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7C_1807974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Lst>
  <p:notesMasterIdLst>
    <p:notesMasterId r:id="rId29"/>
  </p:notesMasterIdLst>
  <p:sldIdLst>
    <p:sldId id="324" r:id="rId2"/>
    <p:sldId id="311" r:id="rId3"/>
    <p:sldId id="415" r:id="rId4"/>
    <p:sldId id="416" r:id="rId5"/>
    <p:sldId id="453" r:id="rId6"/>
    <p:sldId id="420" r:id="rId7"/>
    <p:sldId id="421" r:id="rId8"/>
    <p:sldId id="452" r:id="rId9"/>
    <p:sldId id="455" r:id="rId10"/>
    <p:sldId id="423" r:id="rId11"/>
    <p:sldId id="451" r:id="rId12"/>
    <p:sldId id="456" r:id="rId13"/>
    <p:sldId id="457" r:id="rId14"/>
    <p:sldId id="458" r:id="rId15"/>
    <p:sldId id="424" r:id="rId16"/>
    <p:sldId id="459" r:id="rId17"/>
    <p:sldId id="425" r:id="rId18"/>
    <p:sldId id="460" r:id="rId19"/>
    <p:sldId id="426" r:id="rId20"/>
    <p:sldId id="461" r:id="rId21"/>
    <p:sldId id="427" r:id="rId22"/>
    <p:sldId id="462" r:id="rId23"/>
    <p:sldId id="428" r:id="rId24"/>
    <p:sldId id="429" r:id="rId25"/>
    <p:sldId id="463" r:id="rId26"/>
    <p:sldId id="391" r:id="rId27"/>
    <p:sldId id="380" r:id="rId28"/>
  </p:sldIdLst>
  <p:sldSz cx="18288000" cy="10287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CC0D48-6E29-D15F-FD56-1710452C5904}" name="Whitworth, Joni" initials="WJ" userId="S::Joni.Whitworth@portlandoregon.gov::488807d2-701f-4013-baf5-a4b07df2677f" providerId="AD"/>
  <p188:author id="{3612EF97-C8C5-DBAD-8F3C-ED06B2694BFE}" name="Rede, Simone" initials="RS" userId="S::Simone.Rede@portlandoregon.gov::ad9371fc-4138-47df-acb7-06e2ba81b38a" providerId="AD"/>
  <p188:author id="{43AA9FB6-2E91-70F1-E6B6-D1A0276B51AE}" name="Prince, Hannah" initials="HP" userId="S::Hannah.Prince@portlandoregon.gov::6475ee3a-bd77-4b2a-ae3f-2920b592d0e9" providerId="AD"/>
  <p188:author id="{FFC05EFA-B083-ECA4-7F7F-98F9EA944EF8}" name="Zunkel-deCoursey, Audrey" initials="ZdA" userId="S::Audrey.Zunkel-deCoursey@portlandoregon.gov::9a19ef1e-72a8-4b36-b6b2-e0dddbbbd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55"/>
    <a:srgbClr val="009145"/>
    <a:srgbClr val="FF584F"/>
    <a:srgbClr val="4573F7"/>
    <a:srgbClr val="ABD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6CFD0-5862-4564-9FE7-4DDD033DD240}" v="36" dt="2024-12-17T15:28:59.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76" autoAdjust="0"/>
  </p:normalViewPr>
  <p:slideViewPr>
    <p:cSldViewPr>
      <p:cViewPr varScale="1">
        <p:scale>
          <a:sx n="48" d="100"/>
          <a:sy n="48" d="100"/>
        </p:scale>
        <p:origin x="660" y="42"/>
      </p:cViewPr>
      <p:guideLst>
        <p:guide orient="horz" pos="2160"/>
        <p:guide pos="2880"/>
      </p:guideLst>
    </p:cSldViewPr>
  </p:slideViewPr>
  <p:outlineViewPr>
    <p:cViewPr>
      <p:scale>
        <a:sx n="33" d="100"/>
        <a:sy n="33" d="100"/>
      </p:scale>
      <p:origin x="0" y="-15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Hannah" userId="6475ee3a-bd77-4b2a-ae3f-2920b592d0e9" providerId="ADAL" clId="{1F86CFD0-5862-4564-9FE7-4DDD033DD240}"/>
    <pc:docChg chg="undo custSel addSld delSld modSld sldOrd">
      <pc:chgData name="Prince, Hannah" userId="6475ee3a-bd77-4b2a-ae3f-2920b592d0e9" providerId="ADAL" clId="{1F86CFD0-5862-4564-9FE7-4DDD033DD240}" dt="2024-12-17T17:37:32.282" v="2078" actId="20577"/>
      <pc:docMkLst>
        <pc:docMk/>
      </pc:docMkLst>
      <pc:sldChg chg="modSp mod">
        <pc:chgData name="Prince, Hannah" userId="6475ee3a-bd77-4b2a-ae3f-2920b592d0e9" providerId="ADAL" clId="{1F86CFD0-5862-4564-9FE7-4DDD033DD240}" dt="2024-12-17T14:24:58.649" v="71" actId="20577"/>
        <pc:sldMkLst>
          <pc:docMk/>
          <pc:sldMk cId="3961815606" sldId="311"/>
        </pc:sldMkLst>
        <pc:spChg chg="mod">
          <ac:chgData name="Prince, Hannah" userId="6475ee3a-bd77-4b2a-ae3f-2920b592d0e9" providerId="ADAL" clId="{1F86CFD0-5862-4564-9FE7-4DDD033DD240}" dt="2024-12-17T14:24:58.649" v="71" actId="20577"/>
          <ac:spMkLst>
            <pc:docMk/>
            <pc:sldMk cId="3961815606" sldId="311"/>
            <ac:spMk id="9" creationId="{1CFAA03E-79A8-E6F6-5810-DCD923E6D216}"/>
          </ac:spMkLst>
        </pc:spChg>
      </pc:sldChg>
      <pc:sldChg chg="modSp mod">
        <pc:chgData name="Prince, Hannah" userId="6475ee3a-bd77-4b2a-ae3f-2920b592d0e9" providerId="ADAL" clId="{1F86CFD0-5862-4564-9FE7-4DDD033DD240}" dt="2024-12-17T14:29:47.680" v="108" actId="12"/>
        <pc:sldMkLst>
          <pc:docMk/>
          <pc:sldMk cId="783511615" sldId="416"/>
        </pc:sldMkLst>
        <pc:spChg chg="mod">
          <ac:chgData name="Prince, Hannah" userId="6475ee3a-bd77-4b2a-ae3f-2920b592d0e9" providerId="ADAL" clId="{1F86CFD0-5862-4564-9FE7-4DDD033DD240}" dt="2024-12-17T14:29:47.680" v="108" actId="12"/>
          <ac:spMkLst>
            <pc:docMk/>
            <pc:sldMk cId="783511615" sldId="416"/>
            <ac:spMk id="3" creationId="{998504E6-BCD3-67C0-07E7-FA5BAAA1E6CB}"/>
          </ac:spMkLst>
        </pc:spChg>
        <pc:spChg chg="mod">
          <ac:chgData name="Prince, Hannah" userId="6475ee3a-bd77-4b2a-ae3f-2920b592d0e9" providerId="ADAL" clId="{1F86CFD0-5862-4564-9FE7-4DDD033DD240}" dt="2024-12-17T14:29:31.263" v="96" actId="20577"/>
          <ac:spMkLst>
            <pc:docMk/>
            <pc:sldMk cId="783511615" sldId="416"/>
            <ac:spMk id="4" creationId="{00000000-0000-0000-0000-000000000000}"/>
          </ac:spMkLst>
        </pc:spChg>
      </pc:sldChg>
      <pc:sldChg chg="addSp delSp modSp mod">
        <pc:chgData name="Prince, Hannah" userId="6475ee3a-bd77-4b2a-ae3f-2920b592d0e9" providerId="ADAL" clId="{1F86CFD0-5862-4564-9FE7-4DDD033DD240}" dt="2024-12-17T14:46:35.015" v="597"/>
        <pc:sldMkLst>
          <pc:docMk/>
          <pc:sldMk cId="2752081234" sldId="420"/>
        </pc:sldMkLst>
        <pc:spChg chg="mod">
          <ac:chgData name="Prince, Hannah" userId="6475ee3a-bd77-4b2a-ae3f-2920b592d0e9" providerId="ADAL" clId="{1F86CFD0-5862-4564-9FE7-4DDD033DD240}" dt="2024-12-17T14:39:52.497" v="236" actId="1076"/>
          <ac:spMkLst>
            <pc:docMk/>
            <pc:sldMk cId="2752081234" sldId="420"/>
            <ac:spMk id="3" creationId="{998504E6-BCD3-67C0-07E7-FA5BAAA1E6CB}"/>
          </ac:spMkLst>
        </pc:spChg>
        <pc:spChg chg="mod">
          <ac:chgData name="Prince, Hannah" userId="6475ee3a-bd77-4b2a-ae3f-2920b592d0e9" providerId="ADAL" clId="{1F86CFD0-5862-4564-9FE7-4DDD033DD240}" dt="2024-12-17T14:30:50.688" v="224" actId="20577"/>
          <ac:spMkLst>
            <pc:docMk/>
            <pc:sldMk cId="2752081234" sldId="420"/>
            <ac:spMk id="4" creationId="{00000000-0000-0000-0000-000000000000}"/>
          </ac:spMkLst>
        </pc:spChg>
        <pc:spChg chg="add del">
          <ac:chgData name="Prince, Hannah" userId="6475ee3a-bd77-4b2a-ae3f-2920b592d0e9" providerId="ADAL" clId="{1F86CFD0-5862-4564-9FE7-4DDD033DD240}" dt="2024-12-17T14:40:30.845" v="249" actId="478"/>
          <ac:spMkLst>
            <pc:docMk/>
            <pc:sldMk cId="2752081234" sldId="420"/>
            <ac:spMk id="7" creationId="{99CA338D-B8C4-C070-9CFE-EFED4B544B2F}"/>
          </ac:spMkLst>
        </pc:spChg>
        <pc:spChg chg="del">
          <ac:chgData name="Prince, Hannah" userId="6475ee3a-bd77-4b2a-ae3f-2920b592d0e9" providerId="ADAL" clId="{1F86CFD0-5862-4564-9FE7-4DDD033DD240}" dt="2024-12-17T14:39:29.167" v="233" actId="478"/>
          <ac:spMkLst>
            <pc:docMk/>
            <pc:sldMk cId="2752081234" sldId="420"/>
            <ac:spMk id="8" creationId="{C7C0AA3A-B1B3-0A1D-E860-A3DD04607889}"/>
          </ac:spMkLst>
        </pc:spChg>
        <pc:spChg chg="add mod">
          <ac:chgData name="Prince, Hannah" userId="6475ee3a-bd77-4b2a-ae3f-2920b592d0e9" providerId="ADAL" clId="{1F86CFD0-5862-4564-9FE7-4DDD033DD240}" dt="2024-12-17T14:42:23.369" v="484" actId="1076"/>
          <ac:spMkLst>
            <pc:docMk/>
            <pc:sldMk cId="2752081234" sldId="420"/>
            <ac:spMk id="12" creationId="{0EB745C4-414F-0B37-2FA4-95F4BEE9CFAF}"/>
          </ac:spMkLst>
        </pc:spChg>
        <pc:spChg chg="add mod">
          <ac:chgData name="Prince, Hannah" userId="6475ee3a-bd77-4b2a-ae3f-2920b592d0e9" providerId="ADAL" clId="{1F86CFD0-5862-4564-9FE7-4DDD033DD240}" dt="2024-12-17T14:42:42.144" v="491" actId="14100"/>
          <ac:spMkLst>
            <pc:docMk/>
            <pc:sldMk cId="2752081234" sldId="420"/>
            <ac:spMk id="13" creationId="{EBE957FF-FD0F-221B-6B23-A1C25425632F}"/>
          </ac:spMkLst>
        </pc:spChg>
        <pc:picChg chg="del">
          <ac:chgData name="Prince, Hannah" userId="6475ee3a-bd77-4b2a-ae3f-2920b592d0e9" providerId="ADAL" clId="{1F86CFD0-5862-4564-9FE7-4DDD033DD240}" dt="2024-12-17T14:39:28.031" v="232" actId="478"/>
          <ac:picMkLst>
            <pc:docMk/>
            <pc:sldMk cId="2752081234" sldId="420"/>
            <ac:picMk id="5" creationId="{6B05F72A-7183-276C-FC35-E6BB40EB9C03}"/>
          </ac:picMkLst>
        </pc:picChg>
        <pc:picChg chg="add mod">
          <ac:chgData name="Prince, Hannah" userId="6475ee3a-bd77-4b2a-ae3f-2920b592d0e9" providerId="ADAL" clId="{1F86CFD0-5862-4564-9FE7-4DDD033DD240}" dt="2024-12-17T14:42:24.737" v="485" actId="1076"/>
          <ac:picMkLst>
            <pc:docMk/>
            <pc:sldMk cId="2752081234" sldId="420"/>
            <ac:picMk id="10" creationId="{B545805A-A2D6-A79F-7BEB-696D0550F59E}"/>
          </ac:picMkLst>
        </pc:picChg>
        <pc:picChg chg="add mod">
          <ac:chgData name="Prince, Hannah" userId="6475ee3a-bd77-4b2a-ae3f-2920b592d0e9" providerId="ADAL" clId="{1F86CFD0-5862-4564-9FE7-4DDD033DD240}" dt="2024-12-17T14:42:28.599" v="487" actId="1076"/>
          <ac:picMkLst>
            <pc:docMk/>
            <pc:sldMk cId="2752081234" sldId="420"/>
            <ac:picMk id="11" creationId="{3832ADFC-F6DA-D3AB-CB39-915C36C883D7}"/>
          </ac:picMkLst>
        </pc:picChg>
        <pc:picChg chg="add mod">
          <ac:chgData name="Prince, Hannah" userId="6475ee3a-bd77-4b2a-ae3f-2920b592d0e9" providerId="ADAL" clId="{1F86CFD0-5862-4564-9FE7-4DDD033DD240}" dt="2024-12-17T14:46:35.015" v="597"/>
          <ac:picMkLst>
            <pc:docMk/>
            <pc:sldMk cId="2752081234" sldId="420"/>
            <ac:picMk id="14" creationId="{1C4393A1-4909-A1D7-0475-7D5EDA604271}"/>
          </ac:picMkLst>
        </pc:picChg>
        <pc:cxnChg chg="add mod">
          <ac:chgData name="Prince, Hannah" userId="6475ee3a-bd77-4b2a-ae3f-2920b592d0e9" providerId="ADAL" clId="{1F86CFD0-5862-4564-9FE7-4DDD033DD240}" dt="2024-12-17T14:46:35.015" v="597"/>
          <ac:cxnSpMkLst>
            <pc:docMk/>
            <pc:sldMk cId="2752081234" sldId="420"/>
            <ac:cxnSpMk id="15" creationId="{236BDC72-F2EC-78DF-25D0-55624744B457}"/>
          </ac:cxnSpMkLst>
        </pc:cxnChg>
        <pc:cxnChg chg="add mod">
          <ac:chgData name="Prince, Hannah" userId="6475ee3a-bd77-4b2a-ae3f-2920b592d0e9" providerId="ADAL" clId="{1F86CFD0-5862-4564-9FE7-4DDD033DD240}" dt="2024-12-17T14:46:35.015" v="597"/>
          <ac:cxnSpMkLst>
            <pc:docMk/>
            <pc:sldMk cId="2752081234" sldId="420"/>
            <ac:cxnSpMk id="16" creationId="{8A616003-47D8-9F63-4B7A-161194516D56}"/>
          </ac:cxnSpMkLst>
        </pc:cxnChg>
      </pc:sldChg>
      <pc:sldChg chg="addSp delSp modSp mod">
        <pc:chgData name="Prince, Hannah" userId="6475ee3a-bd77-4b2a-ae3f-2920b592d0e9" providerId="ADAL" clId="{1F86CFD0-5862-4564-9FE7-4DDD033DD240}" dt="2024-12-17T14:44:11.726" v="538" actId="113"/>
        <pc:sldMkLst>
          <pc:docMk/>
          <pc:sldMk cId="3744434552" sldId="421"/>
        </pc:sldMkLst>
        <pc:spChg chg="mod">
          <ac:chgData name="Prince, Hannah" userId="6475ee3a-bd77-4b2a-ae3f-2920b592d0e9" providerId="ADAL" clId="{1F86CFD0-5862-4564-9FE7-4DDD033DD240}" dt="2024-12-17T14:44:03.384" v="536" actId="20577"/>
          <ac:spMkLst>
            <pc:docMk/>
            <pc:sldMk cId="3744434552" sldId="421"/>
            <ac:spMk id="4" creationId="{20FF407A-8761-057C-22FE-17290046F68F}"/>
          </ac:spMkLst>
        </pc:spChg>
        <pc:spChg chg="mod">
          <ac:chgData name="Prince, Hannah" userId="6475ee3a-bd77-4b2a-ae3f-2920b592d0e9" providerId="ADAL" clId="{1F86CFD0-5862-4564-9FE7-4DDD033DD240}" dt="2024-12-17T14:44:11.726" v="538" actId="113"/>
          <ac:spMkLst>
            <pc:docMk/>
            <pc:sldMk cId="3744434552" sldId="421"/>
            <ac:spMk id="5" creationId="{2406B28B-4CCB-013B-FFB0-2DEB6D8AEE4B}"/>
          </ac:spMkLst>
        </pc:spChg>
        <pc:spChg chg="add del">
          <ac:chgData name="Prince, Hannah" userId="6475ee3a-bd77-4b2a-ae3f-2920b592d0e9" providerId="ADAL" clId="{1F86CFD0-5862-4564-9FE7-4DDD033DD240}" dt="2024-12-17T14:43:19.430" v="499" actId="22"/>
          <ac:spMkLst>
            <pc:docMk/>
            <pc:sldMk cId="3744434552" sldId="421"/>
            <ac:spMk id="9" creationId="{947668F9-5A00-498F-4464-DC5DBC3FF75D}"/>
          </ac:spMkLst>
        </pc:spChg>
        <pc:spChg chg="add del">
          <ac:chgData name="Prince, Hannah" userId="6475ee3a-bd77-4b2a-ae3f-2920b592d0e9" providerId="ADAL" clId="{1F86CFD0-5862-4564-9FE7-4DDD033DD240}" dt="2024-12-17T14:43:26.396" v="501" actId="22"/>
          <ac:spMkLst>
            <pc:docMk/>
            <pc:sldMk cId="3744434552" sldId="421"/>
            <ac:spMk id="12" creationId="{8495BEDB-A561-8BE6-7BBB-A80832E82D4E}"/>
          </ac:spMkLst>
        </pc:spChg>
        <pc:spChg chg="del mod">
          <ac:chgData name="Prince, Hannah" userId="6475ee3a-bd77-4b2a-ae3f-2920b592d0e9" providerId="ADAL" clId="{1F86CFD0-5862-4564-9FE7-4DDD033DD240}" dt="2024-12-17T14:43:09.533" v="496" actId="478"/>
          <ac:spMkLst>
            <pc:docMk/>
            <pc:sldMk cId="3744434552" sldId="421"/>
            <ac:spMk id="13" creationId="{D941E1BB-1689-83F2-61B1-3C8FFB04A1E2}"/>
          </ac:spMkLst>
        </pc:spChg>
        <pc:picChg chg="add mod">
          <ac:chgData name="Prince, Hannah" userId="6475ee3a-bd77-4b2a-ae3f-2920b592d0e9" providerId="ADAL" clId="{1F86CFD0-5862-4564-9FE7-4DDD033DD240}" dt="2024-12-17T14:43:54.257" v="508" actId="1076"/>
          <ac:picMkLst>
            <pc:docMk/>
            <pc:sldMk cId="3744434552" sldId="421"/>
            <ac:picMk id="3" creationId="{63E31D40-C9C8-EB64-765D-D6FD16449AB6}"/>
          </ac:picMkLst>
        </pc:picChg>
        <pc:picChg chg="del">
          <ac:chgData name="Prince, Hannah" userId="6475ee3a-bd77-4b2a-ae3f-2920b592d0e9" providerId="ADAL" clId="{1F86CFD0-5862-4564-9FE7-4DDD033DD240}" dt="2024-12-17T14:43:06.203" v="494" actId="478"/>
          <ac:picMkLst>
            <pc:docMk/>
            <pc:sldMk cId="3744434552" sldId="421"/>
            <ac:picMk id="10" creationId="{037FE25F-88D1-F921-C59E-0018E4267014}"/>
          </ac:picMkLst>
        </pc:picChg>
      </pc:sldChg>
      <pc:sldChg chg="modSp mod">
        <pc:chgData name="Prince, Hannah" userId="6475ee3a-bd77-4b2a-ae3f-2920b592d0e9" providerId="ADAL" clId="{1F86CFD0-5862-4564-9FE7-4DDD033DD240}" dt="2024-12-17T14:49:32.731" v="744" actId="255"/>
        <pc:sldMkLst>
          <pc:docMk/>
          <pc:sldMk cId="4147100486" sldId="423"/>
        </pc:sldMkLst>
        <pc:spChg chg="mod">
          <ac:chgData name="Prince, Hannah" userId="6475ee3a-bd77-4b2a-ae3f-2920b592d0e9" providerId="ADAL" clId="{1F86CFD0-5862-4564-9FE7-4DDD033DD240}" dt="2024-12-17T14:49:32.731" v="744" actId="255"/>
          <ac:spMkLst>
            <pc:docMk/>
            <pc:sldMk cId="4147100486" sldId="423"/>
            <ac:spMk id="4" creationId="{00000000-0000-0000-0000-000000000000}"/>
          </ac:spMkLst>
        </pc:spChg>
      </pc:sldChg>
      <pc:sldChg chg="addSp delSp modSp mod addCm modCm">
        <pc:chgData name="Prince, Hannah" userId="6475ee3a-bd77-4b2a-ae3f-2920b592d0e9" providerId="ADAL" clId="{1F86CFD0-5862-4564-9FE7-4DDD033DD240}" dt="2024-12-17T15:05:04.035" v="1392" actId="20577"/>
        <pc:sldMkLst>
          <pc:docMk/>
          <pc:sldMk cId="328203028" sldId="424"/>
        </pc:sldMkLst>
        <pc:spChg chg="mod">
          <ac:chgData name="Prince, Hannah" userId="6475ee3a-bd77-4b2a-ae3f-2920b592d0e9" providerId="ADAL" clId="{1F86CFD0-5862-4564-9FE7-4DDD033DD240}" dt="2024-12-17T15:05:04.035" v="1392" actId="20577"/>
          <ac:spMkLst>
            <pc:docMk/>
            <pc:sldMk cId="328203028" sldId="424"/>
            <ac:spMk id="3" creationId="{998504E6-BCD3-67C0-07E7-FA5BAAA1E6CB}"/>
          </ac:spMkLst>
        </pc:spChg>
        <pc:spChg chg="mod">
          <ac:chgData name="Prince, Hannah" userId="6475ee3a-bd77-4b2a-ae3f-2920b592d0e9" providerId="ADAL" clId="{1F86CFD0-5862-4564-9FE7-4DDD033DD240}" dt="2024-12-17T14:57:00.759" v="994" actId="20577"/>
          <ac:spMkLst>
            <pc:docMk/>
            <pc:sldMk cId="328203028" sldId="424"/>
            <ac:spMk id="4" creationId="{00000000-0000-0000-0000-000000000000}"/>
          </ac:spMkLst>
        </pc:spChg>
        <pc:spChg chg="mod">
          <ac:chgData name="Prince, Hannah" userId="6475ee3a-bd77-4b2a-ae3f-2920b592d0e9" providerId="ADAL" clId="{1F86CFD0-5862-4564-9FE7-4DDD033DD240}" dt="2024-12-17T14:58:24.815" v="1176" actId="20577"/>
          <ac:spMkLst>
            <pc:docMk/>
            <pc:sldMk cId="328203028" sldId="424"/>
            <ac:spMk id="8" creationId="{690DD072-7097-AD89-ACD0-93E6155EF479}"/>
          </ac:spMkLst>
        </pc:spChg>
        <pc:picChg chg="del">
          <ac:chgData name="Prince, Hannah" userId="6475ee3a-bd77-4b2a-ae3f-2920b592d0e9" providerId="ADAL" clId="{1F86CFD0-5862-4564-9FE7-4DDD033DD240}" dt="2024-12-17T14:57:46.660" v="1010" actId="478"/>
          <ac:picMkLst>
            <pc:docMk/>
            <pc:sldMk cId="328203028" sldId="424"/>
            <ac:picMk id="5" creationId="{64496CA5-2B7B-C866-5086-3B52C8DB1809}"/>
          </ac:picMkLst>
        </pc:picChg>
        <pc:picChg chg="add mod">
          <ac:chgData name="Prince, Hannah" userId="6475ee3a-bd77-4b2a-ae3f-2920b592d0e9" providerId="ADAL" clId="{1F86CFD0-5862-4564-9FE7-4DDD033DD240}" dt="2024-12-17T14:58:49.483" v="1184" actId="1076"/>
          <ac:picMkLst>
            <pc:docMk/>
            <pc:sldMk cId="328203028" sldId="424"/>
            <ac:picMk id="10" creationId="{C022109D-7904-7B23-EFF9-26362251406F}"/>
          </ac:picMkLst>
        </pc:picChg>
        <pc:extLst>
          <p:ext xmlns:p="http://schemas.openxmlformats.org/presentationml/2006/main" uri="{D6D511B9-2390-475A-947B-AFAB55BFBCF1}">
            <pc226:cmChg xmlns:pc226="http://schemas.microsoft.com/office/powerpoint/2022/06/main/command" chg="add mod">
              <pc226:chgData name="Prince, Hannah" userId="6475ee3a-bd77-4b2a-ae3f-2920b592d0e9" providerId="ADAL" clId="{1F86CFD0-5862-4564-9FE7-4DDD033DD240}" dt="2024-12-17T15:05:04.035" v="1392" actId="20577"/>
              <pc2:cmMkLst xmlns:pc2="http://schemas.microsoft.com/office/powerpoint/2019/9/main/command">
                <pc:docMk/>
                <pc:sldMk cId="328203028" sldId="424"/>
                <pc2:cmMk id="{A2AAC27E-30D6-4A45-A8C0-335311FC27A1}"/>
              </pc2:cmMkLst>
            </pc226:cmChg>
          </p:ext>
        </pc:extLst>
      </pc:sldChg>
      <pc:sldChg chg="addSp delSp modSp mod">
        <pc:chgData name="Prince, Hannah" userId="6475ee3a-bd77-4b2a-ae3f-2920b592d0e9" providerId="ADAL" clId="{1F86CFD0-5862-4564-9FE7-4DDD033DD240}" dt="2024-12-17T15:04:12.958" v="1360" actId="1076"/>
        <pc:sldMkLst>
          <pc:docMk/>
          <pc:sldMk cId="3187017239" sldId="425"/>
        </pc:sldMkLst>
        <pc:spChg chg="mod">
          <ac:chgData name="Prince, Hannah" userId="6475ee3a-bd77-4b2a-ae3f-2920b592d0e9" providerId="ADAL" clId="{1F86CFD0-5862-4564-9FE7-4DDD033DD240}" dt="2024-12-17T15:03:14.869" v="1286" actId="5793"/>
          <ac:spMkLst>
            <pc:docMk/>
            <pc:sldMk cId="3187017239" sldId="425"/>
            <ac:spMk id="3" creationId="{998504E6-BCD3-67C0-07E7-FA5BAAA1E6CB}"/>
          </ac:spMkLst>
        </pc:spChg>
        <pc:spChg chg="mod">
          <ac:chgData name="Prince, Hannah" userId="6475ee3a-bd77-4b2a-ae3f-2920b592d0e9" providerId="ADAL" clId="{1F86CFD0-5862-4564-9FE7-4DDD033DD240}" dt="2024-12-17T15:01:55.069" v="1275" actId="20577"/>
          <ac:spMkLst>
            <pc:docMk/>
            <pc:sldMk cId="3187017239" sldId="425"/>
            <ac:spMk id="4" creationId="{00000000-0000-0000-0000-000000000000}"/>
          </ac:spMkLst>
        </pc:spChg>
        <pc:spChg chg="mod">
          <ac:chgData name="Prince, Hannah" userId="6475ee3a-bd77-4b2a-ae3f-2920b592d0e9" providerId="ADAL" clId="{1F86CFD0-5862-4564-9FE7-4DDD033DD240}" dt="2024-12-17T15:04:07.477" v="1358" actId="20577"/>
          <ac:spMkLst>
            <pc:docMk/>
            <pc:sldMk cId="3187017239" sldId="425"/>
            <ac:spMk id="8" creationId="{690DD072-7097-AD89-ACD0-93E6155EF479}"/>
          </ac:spMkLst>
        </pc:spChg>
        <pc:spChg chg="add mod">
          <ac:chgData name="Prince, Hannah" userId="6475ee3a-bd77-4b2a-ae3f-2920b592d0e9" providerId="ADAL" clId="{1F86CFD0-5862-4564-9FE7-4DDD033DD240}" dt="2024-12-17T15:03:17.823" v="1287" actId="1076"/>
          <ac:spMkLst>
            <pc:docMk/>
            <pc:sldMk cId="3187017239" sldId="425"/>
            <ac:spMk id="11" creationId="{C2E2BCD0-FB4B-F864-9E48-08E1CBC7021F}"/>
          </ac:spMkLst>
        </pc:spChg>
        <pc:picChg chg="del">
          <ac:chgData name="Prince, Hannah" userId="6475ee3a-bd77-4b2a-ae3f-2920b592d0e9" providerId="ADAL" clId="{1F86CFD0-5862-4564-9FE7-4DDD033DD240}" dt="2024-12-17T15:02:55.056" v="1282" actId="478"/>
          <ac:picMkLst>
            <pc:docMk/>
            <pc:sldMk cId="3187017239" sldId="425"/>
            <ac:picMk id="10" creationId="{4D0C3040-9FDD-1A2A-C5B9-D306DE534864}"/>
          </ac:picMkLst>
        </pc:picChg>
        <pc:picChg chg="add mod">
          <ac:chgData name="Prince, Hannah" userId="6475ee3a-bd77-4b2a-ae3f-2920b592d0e9" providerId="ADAL" clId="{1F86CFD0-5862-4564-9FE7-4DDD033DD240}" dt="2024-12-17T15:04:12.958" v="1360" actId="1076"/>
          <ac:picMkLst>
            <pc:docMk/>
            <pc:sldMk cId="3187017239" sldId="425"/>
            <ac:picMk id="12" creationId="{413F12D5-5401-8684-5FA9-AC1198BB923A}"/>
          </ac:picMkLst>
        </pc:picChg>
        <pc:picChg chg="add mod">
          <ac:chgData name="Prince, Hannah" userId="6475ee3a-bd77-4b2a-ae3f-2920b592d0e9" providerId="ADAL" clId="{1F86CFD0-5862-4564-9FE7-4DDD033DD240}" dt="2024-12-17T15:04:11.528" v="1359" actId="1076"/>
          <ac:picMkLst>
            <pc:docMk/>
            <pc:sldMk cId="3187017239" sldId="425"/>
            <ac:picMk id="13" creationId="{3CABB952-ACF2-3BDA-554C-976C182CADC9}"/>
          </ac:picMkLst>
        </pc:picChg>
      </pc:sldChg>
      <pc:sldChg chg="addSp delSp modSp mod ord modCm">
        <pc:chgData name="Prince, Hannah" userId="6475ee3a-bd77-4b2a-ae3f-2920b592d0e9" providerId="ADAL" clId="{1F86CFD0-5862-4564-9FE7-4DDD033DD240}" dt="2024-12-17T15:15:51.306" v="1715" actId="113"/>
        <pc:sldMkLst>
          <pc:docMk/>
          <pc:sldMk cId="560691035" sldId="426"/>
        </pc:sldMkLst>
        <pc:spChg chg="add del mod">
          <ac:chgData name="Prince, Hannah" userId="6475ee3a-bd77-4b2a-ae3f-2920b592d0e9" providerId="ADAL" clId="{1F86CFD0-5862-4564-9FE7-4DDD033DD240}" dt="2024-12-17T15:15:51.306" v="1715" actId="113"/>
          <ac:spMkLst>
            <pc:docMk/>
            <pc:sldMk cId="560691035" sldId="426"/>
            <ac:spMk id="3" creationId="{998504E6-BCD3-67C0-07E7-FA5BAAA1E6CB}"/>
          </ac:spMkLst>
        </pc:spChg>
        <pc:spChg chg="mod">
          <ac:chgData name="Prince, Hannah" userId="6475ee3a-bd77-4b2a-ae3f-2920b592d0e9" providerId="ADAL" clId="{1F86CFD0-5862-4564-9FE7-4DDD033DD240}" dt="2024-12-17T15:06:33.699" v="1447" actId="20577"/>
          <ac:spMkLst>
            <pc:docMk/>
            <pc:sldMk cId="560691035" sldId="426"/>
            <ac:spMk id="4" creationId="{00000000-0000-0000-0000-000000000000}"/>
          </ac:spMkLst>
        </pc:spChg>
        <pc:spChg chg="mod">
          <ac:chgData name="Prince, Hannah" userId="6475ee3a-bd77-4b2a-ae3f-2920b592d0e9" providerId="ADAL" clId="{1F86CFD0-5862-4564-9FE7-4DDD033DD240}" dt="2024-12-17T15:13:00.411" v="1688" actId="20577"/>
          <ac:spMkLst>
            <pc:docMk/>
            <pc:sldMk cId="560691035" sldId="426"/>
            <ac:spMk id="8" creationId="{690DD072-7097-AD89-ACD0-93E6155EF479}"/>
          </ac:spMkLst>
        </pc:spChg>
        <pc:picChg chg="del">
          <ac:chgData name="Prince, Hannah" userId="6475ee3a-bd77-4b2a-ae3f-2920b592d0e9" providerId="ADAL" clId="{1F86CFD0-5862-4564-9FE7-4DDD033DD240}" dt="2024-12-17T15:06:46.279" v="1448" actId="478"/>
          <ac:picMkLst>
            <pc:docMk/>
            <pc:sldMk cId="560691035" sldId="426"/>
            <ac:picMk id="5" creationId="{F2A974D9-60B7-C6DC-8FDC-A4972939F5CD}"/>
          </ac:picMkLst>
        </pc:picChg>
        <pc:picChg chg="add mod">
          <ac:chgData name="Prince, Hannah" userId="6475ee3a-bd77-4b2a-ae3f-2920b592d0e9" providerId="ADAL" clId="{1F86CFD0-5862-4564-9FE7-4DDD033DD240}" dt="2024-12-17T15:08:16.504" v="1560" actId="1076"/>
          <ac:picMkLst>
            <pc:docMk/>
            <pc:sldMk cId="560691035" sldId="426"/>
            <ac:picMk id="10" creationId="{9062889D-A0A6-5088-3F64-4B151845AF27}"/>
          </ac:picMkLst>
        </pc:picChg>
        <pc:extLst>
          <p:ext xmlns:p="http://schemas.openxmlformats.org/presentationml/2006/main" uri="{D6D511B9-2390-475A-947B-AFAB55BFBCF1}">
            <pc226:cmChg xmlns:pc226="http://schemas.microsoft.com/office/powerpoint/2022/06/main/command" chg="mod">
              <pc226:chgData name="Prince, Hannah" userId="6475ee3a-bd77-4b2a-ae3f-2920b592d0e9" providerId="ADAL" clId="{1F86CFD0-5862-4564-9FE7-4DDD033DD240}" dt="2024-12-17T15:13:00.411" v="1688" actId="20577"/>
              <pc2:cmMkLst xmlns:pc2="http://schemas.microsoft.com/office/powerpoint/2019/9/main/command">
                <pc:docMk/>
                <pc:sldMk cId="560691035" sldId="426"/>
                <pc2:cmMk id="{B5513173-6D1B-40DB-A056-6247A05B0DA5}"/>
              </pc2:cmMkLst>
            </pc226:cmChg>
          </p:ext>
        </pc:extLst>
      </pc:sldChg>
      <pc:sldChg chg="modSp mod">
        <pc:chgData name="Prince, Hannah" userId="6475ee3a-bd77-4b2a-ae3f-2920b592d0e9" providerId="ADAL" clId="{1F86CFD0-5862-4564-9FE7-4DDD033DD240}" dt="2024-12-17T15:16:13.148" v="1748" actId="20577"/>
        <pc:sldMkLst>
          <pc:docMk/>
          <pc:sldMk cId="811395481" sldId="427"/>
        </pc:sldMkLst>
        <pc:spChg chg="mod">
          <ac:chgData name="Prince, Hannah" userId="6475ee3a-bd77-4b2a-ae3f-2920b592d0e9" providerId="ADAL" clId="{1F86CFD0-5862-4564-9FE7-4DDD033DD240}" dt="2024-12-17T15:16:13.148" v="1748" actId="20577"/>
          <ac:spMkLst>
            <pc:docMk/>
            <pc:sldMk cId="811395481" sldId="427"/>
            <ac:spMk id="4" creationId="{00000000-0000-0000-0000-000000000000}"/>
          </ac:spMkLst>
        </pc:spChg>
      </pc:sldChg>
      <pc:sldChg chg="modSp mod ord">
        <pc:chgData name="Prince, Hannah" userId="6475ee3a-bd77-4b2a-ae3f-2920b592d0e9" providerId="ADAL" clId="{1F86CFD0-5862-4564-9FE7-4DDD033DD240}" dt="2024-12-17T15:23:39.109" v="1966" actId="1076"/>
        <pc:sldMkLst>
          <pc:docMk/>
          <pc:sldMk cId="1328890237" sldId="428"/>
        </pc:sldMkLst>
        <pc:spChg chg="mod">
          <ac:chgData name="Prince, Hannah" userId="6475ee3a-bd77-4b2a-ae3f-2920b592d0e9" providerId="ADAL" clId="{1F86CFD0-5862-4564-9FE7-4DDD033DD240}" dt="2024-12-17T15:22:41.331" v="1949" actId="20577"/>
          <ac:spMkLst>
            <pc:docMk/>
            <pc:sldMk cId="1328890237" sldId="428"/>
            <ac:spMk id="4" creationId="{20FF407A-8761-057C-22FE-17290046F68F}"/>
          </ac:spMkLst>
        </pc:spChg>
        <pc:spChg chg="mod">
          <ac:chgData name="Prince, Hannah" userId="6475ee3a-bd77-4b2a-ae3f-2920b592d0e9" providerId="ADAL" clId="{1F86CFD0-5862-4564-9FE7-4DDD033DD240}" dt="2024-12-17T15:23:39.109" v="1966" actId="1076"/>
          <ac:spMkLst>
            <pc:docMk/>
            <pc:sldMk cId="1328890237" sldId="428"/>
            <ac:spMk id="5" creationId="{2406B28B-4CCB-013B-FFB0-2DEB6D8AEE4B}"/>
          </ac:spMkLst>
        </pc:spChg>
      </pc:sldChg>
      <pc:sldChg chg="addSp delSp modSp mod">
        <pc:chgData name="Prince, Hannah" userId="6475ee3a-bd77-4b2a-ae3f-2920b592d0e9" providerId="ADAL" clId="{1F86CFD0-5862-4564-9FE7-4DDD033DD240}" dt="2024-12-17T15:28:11.374" v="2045" actId="1076"/>
        <pc:sldMkLst>
          <pc:docMk/>
          <pc:sldMk cId="2860427573" sldId="429"/>
        </pc:sldMkLst>
        <pc:spChg chg="mod">
          <ac:chgData name="Prince, Hannah" userId="6475ee3a-bd77-4b2a-ae3f-2920b592d0e9" providerId="ADAL" clId="{1F86CFD0-5862-4564-9FE7-4DDD033DD240}" dt="2024-12-17T15:24:12.875" v="1988" actId="20577"/>
          <ac:spMkLst>
            <pc:docMk/>
            <pc:sldMk cId="2860427573" sldId="429"/>
            <ac:spMk id="4" creationId="{20FF407A-8761-057C-22FE-17290046F68F}"/>
          </ac:spMkLst>
        </pc:spChg>
        <pc:spChg chg="mod">
          <ac:chgData name="Prince, Hannah" userId="6475ee3a-bd77-4b2a-ae3f-2920b592d0e9" providerId="ADAL" clId="{1F86CFD0-5862-4564-9FE7-4DDD033DD240}" dt="2024-12-17T15:26:30.022" v="2024" actId="1076"/>
          <ac:spMkLst>
            <pc:docMk/>
            <pc:sldMk cId="2860427573" sldId="429"/>
            <ac:spMk id="5" creationId="{2406B28B-4CCB-013B-FFB0-2DEB6D8AEE4B}"/>
          </ac:spMkLst>
        </pc:spChg>
        <pc:spChg chg="del">
          <ac:chgData name="Prince, Hannah" userId="6475ee3a-bd77-4b2a-ae3f-2920b592d0e9" providerId="ADAL" clId="{1F86CFD0-5862-4564-9FE7-4DDD033DD240}" dt="2024-12-17T15:24:22.613" v="1990" actId="478"/>
          <ac:spMkLst>
            <pc:docMk/>
            <pc:sldMk cId="2860427573" sldId="429"/>
            <ac:spMk id="7" creationId="{218E9387-D6D1-3121-D1A0-C22529529298}"/>
          </ac:spMkLst>
        </pc:spChg>
        <pc:spChg chg="add del">
          <ac:chgData name="Prince, Hannah" userId="6475ee3a-bd77-4b2a-ae3f-2920b592d0e9" providerId="ADAL" clId="{1F86CFD0-5862-4564-9FE7-4DDD033DD240}" dt="2024-12-17T15:24:39.158" v="1994" actId="22"/>
          <ac:spMkLst>
            <pc:docMk/>
            <pc:sldMk cId="2860427573" sldId="429"/>
            <ac:spMk id="10" creationId="{DFE39291-377D-6810-3613-CCF4A0FF4D39}"/>
          </ac:spMkLst>
        </pc:spChg>
        <pc:spChg chg="add mod">
          <ac:chgData name="Prince, Hannah" userId="6475ee3a-bd77-4b2a-ae3f-2920b592d0e9" providerId="ADAL" clId="{1F86CFD0-5862-4564-9FE7-4DDD033DD240}" dt="2024-12-17T15:28:11.374" v="2045" actId="1076"/>
          <ac:spMkLst>
            <pc:docMk/>
            <pc:sldMk cId="2860427573" sldId="429"/>
            <ac:spMk id="12" creationId="{E1C17C41-8DB1-B21A-5FFF-568DCE9860A8}"/>
          </ac:spMkLst>
        </pc:spChg>
        <pc:spChg chg="add mod">
          <ac:chgData name="Prince, Hannah" userId="6475ee3a-bd77-4b2a-ae3f-2920b592d0e9" providerId="ADAL" clId="{1F86CFD0-5862-4564-9FE7-4DDD033DD240}" dt="2024-12-17T15:26:24.445" v="2023" actId="1582"/>
          <ac:spMkLst>
            <pc:docMk/>
            <pc:sldMk cId="2860427573" sldId="429"/>
            <ac:spMk id="13" creationId="{16DFF67C-2FD5-F931-1AB3-E32EF2FB1713}"/>
          </ac:spMkLst>
        </pc:spChg>
        <pc:picChg chg="del">
          <ac:chgData name="Prince, Hannah" userId="6475ee3a-bd77-4b2a-ae3f-2920b592d0e9" providerId="ADAL" clId="{1F86CFD0-5862-4564-9FE7-4DDD033DD240}" dt="2024-12-17T15:24:20.931" v="1989" actId="478"/>
          <ac:picMkLst>
            <pc:docMk/>
            <pc:sldMk cId="2860427573" sldId="429"/>
            <ac:picMk id="3" creationId="{908011AD-8045-DCFC-F9B8-8D5A34B874BB}"/>
          </ac:picMkLst>
        </pc:picChg>
      </pc:sldChg>
      <pc:sldChg chg="del">
        <pc:chgData name="Prince, Hannah" userId="6475ee3a-bd77-4b2a-ae3f-2920b592d0e9" providerId="ADAL" clId="{1F86CFD0-5862-4564-9FE7-4DDD033DD240}" dt="2024-12-17T15:30:14.440" v="2077" actId="2696"/>
        <pc:sldMkLst>
          <pc:docMk/>
          <pc:sldMk cId="2862886414" sldId="430"/>
        </pc:sldMkLst>
      </pc:sldChg>
      <pc:sldChg chg="del">
        <pc:chgData name="Prince, Hannah" userId="6475ee3a-bd77-4b2a-ae3f-2920b592d0e9" providerId="ADAL" clId="{1F86CFD0-5862-4564-9FE7-4DDD033DD240}" dt="2024-12-17T15:30:14.440" v="2077" actId="2696"/>
        <pc:sldMkLst>
          <pc:docMk/>
          <pc:sldMk cId="1594467321" sldId="431"/>
        </pc:sldMkLst>
      </pc:sldChg>
      <pc:sldChg chg="del">
        <pc:chgData name="Prince, Hannah" userId="6475ee3a-bd77-4b2a-ae3f-2920b592d0e9" providerId="ADAL" clId="{1F86CFD0-5862-4564-9FE7-4DDD033DD240}" dt="2024-12-17T15:30:14.440" v="2077" actId="2696"/>
        <pc:sldMkLst>
          <pc:docMk/>
          <pc:sldMk cId="1330766947" sldId="432"/>
        </pc:sldMkLst>
      </pc:sldChg>
      <pc:sldChg chg="del">
        <pc:chgData name="Prince, Hannah" userId="6475ee3a-bd77-4b2a-ae3f-2920b592d0e9" providerId="ADAL" clId="{1F86CFD0-5862-4564-9FE7-4DDD033DD240}" dt="2024-12-17T15:30:14.440" v="2077" actId="2696"/>
        <pc:sldMkLst>
          <pc:docMk/>
          <pc:sldMk cId="3439329480" sldId="433"/>
        </pc:sldMkLst>
      </pc:sldChg>
      <pc:sldChg chg="del">
        <pc:chgData name="Prince, Hannah" userId="6475ee3a-bd77-4b2a-ae3f-2920b592d0e9" providerId="ADAL" clId="{1F86CFD0-5862-4564-9FE7-4DDD033DD240}" dt="2024-12-17T15:30:14.440" v="2077" actId="2696"/>
        <pc:sldMkLst>
          <pc:docMk/>
          <pc:sldMk cId="2822307405" sldId="434"/>
        </pc:sldMkLst>
      </pc:sldChg>
      <pc:sldChg chg="del">
        <pc:chgData name="Prince, Hannah" userId="6475ee3a-bd77-4b2a-ae3f-2920b592d0e9" providerId="ADAL" clId="{1F86CFD0-5862-4564-9FE7-4DDD033DD240}" dt="2024-12-17T15:30:14.440" v="2077" actId="2696"/>
        <pc:sldMkLst>
          <pc:docMk/>
          <pc:sldMk cId="3208967472" sldId="435"/>
        </pc:sldMkLst>
      </pc:sldChg>
      <pc:sldChg chg="del">
        <pc:chgData name="Prince, Hannah" userId="6475ee3a-bd77-4b2a-ae3f-2920b592d0e9" providerId="ADAL" clId="{1F86CFD0-5862-4564-9FE7-4DDD033DD240}" dt="2024-12-17T15:30:14.440" v="2077" actId="2696"/>
        <pc:sldMkLst>
          <pc:docMk/>
          <pc:sldMk cId="3316449386" sldId="438"/>
        </pc:sldMkLst>
      </pc:sldChg>
      <pc:sldChg chg="del">
        <pc:chgData name="Prince, Hannah" userId="6475ee3a-bd77-4b2a-ae3f-2920b592d0e9" providerId="ADAL" clId="{1F86CFD0-5862-4564-9FE7-4DDD033DD240}" dt="2024-12-17T15:30:14.440" v="2077" actId="2696"/>
        <pc:sldMkLst>
          <pc:docMk/>
          <pc:sldMk cId="3587468455" sldId="439"/>
        </pc:sldMkLst>
      </pc:sldChg>
      <pc:sldChg chg="del">
        <pc:chgData name="Prince, Hannah" userId="6475ee3a-bd77-4b2a-ae3f-2920b592d0e9" providerId="ADAL" clId="{1F86CFD0-5862-4564-9FE7-4DDD033DD240}" dt="2024-12-17T15:30:14.440" v="2077" actId="2696"/>
        <pc:sldMkLst>
          <pc:docMk/>
          <pc:sldMk cId="637571542" sldId="440"/>
        </pc:sldMkLst>
      </pc:sldChg>
      <pc:sldChg chg="del">
        <pc:chgData name="Prince, Hannah" userId="6475ee3a-bd77-4b2a-ae3f-2920b592d0e9" providerId="ADAL" clId="{1F86CFD0-5862-4564-9FE7-4DDD033DD240}" dt="2024-12-17T15:30:14.440" v="2077" actId="2696"/>
        <pc:sldMkLst>
          <pc:docMk/>
          <pc:sldMk cId="318688389" sldId="441"/>
        </pc:sldMkLst>
      </pc:sldChg>
      <pc:sldChg chg="del">
        <pc:chgData name="Prince, Hannah" userId="6475ee3a-bd77-4b2a-ae3f-2920b592d0e9" providerId="ADAL" clId="{1F86CFD0-5862-4564-9FE7-4DDD033DD240}" dt="2024-12-17T15:30:14.440" v="2077" actId="2696"/>
        <pc:sldMkLst>
          <pc:docMk/>
          <pc:sldMk cId="906680857" sldId="442"/>
        </pc:sldMkLst>
      </pc:sldChg>
      <pc:sldChg chg="del">
        <pc:chgData name="Prince, Hannah" userId="6475ee3a-bd77-4b2a-ae3f-2920b592d0e9" providerId="ADAL" clId="{1F86CFD0-5862-4564-9FE7-4DDD033DD240}" dt="2024-12-17T15:30:14.440" v="2077" actId="2696"/>
        <pc:sldMkLst>
          <pc:docMk/>
          <pc:sldMk cId="4185316371" sldId="443"/>
        </pc:sldMkLst>
      </pc:sldChg>
      <pc:sldChg chg="del">
        <pc:chgData name="Prince, Hannah" userId="6475ee3a-bd77-4b2a-ae3f-2920b592d0e9" providerId="ADAL" clId="{1F86CFD0-5862-4564-9FE7-4DDD033DD240}" dt="2024-12-17T15:30:14.440" v="2077" actId="2696"/>
        <pc:sldMkLst>
          <pc:docMk/>
          <pc:sldMk cId="3670275234" sldId="444"/>
        </pc:sldMkLst>
      </pc:sldChg>
      <pc:sldChg chg="del">
        <pc:chgData name="Prince, Hannah" userId="6475ee3a-bd77-4b2a-ae3f-2920b592d0e9" providerId="ADAL" clId="{1F86CFD0-5862-4564-9FE7-4DDD033DD240}" dt="2024-12-17T15:30:14.440" v="2077" actId="2696"/>
        <pc:sldMkLst>
          <pc:docMk/>
          <pc:sldMk cId="885919036" sldId="445"/>
        </pc:sldMkLst>
      </pc:sldChg>
      <pc:sldChg chg="del">
        <pc:chgData name="Prince, Hannah" userId="6475ee3a-bd77-4b2a-ae3f-2920b592d0e9" providerId="ADAL" clId="{1F86CFD0-5862-4564-9FE7-4DDD033DD240}" dt="2024-12-17T15:30:14.440" v="2077" actId="2696"/>
        <pc:sldMkLst>
          <pc:docMk/>
          <pc:sldMk cId="2897078003" sldId="446"/>
        </pc:sldMkLst>
      </pc:sldChg>
      <pc:sldChg chg="del">
        <pc:chgData name="Prince, Hannah" userId="6475ee3a-bd77-4b2a-ae3f-2920b592d0e9" providerId="ADAL" clId="{1F86CFD0-5862-4564-9FE7-4DDD033DD240}" dt="2024-12-17T15:30:14.440" v="2077" actId="2696"/>
        <pc:sldMkLst>
          <pc:docMk/>
          <pc:sldMk cId="3529479703" sldId="447"/>
        </pc:sldMkLst>
      </pc:sldChg>
      <pc:sldChg chg="del">
        <pc:chgData name="Prince, Hannah" userId="6475ee3a-bd77-4b2a-ae3f-2920b592d0e9" providerId="ADAL" clId="{1F86CFD0-5862-4564-9FE7-4DDD033DD240}" dt="2024-12-17T15:30:14.440" v="2077" actId="2696"/>
        <pc:sldMkLst>
          <pc:docMk/>
          <pc:sldMk cId="4061716992" sldId="448"/>
        </pc:sldMkLst>
      </pc:sldChg>
      <pc:sldChg chg="del">
        <pc:chgData name="Prince, Hannah" userId="6475ee3a-bd77-4b2a-ae3f-2920b592d0e9" providerId="ADAL" clId="{1F86CFD0-5862-4564-9FE7-4DDD033DD240}" dt="2024-12-17T15:30:14.440" v="2077" actId="2696"/>
        <pc:sldMkLst>
          <pc:docMk/>
          <pc:sldMk cId="88795725" sldId="449"/>
        </pc:sldMkLst>
      </pc:sldChg>
      <pc:sldChg chg="addSp modSp mod ord">
        <pc:chgData name="Prince, Hannah" userId="6475ee3a-bd77-4b2a-ae3f-2920b592d0e9" providerId="ADAL" clId="{1F86CFD0-5862-4564-9FE7-4DDD033DD240}" dt="2024-12-17T14:56:07.320" v="917" actId="113"/>
        <pc:sldMkLst>
          <pc:docMk/>
          <pc:sldMk cId="2736096974" sldId="451"/>
        </pc:sldMkLst>
        <pc:spChg chg="mod">
          <ac:chgData name="Prince, Hannah" userId="6475ee3a-bd77-4b2a-ae3f-2920b592d0e9" providerId="ADAL" clId="{1F86CFD0-5862-4564-9FE7-4DDD033DD240}" dt="2024-12-17T14:56:07.320" v="917" actId="113"/>
          <ac:spMkLst>
            <pc:docMk/>
            <pc:sldMk cId="2736096974" sldId="451"/>
            <ac:spMk id="3" creationId="{998504E6-BCD3-67C0-07E7-FA5BAAA1E6CB}"/>
          </ac:spMkLst>
        </pc:spChg>
        <pc:spChg chg="mod">
          <ac:chgData name="Prince, Hannah" userId="6475ee3a-bd77-4b2a-ae3f-2920b592d0e9" providerId="ADAL" clId="{1F86CFD0-5862-4564-9FE7-4DDD033DD240}" dt="2024-12-17T14:49:47.726" v="761" actId="20577"/>
          <ac:spMkLst>
            <pc:docMk/>
            <pc:sldMk cId="2736096974" sldId="451"/>
            <ac:spMk id="4" creationId="{00000000-0000-0000-0000-000000000000}"/>
          </ac:spMkLst>
        </pc:spChg>
        <pc:spChg chg="add mod">
          <ac:chgData name="Prince, Hannah" userId="6475ee3a-bd77-4b2a-ae3f-2920b592d0e9" providerId="ADAL" clId="{1F86CFD0-5862-4564-9FE7-4DDD033DD240}" dt="2024-12-17T14:51:28.390" v="790" actId="1076"/>
          <ac:spMkLst>
            <pc:docMk/>
            <pc:sldMk cId="2736096974" sldId="451"/>
            <ac:spMk id="11" creationId="{37F37009-7702-473A-6EFD-A4C5C4A276E3}"/>
          </ac:spMkLst>
        </pc:spChg>
        <pc:picChg chg="add mod">
          <ac:chgData name="Prince, Hannah" userId="6475ee3a-bd77-4b2a-ae3f-2920b592d0e9" providerId="ADAL" clId="{1F86CFD0-5862-4564-9FE7-4DDD033DD240}" dt="2024-12-17T14:50:44.916" v="776" actId="14100"/>
          <ac:picMkLst>
            <pc:docMk/>
            <pc:sldMk cId="2736096974" sldId="451"/>
            <ac:picMk id="5" creationId="{20BC683D-70DA-8F03-2B65-233B4A8D580E}"/>
          </ac:picMkLst>
        </pc:picChg>
        <pc:picChg chg="add mod">
          <ac:chgData name="Prince, Hannah" userId="6475ee3a-bd77-4b2a-ae3f-2920b592d0e9" providerId="ADAL" clId="{1F86CFD0-5862-4564-9FE7-4DDD033DD240}" dt="2024-12-17T14:50:52.155" v="779" actId="14100"/>
          <ac:picMkLst>
            <pc:docMk/>
            <pc:sldMk cId="2736096974" sldId="451"/>
            <ac:picMk id="8" creationId="{8DC6CDF4-927D-72A7-B012-4F5B1F489A0A}"/>
          </ac:picMkLst>
        </pc:picChg>
      </pc:sldChg>
      <pc:sldChg chg="addSp modSp mod">
        <pc:chgData name="Prince, Hannah" userId="6475ee3a-bd77-4b2a-ae3f-2920b592d0e9" providerId="ADAL" clId="{1F86CFD0-5862-4564-9FE7-4DDD033DD240}" dt="2024-12-17T14:48:15.662" v="676" actId="1076"/>
        <pc:sldMkLst>
          <pc:docMk/>
          <pc:sldMk cId="1670687996" sldId="452"/>
        </pc:sldMkLst>
        <pc:spChg chg="mod">
          <ac:chgData name="Prince, Hannah" userId="6475ee3a-bd77-4b2a-ae3f-2920b592d0e9" providerId="ADAL" clId="{1F86CFD0-5862-4564-9FE7-4DDD033DD240}" dt="2024-12-17T14:44:50.790" v="574" actId="113"/>
          <ac:spMkLst>
            <pc:docMk/>
            <pc:sldMk cId="1670687996" sldId="452"/>
            <ac:spMk id="3" creationId="{998504E6-BCD3-67C0-07E7-FA5BAAA1E6CB}"/>
          </ac:spMkLst>
        </pc:spChg>
        <pc:spChg chg="mod">
          <ac:chgData name="Prince, Hannah" userId="6475ee3a-bd77-4b2a-ae3f-2920b592d0e9" providerId="ADAL" clId="{1F86CFD0-5862-4564-9FE7-4DDD033DD240}" dt="2024-12-17T14:44:33.972" v="571" actId="20577"/>
          <ac:spMkLst>
            <pc:docMk/>
            <pc:sldMk cId="1670687996" sldId="452"/>
            <ac:spMk id="4" creationId="{00000000-0000-0000-0000-000000000000}"/>
          </ac:spMkLst>
        </pc:spChg>
        <pc:spChg chg="add mod">
          <ac:chgData name="Prince, Hannah" userId="6475ee3a-bd77-4b2a-ae3f-2920b592d0e9" providerId="ADAL" clId="{1F86CFD0-5862-4564-9FE7-4DDD033DD240}" dt="2024-12-17T14:46:53.307" v="619" actId="1076"/>
          <ac:spMkLst>
            <pc:docMk/>
            <pc:sldMk cId="1670687996" sldId="452"/>
            <ac:spMk id="20" creationId="{39C519D1-0CA8-3F1D-5A20-B3C51B2643C1}"/>
          </ac:spMkLst>
        </pc:spChg>
        <pc:spChg chg="add mod">
          <ac:chgData name="Prince, Hannah" userId="6475ee3a-bd77-4b2a-ae3f-2920b592d0e9" providerId="ADAL" clId="{1F86CFD0-5862-4564-9FE7-4DDD033DD240}" dt="2024-12-17T14:48:02.793" v="675" actId="1076"/>
          <ac:spMkLst>
            <pc:docMk/>
            <pc:sldMk cId="1670687996" sldId="452"/>
            <ac:spMk id="21" creationId="{DDB43D95-F4A2-E5B5-6C96-FC829AF6E088}"/>
          </ac:spMkLst>
        </pc:spChg>
        <pc:picChg chg="add mod">
          <ac:chgData name="Prince, Hannah" userId="6475ee3a-bd77-4b2a-ae3f-2920b592d0e9" providerId="ADAL" clId="{1F86CFD0-5862-4564-9FE7-4DDD033DD240}" dt="2024-12-17T14:45:46.801" v="585" actId="1076"/>
          <ac:picMkLst>
            <pc:docMk/>
            <pc:sldMk cId="1670687996" sldId="452"/>
            <ac:picMk id="5" creationId="{DDE650C5-A1C2-BBD5-965D-46FE4C0566A2}"/>
          </ac:picMkLst>
        </pc:picChg>
        <pc:picChg chg="add mod">
          <ac:chgData name="Prince, Hannah" userId="6475ee3a-bd77-4b2a-ae3f-2920b592d0e9" providerId="ADAL" clId="{1F86CFD0-5862-4564-9FE7-4DDD033DD240}" dt="2024-12-17T14:45:50.776" v="589" actId="1076"/>
          <ac:picMkLst>
            <pc:docMk/>
            <pc:sldMk cId="1670687996" sldId="452"/>
            <ac:picMk id="8" creationId="{186DEA4C-B923-46B3-1262-949B9BF35D79}"/>
          </ac:picMkLst>
        </pc:picChg>
        <pc:picChg chg="add mod">
          <ac:chgData name="Prince, Hannah" userId="6475ee3a-bd77-4b2a-ae3f-2920b592d0e9" providerId="ADAL" clId="{1F86CFD0-5862-4564-9FE7-4DDD033DD240}" dt="2024-12-17T14:48:15.662" v="676" actId="1076"/>
          <ac:picMkLst>
            <pc:docMk/>
            <pc:sldMk cId="1670687996" sldId="452"/>
            <ac:picMk id="10" creationId="{243632EE-E6E2-661D-EE79-DA366DBC195C}"/>
          </ac:picMkLst>
        </pc:picChg>
        <pc:cxnChg chg="add mod">
          <ac:chgData name="Prince, Hannah" userId="6475ee3a-bd77-4b2a-ae3f-2920b592d0e9" providerId="ADAL" clId="{1F86CFD0-5862-4564-9FE7-4DDD033DD240}" dt="2024-12-17T14:48:15.662" v="676" actId="1076"/>
          <ac:cxnSpMkLst>
            <pc:docMk/>
            <pc:sldMk cId="1670687996" sldId="452"/>
            <ac:cxnSpMk id="11" creationId="{A4E9EC92-F307-D710-8875-AF8C70DD4736}"/>
          </ac:cxnSpMkLst>
        </pc:cxnChg>
        <pc:cxnChg chg="add mod">
          <ac:chgData name="Prince, Hannah" userId="6475ee3a-bd77-4b2a-ae3f-2920b592d0e9" providerId="ADAL" clId="{1F86CFD0-5862-4564-9FE7-4DDD033DD240}" dt="2024-12-17T14:48:15.662" v="676" actId="1076"/>
          <ac:cxnSpMkLst>
            <pc:docMk/>
            <pc:sldMk cId="1670687996" sldId="452"/>
            <ac:cxnSpMk id="12" creationId="{ECD812B9-6602-0562-2114-C657D3F283EE}"/>
          </ac:cxnSpMkLst>
        </pc:cxnChg>
      </pc:sldChg>
      <pc:sldChg chg="modSp mod ord">
        <pc:chgData name="Prince, Hannah" userId="6475ee3a-bd77-4b2a-ae3f-2920b592d0e9" providerId="ADAL" clId="{1F86CFD0-5862-4564-9FE7-4DDD033DD240}" dt="2024-12-17T17:37:32.282" v="2078" actId="20577"/>
        <pc:sldMkLst>
          <pc:docMk/>
          <pc:sldMk cId="3106497655" sldId="453"/>
        </pc:sldMkLst>
        <pc:spChg chg="mod">
          <ac:chgData name="Prince, Hannah" userId="6475ee3a-bd77-4b2a-ae3f-2920b592d0e9" providerId="ADAL" clId="{1F86CFD0-5862-4564-9FE7-4DDD033DD240}" dt="2024-12-17T17:37:32.282" v="2078" actId="20577"/>
          <ac:spMkLst>
            <pc:docMk/>
            <pc:sldMk cId="3106497655" sldId="453"/>
            <ac:spMk id="4" creationId="{00000000-0000-0000-0000-000000000000}"/>
          </ac:spMkLst>
        </pc:spChg>
      </pc:sldChg>
      <pc:sldChg chg="del">
        <pc:chgData name="Prince, Hannah" userId="6475ee3a-bd77-4b2a-ae3f-2920b592d0e9" providerId="ADAL" clId="{1F86CFD0-5862-4564-9FE7-4DDD033DD240}" dt="2024-12-17T15:30:14.440" v="2077" actId="2696"/>
        <pc:sldMkLst>
          <pc:docMk/>
          <pc:sldMk cId="3647013593" sldId="454"/>
        </pc:sldMkLst>
      </pc:sldChg>
      <pc:sldChg chg="addSp delSp modSp add mod">
        <pc:chgData name="Prince, Hannah" userId="6475ee3a-bd77-4b2a-ae3f-2920b592d0e9" providerId="ADAL" clId="{1F86CFD0-5862-4564-9FE7-4DDD033DD240}" dt="2024-12-17T14:49:05.488" v="710" actId="20577"/>
        <pc:sldMkLst>
          <pc:docMk/>
          <pc:sldMk cId="596689401" sldId="455"/>
        </pc:sldMkLst>
        <pc:spChg chg="mod">
          <ac:chgData name="Prince, Hannah" userId="6475ee3a-bd77-4b2a-ae3f-2920b592d0e9" providerId="ADAL" clId="{1F86CFD0-5862-4564-9FE7-4DDD033DD240}" dt="2024-12-17T14:48:39.730" v="701" actId="20577"/>
          <ac:spMkLst>
            <pc:docMk/>
            <pc:sldMk cId="596689401" sldId="455"/>
            <ac:spMk id="4" creationId="{20FF407A-8761-057C-22FE-17290046F68F}"/>
          </ac:spMkLst>
        </pc:spChg>
        <pc:spChg chg="mod">
          <ac:chgData name="Prince, Hannah" userId="6475ee3a-bd77-4b2a-ae3f-2920b592d0e9" providerId="ADAL" clId="{1F86CFD0-5862-4564-9FE7-4DDD033DD240}" dt="2024-12-17T14:49:05.488" v="710" actId="20577"/>
          <ac:spMkLst>
            <pc:docMk/>
            <pc:sldMk cId="596689401" sldId="455"/>
            <ac:spMk id="5" creationId="{2406B28B-4CCB-013B-FFB0-2DEB6D8AEE4B}"/>
          </ac:spMkLst>
        </pc:spChg>
        <pc:picChg chg="del">
          <ac:chgData name="Prince, Hannah" userId="6475ee3a-bd77-4b2a-ae3f-2920b592d0e9" providerId="ADAL" clId="{1F86CFD0-5862-4564-9FE7-4DDD033DD240}" dt="2024-12-17T14:48:44.569" v="702" actId="478"/>
          <ac:picMkLst>
            <pc:docMk/>
            <pc:sldMk cId="596689401" sldId="455"/>
            <ac:picMk id="3" creationId="{63E31D40-C9C8-EB64-765D-D6FD16449AB6}"/>
          </ac:picMkLst>
        </pc:picChg>
        <pc:picChg chg="add mod">
          <ac:chgData name="Prince, Hannah" userId="6475ee3a-bd77-4b2a-ae3f-2920b592d0e9" providerId="ADAL" clId="{1F86CFD0-5862-4564-9FE7-4DDD033DD240}" dt="2024-12-17T14:48:54.369" v="707" actId="14100"/>
          <ac:picMkLst>
            <pc:docMk/>
            <pc:sldMk cId="596689401" sldId="455"/>
            <ac:picMk id="7" creationId="{CB048648-0E0B-DE3D-A45E-DF8B1FEAEA53}"/>
          </ac:picMkLst>
        </pc:picChg>
      </pc:sldChg>
      <pc:sldChg chg="delSp modSp add mod">
        <pc:chgData name="Prince, Hannah" userId="6475ee3a-bd77-4b2a-ae3f-2920b592d0e9" providerId="ADAL" clId="{1F86CFD0-5862-4564-9FE7-4DDD033DD240}" dt="2024-12-17T14:55:58.083" v="916" actId="20577"/>
        <pc:sldMkLst>
          <pc:docMk/>
          <pc:sldMk cId="1706256555" sldId="456"/>
        </pc:sldMkLst>
        <pc:spChg chg="mod">
          <ac:chgData name="Prince, Hannah" userId="6475ee3a-bd77-4b2a-ae3f-2920b592d0e9" providerId="ADAL" clId="{1F86CFD0-5862-4564-9FE7-4DDD033DD240}" dt="2024-12-17T14:55:58.083" v="916" actId="20577"/>
          <ac:spMkLst>
            <pc:docMk/>
            <pc:sldMk cId="1706256555" sldId="456"/>
            <ac:spMk id="3" creationId="{998504E6-BCD3-67C0-07E7-FA5BAAA1E6CB}"/>
          </ac:spMkLst>
        </pc:spChg>
        <pc:spChg chg="del mod">
          <ac:chgData name="Prince, Hannah" userId="6475ee3a-bd77-4b2a-ae3f-2920b592d0e9" providerId="ADAL" clId="{1F86CFD0-5862-4564-9FE7-4DDD033DD240}" dt="2024-12-17T14:55:43.198" v="912" actId="478"/>
          <ac:spMkLst>
            <pc:docMk/>
            <pc:sldMk cId="1706256555" sldId="456"/>
            <ac:spMk id="11" creationId="{37F37009-7702-473A-6EFD-A4C5C4A276E3}"/>
          </ac:spMkLst>
        </pc:spChg>
        <pc:picChg chg="del">
          <ac:chgData name="Prince, Hannah" userId="6475ee3a-bd77-4b2a-ae3f-2920b592d0e9" providerId="ADAL" clId="{1F86CFD0-5862-4564-9FE7-4DDD033DD240}" dt="2024-12-17T14:53:45.258" v="824" actId="478"/>
          <ac:picMkLst>
            <pc:docMk/>
            <pc:sldMk cId="1706256555" sldId="456"/>
            <ac:picMk id="5" creationId="{20BC683D-70DA-8F03-2B65-233B4A8D580E}"/>
          </ac:picMkLst>
        </pc:picChg>
        <pc:picChg chg="del">
          <ac:chgData name="Prince, Hannah" userId="6475ee3a-bd77-4b2a-ae3f-2920b592d0e9" providerId="ADAL" clId="{1F86CFD0-5862-4564-9FE7-4DDD033DD240}" dt="2024-12-17T14:53:45.883" v="825" actId="478"/>
          <ac:picMkLst>
            <pc:docMk/>
            <pc:sldMk cId="1706256555" sldId="456"/>
            <ac:picMk id="8" creationId="{8DC6CDF4-927D-72A7-B012-4F5B1F489A0A}"/>
          </ac:picMkLst>
        </pc:picChg>
      </pc:sldChg>
      <pc:sldChg chg="addSp modSp add mod">
        <pc:chgData name="Prince, Hannah" userId="6475ee3a-bd77-4b2a-ae3f-2920b592d0e9" providerId="ADAL" clId="{1F86CFD0-5862-4564-9FE7-4DDD033DD240}" dt="2024-12-17T14:55:31.608" v="910" actId="20577"/>
        <pc:sldMkLst>
          <pc:docMk/>
          <pc:sldMk cId="3262056906" sldId="457"/>
        </pc:sldMkLst>
        <pc:spChg chg="mod">
          <ac:chgData name="Prince, Hannah" userId="6475ee3a-bd77-4b2a-ae3f-2920b592d0e9" providerId="ADAL" clId="{1F86CFD0-5862-4564-9FE7-4DDD033DD240}" dt="2024-12-17T14:55:31.608" v="910" actId="20577"/>
          <ac:spMkLst>
            <pc:docMk/>
            <pc:sldMk cId="3262056906" sldId="457"/>
            <ac:spMk id="3" creationId="{998504E6-BCD3-67C0-07E7-FA5BAAA1E6CB}"/>
          </ac:spMkLst>
        </pc:spChg>
        <pc:picChg chg="add mod">
          <ac:chgData name="Prince, Hannah" userId="6475ee3a-bd77-4b2a-ae3f-2920b592d0e9" providerId="ADAL" clId="{1F86CFD0-5862-4564-9FE7-4DDD033DD240}" dt="2024-12-17T14:55:24.807" v="909" actId="14100"/>
          <ac:picMkLst>
            <pc:docMk/>
            <pc:sldMk cId="3262056906" sldId="457"/>
            <ac:picMk id="5" creationId="{77EB6DF8-FE18-90A9-491B-A24E35D9826D}"/>
          </ac:picMkLst>
        </pc:picChg>
      </pc:sldChg>
      <pc:sldChg chg="modSp add mod ord">
        <pc:chgData name="Prince, Hannah" userId="6475ee3a-bd77-4b2a-ae3f-2920b592d0e9" providerId="ADAL" clId="{1F86CFD0-5862-4564-9FE7-4DDD033DD240}" dt="2024-12-17T14:56:38.264" v="962" actId="20577"/>
        <pc:sldMkLst>
          <pc:docMk/>
          <pc:sldMk cId="1259229351" sldId="458"/>
        </pc:sldMkLst>
        <pc:spChg chg="mod">
          <ac:chgData name="Prince, Hannah" userId="6475ee3a-bd77-4b2a-ae3f-2920b592d0e9" providerId="ADAL" clId="{1F86CFD0-5862-4564-9FE7-4DDD033DD240}" dt="2024-12-17T14:56:38.264" v="962" actId="20577"/>
          <ac:spMkLst>
            <pc:docMk/>
            <pc:sldMk cId="1259229351" sldId="458"/>
            <ac:spMk id="4" creationId="{00000000-0000-0000-0000-000000000000}"/>
          </ac:spMkLst>
        </pc:spChg>
      </pc:sldChg>
      <pc:sldChg chg="addSp delSp modSp add mod ord">
        <pc:chgData name="Prince, Hannah" userId="6475ee3a-bd77-4b2a-ae3f-2920b592d0e9" providerId="ADAL" clId="{1F86CFD0-5862-4564-9FE7-4DDD033DD240}" dt="2024-12-17T15:01:36.407" v="1251" actId="1076"/>
        <pc:sldMkLst>
          <pc:docMk/>
          <pc:sldMk cId="630319157" sldId="459"/>
        </pc:sldMkLst>
        <pc:spChg chg="mod">
          <ac:chgData name="Prince, Hannah" userId="6475ee3a-bd77-4b2a-ae3f-2920b592d0e9" providerId="ADAL" clId="{1F86CFD0-5862-4564-9FE7-4DDD033DD240}" dt="2024-12-17T14:59:33.390" v="1221" actId="20577"/>
          <ac:spMkLst>
            <pc:docMk/>
            <pc:sldMk cId="630319157" sldId="459"/>
            <ac:spMk id="4" creationId="{20FF407A-8761-057C-22FE-17290046F68F}"/>
          </ac:spMkLst>
        </pc:spChg>
        <pc:spChg chg="mod">
          <ac:chgData name="Prince, Hannah" userId="6475ee3a-bd77-4b2a-ae3f-2920b592d0e9" providerId="ADAL" clId="{1F86CFD0-5862-4564-9FE7-4DDD033DD240}" dt="2024-12-17T15:01:29.022" v="1250" actId="1076"/>
          <ac:spMkLst>
            <pc:docMk/>
            <pc:sldMk cId="630319157" sldId="459"/>
            <ac:spMk id="5" creationId="{2406B28B-4CCB-013B-FFB0-2DEB6D8AEE4B}"/>
          </ac:spMkLst>
        </pc:spChg>
        <pc:spChg chg="add mod">
          <ac:chgData name="Prince, Hannah" userId="6475ee3a-bd77-4b2a-ae3f-2920b592d0e9" providerId="ADAL" clId="{1F86CFD0-5862-4564-9FE7-4DDD033DD240}" dt="2024-12-17T15:01:36.407" v="1251" actId="1076"/>
          <ac:spMkLst>
            <pc:docMk/>
            <pc:sldMk cId="630319157" sldId="459"/>
            <ac:spMk id="10" creationId="{4762C96B-85DB-95A9-2A85-DA771AAB8B5C}"/>
          </ac:spMkLst>
        </pc:spChg>
        <pc:picChg chg="add mod">
          <ac:chgData name="Prince, Hannah" userId="6475ee3a-bd77-4b2a-ae3f-2920b592d0e9" providerId="ADAL" clId="{1F86CFD0-5862-4564-9FE7-4DDD033DD240}" dt="2024-12-17T15:01:15.215" v="1244" actId="1076"/>
          <ac:picMkLst>
            <pc:docMk/>
            <pc:sldMk cId="630319157" sldId="459"/>
            <ac:picMk id="3" creationId="{CDD1239F-B07E-D59B-75FF-420F7089FED1}"/>
          </ac:picMkLst>
        </pc:picChg>
        <pc:picChg chg="del">
          <ac:chgData name="Prince, Hannah" userId="6475ee3a-bd77-4b2a-ae3f-2920b592d0e9" providerId="ADAL" clId="{1F86CFD0-5862-4564-9FE7-4DDD033DD240}" dt="2024-12-17T14:59:52.491" v="1225" actId="478"/>
          <ac:picMkLst>
            <pc:docMk/>
            <pc:sldMk cId="630319157" sldId="459"/>
            <ac:picMk id="7" creationId="{CB048648-0E0B-DE3D-A45E-DF8B1FEAEA53}"/>
          </ac:picMkLst>
        </pc:picChg>
      </pc:sldChg>
      <pc:sldChg chg="delSp modSp add mod ord addCm">
        <pc:chgData name="Prince, Hannah" userId="6475ee3a-bd77-4b2a-ae3f-2920b592d0e9" providerId="ADAL" clId="{1F86CFD0-5862-4564-9FE7-4DDD033DD240}" dt="2024-12-17T15:06:11.614" v="1401"/>
        <pc:sldMkLst>
          <pc:docMk/>
          <pc:sldMk cId="1921937073" sldId="460"/>
        </pc:sldMkLst>
        <pc:spChg chg="mod">
          <ac:chgData name="Prince, Hannah" userId="6475ee3a-bd77-4b2a-ae3f-2920b592d0e9" providerId="ADAL" clId="{1F86CFD0-5862-4564-9FE7-4DDD033DD240}" dt="2024-12-17T15:04:38.608" v="1385" actId="20577"/>
          <ac:spMkLst>
            <pc:docMk/>
            <pc:sldMk cId="1921937073" sldId="460"/>
            <ac:spMk id="4" creationId="{20FF407A-8761-057C-22FE-17290046F68F}"/>
          </ac:spMkLst>
        </pc:spChg>
        <pc:spChg chg="mod">
          <ac:chgData name="Prince, Hannah" userId="6475ee3a-bd77-4b2a-ae3f-2920b592d0e9" providerId="ADAL" clId="{1F86CFD0-5862-4564-9FE7-4DDD033DD240}" dt="2024-12-17T15:05:40.161" v="1400" actId="12"/>
          <ac:spMkLst>
            <pc:docMk/>
            <pc:sldMk cId="1921937073" sldId="460"/>
            <ac:spMk id="5" creationId="{2406B28B-4CCB-013B-FFB0-2DEB6D8AEE4B}"/>
          </ac:spMkLst>
        </pc:spChg>
        <pc:spChg chg="del">
          <ac:chgData name="Prince, Hannah" userId="6475ee3a-bd77-4b2a-ae3f-2920b592d0e9" providerId="ADAL" clId="{1F86CFD0-5862-4564-9FE7-4DDD033DD240}" dt="2024-12-17T15:04:50.282" v="1387" actId="478"/>
          <ac:spMkLst>
            <pc:docMk/>
            <pc:sldMk cId="1921937073" sldId="460"/>
            <ac:spMk id="10" creationId="{4762C96B-85DB-95A9-2A85-DA771AAB8B5C}"/>
          </ac:spMkLst>
        </pc:spChg>
        <pc:picChg chg="del">
          <ac:chgData name="Prince, Hannah" userId="6475ee3a-bd77-4b2a-ae3f-2920b592d0e9" providerId="ADAL" clId="{1F86CFD0-5862-4564-9FE7-4DDD033DD240}" dt="2024-12-17T15:04:52.118" v="1388" actId="478"/>
          <ac:picMkLst>
            <pc:docMk/>
            <pc:sldMk cId="1921937073" sldId="460"/>
            <ac:picMk id="3" creationId="{CDD1239F-B07E-D59B-75FF-420F7089FED1}"/>
          </ac:picMkLst>
        </pc:picChg>
        <pc:extLst>
          <p:ext xmlns:p="http://schemas.openxmlformats.org/presentationml/2006/main" uri="{D6D511B9-2390-475A-947B-AFAB55BFBCF1}">
            <pc226:cmChg xmlns:pc226="http://schemas.microsoft.com/office/powerpoint/2022/06/main/command" chg="add">
              <pc226:chgData name="Prince, Hannah" userId="6475ee3a-bd77-4b2a-ae3f-2920b592d0e9" providerId="ADAL" clId="{1F86CFD0-5862-4564-9FE7-4DDD033DD240}" dt="2024-12-17T15:06:11.614" v="1401"/>
              <pc2:cmMkLst xmlns:pc2="http://schemas.microsoft.com/office/powerpoint/2019/9/main/command">
                <pc:docMk/>
                <pc:sldMk cId="1921937073" sldId="460"/>
                <pc2:cmMk id="{13BA8A46-03A8-4789-99C5-069D9770FE50}"/>
              </pc2:cmMkLst>
            </pc226:cmChg>
          </p:ext>
        </pc:extLst>
      </pc:sldChg>
      <pc:sldChg chg="addSp delSp modSp add mod">
        <pc:chgData name="Prince, Hannah" userId="6475ee3a-bd77-4b2a-ae3f-2920b592d0e9" providerId="ADAL" clId="{1F86CFD0-5862-4564-9FE7-4DDD033DD240}" dt="2024-12-17T15:13:12.725" v="1714" actId="20577"/>
        <pc:sldMkLst>
          <pc:docMk/>
          <pc:sldMk cId="1771530948" sldId="461"/>
        </pc:sldMkLst>
        <pc:spChg chg="mod">
          <ac:chgData name="Prince, Hannah" userId="6475ee3a-bd77-4b2a-ae3f-2920b592d0e9" providerId="ADAL" clId="{1F86CFD0-5862-4564-9FE7-4DDD033DD240}" dt="2024-12-17T15:12:36.493" v="1637" actId="20577"/>
          <ac:spMkLst>
            <pc:docMk/>
            <pc:sldMk cId="1771530948" sldId="461"/>
            <ac:spMk id="3" creationId="{998504E6-BCD3-67C0-07E7-FA5BAAA1E6CB}"/>
          </ac:spMkLst>
        </pc:spChg>
        <pc:spChg chg="add mod">
          <ac:chgData name="Prince, Hannah" userId="6475ee3a-bd77-4b2a-ae3f-2920b592d0e9" providerId="ADAL" clId="{1F86CFD0-5862-4564-9FE7-4DDD033DD240}" dt="2024-12-17T15:08:39.158" v="1564"/>
          <ac:spMkLst>
            <pc:docMk/>
            <pc:sldMk cId="1771530948" sldId="461"/>
            <ac:spMk id="5" creationId="{D379D06A-A872-AF21-C932-7CF7D90AA343}"/>
          </ac:spMkLst>
        </pc:spChg>
        <pc:spChg chg="mod">
          <ac:chgData name="Prince, Hannah" userId="6475ee3a-bd77-4b2a-ae3f-2920b592d0e9" providerId="ADAL" clId="{1F86CFD0-5862-4564-9FE7-4DDD033DD240}" dt="2024-12-17T15:13:12.725" v="1714" actId="20577"/>
          <ac:spMkLst>
            <pc:docMk/>
            <pc:sldMk cId="1771530948" sldId="461"/>
            <ac:spMk id="8" creationId="{690DD072-7097-AD89-ACD0-93E6155EF479}"/>
          </ac:spMkLst>
        </pc:spChg>
        <pc:spChg chg="add mod">
          <ac:chgData name="Prince, Hannah" userId="6475ee3a-bd77-4b2a-ae3f-2920b592d0e9" providerId="ADAL" clId="{1F86CFD0-5862-4564-9FE7-4DDD033DD240}" dt="2024-12-17T15:08:39.158" v="1564"/>
          <ac:spMkLst>
            <pc:docMk/>
            <pc:sldMk cId="1771530948" sldId="461"/>
            <ac:spMk id="11" creationId="{DEDF6B22-4FC9-06BA-5567-1D3CC7AC3699}"/>
          </ac:spMkLst>
        </pc:spChg>
        <pc:spChg chg="add mod">
          <ac:chgData name="Prince, Hannah" userId="6475ee3a-bd77-4b2a-ae3f-2920b592d0e9" providerId="ADAL" clId="{1F86CFD0-5862-4564-9FE7-4DDD033DD240}" dt="2024-12-17T15:08:39.158" v="1564"/>
          <ac:spMkLst>
            <pc:docMk/>
            <pc:sldMk cId="1771530948" sldId="461"/>
            <ac:spMk id="12" creationId="{1178B6F0-A29B-665B-E81C-FD0780FDE2D8}"/>
          </ac:spMkLst>
        </pc:spChg>
        <pc:spChg chg="add mod">
          <ac:chgData name="Prince, Hannah" userId="6475ee3a-bd77-4b2a-ae3f-2920b592d0e9" providerId="ADAL" clId="{1F86CFD0-5862-4564-9FE7-4DDD033DD240}" dt="2024-12-17T15:08:39.158" v="1564"/>
          <ac:spMkLst>
            <pc:docMk/>
            <pc:sldMk cId="1771530948" sldId="461"/>
            <ac:spMk id="13" creationId="{AB5DA615-E7B8-9575-23F2-92E78CDFB151}"/>
          </ac:spMkLst>
        </pc:spChg>
        <pc:spChg chg="add mod">
          <ac:chgData name="Prince, Hannah" userId="6475ee3a-bd77-4b2a-ae3f-2920b592d0e9" providerId="ADAL" clId="{1F86CFD0-5862-4564-9FE7-4DDD033DD240}" dt="2024-12-17T15:08:39.158" v="1564"/>
          <ac:spMkLst>
            <pc:docMk/>
            <pc:sldMk cId="1771530948" sldId="461"/>
            <ac:spMk id="14" creationId="{00210E0B-5F75-428C-CC1B-F5B50FB26E05}"/>
          </ac:spMkLst>
        </pc:spChg>
        <pc:spChg chg="add mod">
          <ac:chgData name="Prince, Hannah" userId="6475ee3a-bd77-4b2a-ae3f-2920b592d0e9" providerId="ADAL" clId="{1F86CFD0-5862-4564-9FE7-4DDD033DD240}" dt="2024-12-17T15:08:39.158" v="1564"/>
          <ac:spMkLst>
            <pc:docMk/>
            <pc:sldMk cId="1771530948" sldId="461"/>
            <ac:spMk id="15" creationId="{6A029493-CC79-106E-4BE0-795081852636}"/>
          </ac:spMkLst>
        </pc:spChg>
        <pc:spChg chg="add mod">
          <ac:chgData name="Prince, Hannah" userId="6475ee3a-bd77-4b2a-ae3f-2920b592d0e9" providerId="ADAL" clId="{1F86CFD0-5862-4564-9FE7-4DDD033DD240}" dt="2024-12-17T15:08:39.158" v="1564"/>
          <ac:spMkLst>
            <pc:docMk/>
            <pc:sldMk cId="1771530948" sldId="461"/>
            <ac:spMk id="16" creationId="{EFE198BD-AB70-5271-8731-8CFF5A8BBF8F}"/>
          </ac:spMkLst>
        </pc:spChg>
        <pc:spChg chg="add mod">
          <ac:chgData name="Prince, Hannah" userId="6475ee3a-bd77-4b2a-ae3f-2920b592d0e9" providerId="ADAL" clId="{1F86CFD0-5862-4564-9FE7-4DDD033DD240}" dt="2024-12-17T15:08:39.158" v="1564"/>
          <ac:spMkLst>
            <pc:docMk/>
            <pc:sldMk cId="1771530948" sldId="461"/>
            <ac:spMk id="17" creationId="{59355BFC-A8CD-0257-5229-EF8AC5346C60}"/>
          </ac:spMkLst>
        </pc:spChg>
        <pc:spChg chg="add mod">
          <ac:chgData name="Prince, Hannah" userId="6475ee3a-bd77-4b2a-ae3f-2920b592d0e9" providerId="ADAL" clId="{1F86CFD0-5862-4564-9FE7-4DDD033DD240}" dt="2024-12-17T15:08:39.158" v="1564"/>
          <ac:spMkLst>
            <pc:docMk/>
            <pc:sldMk cId="1771530948" sldId="461"/>
            <ac:spMk id="18" creationId="{32400D06-3716-141F-CAAF-AC4559979654}"/>
          </ac:spMkLst>
        </pc:spChg>
        <pc:spChg chg="add mod">
          <ac:chgData name="Prince, Hannah" userId="6475ee3a-bd77-4b2a-ae3f-2920b592d0e9" providerId="ADAL" clId="{1F86CFD0-5862-4564-9FE7-4DDD033DD240}" dt="2024-12-17T15:09:09.923" v="1570" actId="1076"/>
          <ac:spMkLst>
            <pc:docMk/>
            <pc:sldMk cId="1771530948" sldId="461"/>
            <ac:spMk id="20" creationId="{2DE98B68-CE09-EC59-EB55-10FD4B109CA6}"/>
          </ac:spMkLst>
        </pc:spChg>
        <pc:spChg chg="add mod">
          <ac:chgData name="Prince, Hannah" userId="6475ee3a-bd77-4b2a-ae3f-2920b592d0e9" providerId="ADAL" clId="{1F86CFD0-5862-4564-9FE7-4DDD033DD240}" dt="2024-12-17T15:09:47.141" v="1580" actId="1076"/>
          <ac:spMkLst>
            <pc:docMk/>
            <pc:sldMk cId="1771530948" sldId="461"/>
            <ac:spMk id="21" creationId="{BECACA44-2A26-AAA6-330E-AB92E95991CE}"/>
          </ac:spMkLst>
        </pc:spChg>
        <pc:spChg chg="add mod">
          <ac:chgData name="Prince, Hannah" userId="6475ee3a-bd77-4b2a-ae3f-2920b592d0e9" providerId="ADAL" clId="{1F86CFD0-5862-4564-9FE7-4DDD033DD240}" dt="2024-12-17T15:09:45.381" v="1579" actId="1076"/>
          <ac:spMkLst>
            <pc:docMk/>
            <pc:sldMk cId="1771530948" sldId="461"/>
            <ac:spMk id="22" creationId="{3FDD4453-490E-01AD-B602-D5150BB72CDA}"/>
          </ac:spMkLst>
        </pc:spChg>
        <pc:spChg chg="add mod">
          <ac:chgData name="Prince, Hannah" userId="6475ee3a-bd77-4b2a-ae3f-2920b592d0e9" providerId="ADAL" clId="{1F86CFD0-5862-4564-9FE7-4DDD033DD240}" dt="2024-12-17T15:09:40.389" v="1578" actId="1037"/>
          <ac:spMkLst>
            <pc:docMk/>
            <pc:sldMk cId="1771530948" sldId="461"/>
            <ac:spMk id="23" creationId="{EAF7CFA7-7BDF-E3D6-0D88-F30E27F47183}"/>
          </ac:spMkLst>
        </pc:spChg>
        <pc:spChg chg="add mod">
          <ac:chgData name="Prince, Hannah" userId="6475ee3a-bd77-4b2a-ae3f-2920b592d0e9" providerId="ADAL" clId="{1F86CFD0-5862-4564-9FE7-4DDD033DD240}" dt="2024-12-17T15:09:18.120" v="1572" actId="1076"/>
          <ac:spMkLst>
            <pc:docMk/>
            <pc:sldMk cId="1771530948" sldId="461"/>
            <ac:spMk id="24" creationId="{A641790E-97AC-7449-EF95-74A0F15506BD}"/>
          </ac:spMkLst>
        </pc:spChg>
        <pc:spChg chg="add mod">
          <ac:chgData name="Prince, Hannah" userId="6475ee3a-bd77-4b2a-ae3f-2920b592d0e9" providerId="ADAL" clId="{1F86CFD0-5862-4564-9FE7-4DDD033DD240}" dt="2024-12-17T15:09:30.746" v="1576" actId="1076"/>
          <ac:spMkLst>
            <pc:docMk/>
            <pc:sldMk cId="1771530948" sldId="461"/>
            <ac:spMk id="25" creationId="{3EDA6AF4-2703-1FDB-A11A-20C4072CA7EC}"/>
          </ac:spMkLst>
        </pc:spChg>
        <pc:spChg chg="add mod">
          <ac:chgData name="Prince, Hannah" userId="6475ee3a-bd77-4b2a-ae3f-2920b592d0e9" providerId="ADAL" clId="{1F86CFD0-5862-4564-9FE7-4DDD033DD240}" dt="2024-12-17T15:09:20.744" v="1573" actId="1076"/>
          <ac:spMkLst>
            <pc:docMk/>
            <pc:sldMk cId="1771530948" sldId="461"/>
            <ac:spMk id="26" creationId="{2BED0FE3-0E63-7585-5B39-9102EE105627}"/>
          </ac:spMkLst>
        </pc:spChg>
        <pc:spChg chg="add mod">
          <ac:chgData name="Prince, Hannah" userId="6475ee3a-bd77-4b2a-ae3f-2920b592d0e9" providerId="ADAL" clId="{1F86CFD0-5862-4564-9FE7-4DDD033DD240}" dt="2024-12-17T15:09:24.403" v="1574" actId="1076"/>
          <ac:spMkLst>
            <pc:docMk/>
            <pc:sldMk cId="1771530948" sldId="461"/>
            <ac:spMk id="27" creationId="{E0865DBA-B2F4-6E67-8F23-881E40F07C0A}"/>
          </ac:spMkLst>
        </pc:spChg>
        <pc:spChg chg="add mod">
          <ac:chgData name="Prince, Hannah" userId="6475ee3a-bd77-4b2a-ae3f-2920b592d0e9" providerId="ADAL" clId="{1F86CFD0-5862-4564-9FE7-4DDD033DD240}" dt="2024-12-17T15:09:28.092" v="1575" actId="1076"/>
          <ac:spMkLst>
            <pc:docMk/>
            <pc:sldMk cId="1771530948" sldId="461"/>
            <ac:spMk id="28" creationId="{CD461E24-805B-EC33-D17C-AFA65185FD06}"/>
          </ac:spMkLst>
        </pc:spChg>
        <pc:picChg chg="del">
          <ac:chgData name="Prince, Hannah" userId="6475ee3a-bd77-4b2a-ae3f-2920b592d0e9" providerId="ADAL" clId="{1F86CFD0-5862-4564-9FE7-4DDD033DD240}" dt="2024-12-17T15:08:34.694" v="1562" actId="478"/>
          <ac:picMkLst>
            <pc:docMk/>
            <pc:sldMk cId="1771530948" sldId="461"/>
            <ac:picMk id="10" creationId="{9062889D-A0A6-5088-3F64-4B151845AF27}"/>
          </ac:picMkLst>
        </pc:picChg>
        <pc:picChg chg="add mod">
          <ac:chgData name="Prince, Hannah" userId="6475ee3a-bd77-4b2a-ae3f-2920b592d0e9" providerId="ADAL" clId="{1F86CFD0-5862-4564-9FE7-4DDD033DD240}" dt="2024-12-17T15:09:03.625" v="1569" actId="1076"/>
          <ac:picMkLst>
            <pc:docMk/>
            <pc:sldMk cId="1771530948" sldId="461"/>
            <ac:picMk id="19" creationId="{E68A65AE-6EAC-0C91-B663-5A2AA61B8E25}"/>
          </ac:picMkLst>
        </pc:picChg>
      </pc:sldChg>
      <pc:sldChg chg="addSp delSp modSp add mod ord">
        <pc:chgData name="Prince, Hannah" userId="6475ee3a-bd77-4b2a-ae3f-2920b592d0e9" providerId="ADAL" clId="{1F86CFD0-5862-4564-9FE7-4DDD033DD240}" dt="2024-12-17T15:22:28.812" v="1923" actId="478"/>
        <pc:sldMkLst>
          <pc:docMk/>
          <pc:sldMk cId="913331623" sldId="462"/>
        </pc:sldMkLst>
        <pc:spChg chg="add del mod">
          <ac:chgData name="Prince, Hannah" userId="6475ee3a-bd77-4b2a-ae3f-2920b592d0e9" providerId="ADAL" clId="{1F86CFD0-5862-4564-9FE7-4DDD033DD240}" dt="2024-12-17T15:21:15.255" v="1891" actId="14100"/>
          <ac:spMkLst>
            <pc:docMk/>
            <pc:sldMk cId="913331623" sldId="462"/>
            <ac:spMk id="3" creationId="{998504E6-BCD3-67C0-07E7-FA5BAAA1E6CB}"/>
          </ac:spMkLst>
        </pc:spChg>
        <pc:spChg chg="mod">
          <ac:chgData name="Prince, Hannah" userId="6475ee3a-bd77-4b2a-ae3f-2920b592d0e9" providerId="ADAL" clId="{1F86CFD0-5862-4564-9FE7-4DDD033DD240}" dt="2024-12-17T15:22:23.485" v="1921" actId="20577"/>
          <ac:spMkLst>
            <pc:docMk/>
            <pc:sldMk cId="913331623" sldId="462"/>
            <ac:spMk id="4" creationId="{00000000-0000-0000-0000-000000000000}"/>
          </ac:spMkLst>
        </pc:spChg>
        <pc:spChg chg="add del mod">
          <ac:chgData name="Prince, Hannah" userId="6475ee3a-bd77-4b2a-ae3f-2920b592d0e9" providerId="ADAL" clId="{1F86CFD0-5862-4564-9FE7-4DDD033DD240}" dt="2024-12-17T15:19:40.139" v="1866" actId="478"/>
          <ac:spMkLst>
            <pc:docMk/>
            <pc:sldMk cId="913331623" sldId="462"/>
            <ac:spMk id="5" creationId="{19AD0E7A-FB8B-5928-B2C8-D21819053C60}"/>
          </ac:spMkLst>
        </pc:spChg>
        <pc:spChg chg="del">
          <ac:chgData name="Prince, Hannah" userId="6475ee3a-bd77-4b2a-ae3f-2920b592d0e9" providerId="ADAL" clId="{1F86CFD0-5862-4564-9FE7-4DDD033DD240}" dt="2024-12-17T15:19:09.646" v="1855" actId="478"/>
          <ac:spMkLst>
            <pc:docMk/>
            <pc:sldMk cId="913331623" sldId="462"/>
            <ac:spMk id="8" creationId="{690DD072-7097-AD89-ACD0-93E6155EF479}"/>
          </ac:spMkLst>
        </pc:spChg>
        <pc:spChg chg="add mod">
          <ac:chgData name="Prince, Hannah" userId="6475ee3a-bd77-4b2a-ae3f-2920b592d0e9" providerId="ADAL" clId="{1F86CFD0-5862-4564-9FE7-4DDD033DD240}" dt="2024-12-17T15:21:22.781" v="1892" actId="1076"/>
          <ac:spMkLst>
            <pc:docMk/>
            <pc:sldMk cId="913331623" sldId="462"/>
            <ac:spMk id="12" creationId="{7B071D85-6FB9-8FD7-E82D-833FE328A363}"/>
          </ac:spMkLst>
        </pc:spChg>
        <pc:picChg chg="del">
          <ac:chgData name="Prince, Hannah" userId="6475ee3a-bd77-4b2a-ae3f-2920b592d0e9" providerId="ADAL" clId="{1F86CFD0-5862-4564-9FE7-4DDD033DD240}" dt="2024-12-17T15:19:08.532" v="1854" actId="478"/>
          <ac:picMkLst>
            <pc:docMk/>
            <pc:sldMk cId="913331623" sldId="462"/>
            <ac:picMk id="10" creationId="{9062889D-A0A6-5088-3F64-4B151845AF27}"/>
          </ac:picMkLst>
        </pc:picChg>
        <pc:picChg chg="add mod">
          <ac:chgData name="Prince, Hannah" userId="6475ee3a-bd77-4b2a-ae3f-2920b592d0e9" providerId="ADAL" clId="{1F86CFD0-5862-4564-9FE7-4DDD033DD240}" dt="2024-12-17T15:20:58.525" v="1886" actId="1076"/>
          <ac:picMkLst>
            <pc:docMk/>
            <pc:sldMk cId="913331623" sldId="462"/>
            <ac:picMk id="13" creationId="{34EA52E6-80DA-F9C0-5819-88F85681E6D8}"/>
          </ac:picMkLst>
        </pc:picChg>
        <pc:picChg chg="add mod">
          <ac:chgData name="Prince, Hannah" userId="6475ee3a-bd77-4b2a-ae3f-2920b592d0e9" providerId="ADAL" clId="{1F86CFD0-5862-4564-9FE7-4DDD033DD240}" dt="2024-12-17T15:20:59.975" v="1887" actId="1076"/>
          <ac:picMkLst>
            <pc:docMk/>
            <pc:sldMk cId="913331623" sldId="462"/>
            <ac:picMk id="14" creationId="{9C923AEC-49BC-435E-FC1B-67686E5BFC93}"/>
          </ac:picMkLst>
        </pc:picChg>
        <pc:picChg chg="add del mod">
          <ac:chgData name="Prince, Hannah" userId="6475ee3a-bd77-4b2a-ae3f-2920b592d0e9" providerId="ADAL" clId="{1F86CFD0-5862-4564-9FE7-4DDD033DD240}" dt="2024-12-17T15:22:28.812" v="1923" actId="478"/>
          <ac:picMkLst>
            <pc:docMk/>
            <pc:sldMk cId="913331623" sldId="462"/>
            <ac:picMk id="15" creationId="{84EEE829-B9F7-BE6B-4B48-807783E9E9EC}"/>
          </ac:picMkLst>
        </pc:picChg>
      </pc:sldChg>
      <pc:sldChg chg="addSp delSp modSp add mod">
        <pc:chgData name="Prince, Hannah" userId="6475ee3a-bd77-4b2a-ae3f-2920b592d0e9" providerId="ADAL" clId="{1F86CFD0-5862-4564-9FE7-4DDD033DD240}" dt="2024-12-17T15:29:42.334" v="2076" actId="207"/>
        <pc:sldMkLst>
          <pc:docMk/>
          <pc:sldMk cId="2203174767" sldId="463"/>
        </pc:sldMkLst>
        <pc:spChg chg="mod">
          <ac:chgData name="Prince, Hannah" userId="6475ee3a-bd77-4b2a-ae3f-2920b592d0e9" providerId="ADAL" clId="{1F86CFD0-5862-4564-9FE7-4DDD033DD240}" dt="2024-12-17T15:28:28.982" v="2062" actId="20577"/>
          <ac:spMkLst>
            <pc:docMk/>
            <pc:sldMk cId="2203174767" sldId="463"/>
            <ac:spMk id="4" creationId="{20FF407A-8761-057C-22FE-17290046F68F}"/>
          </ac:spMkLst>
        </pc:spChg>
        <pc:spChg chg="mod">
          <ac:chgData name="Prince, Hannah" userId="6475ee3a-bd77-4b2a-ae3f-2920b592d0e9" providerId="ADAL" clId="{1F86CFD0-5862-4564-9FE7-4DDD033DD240}" dt="2024-12-17T15:29:09.367" v="2072" actId="1076"/>
          <ac:spMkLst>
            <pc:docMk/>
            <pc:sldMk cId="2203174767" sldId="463"/>
            <ac:spMk id="5" creationId="{2406B28B-4CCB-013B-FFB0-2DEB6D8AEE4B}"/>
          </ac:spMkLst>
        </pc:spChg>
        <pc:spChg chg="add mod">
          <ac:chgData name="Prince, Hannah" userId="6475ee3a-bd77-4b2a-ae3f-2920b592d0e9" providerId="ADAL" clId="{1F86CFD0-5862-4564-9FE7-4DDD033DD240}" dt="2024-12-17T15:29:42.334" v="2076" actId="207"/>
          <ac:spMkLst>
            <pc:docMk/>
            <pc:sldMk cId="2203174767" sldId="463"/>
            <ac:spMk id="7" creationId="{7C8F1A1A-BB9E-2BDC-4CF1-37853EA569B6}"/>
          </ac:spMkLst>
        </pc:spChg>
        <pc:spChg chg="del">
          <ac:chgData name="Prince, Hannah" userId="6475ee3a-bd77-4b2a-ae3f-2920b592d0e9" providerId="ADAL" clId="{1F86CFD0-5862-4564-9FE7-4DDD033DD240}" dt="2024-12-17T15:26:50.785" v="2026" actId="478"/>
          <ac:spMkLst>
            <pc:docMk/>
            <pc:sldMk cId="2203174767" sldId="463"/>
            <ac:spMk id="12" creationId="{E1C17C41-8DB1-B21A-5FFF-568DCE9860A8}"/>
          </ac:spMkLst>
        </pc:spChg>
        <pc:spChg chg="del">
          <ac:chgData name="Prince, Hannah" userId="6475ee3a-bd77-4b2a-ae3f-2920b592d0e9" providerId="ADAL" clId="{1F86CFD0-5862-4564-9FE7-4DDD033DD240}" dt="2024-12-17T15:26:51.885" v="2027" actId="478"/>
          <ac:spMkLst>
            <pc:docMk/>
            <pc:sldMk cId="2203174767" sldId="463"/>
            <ac:spMk id="13" creationId="{16DFF67C-2FD5-F931-1AB3-E32EF2FB1713}"/>
          </ac:spMkLst>
        </pc:spChg>
        <pc:picChg chg="add mod">
          <ac:chgData name="Prince, Hannah" userId="6475ee3a-bd77-4b2a-ae3f-2920b592d0e9" providerId="ADAL" clId="{1F86CFD0-5862-4564-9FE7-4DDD033DD240}" dt="2024-12-17T15:29:12.703" v="2073" actId="1076"/>
          <ac:picMkLst>
            <pc:docMk/>
            <pc:sldMk cId="2203174767" sldId="463"/>
            <ac:picMk id="3" creationId="{EDA9085A-A416-DAC3-7B34-99F6BB668560}"/>
          </ac:picMkLst>
        </pc:picChg>
      </pc:sldChg>
    </pc:docChg>
  </pc:docChgLst>
</pc:chgInfo>
</file>

<file path=ppt/comments/modernComment_17C_1807974E.xml><?xml version="1.0" encoding="utf-8"?>
<p188:cmLst xmlns:a="http://schemas.openxmlformats.org/drawingml/2006/main" xmlns:r="http://schemas.openxmlformats.org/officeDocument/2006/relationships" xmlns:p188="http://schemas.microsoft.com/office/powerpoint/2018/8/main">
  <p188:cm id="{6F7C5710-0BBB-4B5A-B750-6227FC51B511}" authorId="{FFC05EFA-B083-ECA4-7F7F-98F9EA944EF8}" created="2024-09-20T16:44:02.692">
    <pc:sldMkLst xmlns:pc="http://schemas.microsoft.com/office/powerpoint/2013/main/command">
      <pc:docMk/>
      <pc:sldMk cId="403150670" sldId="380"/>
    </pc:sldMkLst>
    <p188:txBody>
      <a:bodyPr/>
      <a:lstStyle/>
      <a:p>
        <a:r>
          <a:rPr lang="en-US"/>
          <a:t>Use this as the end slide, as it is, across Divisions. This provides a unified face of the Auditor's Office.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71519A7A-D354-4BFA-8C9E-0DE29B5F017E}" type="datetimeFigureOut">
              <a:rPr lang="en-US" smtClean="0"/>
              <a:t>12/23/2024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64F0E77-2B79-4F9F-A0E2-CAC9E3AF2960}" type="slidenum">
              <a:rPr lang="en-US" smtClean="0"/>
              <a:t>‹#›</a:t>
            </a:fld>
            <a:endParaRPr lang="en-US"/>
          </a:p>
        </p:txBody>
      </p:sp>
    </p:spTree>
    <p:extLst>
      <p:ext uri="{BB962C8B-B14F-4D97-AF65-F5344CB8AC3E}">
        <p14:creationId xmlns:p14="http://schemas.microsoft.com/office/powerpoint/2010/main" val="183644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F0E77-2B79-4F9F-A0E2-CAC9E3AF2960}" type="slidenum">
              <a:rPr lang="en-US" smtClean="0"/>
              <a:t>1</a:t>
            </a:fld>
            <a:endParaRPr lang="en-US"/>
          </a:p>
        </p:txBody>
      </p:sp>
    </p:spTree>
    <p:extLst>
      <p:ext uri="{BB962C8B-B14F-4D97-AF65-F5344CB8AC3E}">
        <p14:creationId xmlns:p14="http://schemas.microsoft.com/office/powerpoint/2010/main" val="341719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50483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38211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57924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54674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64886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83692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7653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3276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92649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1432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1131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39003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71069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13954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08404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92224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87741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r>
              <a:rPr lang="en-US" dirty="0"/>
              <a:t> </a:t>
            </a:r>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19613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1390">
              <a:defRPr/>
            </a:pPr>
            <a:fld id="{364F0E77-2B79-4F9F-A0E2-CAC9E3AF2960}" type="slidenum">
              <a:rPr lang="en-US">
                <a:solidFill>
                  <a:prstClr val="black"/>
                </a:solidFill>
                <a:latin typeface="Calibri" panose="020F0502020204030204"/>
              </a:rPr>
              <a:pPr defTabSz="881390">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140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1999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65100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25258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07824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8159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64979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56685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6C798-AD82-4815-BC9E-315549ADECEA}" type="datetime1">
              <a:rPr lang="en-US" smtClean="0"/>
              <a:t>12/23/2024</a:t>
            </a:fld>
            <a:endParaRPr lang="en-US"/>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84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8AC253E-D4B5-42DA-84EB-AB9CED44CDCD}" type="datetime1">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06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478A0D3A-0296-4B7F-99B5-93E22374E9D2}" type="datetime1">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29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11277600" cy="4525963"/>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921D6123-8A0E-49FA-A69A-E5541B354C6C}" type="datetime1">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10707687" cy="1362075"/>
          </a:xfrm>
        </p:spPr>
        <p:txBody>
          <a:bodyPr anchor="t"/>
          <a:lstStyle>
            <a:lvl1pPr algn="l">
              <a:defRPr sz="4400" b="1" cap="all"/>
            </a:lvl1pPr>
          </a:lstStyle>
          <a:p>
            <a:r>
              <a:rPr lang="en-US"/>
              <a:t>Click to edit Master title style</a:t>
            </a:r>
            <a:endParaRPr lang="en-US" dirty="0"/>
          </a:p>
        </p:txBody>
      </p:sp>
      <p:sp>
        <p:nvSpPr>
          <p:cNvPr id="3" name="Text Placeholder 2"/>
          <p:cNvSpPr>
            <a:spLocks noGrp="1"/>
          </p:cNvSpPr>
          <p:nvPr>
            <p:ph type="body" idx="1"/>
          </p:nvPr>
        </p:nvSpPr>
        <p:spPr>
          <a:xfrm>
            <a:off x="722312" y="2906713"/>
            <a:ext cx="10707687" cy="1500187"/>
          </a:xfrm>
        </p:spPr>
        <p:txBody>
          <a:bodyPr anchor="b">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FB7C2-F5BE-400E-A869-1FEC8BEDEF90}" type="datetime1">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384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5062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56388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430CD6A7-710D-48A8-A1D4-81E55269F67C}" type="datetime1">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1F38D91E-5799-00C7-29DE-2D18A17203B1}"/>
              </a:ext>
            </a:extLst>
          </p:cNvPr>
          <p:cNvSpPr>
            <a:spLocks noGrp="1"/>
          </p:cNvSpPr>
          <p:nvPr>
            <p:ph sz="half" idx="13"/>
          </p:nvPr>
        </p:nvSpPr>
        <p:spPr>
          <a:xfrm>
            <a:off x="6324600" y="1600200"/>
            <a:ext cx="56388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337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11582401"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71700"/>
            <a:ext cx="5715930" cy="639762"/>
          </a:xfrm>
        </p:spPr>
        <p:txBody>
          <a:bodyPr anchor="b">
            <a:noAutofit/>
          </a:bodyPr>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1462"/>
            <a:ext cx="5715930"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321425" y="2171700"/>
            <a:ext cx="5718175" cy="639762"/>
          </a:xfrm>
        </p:spPr>
        <p:txBody>
          <a:bodyPr anchor="b">
            <a:noAutofit/>
          </a:bodyPr>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1425" y="2811462"/>
            <a:ext cx="5718175"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087A0CA9-62F5-48E6-A9DB-E1308A008450}" type="datetime1">
              <a:rPr lang="en-US" smtClean="0"/>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97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47974-8660-4C11-A0E8-EC19B1F01A24}" type="datetime1">
              <a:rPr lang="en-US" smtClean="0"/>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09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E0B1F-D495-4F0B-AA23-A3DC4C11680A}" type="datetime1">
              <a:rPr lang="en-US" smtClean="0"/>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544800" y="9410700"/>
            <a:ext cx="2133600" cy="365125"/>
          </a:xfrm>
        </p:spPr>
        <p:txBody>
          <a:bodyPr/>
          <a:lstStyle>
            <a:lvl1pPr>
              <a:defRPr sz="200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625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11811000" cy="1162050"/>
          </a:xfrm>
        </p:spPr>
        <p:txBody>
          <a:bodyPr anchor="b"/>
          <a:lstStyle>
            <a:lvl1pPr algn="l">
              <a:defRPr sz="6000" b="1"/>
            </a:lvl1pPr>
          </a:lstStyle>
          <a:p>
            <a:r>
              <a:rPr lang="en-US"/>
              <a:t>Click to edit Master title style</a:t>
            </a:r>
            <a:endParaRPr lang="en-US" dirty="0"/>
          </a:p>
        </p:txBody>
      </p:sp>
      <p:sp>
        <p:nvSpPr>
          <p:cNvPr id="3" name="Content Placeholder 2"/>
          <p:cNvSpPr>
            <a:spLocks noGrp="1"/>
          </p:cNvSpPr>
          <p:nvPr>
            <p:ph idx="1"/>
          </p:nvPr>
        </p:nvSpPr>
        <p:spPr>
          <a:xfrm>
            <a:off x="12347445"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435100"/>
            <a:ext cx="11811000" cy="4691063"/>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267CB-D6CF-43BF-A140-97D00DF61C1C}" type="datetime1">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89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525"/>
            <a:ext cx="9332912" cy="566738"/>
          </a:xfrm>
        </p:spPr>
        <p:txBody>
          <a:bodyPr anchor="b"/>
          <a:lstStyle>
            <a:lvl1pPr algn="l">
              <a:defRPr sz="4400" b="1"/>
            </a:lvl1pPr>
          </a:lstStyle>
          <a:p>
            <a:r>
              <a:rPr lang="en-US"/>
              <a:t>Click to edit Master title style</a:t>
            </a:r>
            <a:endParaRPr lang="en-US" dirty="0"/>
          </a:p>
        </p:txBody>
      </p:sp>
      <p:sp>
        <p:nvSpPr>
          <p:cNvPr id="3" name="Picture Placeholder 2"/>
          <p:cNvSpPr>
            <a:spLocks noGrp="1"/>
          </p:cNvSpPr>
          <p:nvPr>
            <p:ph type="pic" idx="1"/>
          </p:nvPr>
        </p:nvSpPr>
        <p:spPr>
          <a:xfrm>
            <a:off x="457200" y="647700"/>
            <a:ext cx="93329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402263"/>
            <a:ext cx="9332912" cy="804862"/>
          </a:xfrm>
        </p:spPr>
        <p:txBody>
          <a:bodyPr>
            <a:no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99F00-5380-46D5-93C7-2CC0A03BD98A}" type="datetime1">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46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1277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11277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4238027" y="9258298"/>
            <a:ext cx="2133600" cy="365125"/>
          </a:xfrm>
          <a:prstGeom prst="rect">
            <a:avLst/>
          </a:prstGeom>
        </p:spPr>
        <p:txBody>
          <a:bodyPr vert="horz" lIns="91440" tIns="45720" rIns="91440" bIns="45720" rtlCol="0" anchor="ctr"/>
          <a:lstStyle>
            <a:lvl1pPr algn="l">
              <a:defRPr sz="2000">
                <a:solidFill>
                  <a:schemeClr val="tx1"/>
                </a:solidFill>
              </a:defRPr>
            </a:lvl1pPr>
          </a:lstStyle>
          <a:p>
            <a:fld id="{9E8CF756-72C2-45DE-8A2B-DD9E2A391F40}" type="datetime1">
              <a:rPr lang="en-US" smtClean="0"/>
              <a:pPr/>
              <a:t>12/23/2024</a:t>
            </a:fld>
            <a:endParaRPr lang="en-US" dirty="0"/>
          </a:p>
        </p:txBody>
      </p:sp>
      <p:sp>
        <p:nvSpPr>
          <p:cNvPr id="5" name="Footer Placeholder 4"/>
          <p:cNvSpPr>
            <a:spLocks noGrp="1"/>
          </p:cNvSpPr>
          <p:nvPr>
            <p:ph type="ftr" sz="quarter" idx="3"/>
          </p:nvPr>
        </p:nvSpPr>
        <p:spPr>
          <a:xfrm>
            <a:off x="5075830" y="9258299"/>
            <a:ext cx="2895600" cy="365125"/>
          </a:xfrm>
          <a:prstGeom prst="rect">
            <a:avLst/>
          </a:prstGeom>
        </p:spPr>
        <p:txBody>
          <a:bodyPr vert="horz" lIns="91440" tIns="45720" rIns="91440" bIns="45720" rtlCol="0" anchor="ctr"/>
          <a:lstStyle>
            <a:lvl1pPr algn="l">
              <a:defRPr sz="2400">
                <a:solidFill>
                  <a:schemeClr val="tx1"/>
                </a:solidFill>
              </a:defRPr>
            </a:lvl1pPr>
          </a:lstStyle>
          <a:p>
            <a:endParaRPr lang="en-US" dirty="0"/>
          </a:p>
        </p:txBody>
      </p:sp>
      <p:sp>
        <p:nvSpPr>
          <p:cNvPr id="6" name="Slide Number Placeholder 5"/>
          <p:cNvSpPr>
            <a:spLocks noGrp="1"/>
          </p:cNvSpPr>
          <p:nvPr>
            <p:ph type="sldNum" sz="quarter" idx="4"/>
          </p:nvPr>
        </p:nvSpPr>
        <p:spPr>
          <a:xfrm>
            <a:off x="15316200" y="9258300"/>
            <a:ext cx="21336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B6F15528-21DE-4FAA-801E-634DDDAF4B2B}" type="slidenum">
              <a:rPr lang="en-US" smtClean="0"/>
              <a:pPr/>
              <a:t>‹#›</a:t>
            </a:fld>
            <a:endParaRPr lang="en-US" dirty="0"/>
          </a:p>
        </p:txBody>
      </p:sp>
      <p:pic>
        <p:nvPicPr>
          <p:cNvPr id="10" name="Picture 9" descr="Portland City Auditor logo. Octagonal rose blossom with square center and triangular leaves.">
            <a:extLst>
              <a:ext uri="{FF2B5EF4-FFF2-40B4-BE49-F238E27FC236}">
                <a16:creationId xmlns:a16="http://schemas.microsoft.com/office/drawing/2014/main" id="{5C7A33B8-6E72-9FCB-5ADA-26BB83851157}"/>
              </a:ext>
            </a:extLst>
          </p:cNvPr>
          <p:cNvPicPr>
            <a:picLocks noGrp="1" noRot="1" noChangeAspect="1" noMove="1" noResize="1" noEditPoints="1" noAdjustHandles="1" noChangeArrowheads="1" noChangeShapeType="1" noCrop="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8134087"/>
            <a:ext cx="4273550" cy="1828800"/>
          </a:xfrm>
          <a:prstGeom prst="rect">
            <a:avLst/>
          </a:prstGeom>
        </p:spPr>
      </p:pic>
    </p:spTree>
    <p:extLst>
      <p:ext uri="{BB962C8B-B14F-4D97-AF65-F5344CB8AC3E}">
        <p14:creationId xmlns:p14="http://schemas.microsoft.com/office/powerpoint/2010/main" val="346198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6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8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efiles.portlandoregon.gov/record/881207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efiles.portlandoregon.gov/record/8812070" TargetMode="External"/><Relationship Id="rId4" Type="http://schemas.openxmlformats.org/officeDocument/2006/relationships/hyperlink" Target="https://efiles.portlandoregon.gov/record/1443660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pnd.portlandoregon.gov/pndonline/default.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mailto:PARC@portlandoregon.gov" TargetMode="Externa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7C_1807974E.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files.portlandoregon.gov/record/8823798/file/docu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efiles.portlandoregon.gov/record/8812070" TargetMode="External"/><Relationship Id="rId4" Type="http://schemas.openxmlformats.org/officeDocument/2006/relationships/hyperlink" Target="http://www.portlandoregon.gov/archives/697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portland.gov/archives/how-order-records-center-box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k roses and leaves sparkling with raindrops">
            <a:extLst>
              <a:ext uri="{FF2B5EF4-FFF2-40B4-BE49-F238E27FC236}">
                <a16:creationId xmlns:a16="http://schemas.microsoft.com/office/drawing/2014/main" id="{097811B6-05FD-B610-32FF-D5DCAD73023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0384" t="9911" r="-83" b="12670"/>
          <a:stretch/>
        </p:blipFill>
        <p:spPr>
          <a:xfrm>
            <a:off x="0" y="-419100"/>
            <a:ext cx="18305206" cy="10533126"/>
          </a:xfrm>
          <a:prstGeom prst="rect">
            <a:avLst/>
          </a:prstGeom>
        </p:spPr>
      </p:pic>
      <p:sp>
        <p:nvSpPr>
          <p:cNvPr id="4" name="Freeform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51826"/>
            <a:ext cx="18288000" cy="2569464"/>
          </a:xfrm>
          <a:custGeom>
            <a:avLst/>
            <a:gdLst/>
            <a:ahLst/>
            <a:cxnLst/>
            <a:rect l="l" t="t" r="r" b="b"/>
            <a:pathLst>
              <a:path w="4816592" h="677637">
                <a:moveTo>
                  <a:pt x="0" y="0"/>
                </a:moveTo>
                <a:lnTo>
                  <a:pt x="4816592" y="0"/>
                </a:lnTo>
                <a:lnTo>
                  <a:pt x="4816592" y="677637"/>
                </a:lnTo>
                <a:lnTo>
                  <a:pt x="0" y="677637"/>
                </a:lnTo>
                <a:close/>
              </a:path>
            </a:pathLst>
          </a:custGeom>
          <a:solidFill>
            <a:schemeClr val="bg1"/>
          </a:solidFill>
        </p:spPr>
        <p:txBody>
          <a:bodyPr/>
          <a:lstStyle/>
          <a:p>
            <a:endParaRPr lang="en-US"/>
          </a:p>
        </p:txBody>
      </p:sp>
      <p:pic>
        <p:nvPicPr>
          <p:cNvPr id="11" name="Picture 10" descr="Portland City Auditor logo. Octagonal rose blossom in red with blue square center and triangular mint green leaves.">
            <a:extLst>
              <a:ext uri="{FF2B5EF4-FFF2-40B4-BE49-F238E27FC236}">
                <a16:creationId xmlns:a16="http://schemas.microsoft.com/office/drawing/2014/main" id="{E1406E25-44A1-1E49-2A04-A29C1446C0B5}"/>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04800" y="7751826"/>
            <a:ext cx="6410325" cy="2743200"/>
          </a:xfrm>
          <a:prstGeom prst="rect">
            <a:avLst/>
          </a:prstGeom>
        </p:spPr>
      </p:pic>
      <p:sp>
        <p:nvSpPr>
          <p:cNvPr id="7" name="Freeform 7" descr="City Seal of Portland, Oregon"/>
          <p:cNvSpPr>
            <a:spLocks noGrp="1" noRot="1" noChangeAspect="1" noMove="1" noResize="1" noEditPoints="1" noAdjustHandles="1" noChangeArrowheads="1" noChangeShapeType="1"/>
          </p:cNvSpPr>
          <p:nvPr/>
        </p:nvSpPr>
        <p:spPr>
          <a:xfrm>
            <a:off x="15794483" y="8009364"/>
            <a:ext cx="2008755" cy="2011680"/>
          </a:xfrm>
          <a:custGeom>
            <a:avLst/>
            <a:gdLst/>
            <a:ahLst/>
            <a:cxnLst/>
            <a:rect l="l" t="t" r="r" b="b"/>
            <a:pathLst>
              <a:path w="2182238" h="2182238">
                <a:moveTo>
                  <a:pt x="0" y="0"/>
                </a:moveTo>
                <a:lnTo>
                  <a:pt x="2182237" y="0"/>
                </a:lnTo>
                <a:lnTo>
                  <a:pt x="2182237" y="2182238"/>
                </a:lnTo>
                <a:lnTo>
                  <a:pt x="0" y="2182238"/>
                </a:lnTo>
                <a:lnTo>
                  <a:pt x="0" y="0"/>
                </a:lnTo>
                <a:close/>
              </a:path>
            </a:pathLst>
          </a:custGeom>
          <a:blipFill>
            <a:blip r:embed="rId5"/>
            <a:stretch>
              <a:fillRect/>
            </a:stretch>
          </a:blipFill>
        </p:spPr>
        <p:txBody>
          <a:bodyPr/>
          <a:lstStyle/>
          <a:p>
            <a:endParaRPr lang="en-US"/>
          </a:p>
        </p:txBody>
      </p:sp>
      <p:sp>
        <p:nvSpPr>
          <p:cNvPr id="8" name="TextBox 8"/>
          <p:cNvSpPr txBox="1">
            <a:spLocks noGrp="1" noRot="1" noMove="1" noResize="1" noEditPoints="1" noAdjustHandles="1" noChangeArrowheads="1" noChangeShapeType="1"/>
          </p:cNvSpPr>
          <p:nvPr>
            <p:ph type="title" idx="4294967295"/>
          </p:nvPr>
        </p:nvSpPr>
        <p:spPr>
          <a:xfrm>
            <a:off x="7772400" y="647700"/>
            <a:ext cx="10030838" cy="164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644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Ensuring Accountability,</a:t>
            </a:r>
          </a:p>
          <a:p>
            <a:pPr marL="0" marR="0" lvl="0" indent="0" algn="r" defTabSz="914400" rtl="0" eaLnBrk="1" fontAlgn="auto" latinLnBrk="0" hangingPunct="1">
              <a:lnSpc>
                <a:spcPts val="644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Inspiring Trust.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Preparing Files</a:t>
            </a:r>
            <a:b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Labeling and Tips</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10</a:t>
            </a:fld>
            <a:endParaRPr lang="en-US" sz="2200" dirty="0"/>
          </a:p>
        </p:txBody>
      </p:sp>
    </p:spTree>
    <p:extLst>
      <p:ext uri="{BB962C8B-B14F-4D97-AF65-F5344CB8AC3E}">
        <p14:creationId xmlns:p14="http://schemas.microsoft.com/office/powerpoint/2010/main" val="41471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Preparing Files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11</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609600" y="2171700"/>
            <a:ext cx="14097000" cy="3411640"/>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Label folders along the top </a:t>
            </a:r>
            <a:r>
              <a:rPr lang="en-US" sz="3200" dirty="0">
                <a:solidFill>
                  <a:srgbClr val="000000"/>
                </a:solidFill>
                <a:latin typeface="Arial" panose="020B0604020202020204" pitchFamily="34" charset="0"/>
                <a:cs typeface="Arial" panose="020B0604020202020204" pitchFamily="34" charset="0"/>
              </a:rPr>
              <a:t>so that the writing faces the front of the box (handwritten is best using pencil or permanent ink; do not use felt tip markers).</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files are part of a set, label folders ‘1 of 2’, ‘2 of 2’, etc.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materials do not fit in standard folders, please contact PARC staff.</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BC683D-70DA-8F03-2B65-233B4A8D58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 y="5698309"/>
            <a:ext cx="6585642" cy="3335905"/>
          </a:xfrm>
          <a:prstGeom prst="rect">
            <a:avLst/>
          </a:prstGeom>
        </p:spPr>
      </p:pic>
      <p:pic>
        <p:nvPicPr>
          <p:cNvPr id="8" name="Picture 7">
            <a:extLst>
              <a:ext uri="{FF2B5EF4-FFF2-40B4-BE49-F238E27FC236}">
                <a16:creationId xmlns:a16="http://schemas.microsoft.com/office/drawing/2014/main" id="{8DC6CDF4-927D-72A7-B012-4F5B1F489A0A}"/>
              </a:ext>
            </a:extLst>
          </p:cNvPr>
          <p:cNvPicPr>
            <a:picLocks noChangeAspect="1"/>
          </p:cNvPicPr>
          <p:nvPr/>
        </p:nvPicPr>
        <p:blipFill>
          <a:blip r:embed="rId5" cstate="print">
            <a:lum bright="-7000"/>
            <a:extLst>
              <a:ext uri="{28A0092B-C50C-407E-A947-70E740481C1C}">
                <a14:useLocalDpi xmlns:a14="http://schemas.microsoft.com/office/drawing/2010/main" val="0"/>
              </a:ext>
            </a:extLst>
          </a:blip>
          <a:stretch>
            <a:fillRect/>
          </a:stretch>
        </p:blipFill>
        <p:spPr>
          <a:xfrm>
            <a:off x="8675184" y="5698309"/>
            <a:ext cx="4732144" cy="3335905"/>
          </a:xfrm>
          <a:prstGeom prst="rect">
            <a:avLst/>
          </a:prstGeom>
        </p:spPr>
      </p:pic>
      <p:sp>
        <p:nvSpPr>
          <p:cNvPr id="11" name="TextBox 10">
            <a:extLst>
              <a:ext uri="{FF2B5EF4-FFF2-40B4-BE49-F238E27FC236}">
                <a16:creationId xmlns:a16="http://schemas.microsoft.com/office/drawing/2014/main" id="{37F37009-7702-473A-6EFD-A4C5C4A276E3}"/>
              </a:ext>
            </a:extLst>
          </p:cNvPr>
          <p:cNvSpPr txBox="1"/>
          <p:nvPr/>
        </p:nvSpPr>
        <p:spPr>
          <a:xfrm>
            <a:off x="381000" y="9483447"/>
            <a:ext cx="15313812" cy="430887"/>
          </a:xfrm>
          <a:prstGeom prst="rect">
            <a:avLst/>
          </a:prstGeom>
          <a:noFill/>
        </p:spPr>
        <p:txBody>
          <a:bodyPr wrap="square">
            <a:spAutoFit/>
          </a:bodyPr>
          <a:lstStyle/>
          <a:p>
            <a:r>
              <a:rPr lang="en-US" sz="2200" dirty="0"/>
              <a:t>Files should be in folders or pockets, please contact PARC if you believe there are special circumstances preventing this.</a:t>
            </a:r>
          </a:p>
        </p:txBody>
      </p:sp>
    </p:spTree>
    <p:extLst>
      <p:ext uri="{BB962C8B-B14F-4D97-AF65-F5344CB8AC3E}">
        <p14:creationId xmlns:p14="http://schemas.microsoft.com/office/powerpoint/2010/main" val="273609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Preparing Files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12</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609600" y="2171700"/>
            <a:ext cx="14097000" cy="5719964"/>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Do not use rubber bands</a:t>
            </a:r>
          </a:p>
          <a:p>
            <a:pPr marL="802641" lvl="1" indent="-457200">
              <a:lnSpc>
                <a:spcPts val="4480"/>
              </a:lnSpc>
              <a:buSzPct val="80000"/>
              <a:buFont typeface="Arial" panose="020B0604020202020204" pitchFamily="34" charset="0"/>
              <a:buChar char="•"/>
            </a:pPr>
            <a:endParaRPr lang="en-US" sz="3200" b="1" dirty="0">
              <a:solidFill>
                <a:srgbClr val="000000"/>
              </a:solidFill>
              <a:latin typeface="Arial" panose="020B0604020202020204" pitchFamily="34" charset="0"/>
              <a:cs typeface="Arial" panose="020B0604020202020204" pitchFamily="34" charset="0"/>
            </a:endParaRPr>
          </a:p>
          <a:p>
            <a:pPr marL="1259841" lvl="2" indent="-457200">
              <a:lnSpc>
                <a:spcPts val="4480"/>
              </a:lnSpc>
              <a:buSzPct val="80000"/>
              <a:buFont typeface="Arial" panose="020B0604020202020204" pitchFamily="34" charset="0"/>
              <a:buChar char="•"/>
            </a:pPr>
            <a:r>
              <a:rPr lang="en-US" sz="3200" dirty="0">
                <a:latin typeface="+mj-lt"/>
              </a:rPr>
              <a:t>Rubber bands are notorious for losing their elasticity and becoming brittle after a short period of time. </a:t>
            </a:r>
          </a:p>
          <a:p>
            <a:pPr marL="1259841" lvl="2" indent="-457200">
              <a:lnSpc>
                <a:spcPts val="4480"/>
              </a:lnSpc>
              <a:buSzPct val="80000"/>
              <a:buFont typeface="Arial" panose="020B0604020202020204" pitchFamily="34" charset="0"/>
              <a:buChar char="•"/>
            </a:pPr>
            <a:endParaRPr lang="en-US" sz="3200" dirty="0">
              <a:latin typeface="+mj-lt"/>
            </a:endParaRPr>
          </a:p>
          <a:p>
            <a:pPr marL="1259841" lvl="2" indent="-457200">
              <a:lnSpc>
                <a:spcPts val="4480"/>
              </a:lnSpc>
              <a:buSzPct val="80000"/>
              <a:buFont typeface="Arial" panose="020B0604020202020204" pitchFamily="34" charset="0"/>
              <a:buChar char="•"/>
            </a:pPr>
            <a:r>
              <a:rPr lang="en-US" sz="3200" dirty="0">
                <a:latin typeface="+mj-lt"/>
              </a:rPr>
              <a:t>The chemicals in the rubber band will also permanently react with the paper, staining the records and sometimes sticking to paper causing it to tear if an attempt is made to remove the rubber band.</a:t>
            </a:r>
          </a:p>
          <a:p>
            <a:pPr marL="1259841" lvl="2"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5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Preparing Files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13</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609600" y="2171700"/>
            <a:ext cx="1409700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latin typeface="+mj-lt"/>
              </a:rPr>
              <a:t>Staple adhesive labels onto the folder</a:t>
            </a:r>
          </a:p>
          <a:p>
            <a:pPr marL="1259841" lvl="2" indent="-457200">
              <a:lnSpc>
                <a:spcPts val="4480"/>
              </a:lnSpc>
              <a:buSzPct val="80000"/>
              <a:buFont typeface="Arial" panose="020B0604020202020204" pitchFamily="34" charset="0"/>
              <a:buChar char="•"/>
            </a:pPr>
            <a:r>
              <a:rPr lang="en-US" sz="3200" dirty="0">
                <a:latin typeface="+mj-lt"/>
              </a:rPr>
              <a:t>Did you know that it only takes a few years for the adhesive on a label to fail? If you do use adhesive labels, stapling them onto the file will ensure that the labels do not fall off when they lose their adhesion. </a:t>
            </a:r>
          </a:p>
          <a:p>
            <a:pPr marL="1259841" lvl="2" indent="-457200">
              <a:lnSpc>
                <a:spcPts val="4480"/>
              </a:lnSpc>
              <a:buSzPct val="80000"/>
              <a:buFont typeface="Arial" panose="020B0604020202020204" pitchFamily="34" charset="0"/>
              <a:buChar char="•"/>
            </a:pPr>
            <a:r>
              <a:rPr lang="en-US" sz="3200" dirty="0">
                <a:latin typeface="+mj-lt"/>
              </a:rPr>
              <a:t>If adhesive labels are used, staple the labels to the folders (although it is still best to handwrite titles on folders when possible).</a:t>
            </a:r>
          </a:p>
          <a:p>
            <a:pPr marL="1259841" lvl="2"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7F37009-7702-473A-6EFD-A4C5C4A276E3}"/>
              </a:ext>
            </a:extLst>
          </p:cNvPr>
          <p:cNvSpPr txBox="1"/>
          <p:nvPr/>
        </p:nvSpPr>
        <p:spPr>
          <a:xfrm>
            <a:off x="381000" y="9483447"/>
            <a:ext cx="15313812" cy="430887"/>
          </a:xfrm>
          <a:prstGeom prst="rect">
            <a:avLst/>
          </a:prstGeom>
          <a:noFill/>
        </p:spPr>
        <p:txBody>
          <a:bodyPr wrap="square">
            <a:spAutoFit/>
          </a:bodyPr>
          <a:lstStyle/>
          <a:p>
            <a:r>
              <a:rPr lang="en-US" sz="2200" dirty="0"/>
              <a:t>See file label attached to folder with staple.</a:t>
            </a:r>
          </a:p>
        </p:txBody>
      </p:sp>
      <p:pic>
        <p:nvPicPr>
          <p:cNvPr id="5" name="Picture 4">
            <a:extLst>
              <a:ext uri="{FF2B5EF4-FFF2-40B4-BE49-F238E27FC236}">
                <a16:creationId xmlns:a16="http://schemas.microsoft.com/office/drawing/2014/main" id="{77EB6DF8-FE18-90A9-491B-A24E35D98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648" y="5981700"/>
            <a:ext cx="5586637" cy="3142484"/>
          </a:xfrm>
          <a:prstGeom prst="rect">
            <a:avLst/>
          </a:prstGeom>
        </p:spPr>
      </p:pic>
    </p:spTree>
    <p:extLst>
      <p:ext uri="{BB962C8B-B14F-4D97-AF65-F5344CB8AC3E}">
        <p14:creationId xmlns:p14="http://schemas.microsoft.com/office/powerpoint/2010/main" val="326205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Packing Files Into A Box</a:t>
            </a:r>
            <a:b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What to Know</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14</a:t>
            </a:fld>
            <a:endParaRPr lang="en-US" sz="2200" dirty="0"/>
          </a:p>
        </p:txBody>
      </p:sp>
    </p:spTree>
    <p:extLst>
      <p:ext uri="{BB962C8B-B14F-4D97-AF65-F5344CB8AC3E}">
        <p14:creationId xmlns:p14="http://schemas.microsoft.com/office/powerpoint/2010/main" val="125922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Packing Files Into A Box</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15</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40634" y="2036490"/>
            <a:ext cx="14799366" cy="2257477"/>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Must be upright in the box, not stacked, and face the front of the box (which is the side you will label, </a:t>
            </a:r>
            <a:r>
              <a:rPr lang="en-US" sz="3200" b="1" dirty="0">
                <a:solidFill>
                  <a:srgbClr val="000000"/>
                </a:solidFill>
                <a:latin typeface="Arial" panose="020B0604020202020204" pitchFamily="34" charset="0"/>
                <a:cs typeface="Arial" panose="020B0604020202020204" pitchFamily="34" charset="0"/>
              </a:rPr>
              <a:t>see slides 19-20</a:t>
            </a:r>
            <a:r>
              <a:rPr lang="en-US" sz="3200" dirty="0">
                <a:solidFill>
                  <a:srgbClr val="000000"/>
                </a:solidFill>
                <a:latin typeface="Arial" panose="020B0604020202020204" pitchFamily="34" charset="0"/>
                <a:cs typeface="Arial" panose="020B0604020202020204" pitchFamily="34" charset="0"/>
              </a:rPr>
              <a:t>). Make sure the file listed as 1 on the File List is the first file at the front of the box.</a:t>
            </a:r>
          </a:p>
          <a:p>
            <a:pPr marL="802641" lvl="1" indent="-457200">
              <a:lnSpc>
                <a:spcPts val="4480"/>
              </a:lnSpc>
              <a:buSzPct val="80000"/>
              <a:buFont typeface="Arial" panose="020B0604020202020204" pitchFamily="34" charset="0"/>
              <a:buChar char="•"/>
            </a:pPr>
            <a:r>
              <a:rPr lang="en-US" sz="3200" dirty="0"/>
              <a:t>If you have legal sized folders, please contact PARC.</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12324208" cy="430887"/>
          </a:xfrm>
          <a:prstGeom prst="rect">
            <a:avLst/>
          </a:prstGeom>
          <a:noFill/>
        </p:spPr>
        <p:txBody>
          <a:bodyPr wrap="none" rtlCol="0">
            <a:spAutoFit/>
          </a:bodyPr>
          <a:lstStyle/>
          <a:p>
            <a:r>
              <a:rPr lang="en-US" sz="2200" dirty="0"/>
              <a:t>Folders packed into a box with labels facing forward, in the order they are entered on the File List.</a:t>
            </a:r>
          </a:p>
        </p:txBody>
      </p:sp>
      <p:pic>
        <p:nvPicPr>
          <p:cNvPr id="10" name="Picture 9">
            <a:extLst>
              <a:ext uri="{FF2B5EF4-FFF2-40B4-BE49-F238E27FC236}">
                <a16:creationId xmlns:a16="http://schemas.microsoft.com/office/drawing/2014/main" id="{C022109D-7904-7B23-EFF9-263622514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265" y="4753018"/>
            <a:ext cx="7630869" cy="4292364"/>
          </a:xfrm>
          <a:prstGeom prst="rect">
            <a:avLst/>
          </a:prstGeom>
        </p:spPr>
      </p:pic>
    </p:spTree>
    <p:extLst>
      <p:ext uri="{BB962C8B-B14F-4D97-AF65-F5344CB8AC3E}">
        <p14:creationId xmlns:p14="http://schemas.microsoft.com/office/powerpoint/2010/main" val="32820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16</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latin typeface="Arial" panose="020B0604020202020204" pitchFamily="34" charset="0"/>
                <a:ea typeface="+mn-ea"/>
                <a:cs typeface="Arial" panose="020B0604020202020204" pitchFamily="34" charset="0"/>
              </a:rPr>
              <a:t>Packing Files Into A Box</a:t>
            </a: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8686800" y="1930400"/>
            <a:ext cx="8915400" cy="3411640"/>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Boxes MUST BE FULL, leaving approximately 1-2 inches of space to allow for access (folders should have no room to slouch or be able to slide under one another). Boxes weighing greater than 50lbs will not be accepted for storage.</a:t>
            </a:r>
          </a:p>
        </p:txBody>
      </p:sp>
      <p:pic>
        <p:nvPicPr>
          <p:cNvPr id="3" name="Picture 2">
            <a:extLst>
              <a:ext uri="{FF2B5EF4-FFF2-40B4-BE49-F238E27FC236}">
                <a16:creationId xmlns:a16="http://schemas.microsoft.com/office/drawing/2014/main" id="{CDD1239F-B07E-D59B-75FF-420F7089F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116296"/>
            <a:ext cx="7162800" cy="3225744"/>
          </a:xfrm>
          <a:prstGeom prst="rect">
            <a:avLst/>
          </a:prstGeom>
        </p:spPr>
      </p:pic>
      <p:sp>
        <p:nvSpPr>
          <p:cNvPr id="10" name="TextBox 9">
            <a:extLst>
              <a:ext uri="{FF2B5EF4-FFF2-40B4-BE49-F238E27FC236}">
                <a16:creationId xmlns:a16="http://schemas.microsoft.com/office/drawing/2014/main" id="{4762C96B-85DB-95A9-2A85-DA771AAB8B5C}"/>
              </a:ext>
            </a:extLst>
          </p:cNvPr>
          <p:cNvSpPr txBox="1"/>
          <p:nvPr/>
        </p:nvSpPr>
        <p:spPr>
          <a:xfrm>
            <a:off x="457200" y="5519162"/>
            <a:ext cx="17602200" cy="2062103"/>
          </a:xfrm>
          <a:prstGeom prst="rect">
            <a:avLst/>
          </a:prstGeom>
          <a:noFill/>
        </p:spPr>
        <p:txBody>
          <a:bodyPr wrap="square">
            <a:spAutoFit/>
          </a:bodyPr>
          <a:lstStyle/>
          <a:p>
            <a:pPr marL="0" lvl="1" indent="0">
              <a:buClr>
                <a:schemeClr val="accent2"/>
              </a:buClr>
              <a:buNone/>
            </a:pPr>
            <a:r>
              <a:rPr lang="en-US" sz="3200" dirty="0"/>
              <a:t>Partially filled boxes will not be accepted for storage. If the box is not full, do </a:t>
            </a:r>
            <a:r>
              <a:rPr lang="en-US" sz="3200" u="sng" dirty="0"/>
              <a:t>not</a:t>
            </a:r>
            <a:r>
              <a:rPr lang="en-US" sz="3200" dirty="0"/>
              <a:t> use fillers like crumpled paper or small boxes. Instead, wait until you have enough files to fill up the box. </a:t>
            </a:r>
          </a:p>
          <a:p>
            <a:pPr marL="0" lvl="1" indent="0">
              <a:buClr>
                <a:schemeClr val="accent2"/>
              </a:buClr>
              <a:buNone/>
            </a:pPr>
            <a:r>
              <a:rPr lang="en-US" sz="3200" dirty="0"/>
              <a:t>If there will never be enough files to send a full box, contact PARC staff to discuss alternative options.</a:t>
            </a:r>
          </a:p>
        </p:txBody>
      </p:sp>
    </p:spTree>
    <p:extLst>
      <p:ext uri="{BB962C8B-B14F-4D97-AF65-F5344CB8AC3E}">
        <p14:creationId xmlns:p14="http://schemas.microsoft.com/office/powerpoint/2010/main" val="63031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Packing Files Into A Box</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17</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6"/>
            <a:ext cx="14097000" cy="1680396"/>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records do not fit into a standard box – such as oversized/undersized materials, rolled maps or plans, or index cards - contact PARC for help on how best to transfer those records.</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5092933" cy="430887"/>
          </a:xfrm>
          <a:prstGeom prst="rect">
            <a:avLst/>
          </a:prstGeom>
          <a:noFill/>
        </p:spPr>
        <p:txBody>
          <a:bodyPr wrap="none" rtlCol="0">
            <a:spAutoFit/>
          </a:bodyPr>
          <a:lstStyle/>
          <a:p>
            <a:r>
              <a:rPr lang="en-US" sz="2200" dirty="0"/>
              <a:t>Non-standard records stored at PARC.</a:t>
            </a:r>
          </a:p>
        </p:txBody>
      </p:sp>
      <p:sp>
        <p:nvSpPr>
          <p:cNvPr id="11" name="TextBox 10">
            <a:extLst>
              <a:ext uri="{FF2B5EF4-FFF2-40B4-BE49-F238E27FC236}">
                <a16:creationId xmlns:a16="http://schemas.microsoft.com/office/drawing/2014/main" id="{C2E2BCD0-FB4B-F864-9E48-08E1CBC7021F}"/>
              </a:ext>
            </a:extLst>
          </p:cNvPr>
          <p:cNvSpPr txBox="1"/>
          <p:nvPr/>
        </p:nvSpPr>
        <p:spPr>
          <a:xfrm>
            <a:off x="789422" y="4066282"/>
            <a:ext cx="9144000" cy="1077218"/>
          </a:xfrm>
          <a:prstGeom prst="rect">
            <a:avLst/>
          </a:prstGeom>
          <a:noFill/>
        </p:spPr>
        <p:txBody>
          <a:bodyPr wrap="square">
            <a:spAutoFit/>
          </a:bodyPr>
          <a:lstStyle/>
          <a:p>
            <a:r>
              <a:rPr lang="en-US" sz="3200" dirty="0">
                <a:solidFill>
                  <a:schemeClr val="accent2"/>
                </a:solidFill>
              </a:rPr>
              <a:t>Email: </a:t>
            </a:r>
            <a:r>
              <a:rPr lang="en-US" sz="3200" dirty="0"/>
              <a:t>parc@portlandoregon.gov</a:t>
            </a:r>
            <a:br>
              <a:rPr lang="en-US" sz="3200" dirty="0"/>
            </a:br>
            <a:r>
              <a:rPr lang="en-US" sz="3200" dirty="0">
                <a:solidFill>
                  <a:schemeClr val="accent2"/>
                </a:solidFill>
              </a:rPr>
              <a:t>Phone: </a:t>
            </a:r>
            <a:r>
              <a:rPr lang="en-US" sz="3200" dirty="0"/>
              <a:t>503-865-4100 </a:t>
            </a:r>
          </a:p>
        </p:txBody>
      </p:sp>
      <p:pic>
        <p:nvPicPr>
          <p:cNvPr id="12" name="Picture 11">
            <a:extLst>
              <a:ext uri="{FF2B5EF4-FFF2-40B4-BE49-F238E27FC236}">
                <a16:creationId xmlns:a16="http://schemas.microsoft.com/office/drawing/2014/main" id="{413F12D5-5401-8684-5FA9-AC1198BB9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414" y="5500940"/>
            <a:ext cx="7010400" cy="3559761"/>
          </a:xfrm>
          <a:prstGeom prst="rect">
            <a:avLst/>
          </a:prstGeom>
        </p:spPr>
      </p:pic>
      <p:pic>
        <p:nvPicPr>
          <p:cNvPr id="13" name="Picture 12">
            <a:extLst>
              <a:ext uri="{FF2B5EF4-FFF2-40B4-BE49-F238E27FC236}">
                <a16:creationId xmlns:a16="http://schemas.microsoft.com/office/drawing/2014/main" id="{3CABB952-ACF2-3BDA-554C-976C182CA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0014" y="4229100"/>
            <a:ext cx="5724186" cy="4211470"/>
          </a:xfrm>
          <a:prstGeom prst="rect">
            <a:avLst/>
          </a:prstGeom>
        </p:spPr>
      </p:pic>
    </p:spTree>
    <p:extLst>
      <p:ext uri="{BB962C8B-B14F-4D97-AF65-F5344CB8AC3E}">
        <p14:creationId xmlns:p14="http://schemas.microsoft.com/office/powerpoint/2010/main" val="318701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18</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latin typeface="Arial" panose="020B0604020202020204" pitchFamily="34" charset="0"/>
                <a:ea typeface="+mn-ea"/>
                <a:cs typeface="Arial" panose="020B0604020202020204" pitchFamily="34" charset="0"/>
              </a:rPr>
              <a:t>Once A Box Is Full</a:t>
            </a: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609600" y="2171700"/>
            <a:ext cx="16459200" cy="3988721"/>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Once a box is full, you can fill out a File List for the box.</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need help filling out the File List, see the following section in the </a:t>
            </a:r>
            <a:r>
              <a:rPr lang="en-US" sz="3200" dirty="0">
                <a:solidFill>
                  <a:srgbClr val="000000"/>
                </a:solidFill>
                <a:latin typeface="Arial" panose="020B0604020202020204" pitchFamily="34" charset="0"/>
                <a:cs typeface="Arial" panose="020B0604020202020204" pitchFamily="34" charset="0"/>
                <a:hlinkClick r:id="rId4"/>
              </a:rPr>
              <a:t>Records Activity Notebook [RAN] Tutorial</a:t>
            </a:r>
            <a:r>
              <a:rPr lang="en-US" sz="3200" dirty="0">
                <a:solidFill>
                  <a:srgbClr val="000000"/>
                </a:solidFill>
                <a:latin typeface="Arial" panose="020B0604020202020204" pitchFamily="34" charset="0"/>
                <a:cs typeface="Arial" panose="020B0604020202020204" pitchFamily="34" charset="0"/>
              </a:rPr>
              <a:t>.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have multiple boxes you can wait to fill out the entire RAN (including the File List) once all boxes are packed and labeled.</a:t>
            </a:r>
          </a:p>
        </p:txBody>
      </p:sp>
    </p:spTree>
    <p:extLst>
      <p:ext uri="{BB962C8B-B14F-4D97-AF65-F5344CB8AC3E}">
        <p14:creationId xmlns:p14="http://schemas.microsoft.com/office/powerpoint/2010/main" val="192193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Label the Box Using The Following Guidelines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19</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6"/>
            <a:ext cx="14097000" cy="2257477"/>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information you write on the front of the box is the same as what you fill in for the Box List on the RAN.</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Do not use labels or sheets of paper taped to the box to supply this information. </a:t>
            </a:r>
            <a:r>
              <a:rPr lang="en-US" sz="3200" b="1" dirty="0">
                <a:solidFill>
                  <a:srgbClr val="000000"/>
                </a:solidFill>
                <a:latin typeface="Arial" panose="020B0604020202020204" pitchFamily="34" charset="0"/>
                <a:cs typeface="Arial" panose="020B0604020202020204" pitchFamily="34" charset="0"/>
              </a:rPr>
              <a:t>You must write the information directly on the box.</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9756069" cy="430887"/>
          </a:xfrm>
          <a:prstGeom prst="rect">
            <a:avLst/>
          </a:prstGeom>
          <a:noFill/>
        </p:spPr>
        <p:txBody>
          <a:bodyPr wrap="none" rtlCol="0">
            <a:spAutoFit/>
          </a:bodyPr>
          <a:lstStyle/>
          <a:p>
            <a:r>
              <a:rPr lang="en-US" sz="2200" dirty="0"/>
              <a:t>Example of the front of a records stored at PARC – more detail on next slide.</a:t>
            </a:r>
          </a:p>
        </p:txBody>
      </p:sp>
      <p:pic>
        <p:nvPicPr>
          <p:cNvPr id="10" name="Picture 9" descr="A picture containing text, sign, sale&#10;&#10;Description automatically generated">
            <a:extLst>
              <a:ext uri="{FF2B5EF4-FFF2-40B4-BE49-F238E27FC236}">
                <a16:creationId xmlns:a16="http://schemas.microsoft.com/office/drawing/2014/main" id="{9062889D-A0A6-5088-3F64-4B151845A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186" y="4635139"/>
            <a:ext cx="5187027" cy="4348523"/>
          </a:xfrm>
          <a:prstGeom prst="rect">
            <a:avLst/>
          </a:prstGeom>
        </p:spPr>
      </p:pic>
    </p:spTree>
    <p:extLst>
      <p:ext uri="{BB962C8B-B14F-4D97-AF65-F5344CB8AC3E}">
        <p14:creationId xmlns:p14="http://schemas.microsoft.com/office/powerpoint/2010/main" val="56069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9" name="TextBox 4">
            <a:extLst>
              <a:ext uri="{FF2B5EF4-FFF2-40B4-BE49-F238E27FC236}">
                <a16:creationId xmlns:a16="http://schemas.microsoft.com/office/drawing/2014/main" id="{1CFAA03E-79A8-E6F6-5810-DCD923E6D216}"/>
              </a:ext>
            </a:extLst>
          </p:cNvPr>
          <p:cNvSpPr txBox="1">
            <a:spLocks/>
          </p:cNvSpPr>
          <p:nvPr/>
        </p:nvSpPr>
        <p:spPr>
          <a:xfrm>
            <a:off x="914400" y="3027536"/>
            <a:ext cx="164592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nSpc>
                <a:spcPts val="5520"/>
              </a:lnSpc>
              <a:spcBef>
                <a:spcPts val="0"/>
              </a:spcBef>
              <a:defRPr/>
            </a:pPr>
            <a:r>
              <a:rPr lang="en-US" sz="6600" dirty="0">
                <a:latin typeface="Arial" panose="020B0604020202020204" pitchFamily="34" charset="0"/>
                <a:ea typeface="+mn-ea"/>
                <a:cs typeface="Arial" panose="020B0604020202020204" pitchFamily="34" charset="0"/>
              </a:rPr>
              <a:t>Sending Your Records To PARC</a:t>
            </a:r>
            <a:br>
              <a:rPr lang="en-US" sz="4800" dirty="0">
                <a:latin typeface="Arial" panose="020B0604020202020204" pitchFamily="34" charset="0"/>
                <a:ea typeface="+mn-ea"/>
                <a:cs typeface="Arial" panose="020B0604020202020204" pitchFamily="34" charset="0"/>
              </a:rPr>
            </a:br>
            <a:r>
              <a:rPr lang="en-US" sz="4800" dirty="0">
                <a:latin typeface="Arial" panose="020B0604020202020204" pitchFamily="34" charset="0"/>
                <a:ea typeface="+mn-ea"/>
                <a:cs typeface="Arial" panose="020B0604020202020204" pitchFamily="34" charset="0"/>
              </a:rPr>
              <a:t>A step-by-step guide for packing and shipping boxes</a:t>
            </a:r>
          </a:p>
        </p:txBody>
      </p:sp>
    </p:spTree>
    <p:extLst>
      <p:ext uri="{BB962C8B-B14F-4D97-AF65-F5344CB8AC3E}">
        <p14:creationId xmlns:p14="http://schemas.microsoft.com/office/powerpoint/2010/main" val="396181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Label the Box Using The Following Guidelines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20</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603833" y="2272849"/>
            <a:ext cx="6705600" cy="6844887"/>
          </a:xfrm>
          <a:prstGeom prst="rect">
            <a:avLst/>
          </a:prstGeom>
        </p:spPr>
        <p:txBody>
          <a:bodyPr wrap="square" lIns="0" tIns="0" rIns="0" bIns="0" rtlCol="0" anchor="t">
            <a:spAutoFit/>
          </a:bodyPr>
          <a:lstStyle/>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Retention Schedule Number  </a:t>
            </a:r>
            <a:r>
              <a:rPr lang="en-US" sz="2200" dirty="0">
                <a:solidFill>
                  <a:srgbClr val="000000"/>
                </a:solidFill>
                <a:latin typeface="Arial" panose="020B0604020202020204" pitchFamily="34" charset="0"/>
                <a:cs typeface="Arial" panose="020B0604020202020204" pitchFamily="34" charset="0"/>
              </a:rPr>
              <a:t>(e.g.: IT-0040, LE-0170 (b) , ADM-0100)</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Box Number</a:t>
            </a:r>
            <a:r>
              <a:rPr lang="en-US" sz="2200" dirty="0">
                <a:solidFill>
                  <a:srgbClr val="000000"/>
                </a:solidFill>
                <a:latin typeface="Arial" panose="020B0604020202020204" pitchFamily="34" charset="0"/>
                <a:cs typeface="Arial" panose="020B0604020202020204" pitchFamily="34" charset="0"/>
              </a:rPr>
              <a:t> (e.g.: 1; 1 of 3 – number of boxes will be the same as the number of boxes listed on the Box List)</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Bureau </a:t>
            </a:r>
            <a:r>
              <a:rPr lang="en-US" sz="2200" dirty="0">
                <a:solidFill>
                  <a:srgbClr val="000000"/>
                </a:solidFill>
                <a:latin typeface="Arial" panose="020B0604020202020204" pitchFamily="34" charset="0"/>
                <a:cs typeface="Arial" panose="020B0604020202020204" pitchFamily="34" charset="0"/>
              </a:rPr>
              <a:t>(e.g.: PPB, OMF, City Auditor, FDPR)</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Schedule Title </a:t>
            </a:r>
            <a:r>
              <a:rPr lang="en-US" sz="2200" dirty="0">
                <a:solidFill>
                  <a:srgbClr val="000000"/>
                </a:solidFill>
                <a:latin typeface="Arial" panose="020B0604020202020204" pitchFamily="34" charset="0"/>
                <a:cs typeface="Arial" panose="020B0604020202020204" pitchFamily="34" charset="0"/>
              </a:rPr>
              <a:t>(e.g.: Land Use Review (LUR) Records, General Ledgers, Sealed and Expungement Records)</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Box Title </a:t>
            </a:r>
            <a:r>
              <a:rPr lang="en-US" sz="2200" dirty="0">
                <a:solidFill>
                  <a:srgbClr val="000000"/>
                </a:solidFill>
                <a:latin typeface="Arial" panose="020B0604020202020204" pitchFamily="34" charset="0"/>
                <a:cs typeface="Arial" panose="020B0604020202020204" pitchFamily="34" charset="0"/>
              </a:rPr>
              <a:t>(e.g.: Audit Schedules)</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From Date </a:t>
            </a:r>
            <a:r>
              <a:rPr lang="en-US" sz="2200" dirty="0">
                <a:solidFill>
                  <a:srgbClr val="000000"/>
                </a:solidFill>
                <a:latin typeface="Arial" panose="020B0604020202020204" pitchFamily="34" charset="0"/>
                <a:cs typeface="Arial" panose="020B0604020202020204" pitchFamily="34" charset="0"/>
              </a:rPr>
              <a:t>(e.g.: 7/1/2011)</a:t>
            </a:r>
          </a:p>
          <a:p>
            <a:pPr marL="802641" lvl="1" indent="-457200">
              <a:lnSpc>
                <a:spcPts val="4480"/>
              </a:lnSpc>
              <a:buSzPct val="80000"/>
              <a:buFont typeface="+mj-lt"/>
              <a:buAutoNum type="arabicPeriod"/>
            </a:pPr>
            <a:r>
              <a:rPr lang="en-US" sz="2200" b="1" dirty="0">
                <a:solidFill>
                  <a:srgbClr val="000000"/>
                </a:solidFill>
                <a:latin typeface="Arial" panose="020B0604020202020204" pitchFamily="34" charset="0"/>
                <a:cs typeface="Arial" panose="020B0604020202020204" pitchFamily="34" charset="0"/>
              </a:rPr>
              <a:t>To Date</a:t>
            </a:r>
            <a:r>
              <a:rPr lang="en-US" sz="2200" dirty="0">
                <a:solidFill>
                  <a:srgbClr val="000000"/>
                </a:solidFill>
                <a:latin typeface="Arial" panose="020B0604020202020204" pitchFamily="34" charset="0"/>
                <a:cs typeface="Arial" panose="020B0604020202020204" pitchFamily="34" charset="0"/>
              </a:rPr>
              <a:t> (e.g.: 6/30/2012)</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7854907" cy="430887"/>
          </a:xfrm>
          <a:prstGeom prst="rect">
            <a:avLst/>
          </a:prstGeom>
          <a:noFill/>
        </p:spPr>
        <p:txBody>
          <a:bodyPr wrap="none" rtlCol="0">
            <a:spAutoFit/>
          </a:bodyPr>
          <a:lstStyle/>
          <a:p>
            <a:r>
              <a:rPr lang="en-US" sz="2200" dirty="0"/>
              <a:t>Example of the front of a records stored at PARC with labels.</a:t>
            </a:r>
          </a:p>
        </p:txBody>
      </p:sp>
      <p:pic>
        <p:nvPicPr>
          <p:cNvPr id="19" name="Picture 18" descr="A picture containing text, sign, sale&#10;&#10;Description automatically generated">
            <a:extLst>
              <a:ext uri="{FF2B5EF4-FFF2-40B4-BE49-F238E27FC236}">
                <a16:creationId xmlns:a16="http://schemas.microsoft.com/office/drawing/2014/main" id="{E68A65AE-6EAC-0C91-B663-5A2AA61B8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392780"/>
            <a:ext cx="7106984" cy="5958111"/>
          </a:xfrm>
          <a:prstGeom prst="rect">
            <a:avLst/>
          </a:prstGeom>
        </p:spPr>
      </p:pic>
      <p:sp>
        <p:nvSpPr>
          <p:cNvPr id="20" name="Text Box 3">
            <a:extLst>
              <a:ext uri="{FF2B5EF4-FFF2-40B4-BE49-F238E27FC236}">
                <a16:creationId xmlns:a16="http://schemas.microsoft.com/office/drawing/2014/main" id="{2DE98B68-CE09-EC59-EB55-10FD4B109CA6}"/>
              </a:ext>
            </a:extLst>
          </p:cNvPr>
          <p:cNvSpPr txBox="1">
            <a:spLocks noChangeArrowheads="1"/>
          </p:cNvSpPr>
          <p:nvPr/>
        </p:nvSpPr>
        <p:spPr bwMode="auto">
          <a:xfrm>
            <a:off x="1371600" y="3511203"/>
            <a:ext cx="306267" cy="250873"/>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1</a:t>
            </a:r>
          </a:p>
        </p:txBody>
      </p:sp>
      <p:sp>
        <p:nvSpPr>
          <p:cNvPr id="21" name="Text Box 2">
            <a:extLst>
              <a:ext uri="{FF2B5EF4-FFF2-40B4-BE49-F238E27FC236}">
                <a16:creationId xmlns:a16="http://schemas.microsoft.com/office/drawing/2014/main" id="{BECACA44-2A26-AAA6-330E-AB92E95991CE}"/>
              </a:ext>
            </a:extLst>
          </p:cNvPr>
          <p:cNvSpPr txBox="1">
            <a:spLocks noChangeArrowheads="1"/>
          </p:cNvSpPr>
          <p:nvPr/>
        </p:nvSpPr>
        <p:spPr bwMode="auto">
          <a:xfrm>
            <a:off x="6705600" y="3480132"/>
            <a:ext cx="334109" cy="279427"/>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2</a:t>
            </a:r>
          </a:p>
        </p:txBody>
      </p:sp>
      <p:sp>
        <p:nvSpPr>
          <p:cNvPr id="22" name="Text Box 4">
            <a:extLst>
              <a:ext uri="{FF2B5EF4-FFF2-40B4-BE49-F238E27FC236}">
                <a16:creationId xmlns:a16="http://schemas.microsoft.com/office/drawing/2014/main" id="{3FDD4453-490E-01AD-B602-D5150BB72CDA}"/>
              </a:ext>
            </a:extLst>
          </p:cNvPr>
          <p:cNvSpPr txBox="1">
            <a:spLocks noChangeArrowheads="1"/>
          </p:cNvSpPr>
          <p:nvPr/>
        </p:nvSpPr>
        <p:spPr bwMode="auto">
          <a:xfrm>
            <a:off x="3427532" y="4898527"/>
            <a:ext cx="306267" cy="244973"/>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3</a:t>
            </a:r>
          </a:p>
        </p:txBody>
      </p:sp>
      <p:sp>
        <p:nvSpPr>
          <p:cNvPr id="23" name="Text Box 5">
            <a:extLst>
              <a:ext uri="{FF2B5EF4-FFF2-40B4-BE49-F238E27FC236}">
                <a16:creationId xmlns:a16="http://schemas.microsoft.com/office/drawing/2014/main" id="{EAF7CFA7-7BDF-E3D6-0D88-F30E27F47183}"/>
              </a:ext>
            </a:extLst>
          </p:cNvPr>
          <p:cNvSpPr txBox="1">
            <a:spLocks noChangeArrowheads="1"/>
          </p:cNvSpPr>
          <p:nvPr/>
        </p:nvSpPr>
        <p:spPr bwMode="auto">
          <a:xfrm>
            <a:off x="1752600" y="5447106"/>
            <a:ext cx="306267" cy="250873"/>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4</a:t>
            </a:r>
          </a:p>
        </p:txBody>
      </p:sp>
      <p:sp>
        <p:nvSpPr>
          <p:cNvPr id="24" name="Text Box 6">
            <a:extLst>
              <a:ext uri="{FF2B5EF4-FFF2-40B4-BE49-F238E27FC236}">
                <a16:creationId xmlns:a16="http://schemas.microsoft.com/office/drawing/2014/main" id="{A641790E-97AC-7449-EF95-74A0F15506BD}"/>
              </a:ext>
            </a:extLst>
          </p:cNvPr>
          <p:cNvSpPr txBox="1">
            <a:spLocks noChangeArrowheads="1"/>
          </p:cNvSpPr>
          <p:nvPr/>
        </p:nvSpPr>
        <p:spPr bwMode="auto">
          <a:xfrm>
            <a:off x="1677867" y="7095696"/>
            <a:ext cx="306268" cy="248298"/>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6</a:t>
            </a:r>
          </a:p>
        </p:txBody>
      </p:sp>
      <p:sp>
        <p:nvSpPr>
          <p:cNvPr id="25" name="Text Box 7">
            <a:extLst>
              <a:ext uri="{FF2B5EF4-FFF2-40B4-BE49-F238E27FC236}">
                <a16:creationId xmlns:a16="http://schemas.microsoft.com/office/drawing/2014/main" id="{3EDA6AF4-2703-1FDB-A11A-20C4072CA7EC}"/>
              </a:ext>
            </a:extLst>
          </p:cNvPr>
          <p:cNvSpPr txBox="1">
            <a:spLocks noChangeArrowheads="1"/>
          </p:cNvSpPr>
          <p:nvPr/>
        </p:nvSpPr>
        <p:spPr bwMode="auto">
          <a:xfrm>
            <a:off x="3046532" y="6120970"/>
            <a:ext cx="306268" cy="248298"/>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5</a:t>
            </a:r>
          </a:p>
        </p:txBody>
      </p:sp>
      <p:sp>
        <p:nvSpPr>
          <p:cNvPr id="26" name="Text Box 6">
            <a:extLst>
              <a:ext uri="{FF2B5EF4-FFF2-40B4-BE49-F238E27FC236}">
                <a16:creationId xmlns:a16="http://schemas.microsoft.com/office/drawing/2014/main" id="{2BED0FE3-0E63-7585-5B39-9102EE105627}"/>
              </a:ext>
            </a:extLst>
          </p:cNvPr>
          <p:cNvSpPr txBox="1">
            <a:spLocks noChangeArrowheads="1"/>
          </p:cNvSpPr>
          <p:nvPr/>
        </p:nvSpPr>
        <p:spPr bwMode="auto">
          <a:xfrm>
            <a:off x="3580666" y="7091594"/>
            <a:ext cx="306268" cy="248298"/>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dirty="0">
                <a:solidFill>
                  <a:srgbClr val="FFFFFF"/>
                </a:solidFill>
                <a:latin typeface="Arial"/>
                <a:cs typeface="Arial"/>
              </a:rPr>
              <a:t>7</a:t>
            </a:r>
            <a:endParaRPr lang="en-US" sz="1050" b="1" i="0" u="none" strike="noStrike" baseline="0" dirty="0">
              <a:solidFill>
                <a:srgbClr val="FFFFFF"/>
              </a:solidFill>
              <a:latin typeface="Arial"/>
              <a:cs typeface="Arial"/>
            </a:endParaRPr>
          </a:p>
        </p:txBody>
      </p:sp>
      <p:sp>
        <p:nvSpPr>
          <p:cNvPr id="27" name="Rectangle 26">
            <a:extLst>
              <a:ext uri="{FF2B5EF4-FFF2-40B4-BE49-F238E27FC236}">
                <a16:creationId xmlns:a16="http://schemas.microsoft.com/office/drawing/2014/main" id="{E0865DBA-B2F4-6E67-8F23-881E40F07C0A}"/>
              </a:ext>
            </a:extLst>
          </p:cNvPr>
          <p:cNvSpPr/>
          <p:nvPr/>
        </p:nvSpPr>
        <p:spPr>
          <a:xfrm>
            <a:off x="5123719" y="6594967"/>
            <a:ext cx="2369792" cy="1450216"/>
          </a:xfrm>
          <a:prstGeom prst="rect">
            <a:avLst/>
          </a:prstGeom>
          <a:noFill/>
          <a:ln w="38100">
            <a:solidFill>
              <a:schemeClr val="accent2"/>
            </a:solidFill>
            <a:prstDash val="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8" name="TextBox 27">
            <a:extLst>
              <a:ext uri="{FF2B5EF4-FFF2-40B4-BE49-F238E27FC236}">
                <a16:creationId xmlns:a16="http://schemas.microsoft.com/office/drawing/2014/main" id="{CD461E24-805B-EC33-D17C-AFA65185FD06}"/>
              </a:ext>
            </a:extLst>
          </p:cNvPr>
          <p:cNvSpPr txBox="1"/>
          <p:nvPr/>
        </p:nvSpPr>
        <p:spPr>
          <a:xfrm>
            <a:off x="5135442" y="7047504"/>
            <a:ext cx="2369791" cy="584775"/>
          </a:xfrm>
          <a:prstGeom prst="rect">
            <a:avLst/>
          </a:prstGeom>
          <a:noFill/>
        </p:spPr>
        <p:txBody>
          <a:bodyPr wrap="square" rtlCol="0">
            <a:spAutoFit/>
          </a:bodyPr>
          <a:lstStyle/>
          <a:p>
            <a:pPr algn="ctr"/>
            <a:r>
              <a:rPr lang="en-US" sz="1600" i="1" dirty="0">
                <a:solidFill>
                  <a:schemeClr val="accent2">
                    <a:lumMod val="20000"/>
                    <a:lumOff val="80000"/>
                  </a:schemeClr>
                </a:solidFill>
              </a:rPr>
              <a:t>Leave space open for PARC label</a:t>
            </a:r>
          </a:p>
        </p:txBody>
      </p:sp>
    </p:spTree>
    <p:extLst>
      <p:ext uri="{BB962C8B-B14F-4D97-AF65-F5344CB8AC3E}">
        <p14:creationId xmlns:p14="http://schemas.microsoft.com/office/powerpoint/2010/main" val="177153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latin typeface="Arial" panose="020B0604020202020204" pitchFamily="34" charset="0"/>
                <a:cs typeface="Arial" panose="020B0604020202020204" pitchFamily="34" charset="0"/>
              </a:rPr>
              <a:t>Next Steps</a:t>
            </a:r>
            <a:br>
              <a:rPr lang="en-US" sz="66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After the Box is Packed</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21</a:t>
            </a:fld>
            <a:endParaRPr lang="en-US" sz="2200" dirty="0"/>
          </a:p>
        </p:txBody>
      </p:sp>
    </p:spTree>
    <p:extLst>
      <p:ext uri="{BB962C8B-B14F-4D97-AF65-F5344CB8AC3E}">
        <p14:creationId xmlns:p14="http://schemas.microsoft.com/office/powerpoint/2010/main" val="81139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You’re Almost Finished!</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22</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5"/>
            <a:ext cx="7825328" cy="5142883"/>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With the box(es) packed, you can go to the </a:t>
            </a:r>
            <a:r>
              <a:rPr lang="en-US" sz="3200" dirty="0">
                <a:solidFill>
                  <a:srgbClr val="000000"/>
                </a:solidFill>
                <a:latin typeface="Arial" panose="020B0604020202020204" pitchFamily="34" charset="0"/>
                <a:cs typeface="Arial" panose="020B0604020202020204" pitchFamily="34" charset="0"/>
                <a:hlinkClick r:id="rId4"/>
              </a:rPr>
              <a:t>Records Activity Notice (RAN) Workbook </a:t>
            </a:r>
            <a:r>
              <a:rPr lang="en-US" sz="3200" dirty="0">
                <a:solidFill>
                  <a:srgbClr val="000000"/>
                </a:solidFill>
                <a:latin typeface="Arial" panose="020B0604020202020204" pitchFamily="34" charset="0"/>
                <a:cs typeface="Arial" panose="020B0604020202020204" pitchFamily="34" charset="0"/>
              </a:rPr>
              <a:t>and fill in the File List (if you haven’t already), Box List, and Transfer Sheet.</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need help filling out the RAN, there is a step-by-step tutorial available here: </a:t>
            </a:r>
            <a:r>
              <a:rPr lang="en-US" sz="3200" dirty="0">
                <a:solidFill>
                  <a:srgbClr val="000000"/>
                </a:solidFill>
                <a:latin typeface="Arial" panose="020B0604020202020204" pitchFamily="34" charset="0"/>
                <a:cs typeface="Arial" panose="020B0604020202020204" pitchFamily="34" charset="0"/>
                <a:hlinkClick r:id="rId5"/>
              </a:rPr>
              <a:t>Records Activity Notice (RAN) Tutorial</a:t>
            </a:r>
            <a:r>
              <a:rPr lang="en-US" sz="3200" dirty="0">
                <a:solidFill>
                  <a:srgbClr val="00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B071D85-6FB9-8FD7-E82D-833FE328A363}"/>
              </a:ext>
            </a:extLst>
          </p:cNvPr>
          <p:cNvSpPr txBox="1"/>
          <p:nvPr/>
        </p:nvSpPr>
        <p:spPr>
          <a:xfrm>
            <a:off x="739538" y="7630852"/>
            <a:ext cx="14294324" cy="2062103"/>
          </a:xfrm>
          <a:prstGeom prst="rect">
            <a:avLst/>
          </a:prstGeom>
          <a:noFill/>
        </p:spPr>
        <p:txBody>
          <a:bodyPr wrap="square">
            <a:spAutoFit/>
          </a:bodyPr>
          <a:lstStyle/>
          <a:p>
            <a:r>
              <a:rPr lang="en-US" sz="3200" dirty="0"/>
              <a:t>Before emailing the RAN to PARC for approval, double check that the order of the folders in the box matches the File List order. When the RAN is approved you will receive a confirmation number, which allows you to send the boxes to PARC.</a:t>
            </a:r>
          </a:p>
        </p:txBody>
      </p:sp>
      <p:pic>
        <p:nvPicPr>
          <p:cNvPr id="13" name="Picture 12" descr="Table&#10;&#10;Description automatically generated">
            <a:extLst>
              <a:ext uri="{FF2B5EF4-FFF2-40B4-BE49-F238E27FC236}">
                <a16:creationId xmlns:a16="http://schemas.microsoft.com/office/drawing/2014/main" id="{34EA52E6-80DA-F9C0-5819-88F85681E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035" y="3337644"/>
            <a:ext cx="5095503" cy="3611711"/>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9C923AEC-49BC-435E-FC1B-67686E5BFC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7889" y="2552700"/>
            <a:ext cx="5530835" cy="3285905"/>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84EEE829-B9F7-BE6B-4B48-807783E9E9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4900" y="1783008"/>
            <a:ext cx="4331300" cy="3109272"/>
          </a:xfrm>
          <a:prstGeom prst="rect">
            <a:avLst/>
          </a:prstGeom>
          <a:ln>
            <a:solidFill>
              <a:schemeClr val="bg1">
                <a:lumMod val="65000"/>
              </a:schemeClr>
            </a:solidFill>
          </a:ln>
        </p:spPr>
      </p:pic>
    </p:spTree>
    <p:extLst>
      <p:ext uri="{BB962C8B-B14F-4D97-AF65-F5344CB8AC3E}">
        <p14:creationId xmlns:p14="http://schemas.microsoft.com/office/powerpoint/2010/main" val="91333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23</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t>You’re Almost Finished!</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1638300" y="2028036"/>
            <a:ext cx="15011400" cy="5142883"/>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After the RAN is approved and you have a confirmation number, print the Transfer Sheet from the approved RAN (that is where the confirmation number is given) and tape it to the top of the first box.</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Contact Printing &amp; Distribution to schedule a pickup for delivery to PARC by going to </a:t>
            </a:r>
            <a:r>
              <a:rPr lang="en-US" sz="3200" dirty="0">
                <a:solidFill>
                  <a:srgbClr val="000000"/>
                </a:solidFill>
                <a:latin typeface="Arial" panose="020B0604020202020204" pitchFamily="34" charset="0"/>
                <a:cs typeface="Arial" panose="020B0604020202020204" pitchFamily="34" charset="0"/>
                <a:hlinkClick r:id="rId4"/>
              </a:rPr>
              <a:t>P&amp;D Online Service Request</a:t>
            </a:r>
            <a:r>
              <a:rPr lang="en-US" sz="3200" dirty="0">
                <a:solidFill>
                  <a:srgbClr val="000000"/>
                </a:solidFill>
                <a:latin typeface="Arial" panose="020B0604020202020204" pitchFamily="34" charset="0"/>
                <a:cs typeface="Arial" panose="020B0604020202020204" pitchFamily="34" charset="0"/>
              </a:rPr>
              <a:t>.</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have any questions about filling out the request, please contact P&amp;D's Customer Service (Heather.Saby@portlandoregon.gov or 503-823-4448).</a:t>
            </a:r>
          </a:p>
        </p:txBody>
      </p:sp>
    </p:spTree>
    <p:extLst>
      <p:ext uri="{BB962C8B-B14F-4D97-AF65-F5344CB8AC3E}">
        <p14:creationId xmlns:p14="http://schemas.microsoft.com/office/powerpoint/2010/main" val="132889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24</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Happens Next?</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9702585" y="2099164"/>
            <a:ext cx="7975815" cy="4924425"/>
          </a:xfrm>
          <a:prstGeom prst="rect">
            <a:avLst/>
          </a:prstGeom>
        </p:spPr>
        <p:txBody>
          <a:bodyPr wrap="square" lIns="0" tIns="0" rIns="0" bIns="0" rtlCol="0" anchor="t">
            <a:spAutoFit/>
          </a:bodyPr>
          <a:lstStyle/>
          <a:p>
            <a:pPr lvl="1">
              <a:lnSpc>
                <a:spcPct val="100000"/>
              </a:lnSpc>
            </a:pPr>
            <a:r>
              <a:rPr lang="en-US" sz="3200" dirty="0"/>
              <a:t>The review includes:</a:t>
            </a:r>
          </a:p>
          <a:p>
            <a:pPr marL="914400" lvl="1" indent="-457200">
              <a:lnSpc>
                <a:spcPct val="100000"/>
              </a:lnSpc>
              <a:buFont typeface="Arial" panose="020B0604020202020204" pitchFamily="34" charset="0"/>
              <a:buChar char="•"/>
            </a:pPr>
            <a:r>
              <a:rPr lang="en-US" sz="3200" dirty="0"/>
              <a:t>Boxes are packed properly for storage (looking to see if boxes are under or over packed; folders are positioned correctly within the box)</a:t>
            </a:r>
          </a:p>
          <a:p>
            <a:pPr marL="914400" lvl="1" indent="-457200">
              <a:lnSpc>
                <a:spcPct val="100000"/>
              </a:lnSpc>
              <a:buFont typeface="Arial" panose="020B0604020202020204" pitchFamily="34" charset="0"/>
              <a:buChar char="•"/>
            </a:pPr>
            <a:r>
              <a:rPr lang="en-US" sz="3200" dirty="0"/>
              <a:t>Boxes are properly labeled</a:t>
            </a:r>
          </a:p>
          <a:p>
            <a:pPr marL="914400" lvl="1" indent="-457200">
              <a:lnSpc>
                <a:spcPct val="100000"/>
              </a:lnSpc>
              <a:buFont typeface="Arial" panose="020B0604020202020204" pitchFamily="34" charset="0"/>
              <a:buChar char="•"/>
            </a:pPr>
            <a:r>
              <a:rPr lang="en-US" sz="3200" dirty="0"/>
              <a:t>Dates match between those on the RAN and those on boxes</a:t>
            </a:r>
          </a:p>
          <a:p>
            <a:pPr marL="914400" lvl="1" indent="-457200">
              <a:lnSpc>
                <a:spcPct val="100000"/>
              </a:lnSpc>
              <a:buFont typeface="Arial" panose="020B0604020202020204" pitchFamily="34" charset="0"/>
              <a:buChar char="•"/>
            </a:pPr>
            <a:r>
              <a:rPr lang="en-US" sz="3200" dirty="0"/>
              <a:t>The files in the box match the File List</a:t>
            </a:r>
          </a:p>
          <a:p>
            <a:pPr marL="914400" lvl="1" indent="-457200">
              <a:lnSpc>
                <a:spcPct val="100000"/>
              </a:lnSpc>
              <a:buFont typeface="Arial" panose="020B0604020202020204" pitchFamily="34" charset="0"/>
              <a:buChar char="•"/>
            </a:pPr>
            <a:r>
              <a:rPr lang="en-US" sz="3200" dirty="0"/>
              <a:t>Folders are labeled correctly</a:t>
            </a:r>
          </a:p>
        </p:txBody>
      </p:sp>
      <p:sp>
        <p:nvSpPr>
          <p:cNvPr id="12" name="TextBox 11">
            <a:extLst>
              <a:ext uri="{FF2B5EF4-FFF2-40B4-BE49-F238E27FC236}">
                <a16:creationId xmlns:a16="http://schemas.microsoft.com/office/drawing/2014/main" id="{E1C17C41-8DB1-B21A-5FFF-568DCE9860A8}"/>
              </a:ext>
            </a:extLst>
          </p:cNvPr>
          <p:cNvSpPr txBox="1"/>
          <p:nvPr/>
        </p:nvSpPr>
        <p:spPr>
          <a:xfrm>
            <a:off x="1371600" y="2629143"/>
            <a:ext cx="7543800" cy="3539430"/>
          </a:xfrm>
          <a:prstGeom prst="rect">
            <a:avLst/>
          </a:prstGeom>
          <a:noFill/>
        </p:spPr>
        <p:txBody>
          <a:bodyPr wrap="square">
            <a:spAutoFit/>
          </a:bodyPr>
          <a:lstStyle/>
          <a:p>
            <a:pPr marL="0" indent="0">
              <a:buNone/>
            </a:pPr>
            <a:r>
              <a:rPr lang="en-US" sz="3200" dirty="0"/>
              <a:t>Once boxes arrive at PARC they are reviewed by staff. If there are any issues with the boxes or files, the employee whose name is listed as the ‘Preparer’ on the RAN’s Transfer Sheet will receive an email with instructions to correct the issues.</a:t>
            </a:r>
          </a:p>
        </p:txBody>
      </p:sp>
      <p:sp>
        <p:nvSpPr>
          <p:cNvPr id="13" name="Rectangle: Rounded Corners 12">
            <a:extLst>
              <a:ext uri="{FF2B5EF4-FFF2-40B4-BE49-F238E27FC236}">
                <a16:creationId xmlns:a16="http://schemas.microsoft.com/office/drawing/2014/main" id="{16DFF67C-2FD5-F931-1AB3-E32EF2FB1713}"/>
              </a:ext>
            </a:extLst>
          </p:cNvPr>
          <p:cNvSpPr/>
          <p:nvPr/>
        </p:nvSpPr>
        <p:spPr>
          <a:xfrm>
            <a:off x="914400" y="2206416"/>
            <a:ext cx="8229600" cy="438488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42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25</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You’re Finished!</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914400" y="2064013"/>
            <a:ext cx="16459200" cy="984885"/>
          </a:xfrm>
          <a:prstGeom prst="rect">
            <a:avLst/>
          </a:prstGeom>
        </p:spPr>
        <p:txBody>
          <a:bodyPr wrap="square" lIns="0" tIns="0" rIns="0" bIns="0" rtlCol="0" anchor="t">
            <a:spAutoFit/>
          </a:bodyPr>
          <a:lstStyle/>
          <a:p>
            <a:r>
              <a:rPr lang="en-US" sz="3200" dirty="0"/>
              <a:t>If there are no issues with the shipment, file metadata will be entered into TRIM/HPRM within a few days (depending on the size of the shipment) and be ready for requesting.</a:t>
            </a:r>
          </a:p>
        </p:txBody>
      </p:sp>
      <p:pic>
        <p:nvPicPr>
          <p:cNvPr id="3" name="Picture 2" descr="A picture containing different, warehouse, several&#10;&#10;Description automatically generated">
            <a:extLst>
              <a:ext uri="{FF2B5EF4-FFF2-40B4-BE49-F238E27FC236}">
                <a16:creationId xmlns:a16="http://schemas.microsoft.com/office/drawing/2014/main" id="{EDA9085A-A416-DAC3-7B34-99F6BB668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5237" y="3405047"/>
            <a:ext cx="5977526" cy="3362358"/>
          </a:xfrm>
          <a:prstGeom prst="rect">
            <a:avLst/>
          </a:prstGeom>
        </p:spPr>
      </p:pic>
      <p:sp>
        <p:nvSpPr>
          <p:cNvPr id="7" name="TextBox 6">
            <a:extLst>
              <a:ext uri="{FF2B5EF4-FFF2-40B4-BE49-F238E27FC236}">
                <a16:creationId xmlns:a16="http://schemas.microsoft.com/office/drawing/2014/main" id="{7C8F1A1A-BB9E-2BDC-4CF1-37853EA569B6}"/>
              </a:ext>
            </a:extLst>
          </p:cNvPr>
          <p:cNvSpPr txBox="1"/>
          <p:nvPr/>
        </p:nvSpPr>
        <p:spPr>
          <a:xfrm>
            <a:off x="4584700" y="6979424"/>
            <a:ext cx="9118600" cy="461665"/>
          </a:xfrm>
          <a:prstGeom prst="rect">
            <a:avLst/>
          </a:prstGeom>
          <a:noFill/>
        </p:spPr>
        <p:txBody>
          <a:bodyPr wrap="square" rtlCol="0">
            <a:spAutoFit/>
          </a:bodyPr>
          <a:lstStyle/>
          <a:p>
            <a:pPr algn="ctr"/>
            <a:r>
              <a:rPr lang="en-US" sz="2400" u="sng" dirty="0">
                <a:solidFill>
                  <a:schemeClr val="tx2"/>
                </a:solidFill>
                <a:ea typeface="+mj-ea"/>
                <a:cs typeface="+mj-cs"/>
                <a:hlinkClick r:id="rId5">
                  <a:extLst>
                    <a:ext uri="{A12FA001-AC4F-418D-AE19-62706E023703}">
                      <ahyp:hlinkClr xmlns:ahyp="http://schemas.microsoft.com/office/drawing/2018/hyperlinkcolor" val="tx"/>
                    </a:ext>
                  </a:extLst>
                </a:hlinkClick>
              </a:rPr>
              <a:t>If you have any questions please contact PARC</a:t>
            </a:r>
            <a:r>
              <a:rPr lang="en-US" sz="2400" u="sng" dirty="0">
                <a:solidFill>
                  <a:schemeClr val="tx2"/>
                </a:solidFill>
                <a:ea typeface="+mj-ea"/>
                <a:cs typeface="+mj-cs"/>
              </a:rPr>
              <a:t>.</a:t>
            </a:r>
            <a:endParaRPr lang="en-US" sz="2400" u="sng" dirty="0">
              <a:solidFill>
                <a:schemeClr val="tx2"/>
              </a:solidFill>
            </a:endParaRPr>
          </a:p>
        </p:txBody>
      </p:sp>
    </p:spTree>
    <p:extLst>
      <p:ext uri="{BB962C8B-B14F-4D97-AF65-F5344CB8AC3E}">
        <p14:creationId xmlns:p14="http://schemas.microsoft.com/office/powerpoint/2010/main" val="220317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635668"/>
            <a:ext cx="16459200" cy="101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latin typeface="Arial" panose="020B0604020202020204" pitchFamily="34" charset="0"/>
                <a:cs typeface="Arial" panose="020B0604020202020204" pitchFamily="34" charset="0"/>
              </a:rPr>
              <a:t>Thank you!</a:t>
            </a: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26</a:t>
            </a:fld>
            <a:endParaRPr lang="en-US" sz="2200" dirty="0"/>
          </a:p>
        </p:txBody>
      </p:sp>
    </p:spTree>
    <p:extLst>
      <p:ext uri="{BB962C8B-B14F-4D97-AF65-F5344CB8AC3E}">
        <p14:creationId xmlns:p14="http://schemas.microsoft.com/office/powerpoint/2010/main" val="379190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A681C3-701C-0368-8542-BBC908BB106A}"/>
              </a:ext>
            </a:extLst>
          </p:cNvPr>
          <p:cNvSpPr>
            <a:spLocks noGrp="1" noRot="1" noMove="1" noResize="1" noEditPoints="1" noAdjustHandles="1" noChangeArrowheads="1" noChangeShapeType="1"/>
          </p:cNvSpPr>
          <p:nvPr/>
        </p:nvSpPr>
        <p:spPr>
          <a:xfrm>
            <a:off x="2168379" y="8177495"/>
            <a:ext cx="2667000" cy="1736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a:spLocks noGrp="1" noRot="1" noChangeAspect="1" noMove="1" noResize="1" noEditPoints="1" noAdjustHandles="1" noChangeArrowheads="1" noChangeShapeType="1"/>
          </p:cNvSpPr>
          <p:nvPr/>
        </p:nvSpPr>
        <p:spPr>
          <a:xfrm>
            <a:off x="-2" y="0"/>
            <a:ext cx="3905249" cy="10287000"/>
          </a:xfrm>
          <a:custGeom>
            <a:avLst/>
            <a:gdLst/>
            <a:ahLst/>
            <a:cxnLst/>
            <a:rect l="l" t="t" r="r" b="b"/>
            <a:pathLst>
              <a:path w="3921880" h="10287000">
                <a:moveTo>
                  <a:pt x="0" y="0"/>
                </a:moveTo>
                <a:lnTo>
                  <a:pt x="3921880" y="0"/>
                </a:lnTo>
                <a:lnTo>
                  <a:pt x="3921880" y="10287000"/>
                </a:lnTo>
                <a:lnTo>
                  <a:pt x="0" y="10287000"/>
                </a:lnTo>
                <a:lnTo>
                  <a:pt x="0" y="0"/>
                </a:lnTo>
                <a:close/>
              </a:path>
            </a:pathLst>
          </a:custGeom>
          <a:blipFill>
            <a:blip r:embed="rId4"/>
            <a:stretch>
              <a:fillRect l="1" t="-1" r="-81815" b="-4165"/>
            </a:stretch>
          </a:blipFill>
        </p:spPr>
        <p:txBody>
          <a:bodyPr/>
          <a:lstStyle/>
          <a:p>
            <a:endParaRPr lang="en-US"/>
          </a:p>
        </p:txBody>
      </p:sp>
      <p:sp>
        <p:nvSpPr>
          <p:cNvPr id="3" name="Freeform 3"/>
          <p:cNvSpPr>
            <a:spLocks noGrp="1" noRot="1" noMove="1" noResize="1" noEditPoints="1" noAdjustHandles="1" noChangeArrowheads="1" noChangeShapeType="1"/>
          </p:cNvSpPr>
          <p:nvPr/>
        </p:nvSpPr>
        <p:spPr>
          <a:xfrm>
            <a:off x="14480484" y="0"/>
            <a:ext cx="3815644" cy="10287000"/>
          </a:xfrm>
          <a:custGeom>
            <a:avLst/>
            <a:gdLst/>
            <a:ahLst/>
            <a:cxnLst/>
            <a:rect l="l" t="t" r="r" b="b"/>
            <a:pathLst>
              <a:path w="3815644" h="10287000">
                <a:moveTo>
                  <a:pt x="0" y="0"/>
                </a:moveTo>
                <a:lnTo>
                  <a:pt x="3815644" y="0"/>
                </a:lnTo>
                <a:lnTo>
                  <a:pt x="3815644" y="10287000"/>
                </a:lnTo>
                <a:lnTo>
                  <a:pt x="0" y="10287000"/>
                </a:lnTo>
                <a:lnTo>
                  <a:pt x="0" y="0"/>
                </a:lnTo>
                <a:close/>
              </a:path>
            </a:pathLst>
          </a:custGeom>
          <a:blipFill>
            <a:blip r:embed="rId4"/>
            <a:stretch>
              <a:fillRect l="-78004" r="-635"/>
            </a:stretch>
          </a:blipFill>
        </p:spPr>
        <p:txBody>
          <a:bodyPr/>
          <a:lstStyle/>
          <a:p>
            <a:endParaRPr lang="en-US"/>
          </a:p>
        </p:txBody>
      </p:sp>
      <p:grpSp>
        <p:nvGrpSpPr>
          <p:cNvPr id="4" name="Group 4"/>
          <p:cNvGrpSpPr/>
          <p:nvPr/>
        </p:nvGrpSpPr>
        <p:grpSpPr>
          <a:xfrm>
            <a:off x="4233254" y="1361173"/>
            <a:ext cx="9829619" cy="7667640"/>
            <a:chOff x="0" y="0"/>
            <a:chExt cx="13106159" cy="10223520"/>
          </a:xfrm>
        </p:grpSpPr>
        <p:sp>
          <p:nvSpPr>
            <p:cNvPr id="5" name="Freeform 5"/>
            <p:cNvSpPr/>
            <p:nvPr/>
          </p:nvSpPr>
          <p:spPr>
            <a:xfrm>
              <a:off x="0" y="0"/>
              <a:ext cx="7035796" cy="2749365"/>
            </a:xfrm>
            <a:custGeom>
              <a:avLst/>
              <a:gdLst/>
              <a:ahLst/>
              <a:cxnLst/>
              <a:rect l="l" t="t" r="r" b="b"/>
              <a:pathLst>
                <a:path w="7035796" h="2749365">
                  <a:moveTo>
                    <a:pt x="0" y="0"/>
                  </a:moveTo>
                  <a:lnTo>
                    <a:pt x="7035796" y="0"/>
                  </a:lnTo>
                  <a:lnTo>
                    <a:pt x="7035796" y="2749365"/>
                  </a:lnTo>
                  <a:lnTo>
                    <a:pt x="0" y="2749365"/>
                  </a:lnTo>
                  <a:lnTo>
                    <a:pt x="0" y="0"/>
                  </a:lnTo>
                  <a:close/>
                </a:path>
              </a:pathLst>
            </a:custGeom>
            <a:blipFill>
              <a:blip r:embed="rId5"/>
              <a:stretch>
                <a:fillRect l="-125" t="-4768" b="-4768"/>
              </a:stretch>
            </a:blipFill>
          </p:spPr>
          <p:txBody>
            <a:bodyPr/>
            <a:lstStyle/>
            <a:p>
              <a:endParaRPr lang="en-US"/>
            </a:p>
          </p:txBody>
        </p:sp>
        <p:sp>
          <p:nvSpPr>
            <p:cNvPr id="6" name="Freeform 6"/>
            <p:cNvSpPr/>
            <p:nvPr/>
          </p:nvSpPr>
          <p:spPr>
            <a:xfrm>
              <a:off x="10864567" y="287410"/>
              <a:ext cx="2226866" cy="2226866"/>
            </a:xfrm>
            <a:custGeom>
              <a:avLst/>
              <a:gdLst/>
              <a:ahLst/>
              <a:cxnLst/>
              <a:rect l="l" t="t" r="r" b="b"/>
              <a:pathLst>
                <a:path w="2226866" h="2226866">
                  <a:moveTo>
                    <a:pt x="0" y="0"/>
                  </a:moveTo>
                  <a:lnTo>
                    <a:pt x="2226866" y="0"/>
                  </a:lnTo>
                  <a:lnTo>
                    <a:pt x="2226866" y="2226866"/>
                  </a:lnTo>
                  <a:lnTo>
                    <a:pt x="0" y="2226866"/>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14136" y="4652764"/>
              <a:ext cx="12892023" cy="5570756"/>
            </a:xfrm>
            <a:prstGeom prst="rect">
              <a:avLst/>
            </a:prstGeom>
          </p:spPr>
          <p:txBody>
            <a:bodyPr lIns="0" tIns="0" rIns="0" bIns="0" rtlCol="0" anchor="t">
              <a:spAutoFit/>
            </a:bodyPr>
            <a:lstStyle/>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auditorsoffice@portlandoregon.gov</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City Hall</a:t>
              </a: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1221 SW Fourth Ave</a:t>
              </a: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Portland, OR 97204 </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503-823-4078</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portland.gov/auditor</a:t>
              </a:r>
            </a:p>
          </p:txBody>
        </p:sp>
      </p:grpSp>
    </p:spTree>
    <p:extLst>
      <p:ext uri="{BB962C8B-B14F-4D97-AF65-F5344CB8AC3E}">
        <p14:creationId xmlns:p14="http://schemas.microsoft.com/office/powerpoint/2010/main" val="40315067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Will I Find In This Tutorial?</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659970" y="2698326"/>
            <a:ext cx="9138149" cy="3411640"/>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This PowerPoint will work as a step-by-step guide for preparing your RAN Workbook.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need instructions for packing your boxes, please visit </a:t>
            </a:r>
            <a:r>
              <a:rPr lang="en-US" sz="3200" dirty="0">
                <a:solidFill>
                  <a:srgbClr val="000000"/>
                </a:solidFill>
                <a:latin typeface="Arial" panose="020B0604020202020204" pitchFamily="34" charset="0"/>
                <a:cs typeface="Arial" panose="020B0604020202020204" pitchFamily="34" charset="0"/>
                <a:hlinkClick r:id="rId4"/>
              </a:rPr>
              <a:t>this link for a brief tutorial</a:t>
            </a:r>
            <a:r>
              <a:rPr lang="en-US" sz="3200" dirty="0">
                <a:solidFill>
                  <a:srgbClr val="000000"/>
                </a:solidFill>
                <a:latin typeface="Arial" panose="020B0604020202020204" pitchFamily="34" charset="0"/>
                <a:cs typeface="Arial" panose="020B0604020202020204" pitchFamily="34" charset="0"/>
              </a:rPr>
              <a:t>.</a:t>
            </a:r>
          </a:p>
        </p:txBody>
      </p:sp>
      <p:pic>
        <p:nvPicPr>
          <p:cNvPr id="3" name="Picture 2" descr="Table&#10;&#10;Description automatically generated">
            <a:extLst>
              <a:ext uri="{FF2B5EF4-FFF2-40B4-BE49-F238E27FC236}">
                <a16:creationId xmlns:a16="http://schemas.microsoft.com/office/drawing/2014/main" id="{F53BC723-E181-9EBE-FE8C-AF670D0B6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2698326"/>
            <a:ext cx="5599822" cy="3969174"/>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D59DB0B2-8CF2-88BC-2B69-7E07F4B79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3996" y="2038863"/>
            <a:ext cx="6078241" cy="361112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A4B71EDC-F368-1A76-04DC-A7CDE3BDD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18417" y="1265906"/>
            <a:ext cx="4759983" cy="3417007"/>
          </a:xfrm>
          <a:prstGeom prst="rect">
            <a:avLst/>
          </a:prstGeom>
          <a:ln>
            <a:solidFill>
              <a:schemeClr val="bg1">
                <a:lumMod val="65000"/>
              </a:schemeClr>
            </a:solidFill>
          </a:ln>
        </p:spPr>
      </p:pic>
      <p:sp>
        <p:nvSpPr>
          <p:cNvPr id="13" name="TextBox 12">
            <a:extLst>
              <a:ext uri="{FF2B5EF4-FFF2-40B4-BE49-F238E27FC236}">
                <a16:creationId xmlns:a16="http://schemas.microsoft.com/office/drawing/2014/main" id="{D941E1BB-1689-83F2-61B1-3C8FFB04A1E2}"/>
              </a:ext>
            </a:extLst>
          </p:cNvPr>
          <p:cNvSpPr txBox="1"/>
          <p:nvPr/>
        </p:nvSpPr>
        <p:spPr>
          <a:xfrm>
            <a:off x="12207866" y="6874766"/>
            <a:ext cx="3678956" cy="430887"/>
          </a:xfrm>
          <a:prstGeom prst="rect">
            <a:avLst/>
          </a:prstGeom>
          <a:noFill/>
        </p:spPr>
        <p:txBody>
          <a:bodyPr wrap="none" rtlCol="0">
            <a:spAutoFit/>
          </a:bodyPr>
          <a:lstStyle/>
          <a:p>
            <a:r>
              <a:rPr lang="en-US" sz="2200" dirty="0"/>
              <a:t>RAN Workbook tabs 1, 2, 3.</a:t>
            </a:r>
          </a:p>
        </p:txBody>
      </p:sp>
    </p:spTree>
    <p:extLst>
      <p:ext uri="{BB962C8B-B14F-4D97-AF65-F5344CB8AC3E}">
        <p14:creationId xmlns:p14="http://schemas.microsoft.com/office/powerpoint/2010/main" val="40341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This Guide Will Cover</a:t>
            </a: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4</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762000" y="2171700"/>
            <a:ext cx="1409700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Things to know before you start</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Preparing files</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Packing files into a box</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What to do with non-standard files/materials</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Box labeling guidelines</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Getting a confirmation number</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Scheduling box pickup for delivery to PARC</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What happens after boxes are received at PARC</a:t>
            </a:r>
          </a:p>
        </p:txBody>
      </p:sp>
    </p:spTree>
    <p:extLst>
      <p:ext uri="{BB962C8B-B14F-4D97-AF65-F5344CB8AC3E}">
        <p14:creationId xmlns:p14="http://schemas.microsoft.com/office/powerpoint/2010/main" val="78351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So, You Want to Send Records to PARC</a:t>
            </a:r>
            <a:b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Things to Know Before You Start</a:t>
            </a:r>
            <a:b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5</a:t>
            </a:fld>
            <a:endParaRPr lang="en-US" sz="2200" dirty="0"/>
          </a:p>
        </p:txBody>
      </p:sp>
    </p:spTree>
    <p:extLst>
      <p:ext uri="{BB962C8B-B14F-4D97-AF65-F5344CB8AC3E}">
        <p14:creationId xmlns:p14="http://schemas.microsoft.com/office/powerpoint/2010/main" val="310649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One Box, One Schedule</a:t>
            </a: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6</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171700"/>
            <a:ext cx="14706600" cy="2834559"/>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All files within a box must have the same Retention Schedule number</a:t>
            </a:r>
          </a:p>
          <a:p>
            <a:pPr marL="802641" lvl="1" indent="-457200">
              <a:lnSpc>
                <a:spcPts val="4480"/>
              </a:lnSpc>
              <a:buSzPct val="80000"/>
              <a:buFont typeface="Arial" panose="020B0604020202020204" pitchFamily="34" charset="0"/>
              <a:buChar char="•"/>
            </a:pPr>
            <a:r>
              <a:rPr lang="en-US" sz="3200" dirty="0">
                <a:solidFill>
                  <a:schemeClr val="tx1"/>
                </a:solidFill>
              </a:rPr>
              <a:t>If you do not yet know the retention schedule to use, all schedules can be found online here: </a:t>
            </a:r>
            <a:r>
              <a:rPr lang="en-US" sz="3200" dirty="0">
                <a:solidFill>
                  <a:srgbClr val="002060"/>
                </a:solidFill>
                <a:hlinkClick r:id="rId4"/>
              </a:rPr>
              <a:t>Records Retention Schedules</a:t>
            </a:r>
            <a:endParaRPr lang="en-US" sz="3200" dirty="0">
              <a:solidFill>
                <a:srgbClr val="002060"/>
              </a:solidFill>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t>
            </a:r>
            <a:r>
              <a:rPr lang="en-US" sz="3200" dirty="0">
                <a:solidFill>
                  <a:schemeClr val="tx1"/>
                </a:solidFill>
              </a:rPr>
              <a:t>For detailed instructions on using retention schedules see the </a:t>
            </a:r>
            <a:r>
              <a:rPr lang="en-US" sz="3200" dirty="0">
                <a:solidFill>
                  <a:schemeClr val="tx1"/>
                </a:solidFill>
                <a:hlinkClick r:id="rId5"/>
              </a:rPr>
              <a:t>Records Activity Notice (RAN) Tutorial</a:t>
            </a:r>
            <a:r>
              <a:rPr lang="en-US" sz="3200" dirty="0">
                <a:solidFill>
                  <a:schemeClr val="tx1"/>
                </a:solidFill>
              </a:rPr>
              <a:t>)</a:t>
            </a:r>
            <a:endParaRPr lang="en-US" sz="3200" dirty="0">
              <a:solidFill>
                <a:srgbClr val="000000"/>
              </a:solidFill>
              <a:latin typeface="Arial" panose="020B0604020202020204" pitchFamily="34" charset="0"/>
              <a:cs typeface="Arial" panose="020B0604020202020204" pitchFamily="34" charset="0"/>
            </a:endParaRPr>
          </a:p>
        </p:txBody>
      </p:sp>
      <p:pic>
        <p:nvPicPr>
          <p:cNvPr id="10" name="Content Placeholder 2">
            <a:extLst>
              <a:ext uri="{FF2B5EF4-FFF2-40B4-BE49-F238E27FC236}">
                <a16:creationId xmlns:a16="http://schemas.microsoft.com/office/drawing/2014/main" id="{B545805A-A2D6-A79F-7BEB-696D0550F59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33814" y="5579335"/>
            <a:ext cx="4476646" cy="2834559"/>
          </a:xfrm>
          <a:prstGeom prst="rect">
            <a:avLst/>
          </a:prstGeom>
        </p:spPr>
      </p:pic>
      <p:pic>
        <p:nvPicPr>
          <p:cNvPr id="11" name="Picture 10">
            <a:extLst>
              <a:ext uri="{FF2B5EF4-FFF2-40B4-BE49-F238E27FC236}">
                <a16:creationId xmlns:a16="http://schemas.microsoft.com/office/drawing/2014/main" id="{3832ADFC-F6DA-D3AB-CB39-915C36C883D7}"/>
              </a:ext>
            </a:extLst>
          </p:cNvPr>
          <p:cNvPicPr>
            <a:picLocks noChangeAspect="1"/>
          </p:cNvPicPr>
          <p:nvPr/>
        </p:nvPicPr>
        <p:blipFill>
          <a:blip r:embed="rId7"/>
          <a:stretch>
            <a:fillRect/>
          </a:stretch>
        </p:blipFill>
        <p:spPr>
          <a:xfrm>
            <a:off x="8674599" y="4889288"/>
            <a:ext cx="4159644" cy="3544461"/>
          </a:xfrm>
          <a:prstGeom prst="rect">
            <a:avLst/>
          </a:prstGeom>
        </p:spPr>
      </p:pic>
      <p:sp>
        <p:nvSpPr>
          <p:cNvPr id="12" name="TextBox 11">
            <a:extLst>
              <a:ext uri="{FF2B5EF4-FFF2-40B4-BE49-F238E27FC236}">
                <a16:creationId xmlns:a16="http://schemas.microsoft.com/office/drawing/2014/main" id="{0EB745C4-414F-0B37-2FA4-95F4BEE9CFAF}"/>
              </a:ext>
            </a:extLst>
          </p:cNvPr>
          <p:cNvSpPr txBox="1"/>
          <p:nvPr/>
        </p:nvSpPr>
        <p:spPr>
          <a:xfrm>
            <a:off x="926948" y="9088371"/>
            <a:ext cx="4312399" cy="430887"/>
          </a:xfrm>
          <a:prstGeom prst="rect">
            <a:avLst/>
          </a:prstGeom>
          <a:noFill/>
        </p:spPr>
        <p:txBody>
          <a:bodyPr wrap="none" rtlCol="0">
            <a:spAutoFit/>
          </a:bodyPr>
          <a:lstStyle/>
          <a:p>
            <a:r>
              <a:rPr lang="en-US" sz="2200" dirty="0"/>
              <a:t>See folders shown on the file list.</a:t>
            </a:r>
          </a:p>
        </p:txBody>
      </p:sp>
      <p:sp>
        <p:nvSpPr>
          <p:cNvPr id="13" name="TextBox 12">
            <a:extLst>
              <a:ext uri="{FF2B5EF4-FFF2-40B4-BE49-F238E27FC236}">
                <a16:creationId xmlns:a16="http://schemas.microsoft.com/office/drawing/2014/main" id="{EBE957FF-FD0F-221B-6B23-A1C25425632F}"/>
              </a:ext>
            </a:extLst>
          </p:cNvPr>
          <p:cNvSpPr txBox="1"/>
          <p:nvPr/>
        </p:nvSpPr>
        <p:spPr>
          <a:xfrm>
            <a:off x="6467609" y="8749817"/>
            <a:ext cx="8696191" cy="769441"/>
          </a:xfrm>
          <a:prstGeom prst="rect">
            <a:avLst/>
          </a:prstGeom>
          <a:noFill/>
        </p:spPr>
        <p:txBody>
          <a:bodyPr wrap="square" rtlCol="0">
            <a:spAutoFit/>
          </a:bodyPr>
          <a:lstStyle/>
          <a:p>
            <a:r>
              <a:rPr lang="en-US" sz="2200" dirty="0"/>
              <a:t>The schedule number doesn’t have to appear on the folder tab, but this is a good illustration of the folders all having the same schedule.</a:t>
            </a:r>
          </a:p>
        </p:txBody>
      </p:sp>
    </p:spTree>
    <p:extLst>
      <p:ext uri="{BB962C8B-B14F-4D97-AF65-F5344CB8AC3E}">
        <p14:creationId xmlns:p14="http://schemas.microsoft.com/office/powerpoint/2010/main" val="275208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7</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latin typeface="Arial" panose="020B0604020202020204" pitchFamily="34" charset="0"/>
                <a:ea typeface="+mn-ea"/>
                <a:cs typeface="Arial" panose="020B0604020202020204" pitchFamily="34" charset="0"/>
              </a:rPr>
              <a:t>No Binders, Please</a:t>
            </a: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5999909" y="2097187"/>
            <a:ext cx="10642815" cy="5142883"/>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Binders are not accepted for storage or direct destruction. Please remove all materials from their binders and place in folders, titling the folders using the binder title.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the materials need to be split up into multiple folders, include </a:t>
            </a:r>
            <a:r>
              <a:rPr lang="en-US" sz="3200" b="1" dirty="0">
                <a:solidFill>
                  <a:srgbClr val="000000"/>
                </a:solidFill>
                <a:latin typeface="Arial" panose="020B0604020202020204" pitchFamily="34" charset="0"/>
                <a:cs typeface="Arial" panose="020B0604020202020204" pitchFamily="34" charset="0"/>
              </a:rPr>
              <a:t>1 of 3</a:t>
            </a:r>
            <a:r>
              <a:rPr lang="en-US" sz="3200" dirty="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2 of 3</a:t>
            </a:r>
            <a:r>
              <a:rPr lang="en-US" sz="3200" dirty="0">
                <a:solidFill>
                  <a:srgbClr val="000000"/>
                </a:solidFill>
                <a:latin typeface="Arial" panose="020B0604020202020204" pitchFamily="34" charset="0"/>
                <a:cs typeface="Arial" panose="020B0604020202020204" pitchFamily="34" charset="0"/>
              </a:rPr>
              <a:t>, etc. in the folder title so anyone working with the files will know that the multiple folders are considered part of a whole.</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p:txBody>
      </p:sp>
      <p:pic>
        <p:nvPicPr>
          <p:cNvPr id="3" name="Content Placeholder 4">
            <a:extLst>
              <a:ext uri="{FF2B5EF4-FFF2-40B4-BE49-F238E27FC236}">
                <a16:creationId xmlns:a16="http://schemas.microsoft.com/office/drawing/2014/main" id="{63E31D40-C9C8-EB64-765D-D6FD16449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006967"/>
            <a:ext cx="4658414" cy="4658414"/>
          </a:xfrm>
          <a:prstGeom prst="rect">
            <a:avLst/>
          </a:prstGeom>
        </p:spPr>
      </p:pic>
    </p:spTree>
    <p:extLst>
      <p:ext uri="{BB962C8B-B14F-4D97-AF65-F5344CB8AC3E}">
        <p14:creationId xmlns:p14="http://schemas.microsoft.com/office/powerpoint/2010/main" val="374443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Right Box: Choose Wisely</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8</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762000" y="2283518"/>
            <a:ext cx="14097000" cy="2257477"/>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You must use approved boxes that are new, or in very good condition.</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you need boxes, go to the </a:t>
            </a:r>
            <a:r>
              <a:rPr lang="en-US" sz="3200" dirty="0">
                <a:solidFill>
                  <a:srgbClr val="000000"/>
                </a:solidFill>
                <a:latin typeface="Arial" panose="020B0604020202020204" pitchFamily="34" charset="0"/>
                <a:cs typeface="Arial" panose="020B0604020202020204" pitchFamily="34" charset="0"/>
                <a:hlinkClick r:id="rId4"/>
              </a:rPr>
              <a:t>Ordering Archives Boxes instructions</a:t>
            </a:r>
            <a:r>
              <a:rPr lang="en-US" sz="3200" dirty="0">
                <a:solidFill>
                  <a:srgbClr val="000000"/>
                </a:solidFill>
                <a:latin typeface="Arial" panose="020B0604020202020204" pitchFamily="34" charset="0"/>
                <a:cs typeface="Arial" panose="020B0604020202020204" pitchFamily="34" charset="0"/>
              </a:rPr>
              <a:t> on the Records Center website.</a:t>
            </a:r>
          </a:p>
          <a:p>
            <a:pPr marL="1717041" lvl="3"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DE650C5-A1C2-BBD5-965D-46FE4C0566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4340184"/>
            <a:ext cx="6252995" cy="3517309"/>
          </a:xfrm>
          <a:prstGeom prst="rect">
            <a:avLst/>
          </a:prstGeom>
        </p:spPr>
      </p:pic>
      <p:pic>
        <p:nvPicPr>
          <p:cNvPr id="8" name="Picture 7">
            <a:extLst>
              <a:ext uri="{FF2B5EF4-FFF2-40B4-BE49-F238E27FC236}">
                <a16:creationId xmlns:a16="http://schemas.microsoft.com/office/drawing/2014/main" id="{186DEA4C-B923-46B3-1262-949B9BF35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6711932"/>
            <a:ext cx="5026903" cy="2827633"/>
          </a:xfrm>
          <a:prstGeom prst="rect">
            <a:avLst/>
          </a:prstGeom>
        </p:spPr>
      </p:pic>
      <p:pic>
        <p:nvPicPr>
          <p:cNvPr id="10" name="Picture 9">
            <a:extLst>
              <a:ext uri="{FF2B5EF4-FFF2-40B4-BE49-F238E27FC236}">
                <a16:creationId xmlns:a16="http://schemas.microsoft.com/office/drawing/2014/main" id="{243632EE-E6E2-661D-EE79-DA366DBC19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9018" y="4836298"/>
            <a:ext cx="3720719" cy="3290309"/>
          </a:xfrm>
          <a:prstGeom prst="rect">
            <a:avLst/>
          </a:prstGeom>
        </p:spPr>
      </p:pic>
      <p:cxnSp>
        <p:nvCxnSpPr>
          <p:cNvPr id="11" name="Straight Connector 10">
            <a:extLst>
              <a:ext uri="{FF2B5EF4-FFF2-40B4-BE49-F238E27FC236}">
                <a16:creationId xmlns:a16="http://schemas.microsoft.com/office/drawing/2014/main" id="{A4E9EC92-F307-D710-8875-AF8C70DD4736}"/>
              </a:ext>
            </a:extLst>
          </p:cNvPr>
          <p:cNvCxnSpPr>
            <a:cxnSpLocks/>
          </p:cNvCxnSpPr>
          <p:nvPr/>
        </p:nvCxnSpPr>
        <p:spPr>
          <a:xfrm flipV="1">
            <a:off x="11178738" y="4986691"/>
            <a:ext cx="2862233" cy="294510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D812B9-6602-0562-2114-C657D3F283EE}"/>
              </a:ext>
            </a:extLst>
          </p:cNvPr>
          <p:cNvCxnSpPr>
            <a:cxnSpLocks/>
          </p:cNvCxnSpPr>
          <p:nvPr/>
        </p:nvCxnSpPr>
        <p:spPr>
          <a:xfrm>
            <a:off x="11011324" y="5037109"/>
            <a:ext cx="3261458" cy="27268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9C519D1-0CA8-3F1D-5A20-B3C51B2643C1}"/>
              </a:ext>
            </a:extLst>
          </p:cNvPr>
          <p:cNvSpPr txBox="1"/>
          <p:nvPr/>
        </p:nvSpPr>
        <p:spPr>
          <a:xfrm>
            <a:off x="1508240" y="8483085"/>
            <a:ext cx="2241319" cy="430887"/>
          </a:xfrm>
          <a:prstGeom prst="rect">
            <a:avLst/>
          </a:prstGeom>
          <a:noFill/>
        </p:spPr>
        <p:txBody>
          <a:bodyPr wrap="none" rtlCol="0">
            <a:spAutoFit/>
          </a:bodyPr>
          <a:lstStyle/>
          <a:p>
            <a:r>
              <a:rPr lang="en-US" sz="2200" dirty="0"/>
              <a:t>Standard boxes:</a:t>
            </a:r>
          </a:p>
        </p:txBody>
      </p:sp>
      <p:sp>
        <p:nvSpPr>
          <p:cNvPr id="21" name="TextBox 20">
            <a:extLst>
              <a:ext uri="{FF2B5EF4-FFF2-40B4-BE49-F238E27FC236}">
                <a16:creationId xmlns:a16="http://schemas.microsoft.com/office/drawing/2014/main" id="{DDB43D95-F4A2-E5B5-6C96-FC829AF6E088}"/>
              </a:ext>
            </a:extLst>
          </p:cNvPr>
          <p:cNvSpPr txBox="1"/>
          <p:nvPr/>
        </p:nvSpPr>
        <p:spPr>
          <a:xfrm>
            <a:off x="11200738" y="8483085"/>
            <a:ext cx="3490848" cy="769441"/>
          </a:xfrm>
          <a:prstGeom prst="rect">
            <a:avLst/>
          </a:prstGeom>
          <a:noFill/>
        </p:spPr>
        <p:txBody>
          <a:bodyPr wrap="square" rtlCol="0">
            <a:spAutoFit/>
          </a:bodyPr>
          <a:lstStyle/>
          <a:p>
            <a:r>
              <a:rPr lang="en-US" sz="2200" dirty="0"/>
              <a:t>Non-standard boxes will not be accepted.</a:t>
            </a:r>
          </a:p>
        </p:txBody>
      </p:sp>
    </p:spTree>
    <p:extLst>
      <p:ext uri="{BB962C8B-B14F-4D97-AF65-F5344CB8AC3E}">
        <p14:creationId xmlns:p14="http://schemas.microsoft.com/office/powerpoint/2010/main" val="16706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9</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latin typeface="Arial" panose="020B0604020202020204" pitchFamily="34" charset="0"/>
                <a:ea typeface="+mn-ea"/>
                <a:cs typeface="Arial" panose="020B0604020202020204" pitchFamily="34" charset="0"/>
              </a:rPr>
              <a:t>Assembling a Box</a:t>
            </a: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5999909" y="2097187"/>
            <a:ext cx="10642815" cy="5142883"/>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Boxes will likely take less than a minute to assemble and because of their design require no additional securing. This means if you are having to use tape, staples, twine or anything else to keep the box together - it is not assembled correctly.</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you are having trouble assembling boxes please contact PARC for assistance.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pic>
        <p:nvPicPr>
          <p:cNvPr id="7" name="Content Placeholder 4">
            <a:extLst>
              <a:ext uri="{FF2B5EF4-FFF2-40B4-BE49-F238E27FC236}">
                <a16:creationId xmlns:a16="http://schemas.microsoft.com/office/drawing/2014/main" id="{CB048648-0E0B-DE3D-A45E-DF8B1FEAEA53}"/>
              </a:ext>
            </a:extLst>
          </p:cNvPr>
          <p:cNvPicPr>
            <a:picLocks noChangeAspect="1"/>
          </p:cNvPicPr>
          <p:nvPr/>
        </p:nvPicPr>
        <p:blipFill>
          <a:blip r:embed="rId4"/>
          <a:stretch>
            <a:fillRect/>
          </a:stretch>
        </p:blipFill>
        <p:spPr>
          <a:xfrm>
            <a:off x="1219201" y="1968006"/>
            <a:ext cx="4038600" cy="5562078"/>
          </a:xfrm>
          <a:prstGeom prst="rect">
            <a:avLst/>
          </a:prstGeom>
        </p:spPr>
      </p:pic>
    </p:spTree>
    <p:extLst>
      <p:ext uri="{BB962C8B-B14F-4D97-AF65-F5344CB8AC3E}">
        <p14:creationId xmlns:p14="http://schemas.microsoft.com/office/powerpoint/2010/main" val="596689401"/>
      </p:ext>
    </p:extLst>
  </p:cSld>
  <p:clrMapOvr>
    <a:masterClrMapping/>
  </p:clrMapOvr>
</p:sld>
</file>

<file path=ppt/theme/theme1.xml><?xml version="1.0" encoding="utf-8"?>
<a:theme xmlns:a="http://schemas.openxmlformats.org/drawingml/2006/main" name="Auditor's Office Theme PPT">
  <a:themeElements>
    <a:clrScheme name="Auditor's Colors">
      <a:dk1>
        <a:sysClr val="windowText" lastClr="000000"/>
      </a:dk1>
      <a:lt1>
        <a:sysClr val="window" lastClr="FFFFFF"/>
      </a:lt1>
      <a:dk2>
        <a:srgbClr val="4573F7"/>
      </a:dk2>
      <a:lt2>
        <a:srgbClr val="ABDEAB"/>
      </a:lt2>
      <a:accent1>
        <a:srgbClr val="FF0000"/>
      </a:accent1>
      <a:accent2>
        <a:srgbClr val="FFB83A"/>
      </a:accent2>
      <a:accent3>
        <a:srgbClr val="B86BE8"/>
      </a:accent3>
      <a:accent4>
        <a:srgbClr val="7F5C9B"/>
      </a:accent4>
      <a:accent5>
        <a:srgbClr val="C95E85"/>
      </a:accent5>
      <a:accent6>
        <a:srgbClr val="A12B37"/>
      </a:accent6>
      <a:hlink>
        <a:srgbClr val="009145"/>
      </a:hlink>
      <a:folHlink>
        <a:srgbClr val="FF58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uditor's Office PPT template - approved 09252024" id="{B1D7965F-BB83-4F85-9F50-5DA787184021}" vid="{A10B3E52-B38A-427B-98EC-B4DD8DE4E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Auditor's Office PPT template - approved 09252024</Template>
  <TotalTime>395</TotalTime>
  <Words>1720</Words>
  <Application>Microsoft Office PowerPoint</Application>
  <PresentationFormat>Custom</PresentationFormat>
  <Paragraphs>204</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Auditor's Office Theme PPT</vt:lpstr>
      <vt:lpstr>Ensuring Accountability, Inspiring Trust.</vt:lpstr>
      <vt:lpstr>PowerPoint Presentation</vt:lpstr>
      <vt:lpstr>PowerPoint Presentation</vt:lpstr>
      <vt:lpstr>What This Guide Will Cover</vt:lpstr>
      <vt:lpstr>So, You Want to Send Records to PARC Things to Know Before You Start </vt:lpstr>
      <vt:lpstr>One Box, One Schedule</vt:lpstr>
      <vt:lpstr>PowerPoint Presentation</vt:lpstr>
      <vt:lpstr>The Right Box: Choose Wisely</vt:lpstr>
      <vt:lpstr>PowerPoint Presentation</vt:lpstr>
      <vt:lpstr>Preparing Files Labeling and Tips </vt:lpstr>
      <vt:lpstr>Preparing Files</vt:lpstr>
      <vt:lpstr>Preparing Files</vt:lpstr>
      <vt:lpstr>Preparing Files</vt:lpstr>
      <vt:lpstr>Packing Files Into A Box What to Know </vt:lpstr>
      <vt:lpstr>Packing Files Into A Box</vt:lpstr>
      <vt:lpstr>PowerPoint Presentation</vt:lpstr>
      <vt:lpstr>Packing Files Into A Box</vt:lpstr>
      <vt:lpstr>PowerPoint Presentation</vt:lpstr>
      <vt:lpstr>Label the Box Using The Following Guidelines</vt:lpstr>
      <vt:lpstr>Label the Box Using The Following Guidelines</vt:lpstr>
      <vt:lpstr>Next Steps After the Box is Packed </vt:lpstr>
      <vt:lpstr>You’re Almost Finished!</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Accountability, Inspiring Trust.</dc:title>
  <dc:creator>Prince, Hannah</dc:creator>
  <cp:lastModifiedBy>Prince, Hannah</cp:lastModifiedBy>
  <cp:revision>4</cp:revision>
  <cp:lastPrinted>2024-09-03T23:48:25Z</cp:lastPrinted>
  <dcterms:created xsi:type="dcterms:W3CDTF">2024-12-16T23:41:21Z</dcterms:created>
  <dcterms:modified xsi:type="dcterms:W3CDTF">2024-12-23T21:59:26Z</dcterms:modified>
  <dc:identifier>DAFp7sqB2DY</dc:identifier>
</cp:coreProperties>
</file>