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2" r:id="rId1"/>
  </p:sldMasterIdLst>
  <p:notesMasterIdLst>
    <p:notesMasterId r:id="rId39"/>
  </p:notesMasterIdLst>
  <p:sldIdLst>
    <p:sldId id="324" r:id="rId2"/>
    <p:sldId id="311" r:id="rId3"/>
    <p:sldId id="415" r:id="rId4"/>
    <p:sldId id="416" r:id="rId5"/>
    <p:sldId id="420" r:id="rId6"/>
    <p:sldId id="453" r:id="rId7"/>
    <p:sldId id="421" r:id="rId8"/>
    <p:sldId id="452" r:id="rId9"/>
    <p:sldId id="451" r:id="rId10"/>
    <p:sldId id="423" r:id="rId11"/>
    <p:sldId id="424" r:id="rId12"/>
    <p:sldId id="425" r:id="rId13"/>
    <p:sldId id="427" r:id="rId14"/>
    <p:sldId id="426" r:id="rId15"/>
    <p:sldId id="428" r:id="rId16"/>
    <p:sldId id="429" r:id="rId17"/>
    <p:sldId id="431" r:id="rId18"/>
    <p:sldId id="433" r:id="rId19"/>
    <p:sldId id="432" r:id="rId20"/>
    <p:sldId id="434" r:id="rId21"/>
    <p:sldId id="435" r:id="rId22"/>
    <p:sldId id="430" r:id="rId23"/>
    <p:sldId id="439" r:id="rId24"/>
    <p:sldId id="438" r:id="rId25"/>
    <p:sldId id="440" r:id="rId26"/>
    <p:sldId id="441" r:id="rId27"/>
    <p:sldId id="442" r:id="rId28"/>
    <p:sldId id="444" r:id="rId29"/>
    <p:sldId id="443" r:id="rId30"/>
    <p:sldId id="445" r:id="rId31"/>
    <p:sldId id="449" r:id="rId32"/>
    <p:sldId id="446" r:id="rId33"/>
    <p:sldId id="448" r:id="rId34"/>
    <p:sldId id="454" r:id="rId35"/>
    <p:sldId id="447" r:id="rId36"/>
    <p:sldId id="391" r:id="rId37"/>
    <p:sldId id="380" r:id="rId38"/>
  </p:sldIdLst>
  <p:sldSz cx="18288000" cy="10287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CC0D48-6E29-D15F-FD56-1710452C5904}" name="Whitworth, Joni" initials="WJ" userId="S::Joni.Whitworth@portlandoregon.gov::488807d2-701f-4013-baf5-a4b07df2677f" providerId="AD"/>
  <p188:author id="{3612EF97-C8C5-DBAD-8F3C-ED06B2694BFE}" name="Rede, Simone" initials="RS" userId="S::Simone.Rede@portlandoregon.gov::ad9371fc-4138-47df-acb7-06e2ba81b38a" providerId="AD"/>
  <p188:author id="{43AA9FB6-2E91-70F1-E6B6-D1A0276B51AE}" name="Prince, Hannah" initials="HP" userId="S::Hannah.Prince@portlandoregon.gov::6475ee3a-bd77-4b2a-ae3f-2920b592d0e9" providerId="AD"/>
  <p188:author id="{FFC05EFA-B083-ECA4-7F7F-98F9EA944EF8}" name="Zunkel-deCoursey, Audrey" initials="ZdA" userId="S::Audrey.Zunkel-deCoursey@portlandoregon.gov::9a19ef1e-72a8-4b36-b6b2-e0dddbbbde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D55"/>
    <a:srgbClr val="009145"/>
    <a:srgbClr val="FF584F"/>
    <a:srgbClr val="4573F7"/>
    <a:srgbClr val="ABD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EB816-33A0-449C-8B0E-D1D0D4F347D8}" v="37" dt="2024-12-17T02:23:39.0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5076" autoAdjust="0"/>
  </p:normalViewPr>
  <p:slideViewPr>
    <p:cSldViewPr>
      <p:cViewPr varScale="1">
        <p:scale>
          <a:sx n="53" d="100"/>
          <a:sy n="53" d="100"/>
        </p:scale>
        <p:origin x="426" y="84"/>
      </p:cViewPr>
      <p:guideLst>
        <p:guide orient="horz" pos="2160"/>
        <p:guide pos="2880"/>
      </p:guideLst>
    </p:cSldViewPr>
  </p:slideViewPr>
  <p:outlineViewPr>
    <p:cViewPr>
      <p:scale>
        <a:sx n="33" d="100"/>
        <a:sy n="33" d="100"/>
      </p:scale>
      <p:origin x="0" y="-15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nce, Hannah" userId="6475ee3a-bd77-4b2a-ae3f-2920b592d0e9" providerId="ADAL" clId="{259EB816-33A0-449C-8B0E-D1D0D4F347D8}"/>
    <pc:docChg chg="undo custSel addSld delSld modSld sldOrd">
      <pc:chgData name="Prince, Hannah" userId="6475ee3a-bd77-4b2a-ae3f-2920b592d0e9" providerId="ADAL" clId="{259EB816-33A0-449C-8B0E-D1D0D4F347D8}" dt="2024-12-17T02:25:17.769" v="1433" actId="20577"/>
      <pc:docMkLst>
        <pc:docMk/>
      </pc:docMkLst>
      <pc:sldChg chg="del">
        <pc:chgData name="Prince, Hannah" userId="6475ee3a-bd77-4b2a-ae3f-2920b592d0e9" providerId="ADAL" clId="{259EB816-33A0-449C-8B0E-D1D0D4F347D8}" dt="2024-12-17T02:17:37.532" v="1212" actId="2696"/>
        <pc:sldMkLst>
          <pc:docMk/>
          <pc:sldMk cId="2183648524" sldId="280"/>
        </pc:sldMkLst>
      </pc:sldChg>
      <pc:sldChg chg="del">
        <pc:chgData name="Prince, Hannah" userId="6475ee3a-bd77-4b2a-ae3f-2920b592d0e9" providerId="ADAL" clId="{259EB816-33A0-449C-8B0E-D1D0D4F347D8}" dt="2024-12-17T02:17:37.532" v="1212" actId="2696"/>
        <pc:sldMkLst>
          <pc:docMk/>
          <pc:sldMk cId="3469312212" sldId="306"/>
        </pc:sldMkLst>
      </pc:sldChg>
      <pc:sldChg chg="del">
        <pc:chgData name="Prince, Hannah" userId="6475ee3a-bd77-4b2a-ae3f-2920b592d0e9" providerId="ADAL" clId="{259EB816-33A0-449C-8B0E-D1D0D4F347D8}" dt="2024-12-17T02:17:37.532" v="1212" actId="2696"/>
        <pc:sldMkLst>
          <pc:docMk/>
          <pc:sldMk cId="3784323587" sldId="319"/>
        </pc:sldMkLst>
      </pc:sldChg>
      <pc:sldChg chg="del">
        <pc:chgData name="Prince, Hannah" userId="6475ee3a-bd77-4b2a-ae3f-2920b592d0e9" providerId="ADAL" clId="{259EB816-33A0-449C-8B0E-D1D0D4F347D8}" dt="2024-12-17T02:24:32.208" v="1375" actId="2696"/>
        <pc:sldMkLst>
          <pc:docMk/>
          <pc:sldMk cId="1250787241" sldId="330"/>
        </pc:sldMkLst>
      </pc:sldChg>
      <pc:sldChg chg="del">
        <pc:chgData name="Prince, Hannah" userId="6475ee3a-bd77-4b2a-ae3f-2920b592d0e9" providerId="ADAL" clId="{259EB816-33A0-449C-8B0E-D1D0D4F347D8}" dt="2024-12-17T02:17:37.532" v="1212" actId="2696"/>
        <pc:sldMkLst>
          <pc:docMk/>
          <pc:sldMk cId="1611346138" sldId="338"/>
        </pc:sldMkLst>
      </pc:sldChg>
      <pc:sldChg chg="modSp mod ord">
        <pc:chgData name="Prince, Hannah" userId="6475ee3a-bd77-4b2a-ae3f-2920b592d0e9" providerId="ADAL" clId="{259EB816-33A0-449C-8B0E-D1D0D4F347D8}" dt="2024-12-17T02:24:42.970" v="1385" actId="20577"/>
        <pc:sldMkLst>
          <pc:docMk/>
          <pc:sldMk cId="3791904896" sldId="391"/>
        </pc:sldMkLst>
        <pc:spChg chg="mod">
          <ac:chgData name="Prince, Hannah" userId="6475ee3a-bd77-4b2a-ae3f-2920b592d0e9" providerId="ADAL" clId="{259EB816-33A0-449C-8B0E-D1D0D4F347D8}" dt="2024-12-17T02:24:42.970" v="1385" actId="20577"/>
          <ac:spMkLst>
            <pc:docMk/>
            <pc:sldMk cId="3791904896" sldId="391"/>
            <ac:spMk id="4" creationId="{00000000-0000-0000-0000-000000000000}"/>
          </ac:spMkLst>
        </pc:spChg>
      </pc:sldChg>
      <pc:sldChg chg="del">
        <pc:chgData name="Prince, Hannah" userId="6475ee3a-bd77-4b2a-ae3f-2920b592d0e9" providerId="ADAL" clId="{259EB816-33A0-449C-8B0E-D1D0D4F347D8}" dt="2024-12-17T02:17:37.532" v="1212" actId="2696"/>
        <pc:sldMkLst>
          <pc:docMk/>
          <pc:sldMk cId="495239248" sldId="400"/>
        </pc:sldMkLst>
      </pc:sldChg>
      <pc:sldChg chg="del">
        <pc:chgData name="Prince, Hannah" userId="6475ee3a-bd77-4b2a-ae3f-2920b592d0e9" providerId="ADAL" clId="{259EB816-33A0-449C-8B0E-D1D0D4F347D8}" dt="2024-12-17T02:17:51.235" v="1213" actId="2696"/>
        <pc:sldMkLst>
          <pc:docMk/>
          <pc:sldMk cId="2335090688" sldId="417"/>
        </pc:sldMkLst>
      </pc:sldChg>
      <pc:sldChg chg="del">
        <pc:chgData name="Prince, Hannah" userId="6475ee3a-bd77-4b2a-ae3f-2920b592d0e9" providerId="ADAL" clId="{259EB816-33A0-449C-8B0E-D1D0D4F347D8}" dt="2024-12-17T02:17:51.235" v="1213" actId="2696"/>
        <pc:sldMkLst>
          <pc:docMk/>
          <pc:sldMk cId="3942331361" sldId="418"/>
        </pc:sldMkLst>
      </pc:sldChg>
      <pc:sldChg chg="del">
        <pc:chgData name="Prince, Hannah" userId="6475ee3a-bd77-4b2a-ae3f-2920b592d0e9" providerId="ADAL" clId="{259EB816-33A0-449C-8B0E-D1D0D4F347D8}" dt="2024-12-17T02:17:51.235" v="1213" actId="2696"/>
        <pc:sldMkLst>
          <pc:docMk/>
          <pc:sldMk cId="4191056494" sldId="419"/>
        </pc:sldMkLst>
      </pc:sldChg>
      <pc:sldChg chg="del">
        <pc:chgData name="Prince, Hannah" userId="6475ee3a-bd77-4b2a-ae3f-2920b592d0e9" providerId="ADAL" clId="{259EB816-33A0-449C-8B0E-D1D0D4F347D8}" dt="2024-12-17T02:20:16.097" v="1260" actId="2696"/>
        <pc:sldMkLst>
          <pc:docMk/>
          <pc:sldMk cId="1282137770" sldId="422"/>
        </pc:sldMkLst>
      </pc:sldChg>
      <pc:sldChg chg="delCm">
        <pc:chgData name="Prince, Hannah" userId="6475ee3a-bd77-4b2a-ae3f-2920b592d0e9" providerId="ADAL" clId="{259EB816-33A0-449C-8B0E-D1D0D4F347D8}" dt="2024-12-17T02:10:47.660" v="1210"/>
        <pc:sldMkLst>
          <pc:docMk/>
          <pc:sldMk cId="328203028" sldId="424"/>
        </pc:sldMkLst>
        <pc:extLst>
          <p:ext xmlns:p="http://schemas.openxmlformats.org/presentationml/2006/main" uri="{D6D511B9-2390-475A-947B-AFAB55BFBCF1}">
            <pc226:cmChg xmlns:pc226="http://schemas.microsoft.com/office/powerpoint/2022/06/main/command" chg="del">
              <pc226:chgData name="Prince, Hannah" userId="6475ee3a-bd77-4b2a-ae3f-2920b592d0e9" providerId="ADAL" clId="{259EB816-33A0-449C-8B0E-D1D0D4F347D8}" dt="2024-12-17T02:10:47.660" v="1210"/>
              <pc2:cmMkLst xmlns:pc2="http://schemas.microsoft.com/office/powerpoint/2019/9/main/command">
                <pc:docMk/>
                <pc:sldMk cId="328203028" sldId="424"/>
                <pc2:cmMk id="{A57EC10B-19C0-4D52-9F90-AC500010E24E}"/>
              </pc2:cmMkLst>
            </pc226:cmChg>
          </p:ext>
        </pc:extLst>
      </pc:sldChg>
      <pc:sldChg chg="delCm">
        <pc:chgData name="Prince, Hannah" userId="6475ee3a-bd77-4b2a-ae3f-2920b592d0e9" providerId="ADAL" clId="{259EB816-33A0-449C-8B0E-D1D0D4F347D8}" dt="2024-12-17T02:10:51.194" v="1211"/>
        <pc:sldMkLst>
          <pc:docMk/>
          <pc:sldMk cId="3187017239" sldId="425"/>
        </pc:sldMkLst>
        <pc:extLst>
          <p:ext xmlns:p="http://schemas.openxmlformats.org/presentationml/2006/main" uri="{D6D511B9-2390-475A-947B-AFAB55BFBCF1}">
            <pc226:cmChg xmlns:pc226="http://schemas.microsoft.com/office/powerpoint/2022/06/main/command" chg="del">
              <pc226:chgData name="Prince, Hannah" userId="6475ee3a-bd77-4b2a-ae3f-2920b592d0e9" providerId="ADAL" clId="{259EB816-33A0-449C-8B0E-D1D0D4F347D8}" dt="2024-12-17T02:10:51.194" v="1211"/>
              <pc2:cmMkLst xmlns:pc2="http://schemas.microsoft.com/office/powerpoint/2019/9/main/command">
                <pc:docMk/>
                <pc:sldMk cId="3187017239" sldId="425"/>
                <pc2:cmMk id="{46A01DF4-B9F5-457F-9F9F-EF3D6F163459}"/>
              </pc2:cmMkLst>
            </pc226:cmChg>
          </p:ext>
        </pc:extLst>
      </pc:sldChg>
      <pc:sldChg chg="modSp mod">
        <pc:chgData name="Prince, Hannah" userId="6475ee3a-bd77-4b2a-ae3f-2920b592d0e9" providerId="ADAL" clId="{259EB816-33A0-449C-8B0E-D1D0D4F347D8}" dt="2024-12-17T01:16:46.932" v="798" actId="20577"/>
        <pc:sldMkLst>
          <pc:docMk/>
          <pc:sldMk cId="811395481" sldId="427"/>
        </pc:sldMkLst>
        <pc:spChg chg="mod">
          <ac:chgData name="Prince, Hannah" userId="6475ee3a-bd77-4b2a-ae3f-2920b592d0e9" providerId="ADAL" clId="{259EB816-33A0-449C-8B0E-D1D0D4F347D8}" dt="2024-12-17T01:16:46.932" v="798" actId="20577"/>
          <ac:spMkLst>
            <pc:docMk/>
            <pc:sldMk cId="811395481" sldId="427"/>
            <ac:spMk id="4" creationId="{00000000-0000-0000-0000-000000000000}"/>
          </ac:spMkLst>
        </pc:spChg>
      </pc:sldChg>
      <pc:sldChg chg="modSp mod">
        <pc:chgData name="Prince, Hannah" userId="6475ee3a-bd77-4b2a-ae3f-2920b592d0e9" providerId="ADAL" clId="{259EB816-33A0-449C-8B0E-D1D0D4F347D8}" dt="2024-12-17T01:17:11.682" v="800" actId="255"/>
        <pc:sldMkLst>
          <pc:docMk/>
          <pc:sldMk cId="1328890237" sldId="428"/>
        </pc:sldMkLst>
        <pc:spChg chg="mod">
          <ac:chgData name="Prince, Hannah" userId="6475ee3a-bd77-4b2a-ae3f-2920b592d0e9" providerId="ADAL" clId="{259EB816-33A0-449C-8B0E-D1D0D4F347D8}" dt="2024-12-17T01:17:11.682" v="800" actId="255"/>
          <ac:spMkLst>
            <pc:docMk/>
            <pc:sldMk cId="1328890237" sldId="428"/>
            <ac:spMk id="4" creationId="{20FF407A-8761-057C-22FE-17290046F68F}"/>
          </ac:spMkLst>
        </pc:spChg>
      </pc:sldChg>
      <pc:sldChg chg="addSp delSp modSp mod">
        <pc:chgData name="Prince, Hannah" userId="6475ee3a-bd77-4b2a-ae3f-2920b592d0e9" providerId="ADAL" clId="{259EB816-33A0-449C-8B0E-D1D0D4F347D8}" dt="2024-12-17T00:29:59.625" v="103" actId="1076"/>
        <pc:sldMkLst>
          <pc:docMk/>
          <pc:sldMk cId="2860427573" sldId="429"/>
        </pc:sldMkLst>
        <pc:spChg chg="mod">
          <ac:chgData name="Prince, Hannah" userId="6475ee3a-bd77-4b2a-ae3f-2920b592d0e9" providerId="ADAL" clId="{259EB816-33A0-449C-8B0E-D1D0D4F347D8}" dt="2024-12-17T00:27:16.809" v="54" actId="20577"/>
          <ac:spMkLst>
            <pc:docMk/>
            <pc:sldMk cId="2860427573" sldId="429"/>
            <ac:spMk id="4" creationId="{20FF407A-8761-057C-22FE-17290046F68F}"/>
          </ac:spMkLst>
        </pc:spChg>
        <pc:spChg chg="mod">
          <ac:chgData name="Prince, Hannah" userId="6475ee3a-bd77-4b2a-ae3f-2920b592d0e9" providerId="ADAL" clId="{259EB816-33A0-449C-8B0E-D1D0D4F347D8}" dt="2024-12-17T00:28:04.516" v="65" actId="20577"/>
          <ac:spMkLst>
            <pc:docMk/>
            <pc:sldMk cId="2860427573" sldId="429"/>
            <ac:spMk id="5" creationId="{2406B28B-4CCB-013B-FFB0-2DEB6D8AEE4B}"/>
          </ac:spMkLst>
        </pc:spChg>
        <pc:spChg chg="add mod">
          <ac:chgData name="Prince, Hannah" userId="6475ee3a-bd77-4b2a-ae3f-2920b592d0e9" providerId="ADAL" clId="{259EB816-33A0-449C-8B0E-D1D0D4F347D8}" dt="2024-12-17T00:29:55.939" v="102" actId="1076"/>
          <ac:spMkLst>
            <pc:docMk/>
            <pc:sldMk cId="2860427573" sldId="429"/>
            <ac:spMk id="7" creationId="{218E9387-D6D1-3121-D1A0-C22529529298}"/>
          </ac:spMkLst>
        </pc:spChg>
        <pc:spChg chg="del mod">
          <ac:chgData name="Prince, Hannah" userId="6475ee3a-bd77-4b2a-ae3f-2920b592d0e9" providerId="ADAL" clId="{259EB816-33A0-449C-8B0E-D1D0D4F347D8}" dt="2024-12-17T00:27:27.857" v="57" actId="478"/>
          <ac:spMkLst>
            <pc:docMk/>
            <pc:sldMk cId="2860427573" sldId="429"/>
            <ac:spMk id="13" creationId="{D941E1BB-1689-83F2-61B1-3C8FFB04A1E2}"/>
          </ac:spMkLst>
        </pc:spChg>
        <pc:picChg chg="add mod">
          <ac:chgData name="Prince, Hannah" userId="6475ee3a-bd77-4b2a-ae3f-2920b592d0e9" providerId="ADAL" clId="{259EB816-33A0-449C-8B0E-D1D0D4F347D8}" dt="2024-12-17T00:29:59.625" v="103" actId="1076"/>
          <ac:picMkLst>
            <pc:docMk/>
            <pc:sldMk cId="2860427573" sldId="429"/>
            <ac:picMk id="3" creationId="{908011AD-8045-DCFC-F9B8-8D5A34B874BB}"/>
          </ac:picMkLst>
        </pc:picChg>
        <pc:picChg chg="del">
          <ac:chgData name="Prince, Hannah" userId="6475ee3a-bd77-4b2a-ae3f-2920b592d0e9" providerId="ADAL" clId="{259EB816-33A0-449C-8B0E-D1D0D4F347D8}" dt="2024-12-17T00:27:26.284" v="55" actId="478"/>
          <ac:picMkLst>
            <pc:docMk/>
            <pc:sldMk cId="2860427573" sldId="429"/>
            <ac:picMk id="10" creationId="{037FE25F-88D1-F921-C59E-0018E4267014}"/>
          </ac:picMkLst>
        </pc:picChg>
      </pc:sldChg>
      <pc:sldChg chg="delSp modSp mod">
        <pc:chgData name="Prince, Hannah" userId="6475ee3a-bd77-4b2a-ae3f-2920b592d0e9" providerId="ADAL" clId="{259EB816-33A0-449C-8B0E-D1D0D4F347D8}" dt="2024-12-17T00:59:12.190" v="479" actId="15"/>
        <pc:sldMkLst>
          <pc:docMk/>
          <pc:sldMk cId="2862886414" sldId="430"/>
        </pc:sldMkLst>
        <pc:spChg chg="mod">
          <ac:chgData name="Prince, Hannah" userId="6475ee3a-bd77-4b2a-ae3f-2920b592d0e9" providerId="ADAL" clId="{259EB816-33A0-449C-8B0E-D1D0D4F347D8}" dt="2024-12-17T00:58:11.089" v="463" actId="114"/>
          <ac:spMkLst>
            <pc:docMk/>
            <pc:sldMk cId="2862886414" sldId="430"/>
            <ac:spMk id="4" creationId="{20FF407A-8761-057C-22FE-17290046F68F}"/>
          </ac:spMkLst>
        </pc:spChg>
        <pc:spChg chg="mod">
          <ac:chgData name="Prince, Hannah" userId="6475ee3a-bd77-4b2a-ae3f-2920b592d0e9" providerId="ADAL" clId="{259EB816-33A0-449C-8B0E-D1D0D4F347D8}" dt="2024-12-17T00:59:12.190" v="479" actId="15"/>
          <ac:spMkLst>
            <pc:docMk/>
            <pc:sldMk cId="2862886414" sldId="430"/>
            <ac:spMk id="5" creationId="{2406B28B-4CCB-013B-FFB0-2DEB6D8AEE4B}"/>
          </ac:spMkLst>
        </pc:spChg>
        <pc:spChg chg="del">
          <ac:chgData name="Prince, Hannah" userId="6475ee3a-bd77-4b2a-ae3f-2920b592d0e9" providerId="ADAL" clId="{259EB816-33A0-449C-8B0E-D1D0D4F347D8}" dt="2024-12-17T00:58:21.017" v="464" actId="478"/>
          <ac:spMkLst>
            <pc:docMk/>
            <pc:sldMk cId="2862886414" sldId="430"/>
            <ac:spMk id="13" creationId="{D941E1BB-1689-83F2-61B1-3C8FFB04A1E2}"/>
          </ac:spMkLst>
        </pc:spChg>
        <pc:picChg chg="del">
          <ac:chgData name="Prince, Hannah" userId="6475ee3a-bd77-4b2a-ae3f-2920b592d0e9" providerId="ADAL" clId="{259EB816-33A0-449C-8B0E-D1D0D4F347D8}" dt="2024-12-17T00:58:21.787" v="465" actId="478"/>
          <ac:picMkLst>
            <pc:docMk/>
            <pc:sldMk cId="2862886414" sldId="430"/>
            <ac:picMk id="10" creationId="{037FE25F-88D1-F921-C59E-0018E4267014}"/>
          </ac:picMkLst>
        </pc:picChg>
      </pc:sldChg>
      <pc:sldChg chg="modSp add mod">
        <pc:chgData name="Prince, Hannah" userId="6475ee3a-bd77-4b2a-ae3f-2920b592d0e9" providerId="ADAL" clId="{259EB816-33A0-449C-8B0E-D1D0D4F347D8}" dt="2024-12-17T00:30:26.018" v="107" actId="20577"/>
        <pc:sldMkLst>
          <pc:docMk/>
          <pc:sldMk cId="1594467321" sldId="431"/>
        </pc:sldMkLst>
        <pc:spChg chg="mod">
          <ac:chgData name="Prince, Hannah" userId="6475ee3a-bd77-4b2a-ae3f-2920b592d0e9" providerId="ADAL" clId="{259EB816-33A0-449C-8B0E-D1D0D4F347D8}" dt="2024-12-17T00:30:26.018" v="107" actId="20577"/>
          <ac:spMkLst>
            <pc:docMk/>
            <pc:sldMk cId="1594467321" sldId="431"/>
            <ac:spMk id="5" creationId="{2406B28B-4CCB-013B-FFB0-2DEB6D8AEE4B}"/>
          </ac:spMkLst>
        </pc:spChg>
      </pc:sldChg>
      <pc:sldChg chg="addSp delSp modSp add mod">
        <pc:chgData name="Prince, Hannah" userId="6475ee3a-bd77-4b2a-ae3f-2920b592d0e9" providerId="ADAL" clId="{259EB816-33A0-449C-8B0E-D1D0D4F347D8}" dt="2024-12-17T02:05:48.306" v="1063" actId="1076"/>
        <pc:sldMkLst>
          <pc:docMk/>
          <pc:sldMk cId="1330766947" sldId="432"/>
        </pc:sldMkLst>
        <pc:spChg chg="mod">
          <ac:chgData name="Prince, Hannah" userId="6475ee3a-bd77-4b2a-ae3f-2920b592d0e9" providerId="ADAL" clId="{259EB816-33A0-449C-8B0E-D1D0D4F347D8}" dt="2024-12-17T00:50:43.226" v="214" actId="20577"/>
          <ac:spMkLst>
            <pc:docMk/>
            <pc:sldMk cId="1330766947" sldId="432"/>
            <ac:spMk id="4" creationId="{20FF407A-8761-057C-22FE-17290046F68F}"/>
          </ac:spMkLst>
        </pc:spChg>
        <pc:spChg chg="mod">
          <ac:chgData name="Prince, Hannah" userId="6475ee3a-bd77-4b2a-ae3f-2920b592d0e9" providerId="ADAL" clId="{259EB816-33A0-449C-8B0E-D1D0D4F347D8}" dt="2024-12-17T00:54:16.370" v="348" actId="20577"/>
          <ac:spMkLst>
            <pc:docMk/>
            <pc:sldMk cId="1330766947" sldId="432"/>
            <ac:spMk id="5" creationId="{2406B28B-4CCB-013B-FFB0-2DEB6D8AEE4B}"/>
          </ac:spMkLst>
        </pc:spChg>
        <pc:spChg chg="mod">
          <ac:chgData name="Prince, Hannah" userId="6475ee3a-bd77-4b2a-ae3f-2920b592d0e9" providerId="ADAL" clId="{259EB816-33A0-449C-8B0E-D1D0D4F347D8}" dt="2024-12-17T00:51:37.860" v="299" actId="1076"/>
          <ac:spMkLst>
            <pc:docMk/>
            <pc:sldMk cId="1330766947" sldId="432"/>
            <ac:spMk id="7" creationId="{218E9387-D6D1-3121-D1A0-C22529529298}"/>
          </ac:spMkLst>
        </pc:spChg>
        <pc:spChg chg="mod">
          <ac:chgData name="Prince, Hannah" userId="6475ee3a-bd77-4b2a-ae3f-2920b592d0e9" providerId="ADAL" clId="{259EB816-33A0-449C-8B0E-D1D0D4F347D8}" dt="2024-12-17T00:53:43.221" v="337" actId="1076"/>
          <ac:spMkLst>
            <pc:docMk/>
            <pc:sldMk cId="1330766947" sldId="432"/>
            <ac:spMk id="11" creationId="{53CEC130-F0AA-B4C3-7FC5-5F89A6146B85}"/>
          </ac:spMkLst>
        </pc:spChg>
        <pc:spChg chg="mod">
          <ac:chgData name="Prince, Hannah" userId="6475ee3a-bd77-4b2a-ae3f-2920b592d0e9" providerId="ADAL" clId="{259EB816-33A0-449C-8B0E-D1D0D4F347D8}" dt="2024-12-17T00:53:53.365" v="339" actId="1037"/>
          <ac:spMkLst>
            <pc:docMk/>
            <pc:sldMk cId="1330766947" sldId="432"/>
            <ac:spMk id="12" creationId="{53C2687C-634F-9954-CB1C-0A8AADBA0933}"/>
          </ac:spMkLst>
        </pc:spChg>
        <pc:spChg chg="mod">
          <ac:chgData name="Prince, Hannah" userId="6475ee3a-bd77-4b2a-ae3f-2920b592d0e9" providerId="ADAL" clId="{259EB816-33A0-449C-8B0E-D1D0D4F347D8}" dt="2024-12-17T00:53:53.365" v="339" actId="1037"/>
          <ac:spMkLst>
            <pc:docMk/>
            <pc:sldMk cId="1330766947" sldId="432"/>
            <ac:spMk id="13" creationId="{1433E4D8-8C6D-52A6-E8EF-63F0DFBB8C40}"/>
          </ac:spMkLst>
        </pc:spChg>
        <pc:spChg chg="add del mod">
          <ac:chgData name="Prince, Hannah" userId="6475ee3a-bd77-4b2a-ae3f-2920b592d0e9" providerId="ADAL" clId="{259EB816-33A0-449C-8B0E-D1D0D4F347D8}" dt="2024-12-17T00:52:29.156" v="312" actId="22"/>
          <ac:spMkLst>
            <pc:docMk/>
            <pc:sldMk cId="1330766947" sldId="432"/>
            <ac:spMk id="15" creationId="{82A1E614-B8BF-A075-34B2-A0E0DC4FE00C}"/>
          </ac:spMkLst>
        </pc:spChg>
        <pc:grpChg chg="add mod">
          <ac:chgData name="Prince, Hannah" userId="6475ee3a-bd77-4b2a-ae3f-2920b592d0e9" providerId="ADAL" clId="{259EB816-33A0-449C-8B0E-D1D0D4F347D8}" dt="2024-12-17T02:05:48.306" v="1063" actId="1076"/>
          <ac:grpSpMkLst>
            <pc:docMk/>
            <pc:sldMk cId="1330766947" sldId="432"/>
            <ac:grpSpMk id="10" creationId="{6A617CAA-8ADA-3C20-F42A-D70377C55516}"/>
          </ac:grpSpMkLst>
        </pc:grpChg>
        <pc:picChg chg="del">
          <ac:chgData name="Prince, Hannah" userId="6475ee3a-bd77-4b2a-ae3f-2920b592d0e9" providerId="ADAL" clId="{259EB816-33A0-449C-8B0E-D1D0D4F347D8}" dt="2024-12-17T00:51:02.982" v="217" actId="478"/>
          <ac:picMkLst>
            <pc:docMk/>
            <pc:sldMk cId="1330766947" sldId="432"/>
            <ac:picMk id="3" creationId="{908011AD-8045-DCFC-F9B8-8D5A34B874BB}"/>
          </ac:picMkLst>
        </pc:picChg>
        <pc:picChg chg="add mod">
          <ac:chgData name="Prince, Hannah" userId="6475ee3a-bd77-4b2a-ae3f-2920b592d0e9" providerId="ADAL" clId="{259EB816-33A0-449C-8B0E-D1D0D4F347D8}" dt="2024-12-17T00:53:58.215" v="341" actId="1037"/>
          <ac:picMkLst>
            <pc:docMk/>
            <pc:sldMk cId="1330766947" sldId="432"/>
            <ac:picMk id="9" creationId="{7E8A8027-55E8-8245-E3D5-5594E87D361F}"/>
          </ac:picMkLst>
        </pc:picChg>
      </pc:sldChg>
      <pc:sldChg chg="delSp modSp add mod modCm">
        <pc:chgData name="Prince, Hannah" userId="6475ee3a-bd77-4b2a-ae3f-2920b592d0e9" providerId="ADAL" clId="{259EB816-33A0-449C-8B0E-D1D0D4F347D8}" dt="2024-12-17T00:50:25.135" v="213" actId="113"/>
        <pc:sldMkLst>
          <pc:docMk/>
          <pc:sldMk cId="3439329480" sldId="433"/>
        </pc:sldMkLst>
        <pc:spChg chg="mod">
          <ac:chgData name="Prince, Hannah" userId="6475ee3a-bd77-4b2a-ae3f-2920b592d0e9" providerId="ADAL" clId="{259EB816-33A0-449C-8B0E-D1D0D4F347D8}" dt="2024-12-17T00:50:25.135" v="213" actId="113"/>
          <ac:spMkLst>
            <pc:docMk/>
            <pc:sldMk cId="3439329480" sldId="433"/>
            <ac:spMk id="3" creationId="{998504E6-BCD3-67C0-07E7-FA5BAAA1E6CB}"/>
          </ac:spMkLst>
        </pc:spChg>
        <pc:spChg chg="mod">
          <ac:chgData name="Prince, Hannah" userId="6475ee3a-bd77-4b2a-ae3f-2920b592d0e9" providerId="ADAL" clId="{259EB816-33A0-449C-8B0E-D1D0D4F347D8}" dt="2024-12-17T00:32:33.930" v="211" actId="20577"/>
          <ac:spMkLst>
            <pc:docMk/>
            <pc:sldMk cId="3439329480" sldId="433"/>
            <ac:spMk id="4" creationId="{00000000-0000-0000-0000-000000000000}"/>
          </ac:spMkLst>
        </pc:spChg>
        <pc:spChg chg="del">
          <ac:chgData name="Prince, Hannah" userId="6475ee3a-bd77-4b2a-ae3f-2920b592d0e9" providerId="ADAL" clId="{259EB816-33A0-449C-8B0E-D1D0D4F347D8}" dt="2024-12-17T00:32:40.546" v="212" actId="478"/>
          <ac:spMkLst>
            <pc:docMk/>
            <pc:sldMk cId="3439329480" sldId="433"/>
            <ac:spMk id="8" creationId="{690DD072-7097-AD89-ACD0-93E6155EF479}"/>
          </ac:spMkLst>
        </pc:spChg>
        <pc:picChg chg="del">
          <ac:chgData name="Prince, Hannah" userId="6475ee3a-bd77-4b2a-ae3f-2920b592d0e9" providerId="ADAL" clId="{259EB816-33A0-449C-8B0E-D1D0D4F347D8}" dt="2024-12-17T00:31:46.656" v="148" actId="478"/>
          <ac:picMkLst>
            <pc:docMk/>
            <pc:sldMk cId="3439329480" sldId="433"/>
            <ac:picMk id="5" creationId="{F2A974D9-60B7-C6DC-8FDC-A4972939F5CD}"/>
          </ac:picMkLst>
        </pc:picChg>
        <pc:extLst>
          <p:ext xmlns:p="http://schemas.openxmlformats.org/presentationml/2006/main" uri="{D6D511B9-2390-475A-947B-AFAB55BFBCF1}">
            <pc226:cmChg xmlns:pc226="http://schemas.microsoft.com/office/powerpoint/2022/06/main/command" chg="mod">
              <pc226:chgData name="Prince, Hannah" userId="6475ee3a-bd77-4b2a-ae3f-2920b592d0e9" providerId="ADAL" clId="{259EB816-33A0-449C-8B0E-D1D0D4F347D8}" dt="2024-12-17T00:32:33.930" v="211" actId="20577"/>
              <pc2:cmMkLst xmlns:pc2="http://schemas.microsoft.com/office/powerpoint/2019/9/main/command">
                <pc:docMk/>
                <pc:sldMk cId="3439329480" sldId="433"/>
                <pc2:cmMk id="{D60CE652-F4D3-4A04-8E3D-90B8A7E5F94A}"/>
              </pc2:cmMkLst>
            </pc226:cmChg>
          </p:ext>
        </pc:extLst>
      </pc:sldChg>
      <pc:sldChg chg="addSp modSp add mod delCm">
        <pc:chgData name="Prince, Hannah" userId="6475ee3a-bd77-4b2a-ae3f-2920b592d0e9" providerId="ADAL" clId="{259EB816-33A0-449C-8B0E-D1D0D4F347D8}" dt="2024-12-17T00:57:11.474" v="414" actId="14100"/>
        <pc:sldMkLst>
          <pc:docMk/>
          <pc:sldMk cId="2822307405" sldId="434"/>
        </pc:sldMkLst>
        <pc:spChg chg="mod">
          <ac:chgData name="Prince, Hannah" userId="6475ee3a-bd77-4b2a-ae3f-2920b592d0e9" providerId="ADAL" clId="{259EB816-33A0-449C-8B0E-D1D0D4F347D8}" dt="2024-12-17T00:55:15.539" v="398" actId="114"/>
          <ac:spMkLst>
            <pc:docMk/>
            <pc:sldMk cId="2822307405" sldId="434"/>
            <ac:spMk id="3" creationId="{998504E6-BCD3-67C0-07E7-FA5BAAA1E6CB}"/>
          </ac:spMkLst>
        </pc:spChg>
        <pc:spChg chg="mod">
          <ac:chgData name="Prince, Hannah" userId="6475ee3a-bd77-4b2a-ae3f-2920b592d0e9" providerId="ADAL" clId="{259EB816-33A0-449C-8B0E-D1D0D4F347D8}" dt="2024-12-17T00:54:51.228" v="391" actId="20577"/>
          <ac:spMkLst>
            <pc:docMk/>
            <pc:sldMk cId="2822307405" sldId="434"/>
            <ac:spMk id="4" creationId="{00000000-0000-0000-0000-000000000000}"/>
          </ac:spMkLst>
        </pc:spChg>
        <pc:spChg chg="add mod">
          <ac:chgData name="Prince, Hannah" userId="6475ee3a-bd77-4b2a-ae3f-2920b592d0e9" providerId="ADAL" clId="{259EB816-33A0-449C-8B0E-D1D0D4F347D8}" dt="2024-12-17T00:56:38.362" v="407" actId="1036"/>
          <ac:spMkLst>
            <pc:docMk/>
            <pc:sldMk cId="2822307405" sldId="434"/>
            <ac:spMk id="8" creationId="{2BBDABDE-8BC1-E5DD-9AD7-B677A361FAF2}"/>
          </ac:spMkLst>
        </pc:spChg>
        <pc:picChg chg="add mod">
          <ac:chgData name="Prince, Hannah" userId="6475ee3a-bd77-4b2a-ae3f-2920b592d0e9" providerId="ADAL" clId="{259EB816-33A0-449C-8B0E-D1D0D4F347D8}" dt="2024-12-17T00:55:35.622" v="403" actId="1076"/>
          <ac:picMkLst>
            <pc:docMk/>
            <pc:sldMk cId="2822307405" sldId="434"/>
            <ac:picMk id="5" creationId="{BBD652DE-2EA7-BEA3-F289-44F65838A163}"/>
          </ac:picMkLst>
        </pc:picChg>
        <pc:cxnChg chg="add mod">
          <ac:chgData name="Prince, Hannah" userId="6475ee3a-bd77-4b2a-ae3f-2920b592d0e9" providerId="ADAL" clId="{259EB816-33A0-449C-8B0E-D1D0D4F347D8}" dt="2024-12-17T00:57:11.474" v="414" actId="14100"/>
          <ac:cxnSpMkLst>
            <pc:docMk/>
            <pc:sldMk cId="2822307405" sldId="434"/>
            <ac:cxnSpMk id="10" creationId="{639827AC-AE4B-2225-69F4-036D76CAC9DA}"/>
          </ac:cxnSpMkLst>
        </pc:cxnChg>
        <pc:extLst>
          <p:ext xmlns:p="http://schemas.openxmlformats.org/presentationml/2006/main" uri="{D6D511B9-2390-475A-947B-AFAB55BFBCF1}">
            <pc226:cmChg xmlns:pc226="http://schemas.microsoft.com/office/powerpoint/2022/06/main/command" chg="del">
              <pc226:chgData name="Prince, Hannah" userId="6475ee3a-bd77-4b2a-ae3f-2920b592d0e9" providerId="ADAL" clId="{259EB816-33A0-449C-8B0E-D1D0D4F347D8}" dt="2024-12-17T00:54:36.171" v="350"/>
              <pc2:cmMkLst xmlns:pc2="http://schemas.microsoft.com/office/powerpoint/2019/9/main/command">
                <pc:docMk/>
                <pc:sldMk cId="2822307405" sldId="434"/>
                <pc2:cmMk id="{6EFAF18F-08D6-4115-A74C-4A67A2D72753}"/>
              </pc2:cmMkLst>
            </pc226:cmChg>
          </p:ext>
        </pc:extLst>
      </pc:sldChg>
      <pc:sldChg chg="modSp add mod">
        <pc:chgData name="Prince, Hannah" userId="6475ee3a-bd77-4b2a-ae3f-2920b592d0e9" providerId="ADAL" clId="{259EB816-33A0-449C-8B0E-D1D0D4F347D8}" dt="2024-12-17T01:15:58.069" v="747" actId="20577"/>
        <pc:sldMkLst>
          <pc:docMk/>
          <pc:sldMk cId="3208967472" sldId="435"/>
        </pc:sldMkLst>
        <pc:spChg chg="mod">
          <ac:chgData name="Prince, Hannah" userId="6475ee3a-bd77-4b2a-ae3f-2920b592d0e9" providerId="ADAL" clId="{259EB816-33A0-449C-8B0E-D1D0D4F347D8}" dt="2024-12-17T01:15:58.069" v="747" actId="20577"/>
          <ac:spMkLst>
            <pc:docMk/>
            <pc:sldMk cId="3208967472" sldId="435"/>
            <ac:spMk id="4" creationId="{00000000-0000-0000-0000-000000000000}"/>
          </ac:spMkLst>
        </pc:spChg>
      </pc:sldChg>
      <pc:sldChg chg="new del">
        <pc:chgData name="Prince, Hannah" userId="6475ee3a-bd77-4b2a-ae3f-2920b592d0e9" providerId="ADAL" clId="{259EB816-33A0-449C-8B0E-D1D0D4F347D8}" dt="2024-12-17T00:59:40.590" v="482" actId="2696"/>
        <pc:sldMkLst>
          <pc:docMk/>
          <pc:sldMk cId="2611139208" sldId="436"/>
        </pc:sldMkLst>
      </pc:sldChg>
      <pc:sldChg chg="modSp add del mod">
        <pc:chgData name="Prince, Hannah" userId="6475ee3a-bd77-4b2a-ae3f-2920b592d0e9" providerId="ADAL" clId="{259EB816-33A0-449C-8B0E-D1D0D4F347D8}" dt="2024-12-17T01:08:26.900" v="588" actId="2696"/>
        <pc:sldMkLst>
          <pc:docMk/>
          <pc:sldMk cId="2383539128" sldId="437"/>
        </pc:sldMkLst>
        <pc:spChg chg="mod">
          <ac:chgData name="Prince, Hannah" userId="6475ee3a-bd77-4b2a-ae3f-2920b592d0e9" providerId="ADAL" clId="{259EB816-33A0-449C-8B0E-D1D0D4F347D8}" dt="2024-12-17T00:59:50.962" v="498" actId="20577"/>
          <ac:spMkLst>
            <pc:docMk/>
            <pc:sldMk cId="2383539128" sldId="437"/>
            <ac:spMk id="4" creationId="{20FF407A-8761-057C-22FE-17290046F68F}"/>
          </ac:spMkLst>
        </pc:spChg>
        <pc:spChg chg="mod">
          <ac:chgData name="Prince, Hannah" userId="6475ee3a-bd77-4b2a-ae3f-2920b592d0e9" providerId="ADAL" clId="{259EB816-33A0-449C-8B0E-D1D0D4F347D8}" dt="2024-12-17T01:00:37.687" v="503" actId="114"/>
          <ac:spMkLst>
            <pc:docMk/>
            <pc:sldMk cId="2383539128" sldId="437"/>
            <ac:spMk id="5" creationId="{2406B28B-4CCB-013B-FFB0-2DEB6D8AEE4B}"/>
          </ac:spMkLst>
        </pc:spChg>
      </pc:sldChg>
      <pc:sldChg chg="addSp delSp modSp add mod">
        <pc:chgData name="Prince, Hannah" userId="6475ee3a-bd77-4b2a-ae3f-2920b592d0e9" providerId="ADAL" clId="{259EB816-33A0-449C-8B0E-D1D0D4F347D8}" dt="2024-12-17T01:10:52.824" v="672" actId="1076"/>
        <pc:sldMkLst>
          <pc:docMk/>
          <pc:sldMk cId="3316449386" sldId="438"/>
        </pc:sldMkLst>
        <pc:spChg chg="add del mod">
          <ac:chgData name="Prince, Hannah" userId="6475ee3a-bd77-4b2a-ae3f-2920b592d0e9" providerId="ADAL" clId="{259EB816-33A0-449C-8B0E-D1D0D4F347D8}" dt="2024-12-17T01:10:52.824" v="672" actId="1076"/>
          <ac:spMkLst>
            <pc:docMk/>
            <pc:sldMk cId="3316449386" sldId="438"/>
            <ac:spMk id="3" creationId="{998504E6-BCD3-67C0-07E7-FA5BAAA1E6CB}"/>
          </ac:spMkLst>
        </pc:spChg>
        <pc:spChg chg="mod">
          <ac:chgData name="Prince, Hannah" userId="6475ee3a-bd77-4b2a-ae3f-2920b592d0e9" providerId="ADAL" clId="{259EB816-33A0-449C-8B0E-D1D0D4F347D8}" dt="2024-12-17T01:09:06.549" v="635" actId="20577"/>
          <ac:spMkLst>
            <pc:docMk/>
            <pc:sldMk cId="3316449386" sldId="438"/>
            <ac:spMk id="4" creationId="{00000000-0000-0000-0000-000000000000}"/>
          </ac:spMkLst>
        </pc:spChg>
        <pc:spChg chg="del">
          <ac:chgData name="Prince, Hannah" userId="6475ee3a-bd77-4b2a-ae3f-2920b592d0e9" providerId="ADAL" clId="{259EB816-33A0-449C-8B0E-D1D0D4F347D8}" dt="2024-12-17T01:02:30.882" v="525" actId="478"/>
          <ac:spMkLst>
            <pc:docMk/>
            <pc:sldMk cId="3316449386" sldId="438"/>
            <ac:spMk id="8" creationId="{2BBDABDE-8BC1-E5DD-9AD7-B677A361FAF2}"/>
          </ac:spMkLst>
        </pc:spChg>
        <pc:spChg chg="add del">
          <ac:chgData name="Prince, Hannah" userId="6475ee3a-bd77-4b2a-ae3f-2920b592d0e9" providerId="ADAL" clId="{259EB816-33A0-449C-8B0E-D1D0D4F347D8}" dt="2024-12-17T01:02:17.047" v="514" actId="22"/>
          <ac:spMkLst>
            <pc:docMk/>
            <pc:sldMk cId="3316449386" sldId="438"/>
            <ac:spMk id="12" creationId="{96383AC8-7A46-1B24-780A-F0D7DCD48625}"/>
          </ac:spMkLst>
        </pc:spChg>
        <pc:picChg chg="del">
          <ac:chgData name="Prince, Hannah" userId="6475ee3a-bd77-4b2a-ae3f-2920b592d0e9" providerId="ADAL" clId="{259EB816-33A0-449C-8B0E-D1D0D4F347D8}" dt="2024-12-17T01:02:28.758" v="523" actId="478"/>
          <ac:picMkLst>
            <pc:docMk/>
            <pc:sldMk cId="3316449386" sldId="438"/>
            <ac:picMk id="5" creationId="{BBD652DE-2EA7-BEA3-F289-44F65838A163}"/>
          </ac:picMkLst>
        </pc:picChg>
        <pc:cxnChg chg="del">
          <ac:chgData name="Prince, Hannah" userId="6475ee3a-bd77-4b2a-ae3f-2920b592d0e9" providerId="ADAL" clId="{259EB816-33A0-449C-8B0E-D1D0D4F347D8}" dt="2024-12-17T01:02:29.528" v="524" actId="478"/>
          <ac:cxnSpMkLst>
            <pc:docMk/>
            <pc:sldMk cId="3316449386" sldId="438"/>
            <ac:cxnSpMk id="10" creationId="{639827AC-AE4B-2225-69F4-036D76CAC9DA}"/>
          </ac:cxnSpMkLst>
        </pc:cxnChg>
      </pc:sldChg>
      <pc:sldChg chg="modSp add mod ord">
        <pc:chgData name="Prince, Hannah" userId="6475ee3a-bd77-4b2a-ae3f-2920b592d0e9" providerId="ADAL" clId="{259EB816-33A0-449C-8B0E-D1D0D4F347D8}" dt="2024-12-17T01:10:58.273" v="673" actId="1076"/>
        <pc:sldMkLst>
          <pc:docMk/>
          <pc:sldMk cId="3587468455" sldId="439"/>
        </pc:sldMkLst>
        <pc:spChg chg="mod">
          <ac:chgData name="Prince, Hannah" userId="6475ee3a-bd77-4b2a-ae3f-2920b592d0e9" providerId="ADAL" clId="{259EB816-33A0-449C-8B0E-D1D0D4F347D8}" dt="2024-12-17T01:10:58.273" v="673" actId="1076"/>
          <ac:spMkLst>
            <pc:docMk/>
            <pc:sldMk cId="3587468455" sldId="439"/>
            <ac:spMk id="3" creationId="{998504E6-BCD3-67C0-07E7-FA5BAAA1E6CB}"/>
          </ac:spMkLst>
        </pc:spChg>
        <pc:spChg chg="mod">
          <ac:chgData name="Prince, Hannah" userId="6475ee3a-bd77-4b2a-ae3f-2920b592d0e9" providerId="ADAL" clId="{259EB816-33A0-449C-8B0E-D1D0D4F347D8}" dt="2024-12-17T01:08:20.702" v="587"/>
          <ac:spMkLst>
            <pc:docMk/>
            <pc:sldMk cId="3587468455" sldId="439"/>
            <ac:spMk id="4" creationId="{00000000-0000-0000-0000-000000000000}"/>
          </ac:spMkLst>
        </pc:spChg>
      </pc:sldChg>
      <pc:sldChg chg="addSp modSp add mod">
        <pc:chgData name="Prince, Hannah" userId="6475ee3a-bd77-4b2a-ae3f-2920b592d0e9" providerId="ADAL" clId="{259EB816-33A0-449C-8B0E-D1D0D4F347D8}" dt="2024-12-17T01:15:21.722" v="703" actId="1076"/>
        <pc:sldMkLst>
          <pc:docMk/>
          <pc:sldMk cId="637571542" sldId="440"/>
        </pc:sldMkLst>
        <pc:spChg chg="mod">
          <ac:chgData name="Prince, Hannah" userId="6475ee3a-bd77-4b2a-ae3f-2920b592d0e9" providerId="ADAL" clId="{259EB816-33A0-449C-8B0E-D1D0D4F347D8}" dt="2024-12-17T01:15:06.873" v="700" actId="20577"/>
          <ac:spMkLst>
            <pc:docMk/>
            <pc:sldMk cId="637571542" sldId="440"/>
            <ac:spMk id="3" creationId="{998504E6-BCD3-67C0-07E7-FA5BAAA1E6CB}"/>
          </ac:spMkLst>
        </pc:spChg>
        <pc:spChg chg="mod">
          <ac:chgData name="Prince, Hannah" userId="6475ee3a-bd77-4b2a-ae3f-2920b592d0e9" providerId="ADAL" clId="{259EB816-33A0-449C-8B0E-D1D0D4F347D8}" dt="2024-12-17T01:09:59.669" v="655" actId="20577"/>
          <ac:spMkLst>
            <pc:docMk/>
            <pc:sldMk cId="637571542" sldId="440"/>
            <ac:spMk id="4" creationId="{00000000-0000-0000-0000-000000000000}"/>
          </ac:spMkLst>
        </pc:spChg>
        <pc:picChg chg="add mod">
          <ac:chgData name="Prince, Hannah" userId="6475ee3a-bd77-4b2a-ae3f-2920b592d0e9" providerId="ADAL" clId="{259EB816-33A0-449C-8B0E-D1D0D4F347D8}" dt="2024-12-17T01:15:21.722" v="703" actId="1076"/>
          <ac:picMkLst>
            <pc:docMk/>
            <pc:sldMk cId="637571542" sldId="440"/>
            <ac:picMk id="5" creationId="{D983A072-38BB-CDFB-B1C5-FD21C60B2DBA}"/>
          </ac:picMkLst>
        </pc:picChg>
        <pc:cxnChg chg="add mod">
          <ac:chgData name="Prince, Hannah" userId="6475ee3a-bd77-4b2a-ae3f-2920b592d0e9" providerId="ADAL" clId="{259EB816-33A0-449C-8B0E-D1D0D4F347D8}" dt="2024-12-17T01:15:19.357" v="702" actId="14100"/>
          <ac:cxnSpMkLst>
            <pc:docMk/>
            <pc:sldMk cId="637571542" sldId="440"/>
            <ac:cxnSpMk id="8" creationId="{AC37C8A9-173D-F830-BDCA-B03E96F178D0}"/>
          </ac:cxnSpMkLst>
        </pc:cxnChg>
      </pc:sldChg>
      <pc:sldChg chg="modSp add mod">
        <pc:chgData name="Prince, Hannah" userId="6475ee3a-bd77-4b2a-ae3f-2920b592d0e9" providerId="ADAL" clId="{259EB816-33A0-449C-8B0E-D1D0D4F347D8}" dt="2024-12-17T01:15:49.087" v="724" actId="20577"/>
        <pc:sldMkLst>
          <pc:docMk/>
          <pc:sldMk cId="318688389" sldId="441"/>
        </pc:sldMkLst>
        <pc:spChg chg="mod">
          <ac:chgData name="Prince, Hannah" userId="6475ee3a-bd77-4b2a-ae3f-2920b592d0e9" providerId="ADAL" clId="{259EB816-33A0-449C-8B0E-D1D0D4F347D8}" dt="2024-12-17T01:15:49.087" v="724" actId="20577"/>
          <ac:spMkLst>
            <pc:docMk/>
            <pc:sldMk cId="318688389" sldId="441"/>
            <ac:spMk id="4" creationId="{00000000-0000-0000-0000-000000000000}"/>
          </ac:spMkLst>
        </pc:spChg>
      </pc:sldChg>
      <pc:sldChg chg="modSp add mod">
        <pc:chgData name="Prince, Hannah" userId="6475ee3a-bd77-4b2a-ae3f-2920b592d0e9" providerId="ADAL" clId="{259EB816-33A0-449C-8B0E-D1D0D4F347D8}" dt="2024-12-17T01:59:26.008" v="829" actId="20577"/>
        <pc:sldMkLst>
          <pc:docMk/>
          <pc:sldMk cId="906680857" sldId="442"/>
        </pc:sldMkLst>
        <pc:spChg chg="mod">
          <ac:chgData name="Prince, Hannah" userId="6475ee3a-bd77-4b2a-ae3f-2920b592d0e9" providerId="ADAL" clId="{259EB816-33A0-449C-8B0E-D1D0D4F347D8}" dt="2024-12-17T01:17:41.846" v="804" actId="20577"/>
          <ac:spMkLst>
            <pc:docMk/>
            <pc:sldMk cId="906680857" sldId="442"/>
            <ac:spMk id="4" creationId="{20FF407A-8761-057C-22FE-17290046F68F}"/>
          </ac:spMkLst>
        </pc:spChg>
        <pc:spChg chg="mod">
          <ac:chgData name="Prince, Hannah" userId="6475ee3a-bd77-4b2a-ae3f-2920b592d0e9" providerId="ADAL" clId="{259EB816-33A0-449C-8B0E-D1D0D4F347D8}" dt="2024-12-17T01:59:26.008" v="829" actId="20577"/>
          <ac:spMkLst>
            <pc:docMk/>
            <pc:sldMk cId="906680857" sldId="442"/>
            <ac:spMk id="5" creationId="{2406B28B-4CCB-013B-FFB0-2DEB6D8AEE4B}"/>
          </ac:spMkLst>
        </pc:spChg>
      </pc:sldChg>
      <pc:sldChg chg="modSp add mod">
        <pc:chgData name="Prince, Hannah" userId="6475ee3a-bd77-4b2a-ae3f-2920b592d0e9" providerId="ADAL" clId="{259EB816-33A0-449C-8B0E-D1D0D4F347D8}" dt="2024-12-17T02:01:48.455" v="987" actId="114"/>
        <pc:sldMkLst>
          <pc:docMk/>
          <pc:sldMk cId="4185316371" sldId="443"/>
        </pc:sldMkLst>
        <pc:spChg chg="mod">
          <ac:chgData name="Prince, Hannah" userId="6475ee3a-bd77-4b2a-ae3f-2920b592d0e9" providerId="ADAL" clId="{259EB816-33A0-449C-8B0E-D1D0D4F347D8}" dt="2024-12-17T02:01:48.455" v="987" actId="114"/>
          <ac:spMkLst>
            <pc:docMk/>
            <pc:sldMk cId="4185316371" sldId="443"/>
            <ac:spMk id="3" creationId="{998504E6-BCD3-67C0-07E7-FA5BAAA1E6CB}"/>
          </ac:spMkLst>
        </pc:spChg>
        <pc:spChg chg="mod">
          <ac:chgData name="Prince, Hannah" userId="6475ee3a-bd77-4b2a-ae3f-2920b592d0e9" providerId="ADAL" clId="{259EB816-33A0-449C-8B0E-D1D0D4F347D8}" dt="2024-12-17T02:01:15.447" v="978" actId="20577"/>
          <ac:spMkLst>
            <pc:docMk/>
            <pc:sldMk cId="4185316371" sldId="443"/>
            <ac:spMk id="4" creationId="{00000000-0000-0000-0000-000000000000}"/>
          </ac:spMkLst>
        </pc:spChg>
      </pc:sldChg>
      <pc:sldChg chg="modSp add mod">
        <pc:chgData name="Prince, Hannah" userId="6475ee3a-bd77-4b2a-ae3f-2920b592d0e9" providerId="ADAL" clId="{259EB816-33A0-449C-8B0E-D1D0D4F347D8}" dt="2024-12-17T02:00:56.929" v="974" actId="20577"/>
        <pc:sldMkLst>
          <pc:docMk/>
          <pc:sldMk cId="3670275234" sldId="444"/>
        </pc:sldMkLst>
        <pc:spChg chg="mod">
          <ac:chgData name="Prince, Hannah" userId="6475ee3a-bd77-4b2a-ae3f-2920b592d0e9" providerId="ADAL" clId="{259EB816-33A0-449C-8B0E-D1D0D4F347D8}" dt="2024-12-17T02:00:29.202" v="939" actId="20577"/>
          <ac:spMkLst>
            <pc:docMk/>
            <pc:sldMk cId="3670275234" sldId="444"/>
            <ac:spMk id="4" creationId="{20FF407A-8761-057C-22FE-17290046F68F}"/>
          </ac:spMkLst>
        </pc:spChg>
        <pc:spChg chg="mod">
          <ac:chgData name="Prince, Hannah" userId="6475ee3a-bd77-4b2a-ae3f-2920b592d0e9" providerId="ADAL" clId="{259EB816-33A0-449C-8B0E-D1D0D4F347D8}" dt="2024-12-17T02:00:56.929" v="974" actId="20577"/>
          <ac:spMkLst>
            <pc:docMk/>
            <pc:sldMk cId="3670275234" sldId="444"/>
            <ac:spMk id="5" creationId="{2406B28B-4CCB-013B-FFB0-2DEB6D8AEE4B}"/>
          </ac:spMkLst>
        </pc:spChg>
      </pc:sldChg>
      <pc:sldChg chg="modSp add mod">
        <pc:chgData name="Prince, Hannah" userId="6475ee3a-bd77-4b2a-ae3f-2920b592d0e9" providerId="ADAL" clId="{259EB816-33A0-449C-8B0E-D1D0D4F347D8}" dt="2024-12-17T02:02:32.001" v="997" actId="20577"/>
        <pc:sldMkLst>
          <pc:docMk/>
          <pc:sldMk cId="885919036" sldId="445"/>
        </pc:sldMkLst>
        <pc:spChg chg="mod">
          <ac:chgData name="Prince, Hannah" userId="6475ee3a-bd77-4b2a-ae3f-2920b592d0e9" providerId="ADAL" clId="{259EB816-33A0-449C-8B0E-D1D0D4F347D8}" dt="2024-12-17T02:02:32.001" v="997" actId="20577"/>
          <ac:spMkLst>
            <pc:docMk/>
            <pc:sldMk cId="885919036" sldId="445"/>
            <ac:spMk id="3" creationId="{998504E6-BCD3-67C0-07E7-FA5BAAA1E6CB}"/>
          </ac:spMkLst>
        </pc:spChg>
        <pc:spChg chg="mod">
          <ac:chgData name="Prince, Hannah" userId="6475ee3a-bd77-4b2a-ae3f-2920b592d0e9" providerId="ADAL" clId="{259EB816-33A0-449C-8B0E-D1D0D4F347D8}" dt="2024-12-17T02:02:13.217" v="992" actId="20577"/>
          <ac:spMkLst>
            <pc:docMk/>
            <pc:sldMk cId="885919036" sldId="445"/>
            <ac:spMk id="4" creationId="{00000000-0000-0000-0000-000000000000}"/>
          </ac:spMkLst>
        </pc:spChg>
      </pc:sldChg>
      <pc:sldChg chg="addSp delSp modSp add mod">
        <pc:chgData name="Prince, Hannah" userId="6475ee3a-bd77-4b2a-ae3f-2920b592d0e9" providerId="ADAL" clId="{259EB816-33A0-449C-8B0E-D1D0D4F347D8}" dt="2024-12-17T02:06:17.454" v="1076" actId="113"/>
        <pc:sldMkLst>
          <pc:docMk/>
          <pc:sldMk cId="2897078003" sldId="446"/>
        </pc:sldMkLst>
        <pc:spChg chg="mod">
          <ac:chgData name="Prince, Hannah" userId="6475ee3a-bd77-4b2a-ae3f-2920b592d0e9" providerId="ADAL" clId="{259EB816-33A0-449C-8B0E-D1D0D4F347D8}" dt="2024-12-17T02:06:17.454" v="1076" actId="113"/>
          <ac:spMkLst>
            <pc:docMk/>
            <pc:sldMk cId="2897078003" sldId="446"/>
            <ac:spMk id="3" creationId="{998504E6-BCD3-67C0-07E7-FA5BAAA1E6CB}"/>
          </ac:spMkLst>
        </pc:spChg>
        <pc:spChg chg="mod">
          <ac:chgData name="Prince, Hannah" userId="6475ee3a-bd77-4b2a-ae3f-2920b592d0e9" providerId="ADAL" clId="{259EB816-33A0-449C-8B0E-D1D0D4F347D8}" dt="2024-12-17T02:03:28.720" v="1036" actId="20577"/>
          <ac:spMkLst>
            <pc:docMk/>
            <pc:sldMk cId="2897078003" sldId="446"/>
            <ac:spMk id="4" creationId="{00000000-0000-0000-0000-000000000000}"/>
          </ac:spMkLst>
        </pc:spChg>
        <pc:spChg chg="add mod">
          <ac:chgData name="Prince, Hannah" userId="6475ee3a-bd77-4b2a-ae3f-2920b592d0e9" providerId="ADAL" clId="{259EB816-33A0-449C-8B0E-D1D0D4F347D8}" dt="2024-12-17T02:06:12.767" v="1075" actId="1037"/>
          <ac:spMkLst>
            <pc:docMk/>
            <pc:sldMk cId="2897078003" sldId="446"/>
            <ac:spMk id="10" creationId="{13CEDE7D-C418-8584-7CF0-81CD2BEFFAB1}"/>
          </ac:spMkLst>
        </pc:spChg>
        <pc:picChg chg="add del mod modCrop">
          <ac:chgData name="Prince, Hannah" userId="6475ee3a-bd77-4b2a-ae3f-2920b592d0e9" providerId="ADAL" clId="{259EB816-33A0-449C-8B0E-D1D0D4F347D8}" dt="2024-12-17T02:04:50.132" v="1053" actId="478"/>
          <ac:picMkLst>
            <pc:docMk/>
            <pc:sldMk cId="2897078003" sldId="446"/>
            <ac:picMk id="5" creationId="{FF924545-A304-976C-F48E-4F9B62EC428D}"/>
          </ac:picMkLst>
        </pc:picChg>
        <pc:picChg chg="add mod">
          <ac:chgData name="Prince, Hannah" userId="6475ee3a-bd77-4b2a-ae3f-2920b592d0e9" providerId="ADAL" clId="{259EB816-33A0-449C-8B0E-D1D0D4F347D8}" dt="2024-12-17T02:06:06.705" v="1067" actId="1076"/>
          <ac:picMkLst>
            <pc:docMk/>
            <pc:sldMk cId="2897078003" sldId="446"/>
            <ac:picMk id="8" creationId="{3873FFDD-BDE3-BE1D-AE4C-044C01F125B5}"/>
          </ac:picMkLst>
        </pc:picChg>
      </pc:sldChg>
      <pc:sldChg chg="modSp add mod">
        <pc:chgData name="Prince, Hannah" userId="6475ee3a-bd77-4b2a-ae3f-2920b592d0e9" providerId="ADAL" clId="{259EB816-33A0-449C-8B0E-D1D0D4F347D8}" dt="2024-12-17T02:25:17.769" v="1433" actId="20577"/>
        <pc:sldMkLst>
          <pc:docMk/>
          <pc:sldMk cId="3529479703" sldId="447"/>
        </pc:sldMkLst>
        <pc:spChg chg="mod">
          <ac:chgData name="Prince, Hannah" userId="6475ee3a-bd77-4b2a-ae3f-2920b592d0e9" providerId="ADAL" clId="{259EB816-33A0-449C-8B0E-D1D0D4F347D8}" dt="2024-12-17T02:25:17.769" v="1433" actId="20577"/>
          <ac:spMkLst>
            <pc:docMk/>
            <pc:sldMk cId="3529479703" sldId="447"/>
            <ac:spMk id="3" creationId="{998504E6-BCD3-67C0-07E7-FA5BAAA1E6CB}"/>
          </ac:spMkLst>
        </pc:spChg>
        <pc:spChg chg="mod">
          <ac:chgData name="Prince, Hannah" userId="6475ee3a-bd77-4b2a-ae3f-2920b592d0e9" providerId="ADAL" clId="{259EB816-33A0-449C-8B0E-D1D0D4F347D8}" dt="2024-12-17T02:23:29.568" v="1338" actId="20577"/>
          <ac:spMkLst>
            <pc:docMk/>
            <pc:sldMk cId="3529479703" sldId="447"/>
            <ac:spMk id="4" creationId="{00000000-0000-0000-0000-000000000000}"/>
          </ac:spMkLst>
        </pc:spChg>
      </pc:sldChg>
      <pc:sldChg chg="modSp add mod">
        <pc:chgData name="Prince, Hannah" userId="6475ee3a-bd77-4b2a-ae3f-2920b592d0e9" providerId="ADAL" clId="{259EB816-33A0-449C-8B0E-D1D0D4F347D8}" dt="2024-12-17T02:22:04.094" v="1300" actId="20577"/>
        <pc:sldMkLst>
          <pc:docMk/>
          <pc:sldMk cId="4061716992" sldId="448"/>
        </pc:sldMkLst>
        <pc:spChg chg="mod">
          <ac:chgData name="Prince, Hannah" userId="6475ee3a-bd77-4b2a-ae3f-2920b592d0e9" providerId="ADAL" clId="{259EB816-33A0-449C-8B0E-D1D0D4F347D8}" dt="2024-12-17T02:21:34.192" v="1286" actId="20577"/>
          <ac:spMkLst>
            <pc:docMk/>
            <pc:sldMk cId="4061716992" sldId="448"/>
            <ac:spMk id="4" creationId="{20FF407A-8761-057C-22FE-17290046F68F}"/>
          </ac:spMkLst>
        </pc:spChg>
        <pc:spChg chg="mod">
          <ac:chgData name="Prince, Hannah" userId="6475ee3a-bd77-4b2a-ae3f-2920b592d0e9" providerId="ADAL" clId="{259EB816-33A0-449C-8B0E-D1D0D4F347D8}" dt="2024-12-17T02:22:04.094" v="1300" actId="20577"/>
          <ac:spMkLst>
            <pc:docMk/>
            <pc:sldMk cId="4061716992" sldId="448"/>
            <ac:spMk id="5" creationId="{2406B28B-4CCB-013B-FFB0-2DEB6D8AEE4B}"/>
          </ac:spMkLst>
        </pc:spChg>
      </pc:sldChg>
      <pc:sldChg chg="modSp add mod">
        <pc:chgData name="Prince, Hannah" userId="6475ee3a-bd77-4b2a-ae3f-2920b592d0e9" providerId="ADAL" clId="{259EB816-33A0-449C-8B0E-D1D0D4F347D8}" dt="2024-12-17T02:03:20.472" v="1019" actId="20577"/>
        <pc:sldMkLst>
          <pc:docMk/>
          <pc:sldMk cId="88795725" sldId="449"/>
        </pc:sldMkLst>
        <pc:spChg chg="mod">
          <ac:chgData name="Prince, Hannah" userId="6475ee3a-bd77-4b2a-ae3f-2920b592d0e9" providerId="ADAL" clId="{259EB816-33A0-449C-8B0E-D1D0D4F347D8}" dt="2024-12-17T02:03:20.472" v="1019" actId="20577"/>
          <ac:spMkLst>
            <pc:docMk/>
            <pc:sldMk cId="88795725" sldId="449"/>
            <ac:spMk id="4" creationId="{00000000-0000-0000-0000-000000000000}"/>
          </ac:spMkLst>
        </pc:spChg>
      </pc:sldChg>
      <pc:sldChg chg="modSp add del mod modCm">
        <pc:chgData name="Prince, Hannah" userId="6475ee3a-bd77-4b2a-ae3f-2920b592d0e9" providerId="ADAL" clId="{259EB816-33A0-449C-8B0E-D1D0D4F347D8}" dt="2024-12-17T02:09:37.891" v="1184" actId="2696"/>
        <pc:sldMkLst>
          <pc:docMk/>
          <pc:sldMk cId="304956157" sldId="450"/>
        </pc:sldMkLst>
        <pc:spChg chg="mod">
          <ac:chgData name="Prince, Hannah" userId="6475ee3a-bd77-4b2a-ae3f-2920b592d0e9" providerId="ADAL" clId="{259EB816-33A0-449C-8B0E-D1D0D4F347D8}" dt="2024-12-17T02:09:14.540" v="1181" actId="1076"/>
          <ac:spMkLst>
            <pc:docMk/>
            <pc:sldMk cId="304956157" sldId="450"/>
            <ac:spMk id="3" creationId="{998504E6-BCD3-67C0-07E7-FA5BAAA1E6CB}"/>
          </ac:spMkLst>
        </pc:spChg>
        <pc:spChg chg="mod">
          <ac:chgData name="Prince, Hannah" userId="6475ee3a-bd77-4b2a-ae3f-2920b592d0e9" providerId="ADAL" clId="{259EB816-33A0-449C-8B0E-D1D0D4F347D8}" dt="2024-12-17T02:07:29.766" v="1140" actId="20577"/>
          <ac:spMkLst>
            <pc:docMk/>
            <pc:sldMk cId="304956157" sldId="450"/>
            <ac:spMk id="4" creationId="{00000000-0000-0000-0000-000000000000}"/>
          </ac:spMkLst>
        </pc:spChg>
        <pc:extLst>
          <p:ext xmlns:p="http://schemas.openxmlformats.org/presentationml/2006/main" uri="{D6D511B9-2390-475A-947B-AFAB55BFBCF1}">
            <pc226:cmChg xmlns:pc226="http://schemas.microsoft.com/office/powerpoint/2022/06/main/command" chg="mod">
              <pc226:chgData name="Prince, Hannah" userId="6475ee3a-bd77-4b2a-ae3f-2920b592d0e9" providerId="ADAL" clId="{259EB816-33A0-449C-8B0E-D1D0D4F347D8}" dt="2024-12-17T02:08:23.850" v="1165" actId="20577"/>
              <pc2:cmMkLst xmlns:pc2="http://schemas.microsoft.com/office/powerpoint/2019/9/main/command">
                <pc:docMk/>
                <pc:sldMk cId="304956157" sldId="450"/>
                <pc2:cmMk id="{97A59E24-88DF-4C48-B658-1E909D1A58A2}"/>
              </pc2:cmMkLst>
            </pc226:cmChg>
          </p:ext>
        </pc:extLst>
      </pc:sldChg>
      <pc:sldChg chg="modSp add mod ord delCm modCm">
        <pc:chgData name="Prince, Hannah" userId="6475ee3a-bd77-4b2a-ae3f-2920b592d0e9" providerId="ADAL" clId="{259EB816-33A0-449C-8B0E-D1D0D4F347D8}" dt="2024-12-17T02:10:42.188" v="1209"/>
        <pc:sldMkLst>
          <pc:docMk/>
          <pc:sldMk cId="2736096974" sldId="451"/>
        </pc:sldMkLst>
        <pc:spChg chg="mod">
          <ac:chgData name="Prince, Hannah" userId="6475ee3a-bd77-4b2a-ae3f-2920b592d0e9" providerId="ADAL" clId="{259EB816-33A0-449C-8B0E-D1D0D4F347D8}" dt="2024-12-17T02:09:55.903" v="1185" actId="113"/>
          <ac:spMkLst>
            <pc:docMk/>
            <pc:sldMk cId="2736096974" sldId="451"/>
            <ac:spMk id="3" creationId="{998504E6-BCD3-67C0-07E7-FA5BAAA1E6CB}"/>
          </ac:spMkLst>
        </pc:spChg>
        <pc:extLst>
          <p:ext xmlns:p="http://schemas.openxmlformats.org/presentationml/2006/main" uri="{D6D511B9-2390-475A-947B-AFAB55BFBCF1}">
            <pc226:cmChg xmlns:pc226="http://schemas.microsoft.com/office/powerpoint/2022/06/main/command" chg="del mod">
              <pc226:chgData name="Prince, Hannah" userId="6475ee3a-bd77-4b2a-ae3f-2920b592d0e9" providerId="ADAL" clId="{259EB816-33A0-449C-8B0E-D1D0D4F347D8}" dt="2024-12-17T02:10:42.188" v="1209"/>
              <pc2:cmMkLst xmlns:pc2="http://schemas.microsoft.com/office/powerpoint/2019/9/main/command">
                <pc:docMk/>
                <pc:sldMk cId="2736096974" sldId="451"/>
                <pc2:cmMk id="{381A4C97-6A00-40A9-AD3B-B587387A8544}"/>
              </pc2:cmMkLst>
            </pc226:cmChg>
          </p:ext>
        </pc:extLst>
      </pc:sldChg>
      <pc:sldChg chg="modSp add mod ord">
        <pc:chgData name="Prince, Hannah" userId="6475ee3a-bd77-4b2a-ae3f-2920b592d0e9" providerId="ADAL" clId="{259EB816-33A0-449C-8B0E-D1D0D4F347D8}" dt="2024-12-17T02:20:41.885" v="1265"/>
        <pc:sldMkLst>
          <pc:docMk/>
          <pc:sldMk cId="1670687996" sldId="452"/>
        </pc:sldMkLst>
        <pc:spChg chg="mod">
          <ac:chgData name="Prince, Hannah" userId="6475ee3a-bd77-4b2a-ae3f-2920b592d0e9" providerId="ADAL" clId="{259EB816-33A0-449C-8B0E-D1D0D4F347D8}" dt="2024-12-17T02:10:36.688" v="1208" actId="20577"/>
          <ac:spMkLst>
            <pc:docMk/>
            <pc:sldMk cId="1670687996" sldId="452"/>
            <ac:spMk id="3" creationId="{998504E6-BCD3-67C0-07E7-FA5BAAA1E6CB}"/>
          </ac:spMkLst>
        </pc:spChg>
      </pc:sldChg>
      <pc:sldChg chg="modSp add mod ord">
        <pc:chgData name="Prince, Hannah" userId="6475ee3a-bd77-4b2a-ae3f-2920b592d0e9" providerId="ADAL" clId="{259EB816-33A0-449C-8B0E-D1D0D4F347D8}" dt="2024-12-17T02:20:30.753" v="1263"/>
        <pc:sldMkLst>
          <pc:docMk/>
          <pc:sldMk cId="3106497655" sldId="453"/>
        </pc:sldMkLst>
        <pc:spChg chg="mod">
          <ac:chgData name="Prince, Hannah" userId="6475ee3a-bd77-4b2a-ae3f-2920b592d0e9" providerId="ADAL" clId="{259EB816-33A0-449C-8B0E-D1D0D4F347D8}" dt="2024-12-17T02:20:19.143" v="1261" actId="20577"/>
          <ac:spMkLst>
            <pc:docMk/>
            <pc:sldMk cId="3106497655" sldId="453"/>
            <ac:spMk id="4" creationId="{00000000-0000-0000-0000-000000000000}"/>
          </ac:spMkLst>
        </pc:spChg>
      </pc:sldChg>
      <pc:sldChg chg="modSp add mod">
        <pc:chgData name="Prince, Hannah" userId="6475ee3a-bd77-4b2a-ae3f-2920b592d0e9" providerId="ADAL" clId="{259EB816-33A0-449C-8B0E-D1D0D4F347D8}" dt="2024-12-17T02:22:55.262" v="1313" actId="113"/>
        <pc:sldMkLst>
          <pc:docMk/>
          <pc:sldMk cId="3647013593" sldId="454"/>
        </pc:sldMkLst>
        <pc:spChg chg="mod">
          <ac:chgData name="Prince, Hannah" userId="6475ee3a-bd77-4b2a-ae3f-2920b592d0e9" providerId="ADAL" clId="{259EB816-33A0-449C-8B0E-D1D0D4F347D8}" dt="2024-12-17T02:22:55.262" v="1313" actId="113"/>
          <ac:spMkLst>
            <pc:docMk/>
            <pc:sldMk cId="3647013593" sldId="454"/>
            <ac:spMk id="5" creationId="{2406B28B-4CCB-013B-FFB0-2DEB6D8AEE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71519A7A-D354-4BFA-8C9E-0DE29B5F017E}" type="datetimeFigureOut">
              <a:rPr lang="en-US" smtClean="0"/>
              <a:t>1/6/2025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364F0E77-2B79-4F9F-A0E2-CAC9E3AF2960}" type="slidenum">
              <a:rPr lang="en-US" smtClean="0"/>
              <a:t>‹#›</a:t>
            </a:fld>
            <a:endParaRPr lang="en-US"/>
          </a:p>
        </p:txBody>
      </p:sp>
    </p:spTree>
    <p:extLst>
      <p:ext uri="{BB962C8B-B14F-4D97-AF65-F5344CB8AC3E}">
        <p14:creationId xmlns:p14="http://schemas.microsoft.com/office/powerpoint/2010/main" val="183644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4F0E77-2B79-4F9F-A0E2-CAC9E3AF2960}" type="slidenum">
              <a:rPr lang="en-US" smtClean="0"/>
              <a:t>1</a:t>
            </a:fld>
            <a:endParaRPr lang="en-US"/>
          </a:p>
        </p:txBody>
      </p:sp>
    </p:spTree>
    <p:extLst>
      <p:ext uri="{BB962C8B-B14F-4D97-AF65-F5344CB8AC3E}">
        <p14:creationId xmlns:p14="http://schemas.microsoft.com/office/powerpoint/2010/main" val="341719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504836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836928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32764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71069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143213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4084047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922241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75598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918705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696442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411317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811438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117302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620160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898910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15155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7143940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177771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4739017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267175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40210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419995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774915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473406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944328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2757441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956496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0747251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r>
              <a:rPr lang="en-US" dirty="0"/>
              <a:t> </a:t>
            </a:r>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196137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881390">
              <a:defRPr/>
            </a:pPr>
            <a:fld id="{364F0E77-2B79-4F9F-A0E2-CAC9E3AF2960}" type="slidenum">
              <a:rPr lang="en-US">
                <a:solidFill>
                  <a:prstClr val="black"/>
                </a:solidFill>
                <a:latin typeface="Calibri" panose="020F0502020204030204"/>
              </a:rPr>
              <a:pPr defTabSz="881390">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105140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651005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1078243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252587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381594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64979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97300" cy="332014"/>
          </a:xfrm>
          <a:prstGeom prst="rect">
            <a:avLst/>
          </a:prstGeom>
        </p:spPr>
        <p:txBody>
          <a:bodyPr vert="horz" lIns="88139" tIns="44070" rIns="88139" bIns="44070" rtlCol="0"/>
          <a:lstStyle>
            <a:lvl1pPr algn="l">
              <a:defRPr sz="1200"/>
            </a:lvl1pPr>
          </a:lstStyle>
          <a:p>
            <a:endParaRPr/>
          </a:p>
        </p:txBody>
      </p:sp>
      <p:sp>
        <p:nvSpPr>
          <p:cNvPr id="3" name="Date Placeholder 2"/>
          <p:cNvSpPr>
            <a:spLocks noGrp="1"/>
          </p:cNvSpPr>
          <p:nvPr>
            <p:ph type="dt" idx="1"/>
          </p:nvPr>
        </p:nvSpPr>
        <p:spPr>
          <a:xfrm>
            <a:off x="4964179" y="0"/>
            <a:ext cx="3797300" cy="332014"/>
          </a:xfrm>
          <a:prstGeom prst="rect">
            <a:avLst/>
          </a:prstGeom>
        </p:spPr>
        <p:txBody>
          <a:bodyPr vert="horz" lIns="88139" tIns="44070" rIns="88139" bIns="4407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173288" y="496888"/>
            <a:ext cx="4416425" cy="2484437"/>
          </a:xfrm>
          <a:prstGeom prst="rect">
            <a:avLst/>
          </a:prstGeom>
          <a:noFill/>
          <a:ln w="12700">
            <a:solidFill>
              <a:prstClr val="black"/>
            </a:solidFill>
          </a:ln>
        </p:spPr>
        <p:txBody>
          <a:bodyPr vert="horz" lIns="88139" tIns="44070" rIns="88139" bIns="44070" rtlCol="0" anchor="ctr"/>
          <a:lstStyle/>
          <a:p>
            <a:endParaRPr/>
          </a:p>
        </p:txBody>
      </p:sp>
      <p:sp>
        <p:nvSpPr>
          <p:cNvPr id="5" name="Notes Placeholder 4"/>
          <p:cNvSpPr>
            <a:spLocks noGrp="1"/>
          </p:cNvSpPr>
          <p:nvPr>
            <p:ph type="body" sz="quarter" idx="3"/>
          </p:nvPr>
        </p:nvSpPr>
        <p:spPr>
          <a:xfrm>
            <a:off x="876300" y="3147987"/>
            <a:ext cx="7010400" cy="2983518"/>
          </a:xfrm>
          <a:prstGeom prst="rect">
            <a:avLst/>
          </a:prstGeom>
        </p:spPr>
        <p:txBody>
          <a:bodyPr vert="horz" lIns="88139" tIns="44070" rIns="88139" bIns="44070" rtlCol="0"/>
          <a:lstStyle/>
          <a:p>
            <a:endParaRPr lang="en-US" dirty="0"/>
          </a:p>
        </p:txBody>
      </p:sp>
      <p:sp>
        <p:nvSpPr>
          <p:cNvPr id="6" name="Footer Placeholder 5"/>
          <p:cNvSpPr>
            <a:spLocks noGrp="1"/>
          </p:cNvSpPr>
          <p:nvPr>
            <p:ph type="ftr" sz="quarter" idx="4"/>
          </p:nvPr>
        </p:nvSpPr>
        <p:spPr>
          <a:xfrm>
            <a:off x="0" y="6295975"/>
            <a:ext cx="3797300" cy="330478"/>
          </a:xfrm>
          <a:prstGeom prst="rect">
            <a:avLst/>
          </a:prstGeom>
        </p:spPr>
        <p:txBody>
          <a:bodyPr vert="horz" lIns="88139" tIns="44070" rIns="88139" bIns="44070" rtlCol="0" anchor="b"/>
          <a:lstStyle>
            <a:lvl1pPr algn="l">
              <a:defRPr sz="1200"/>
            </a:lvl1pPr>
          </a:lstStyle>
          <a:p>
            <a:endParaRPr/>
          </a:p>
        </p:txBody>
      </p:sp>
      <p:sp>
        <p:nvSpPr>
          <p:cNvPr id="7" name="Slide Number Placeholder 6"/>
          <p:cNvSpPr>
            <a:spLocks noGrp="1"/>
          </p:cNvSpPr>
          <p:nvPr>
            <p:ph type="sldNum" sz="quarter" idx="5"/>
          </p:nvPr>
        </p:nvSpPr>
        <p:spPr>
          <a:xfrm>
            <a:off x="4964179" y="6295975"/>
            <a:ext cx="3797300" cy="330478"/>
          </a:xfrm>
          <a:prstGeom prst="rect">
            <a:avLst/>
          </a:prstGeom>
        </p:spPr>
        <p:txBody>
          <a:bodyPr vert="horz" lIns="88139" tIns="44070" rIns="88139" bIns="44070" rtlCol="0" anchor="b"/>
          <a:lstStyle>
            <a:lvl1pPr algn="r">
              <a:defRPr sz="1200"/>
            </a:lvl1pPr>
          </a:lstStyle>
          <a:p>
            <a:r>
              <a:rPr lang="cs-CZ"/>
              <a:t>‹#›</a:t>
            </a:r>
          </a:p>
        </p:txBody>
      </p:sp>
    </p:spTree>
    <p:extLst>
      <p:ext uri="{BB962C8B-B14F-4D97-AF65-F5344CB8AC3E}">
        <p14:creationId xmlns:p14="http://schemas.microsoft.com/office/powerpoint/2010/main" val="2382114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26C798-AD82-4815-BC9E-315549ADECEA}" type="datetime1">
              <a:rPr lang="en-US" smtClean="0"/>
              <a:t>1/6/2025</a:t>
            </a:fld>
            <a:endParaRPr lang="en-US"/>
          </a:p>
        </p:txBody>
      </p:sp>
      <p:sp>
        <p:nvSpPr>
          <p:cNvPr id="5" name="Footer Placeholder 4"/>
          <p:cNvSpPr>
            <a:spLocks noGrp="1"/>
          </p:cNvSpPr>
          <p:nvPr>
            <p:ph type="ftr" sz="quarter" idx="11"/>
          </p:nvPr>
        </p:nvSpPr>
        <p:spPr/>
        <p:txBody>
          <a:bodyPr/>
          <a:lstStyle>
            <a:lvl1pPr algn="l">
              <a:defRPr/>
            </a:lvl1p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844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18AC253E-D4B5-42DA-84EB-AB9CED44CDCD}" type="datetime1">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806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p:txBody>
      </p:sp>
      <p:sp>
        <p:nvSpPr>
          <p:cNvPr id="4" name="Date Placeholder 3"/>
          <p:cNvSpPr>
            <a:spLocks noGrp="1"/>
          </p:cNvSpPr>
          <p:nvPr>
            <p:ph type="dt" sz="half" idx="10"/>
          </p:nvPr>
        </p:nvSpPr>
        <p:spPr/>
        <p:txBody>
          <a:bodyPr/>
          <a:lstStyle/>
          <a:p>
            <a:fld id="{478A0D3A-0296-4B7F-99B5-93E22374E9D2}" type="datetime1">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29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11277600" cy="4525963"/>
          </a:xfrm>
        </p:spPr>
        <p:txBody>
          <a:body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921D6123-8A0E-49FA-A69A-E5541B354C6C}" type="datetime1">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74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10707687" cy="1362075"/>
          </a:xfrm>
        </p:spPr>
        <p:txBody>
          <a:bodyPr anchor="t"/>
          <a:lstStyle>
            <a:lvl1pPr algn="l">
              <a:defRPr sz="4400" b="1" cap="all"/>
            </a:lvl1pPr>
          </a:lstStyle>
          <a:p>
            <a:r>
              <a:rPr lang="en-US"/>
              <a:t>Click to edit Master title style</a:t>
            </a:r>
            <a:endParaRPr lang="en-US" dirty="0"/>
          </a:p>
        </p:txBody>
      </p:sp>
      <p:sp>
        <p:nvSpPr>
          <p:cNvPr id="3" name="Text Placeholder 2"/>
          <p:cNvSpPr>
            <a:spLocks noGrp="1"/>
          </p:cNvSpPr>
          <p:nvPr>
            <p:ph type="body" idx="1"/>
          </p:nvPr>
        </p:nvSpPr>
        <p:spPr>
          <a:xfrm>
            <a:off x="722312" y="2906713"/>
            <a:ext cx="10707687" cy="1500187"/>
          </a:xfrm>
        </p:spPr>
        <p:txBody>
          <a:bodyPr anchor="b">
            <a:normAutofit/>
          </a:bodyPr>
          <a:lstStyle>
            <a:lvl1pPr marL="0" indent="0">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4FB7C2-F5BE-400E-A869-1FEC8BEDEF90}" type="datetime1">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384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15062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56388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fld id="{430CD6A7-710D-48A8-A1D4-81E55269F67C}" type="datetime1">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2">
            <a:extLst>
              <a:ext uri="{FF2B5EF4-FFF2-40B4-BE49-F238E27FC236}">
                <a16:creationId xmlns:a16="http://schemas.microsoft.com/office/drawing/2014/main" id="{1F38D91E-5799-00C7-29DE-2D18A17203B1}"/>
              </a:ext>
            </a:extLst>
          </p:cNvPr>
          <p:cNvSpPr>
            <a:spLocks noGrp="1"/>
          </p:cNvSpPr>
          <p:nvPr>
            <p:ph sz="half" idx="13"/>
          </p:nvPr>
        </p:nvSpPr>
        <p:spPr>
          <a:xfrm>
            <a:off x="6324600" y="1600200"/>
            <a:ext cx="5638800" cy="4525963"/>
          </a:xfrm>
        </p:spPr>
        <p:txBody>
          <a:bodyPr/>
          <a:lstStyle>
            <a:lvl1pPr>
              <a:defRPr sz="3200"/>
            </a:lvl1pPr>
            <a:lvl2pPr>
              <a:defRPr sz="2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063379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11582401"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171700"/>
            <a:ext cx="5715930" cy="639762"/>
          </a:xfrm>
        </p:spPr>
        <p:txBody>
          <a:bodyPr anchor="b">
            <a:noAutofit/>
          </a:bodyPr>
          <a:lstStyle>
            <a:lvl1pPr marL="0" indent="0">
              <a:buNone/>
              <a:defRPr sz="4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11462"/>
            <a:ext cx="5715930" cy="3951288"/>
          </a:xfrm>
        </p:spPr>
        <p:txBody>
          <a:bodyPr/>
          <a:lstStyle>
            <a:lvl1pPr>
              <a:defRPr sz="3200"/>
            </a:lvl1pPr>
            <a:lvl2pPr>
              <a:defRPr sz="2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321425" y="2171700"/>
            <a:ext cx="5718175" cy="639762"/>
          </a:xfrm>
        </p:spPr>
        <p:txBody>
          <a:bodyPr anchor="b">
            <a:noAutofit/>
          </a:bodyPr>
          <a:lstStyle>
            <a:lvl1pPr marL="0" indent="0">
              <a:buNone/>
              <a:defRPr sz="4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1425" y="2811462"/>
            <a:ext cx="5718175" cy="3951288"/>
          </a:xfrm>
        </p:spPr>
        <p:txBody>
          <a:bodyPr/>
          <a:lstStyle>
            <a:lvl1pPr>
              <a:defRPr sz="3200"/>
            </a:lvl1pPr>
            <a:lvl2pPr>
              <a:defRPr sz="2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087A0CA9-62F5-48E6-A9DB-E1308A008450}" type="datetime1">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9745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847974-8660-4C11-A0E8-EC19B1F01A24}" type="datetime1">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092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AE0B1F-D495-4F0B-AA23-A3DC4C11680A}" type="datetime1">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544800" y="9410700"/>
            <a:ext cx="2133600" cy="365125"/>
          </a:xfrm>
        </p:spPr>
        <p:txBody>
          <a:bodyPr/>
          <a:lstStyle>
            <a:lvl1pPr>
              <a:defRPr sz="2000">
                <a:solidFill>
                  <a:schemeClr val="tx1"/>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625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11811000" cy="1162050"/>
          </a:xfrm>
        </p:spPr>
        <p:txBody>
          <a:bodyPr anchor="b"/>
          <a:lstStyle>
            <a:lvl1pPr algn="l">
              <a:defRPr sz="6000" b="1"/>
            </a:lvl1pPr>
          </a:lstStyle>
          <a:p>
            <a:r>
              <a:rPr lang="en-US"/>
              <a:t>Click to edit Master title style</a:t>
            </a:r>
            <a:endParaRPr lang="en-US" dirty="0"/>
          </a:p>
        </p:txBody>
      </p:sp>
      <p:sp>
        <p:nvSpPr>
          <p:cNvPr id="3" name="Content Placeholder 2"/>
          <p:cNvSpPr>
            <a:spLocks noGrp="1"/>
          </p:cNvSpPr>
          <p:nvPr>
            <p:ph idx="1"/>
          </p:nvPr>
        </p:nvSpPr>
        <p:spPr>
          <a:xfrm>
            <a:off x="12347445"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435100"/>
            <a:ext cx="11811000" cy="4691063"/>
          </a:xfrm>
        </p:spPr>
        <p:txBody>
          <a:bodyPr>
            <a:norm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D267CB-D6CF-43BF-A140-97D00DF61C1C}" type="datetime1">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89890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35525"/>
            <a:ext cx="9332912" cy="566738"/>
          </a:xfrm>
        </p:spPr>
        <p:txBody>
          <a:bodyPr anchor="b"/>
          <a:lstStyle>
            <a:lvl1pPr algn="l">
              <a:defRPr sz="4400" b="1"/>
            </a:lvl1pPr>
          </a:lstStyle>
          <a:p>
            <a:r>
              <a:rPr lang="en-US"/>
              <a:t>Click to edit Master title style</a:t>
            </a:r>
            <a:endParaRPr lang="en-US" dirty="0"/>
          </a:p>
        </p:txBody>
      </p:sp>
      <p:sp>
        <p:nvSpPr>
          <p:cNvPr id="3" name="Picture Placeholder 2"/>
          <p:cNvSpPr>
            <a:spLocks noGrp="1"/>
          </p:cNvSpPr>
          <p:nvPr>
            <p:ph type="pic" idx="1"/>
          </p:nvPr>
        </p:nvSpPr>
        <p:spPr>
          <a:xfrm>
            <a:off x="457200" y="647700"/>
            <a:ext cx="933291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57200" y="5402263"/>
            <a:ext cx="9332912" cy="804862"/>
          </a:xfrm>
        </p:spPr>
        <p:txBody>
          <a:bodyPr>
            <a:noAutofit/>
          </a:bodyPr>
          <a:lstStyle>
            <a:lvl1pPr marL="0" indent="0">
              <a:buNone/>
              <a:defRPr sz="3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99F00-5380-46D5-93C7-2CC0A03BD98A}" type="datetime1">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460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11277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11277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4238027" y="9258298"/>
            <a:ext cx="2133600" cy="365125"/>
          </a:xfrm>
          <a:prstGeom prst="rect">
            <a:avLst/>
          </a:prstGeom>
        </p:spPr>
        <p:txBody>
          <a:bodyPr vert="horz" lIns="91440" tIns="45720" rIns="91440" bIns="45720" rtlCol="0" anchor="ctr"/>
          <a:lstStyle>
            <a:lvl1pPr algn="l">
              <a:defRPr sz="2000">
                <a:solidFill>
                  <a:schemeClr val="tx1"/>
                </a:solidFill>
              </a:defRPr>
            </a:lvl1pPr>
          </a:lstStyle>
          <a:p>
            <a:fld id="{9E8CF756-72C2-45DE-8A2B-DD9E2A391F40}" type="datetime1">
              <a:rPr lang="en-US" smtClean="0"/>
              <a:pPr/>
              <a:t>1/6/2025</a:t>
            </a:fld>
            <a:endParaRPr lang="en-US" dirty="0"/>
          </a:p>
        </p:txBody>
      </p:sp>
      <p:sp>
        <p:nvSpPr>
          <p:cNvPr id="5" name="Footer Placeholder 4"/>
          <p:cNvSpPr>
            <a:spLocks noGrp="1"/>
          </p:cNvSpPr>
          <p:nvPr>
            <p:ph type="ftr" sz="quarter" idx="3"/>
          </p:nvPr>
        </p:nvSpPr>
        <p:spPr>
          <a:xfrm>
            <a:off x="5075830" y="9258299"/>
            <a:ext cx="2895600" cy="365125"/>
          </a:xfrm>
          <a:prstGeom prst="rect">
            <a:avLst/>
          </a:prstGeom>
        </p:spPr>
        <p:txBody>
          <a:bodyPr vert="horz" lIns="91440" tIns="45720" rIns="91440" bIns="45720" rtlCol="0" anchor="ctr"/>
          <a:lstStyle>
            <a:lvl1pPr algn="l">
              <a:defRPr sz="2400">
                <a:solidFill>
                  <a:schemeClr val="tx1"/>
                </a:solidFill>
              </a:defRPr>
            </a:lvl1pPr>
          </a:lstStyle>
          <a:p>
            <a:endParaRPr lang="en-US" dirty="0"/>
          </a:p>
        </p:txBody>
      </p:sp>
      <p:sp>
        <p:nvSpPr>
          <p:cNvPr id="6" name="Slide Number Placeholder 5"/>
          <p:cNvSpPr>
            <a:spLocks noGrp="1"/>
          </p:cNvSpPr>
          <p:nvPr>
            <p:ph type="sldNum" sz="quarter" idx="4"/>
          </p:nvPr>
        </p:nvSpPr>
        <p:spPr>
          <a:xfrm>
            <a:off x="15316200" y="9258300"/>
            <a:ext cx="2133600" cy="365125"/>
          </a:xfrm>
          <a:prstGeom prst="rect">
            <a:avLst/>
          </a:prstGeom>
        </p:spPr>
        <p:txBody>
          <a:bodyPr vert="horz" lIns="91440" tIns="45720" rIns="91440" bIns="45720" rtlCol="0" anchor="ctr"/>
          <a:lstStyle>
            <a:lvl1pPr algn="r">
              <a:defRPr sz="2000" b="1">
                <a:solidFill>
                  <a:schemeClr val="tx1">
                    <a:tint val="75000"/>
                  </a:schemeClr>
                </a:solidFill>
              </a:defRPr>
            </a:lvl1pPr>
          </a:lstStyle>
          <a:p>
            <a:fld id="{B6F15528-21DE-4FAA-801E-634DDDAF4B2B}" type="slidenum">
              <a:rPr lang="en-US" smtClean="0"/>
              <a:pPr/>
              <a:t>‹#›</a:t>
            </a:fld>
            <a:endParaRPr lang="en-US" dirty="0"/>
          </a:p>
        </p:txBody>
      </p:sp>
      <p:pic>
        <p:nvPicPr>
          <p:cNvPr id="10" name="Picture 9" descr="Portland City Auditor logo. Octagonal rose blossom with square center and triangular leaves.">
            <a:extLst>
              <a:ext uri="{FF2B5EF4-FFF2-40B4-BE49-F238E27FC236}">
                <a16:creationId xmlns:a16="http://schemas.microsoft.com/office/drawing/2014/main" id="{5C7A33B8-6E72-9FCB-5ADA-26BB83851157}"/>
              </a:ext>
            </a:extLst>
          </p:cNvPr>
          <p:cNvPicPr>
            <a:picLocks noGrp="1" noRot="1" noChangeAspect="1" noMove="1" noResize="1" noEditPoints="1" noAdjustHandles="1" noChangeArrowheads="1" noChangeShapeType="1" noCrop="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8134087"/>
            <a:ext cx="4273550" cy="1828800"/>
          </a:xfrm>
          <a:prstGeom prst="rect">
            <a:avLst/>
          </a:prstGeom>
        </p:spPr>
      </p:pic>
    </p:spTree>
    <p:extLst>
      <p:ext uri="{BB962C8B-B14F-4D97-AF65-F5344CB8AC3E}">
        <p14:creationId xmlns:p14="http://schemas.microsoft.com/office/powerpoint/2010/main" val="3461982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6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SzPct val="8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SzPct val="8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s://efiles.portlandoregon.gov/record/8823798/file/docum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ww.portland.gov/archives/retention-schedul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portland.gov/archives/retention-schedule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efiles.portlandoregon.gov/record/8823798/file/docum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mailto:parc@portlandoregon.gov"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s://efiles.portlandoregon.gov/record/8823798/file/documen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hyperlink" Target="mailto:parc@portlandoregon.gov"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26.xml"/><Relationship Id="rId5" Type="http://schemas.openxmlformats.org/officeDocument/2006/relationships/slide" Target="slide13.xml"/><Relationship Id="rId4" Type="http://schemas.openxmlformats.org/officeDocument/2006/relationships/slide" Target="slide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portland.gov/archives/records-cent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k roses and leaves sparkling with raindrops">
            <a:extLst>
              <a:ext uri="{FF2B5EF4-FFF2-40B4-BE49-F238E27FC236}">
                <a16:creationId xmlns:a16="http://schemas.microsoft.com/office/drawing/2014/main" id="{097811B6-05FD-B610-32FF-D5DCAD73023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10384" t="9911" r="-83" b="12670"/>
          <a:stretch/>
        </p:blipFill>
        <p:spPr>
          <a:xfrm>
            <a:off x="0" y="-419100"/>
            <a:ext cx="18305206" cy="10533126"/>
          </a:xfrm>
          <a:prstGeom prst="rect">
            <a:avLst/>
          </a:prstGeom>
        </p:spPr>
      </p:pic>
      <p:sp>
        <p:nvSpPr>
          <p:cNvPr id="4" name="Freeform 4">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51826"/>
            <a:ext cx="18288000" cy="2569464"/>
          </a:xfrm>
          <a:custGeom>
            <a:avLst/>
            <a:gdLst/>
            <a:ahLst/>
            <a:cxnLst/>
            <a:rect l="l" t="t" r="r" b="b"/>
            <a:pathLst>
              <a:path w="4816592" h="677637">
                <a:moveTo>
                  <a:pt x="0" y="0"/>
                </a:moveTo>
                <a:lnTo>
                  <a:pt x="4816592" y="0"/>
                </a:lnTo>
                <a:lnTo>
                  <a:pt x="4816592" y="677637"/>
                </a:lnTo>
                <a:lnTo>
                  <a:pt x="0" y="677637"/>
                </a:lnTo>
                <a:close/>
              </a:path>
            </a:pathLst>
          </a:custGeom>
          <a:solidFill>
            <a:schemeClr val="bg1"/>
          </a:solidFill>
        </p:spPr>
        <p:txBody>
          <a:bodyPr/>
          <a:lstStyle/>
          <a:p>
            <a:endParaRPr lang="en-US"/>
          </a:p>
        </p:txBody>
      </p:sp>
      <p:pic>
        <p:nvPicPr>
          <p:cNvPr id="11" name="Picture 10" descr="Portland City Auditor logo. Octagonal rose blossom in red with blue square center and triangular mint green leaves.">
            <a:extLst>
              <a:ext uri="{FF2B5EF4-FFF2-40B4-BE49-F238E27FC236}">
                <a16:creationId xmlns:a16="http://schemas.microsoft.com/office/drawing/2014/main" id="{E1406E25-44A1-1E49-2A04-A29C1446C0B5}"/>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304800" y="7751826"/>
            <a:ext cx="6410325" cy="2743200"/>
          </a:xfrm>
          <a:prstGeom prst="rect">
            <a:avLst/>
          </a:prstGeom>
        </p:spPr>
      </p:pic>
      <p:sp>
        <p:nvSpPr>
          <p:cNvPr id="7" name="Freeform 7" descr="City Seal of Portland, Oregon"/>
          <p:cNvSpPr>
            <a:spLocks noGrp="1" noRot="1" noChangeAspect="1" noMove="1" noResize="1" noEditPoints="1" noAdjustHandles="1" noChangeArrowheads="1" noChangeShapeType="1"/>
          </p:cNvSpPr>
          <p:nvPr/>
        </p:nvSpPr>
        <p:spPr>
          <a:xfrm>
            <a:off x="15794483" y="8009364"/>
            <a:ext cx="2008755" cy="2011680"/>
          </a:xfrm>
          <a:custGeom>
            <a:avLst/>
            <a:gdLst/>
            <a:ahLst/>
            <a:cxnLst/>
            <a:rect l="l" t="t" r="r" b="b"/>
            <a:pathLst>
              <a:path w="2182238" h="2182238">
                <a:moveTo>
                  <a:pt x="0" y="0"/>
                </a:moveTo>
                <a:lnTo>
                  <a:pt x="2182237" y="0"/>
                </a:lnTo>
                <a:lnTo>
                  <a:pt x="2182237" y="2182238"/>
                </a:lnTo>
                <a:lnTo>
                  <a:pt x="0" y="2182238"/>
                </a:lnTo>
                <a:lnTo>
                  <a:pt x="0" y="0"/>
                </a:lnTo>
                <a:close/>
              </a:path>
            </a:pathLst>
          </a:custGeom>
          <a:blipFill>
            <a:blip r:embed="rId5"/>
            <a:stretch>
              <a:fillRect/>
            </a:stretch>
          </a:blipFill>
        </p:spPr>
        <p:txBody>
          <a:bodyPr/>
          <a:lstStyle/>
          <a:p>
            <a:endParaRPr lang="en-US"/>
          </a:p>
        </p:txBody>
      </p:sp>
      <p:sp>
        <p:nvSpPr>
          <p:cNvPr id="8" name="TextBox 8"/>
          <p:cNvSpPr txBox="1">
            <a:spLocks noGrp="1" noRot="1" noMove="1" noResize="1" noEditPoints="1" noAdjustHandles="1" noChangeArrowheads="1" noChangeShapeType="1"/>
          </p:cNvSpPr>
          <p:nvPr>
            <p:ph type="title" idx="4294967295"/>
          </p:nvPr>
        </p:nvSpPr>
        <p:spPr>
          <a:xfrm>
            <a:off x="7772400" y="647700"/>
            <a:ext cx="10030838" cy="16414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r" defTabSz="914400" rtl="0" eaLnBrk="1" fontAlgn="auto" latinLnBrk="0" hangingPunct="1">
              <a:lnSpc>
                <a:spcPts val="644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Ensuring Accountability,</a:t>
            </a:r>
          </a:p>
          <a:p>
            <a:pPr marL="0" marR="0" lvl="0" indent="0" algn="r" defTabSz="914400" rtl="0" eaLnBrk="1" fontAlgn="auto" latinLnBrk="0" hangingPunct="1">
              <a:lnSpc>
                <a:spcPts val="644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Inspiring Trust.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17543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Completing the Transfer Sheet</a:t>
            </a:r>
            <a:b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10</a:t>
            </a:fld>
            <a:endParaRPr lang="en-US" sz="2200" dirty="0"/>
          </a:p>
        </p:txBody>
      </p:sp>
    </p:spTree>
    <p:extLst>
      <p:ext uri="{BB962C8B-B14F-4D97-AF65-F5344CB8AC3E}">
        <p14:creationId xmlns:p14="http://schemas.microsoft.com/office/powerpoint/2010/main" val="414710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Transfer Sheet: Section A</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11</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40635" y="2036490"/>
            <a:ext cx="14097000" cy="4565802"/>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There are three sections on the Transfer Sheet:  A, B, &amp; C.</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In </a:t>
            </a:r>
            <a:r>
              <a:rPr lang="en-US" sz="3200" b="1" dirty="0">
                <a:solidFill>
                  <a:srgbClr val="000000"/>
                </a:solidFill>
                <a:latin typeface="Arial" panose="020B0604020202020204" pitchFamily="34" charset="0"/>
                <a:cs typeface="Arial" panose="020B0604020202020204" pitchFamily="34" charset="0"/>
              </a:rPr>
              <a:t>Section A</a:t>
            </a:r>
            <a:r>
              <a:rPr lang="en-US" sz="3200" dirty="0">
                <a:solidFill>
                  <a:srgbClr val="000000"/>
                </a:solidFill>
                <a:latin typeface="Arial" panose="020B0604020202020204" pitchFamily="34" charset="0"/>
                <a:cs typeface="Arial" panose="020B0604020202020204" pitchFamily="34" charset="0"/>
              </a:rPr>
              <a:t>, enter the number of boxes you are sending, and indicate whether they are standard Records Center boxes or rolled maps.</a:t>
            </a:r>
          </a:p>
          <a:p>
            <a:pPr marL="802641" lvl="2">
              <a:lnSpc>
                <a:spcPts val="4480"/>
              </a:lnSpc>
              <a:buSzPct val="80000"/>
            </a:pPr>
            <a:r>
              <a:rPr lang="en-US" sz="3200" dirty="0">
                <a:solidFill>
                  <a:srgbClr val="000000"/>
                </a:solidFill>
                <a:latin typeface="Arial" panose="020B0604020202020204" pitchFamily="34" charset="0"/>
                <a:cs typeface="Arial" panose="020B0604020202020204" pitchFamily="34" charset="0"/>
                <a:sym typeface="Wingdings" panose="05000000000000000000" pitchFamily="2" charset="2"/>
              </a:rPr>
              <a:t> </a:t>
            </a:r>
            <a:r>
              <a:rPr lang="en-US" sz="3200" dirty="0">
                <a:solidFill>
                  <a:srgbClr val="000000"/>
                </a:solidFill>
                <a:latin typeface="Arial" panose="020B0604020202020204" pitchFamily="34" charset="0"/>
                <a:cs typeface="Arial" panose="020B0604020202020204" pitchFamily="34" charset="0"/>
              </a:rPr>
              <a:t>Maps must be individually rolled and labelled in the appropriate paper and tied with twine. Please contact the Archives and Records Center for a list of approved materials.</a:t>
            </a: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64496CA5-2B7B-C866-5086-3B52C8DB1809}"/>
              </a:ext>
            </a:extLst>
          </p:cNvPr>
          <p:cNvPicPr>
            <a:picLocks noChangeAspect="1"/>
          </p:cNvPicPr>
          <p:nvPr/>
        </p:nvPicPr>
        <p:blipFill>
          <a:blip r:embed="rId4"/>
          <a:stretch>
            <a:fillRect/>
          </a:stretch>
        </p:blipFill>
        <p:spPr>
          <a:xfrm>
            <a:off x="2424392" y="6894935"/>
            <a:ext cx="12434608" cy="1931771"/>
          </a:xfrm>
          <a:prstGeom prst="rect">
            <a:avLst/>
          </a:prstGeom>
        </p:spPr>
      </p:pic>
      <p:sp>
        <p:nvSpPr>
          <p:cNvPr id="8" name="TextBox 7">
            <a:extLst>
              <a:ext uri="{FF2B5EF4-FFF2-40B4-BE49-F238E27FC236}">
                <a16:creationId xmlns:a16="http://schemas.microsoft.com/office/drawing/2014/main" id="{690DD072-7097-AD89-ACD0-93E6155EF479}"/>
              </a:ext>
            </a:extLst>
          </p:cNvPr>
          <p:cNvSpPr txBox="1"/>
          <p:nvPr/>
        </p:nvSpPr>
        <p:spPr>
          <a:xfrm>
            <a:off x="789422" y="9461912"/>
            <a:ext cx="8152745" cy="430887"/>
          </a:xfrm>
          <a:prstGeom prst="rect">
            <a:avLst/>
          </a:prstGeom>
          <a:noFill/>
        </p:spPr>
        <p:txBody>
          <a:bodyPr wrap="none" rtlCol="0">
            <a:spAutoFit/>
          </a:bodyPr>
          <a:lstStyle/>
          <a:p>
            <a:r>
              <a:rPr lang="en-US" sz="2200" dirty="0"/>
              <a:t>Screenshot of Section A of the Transfer Sheet, RAN Workbook.</a:t>
            </a:r>
          </a:p>
        </p:txBody>
      </p:sp>
    </p:spTree>
    <p:extLst>
      <p:ext uri="{BB962C8B-B14F-4D97-AF65-F5344CB8AC3E}">
        <p14:creationId xmlns:p14="http://schemas.microsoft.com/office/powerpoint/2010/main" val="328203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Transfer Sheet: Sections B &amp; C</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12</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57200" y="2053846"/>
            <a:ext cx="14097000" cy="3988721"/>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Section B</a:t>
            </a:r>
            <a:r>
              <a:rPr lang="en-US" sz="3200" dirty="0">
                <a:solidFill>
                  <a:srgbClr val="000000"/>
                </a:solidFill>
                <a:latin typeface="Arial" panose="020B0604020202020204" pitchFamily="34" charset="0"/>
                <a:cs typeface="Arial" panose="020B0604020202020204" pitchFamily="34" charset="0"/>
              </a:rPr>
              <a:t> tells us who you are and how we can contact you. Identify both the person who prepared the RAN, and the person who is emailing the workbook to us. The person emailing the RAN must be a permanent employee.</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a:t>
            </a:r>
            <a:r>
              <a:rPr lang="en-US" sz="3200" b="1" dirty="0">
                <a:solidFill>
                  <a:srgbClr val="000000"/>
                </a:solidFill>
                <a:latin typeface="Arial" panose="020B0604020202020204" pitchFamily="34" charset="0"/>
                <a:cs typeface="Arial" panose="020B0604020202020204" pitchFamily="34" charset="0"/>
              </a:rPr>
              <a:t>Section C </a:t>
            </a:r>
            <a:r>
              <a:rPr lang="en-US" sz="3200" dirty="0">
                <a:solidFill>
                  <a:srgbClr val="000000"/>
                </a:solidFill>
                <a:latin typeface="Arial" panose="020B0604020202020204" pitchFamily="34" charset="0"/>
                <a:cs typeface="Arial" panose="020B0604020202020204" pitchFamily="34" charset="0"/>
              </a:rPr>
              <a:t>tells us whether you are sending the records for storage or destruction.</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All three sections must be filled out completely. 	</a:t>
            </a:r>
          </a:p>
        </p:txBody>
      </p:sp>
      <p:sp>
        <p:nvSpPr>
          <p:cNvPr id="8" name="TextBox 7">
            <a:extLst>
              <a:ext uri="{FF2B5EF4-FFF2-40B4-BE49-F238E27FC236}">
                <a16:creationId xmlns:a16="http://schemas.microsoft.com/office/drawing/2014/main" id="{690DD072-7097-AD89-ACD0-93E6155EF479}"/>
              </a:ext>
            </a:extLst>
          </p:cNvPr>
          <p:cNvSpPr txBox="1"/>
          <p:nvPr/>
        </p:nvSpPr>
        <p:spPr>
          <a:xfrm>
            <a:off x="789422" y="9461912"/>
            <a:ext cx="8794652" cy="430887"/>
          </a:xfrm>
          <a:prstGeom prst="rect">
            <a:avLst/>
          </a:prstGeom>
          <a:noFill/>
        </p:spPr>
        <p:txBody>
          <a:bodyPr wrap="none" rtlCol="0">
            <a:spAutoFit/>
          </a:bodyPr>
          <a:lstStyle/>
          <a:p>
            <a:r>
              <a:rPr lang="en-US" sz="2200" dirty="0"/>
              <a:t>Screenshot of Sections B &amp; C of the Transfer Sheet, RAN Workbook.</a:t>
            </a:r>
          </a:p>
        </p:txBody>
      </p:sp>
      <p:pic>
        <p:nvPicPr>
          <p:cNvPr id="10" name="Picture 9">
            <a:extLst>
              <a:ext uri="{FF2B5EF4-FFF2-40B4-BE49-F238E27FC236}">
                <a16:creationId xmlns:a16="http://schemas.microsoft.com/office/drawing/2014/main" id="{4D0C3040-9FDD-1A2A-C5B9-D306DE534864}"/>
              </a:ext>
            </a:extLst>
          </p:cNvPr>
          <p:cNvPicPr>
            <a:picLocks noChangeAspect="1"/>
          </p:cNvPicPr>
          <p:nvPr/>
        </p:nvPicPr>
        <p:blipFill>
          <a:blip r:embed="rId4"/>
          <a:stretch>
            <a:fillRect/>
          </a:stretch>
        </p:blipFill>
        <p:spPr>
          <a:xfrm>
            <a:off x="3124444" y="6336170"/>
            <a:ext cx="9524511" cy="2647492"/>
          </a:xfrm>
          <a:prstGeom prst="rect">
            <a:avLst/>
          </a:prstGeom>
        </p:spPr>
      </p:pic>
    </p:spTree>
    <p:extLst>
      <p:ext uri="{BB962C8B-B14F-4D97-AF65-F5344CB8AC3E}">
        <p14:creationId xmlns:p14="http://schemas.microsoft.com/office/powerpoint/2010/main" val="3187017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24929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a:latin typeface="Arial" panose="020B0604020202020204" pitchFamily="34" charset="0"/>
                <a:cs typeface="Arial" panose="020B0604020202020204" pitchFamily="34" charset="0"/>
              </a:rPr>
              <a:t>Creating the File List</a:t>
            </a:r>
            <a:br>
              <a:rPr lang="en-US" sz="66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Numbering &amp; Retention Schedules </a:t>
            </a:r>
            <a:b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13</a:t>
            </a:fld>
            <a:endParaRPr lang="en-US" sz="2200" dirty="0"/>
          </a:p>
        </p:txBody>
      </p:sp>
    </p:spTree>
    <p:extLst>
      <p:ext uri="{BB962C8B-B14F-4D97-AF65-F5344CB8AC3E}">
        <p14:creationId xmlns:p14="http://schemas.microsoft.com/office/powerpoint/2010/main" val="811395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Box and File Numbers</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14</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57200" y="2053846"/>
            <a:ext cx="14097000" cy="4565802"/>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When filling out the RAN, all boxes and their files are assigned a number. You can have up to 25 boxes in a shipment. Please see the </a:t>
            </a:r>
            <a:r>
              <a:rPr lang="en-US" sz="3200" dirty="0">
                <a:solidFill>
                  <a:srgbClr val="000000"/>
                </a:solidFill>
                <a:latin typeface="Arial" panose="020B0604020202020204" pitchFamily="34" charset="0"/>
                <a:cs typeface="Arial" panose="020B0604020202020204" pitchFamily="34" charset="0"/>
                <a:hlinkClick r:id="rId4"/>
              </a:rPr>
              <a:t>tutorial for packing boxes</a:t>
            </a:r>
            <a:r>
              <a:rPr lang="en-US" sz="3200" dirty="0">
                <a:solidFill>
                  <a:srgbClr val="000000"/>
                </a:solidFill>
                <a:latin typeface="Arial" panose="020B0604020202020204" pitchFamily="34" charset="0"/>
                <a:cs typeface="Arial" panose="020B0604020202020204" pitchFamily="34" charset="0"/>
              </a:rPr>
              <a:t>.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file numbers in each box start with #1. If you have 5 boxes, each box will begin with file #1.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quantity of files in each box will depend upon the number of files needed to fill the box. There is no set number of files that will be accepted per box as long as the files are packed appropriately. </a:t>
            </a:r>
          </a:p>
        </p:txBody>
      </p:sp>
      <p:sp>
        <p:nvSpPr>
          <p:cNvPr id="8" name="TextBox 7">
            <a:extLst>
              <a:ext uri="{FF2B5EF4-FFF2-40B4-BE49-F238E27FC236}">
                <a16:creationId xmlns:a16="http://schemas.microsoft.com/office/drawing/2014/main" id="{690DD072-7097-AD89-ACD0-93E6155EF479}"/>
              </a:ext>
            </a:extLst>
          </p:cNvPr>
          <p:cNvSpPr txBox="1"/>
          <p:nvPr/>
        </p:nvSpPr>
        <p:spPr>
          <a:xfrm>
            <a:off x="789422" y="9461912"/>
            <a:ext cx="5625001" cy="430887"/>
          </a:xfrm>
          <a:prstGeom prst="rect">
            <a:avLst/>
          </a:prstGeom>
          <a:noFill/>
        </p:spPr>
        <p:txBody>
          <a:bodyPr wrap="none" rtlCol="0">
            <a:spAutoFit/>
          </a:bodyPr>
          <a:lstStyle/>
          <a:p>
            <a:r>
              <a:rPr lang="en-US" sz="2200" dirty="0"/>
              <a:t>Screenshot of the File List, RAN Workbook.</a:t>
            </a:r>
          </a:p>
        </p:txBody>
      </p:sp>
      <p:pic>
        <p:nvPicPr>
          <p:cNvPr id="5" name="Picture 4">
            <a:extLst>
              <a:ext uri="{FF2B5EF4-FFF2-40B4-BE49-F238E27FC236}">
                <a16:creationId xmlns:a16="http://schemas.microsoft.com/office/drawing/2014/main" id="{F2A974D9-60B7-C6DC-8FDC-A4972939F5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8961" y="6775794"/>
            <a:ext cx="10030239" cy="2457905"/>
          </a:xfrm>
          <a:prstGeom prst="rect">
            <a:avLst/>
          </a:prstGeom>
        </p:spPr>
      </p:pic>
    </p:spTree>
    <p:extLst>
      <p:ext uri="{BB962C8B-B14F-4D97-AF65-F5344CB8AC3E}">
        <p14:creationId xmlns:p14="http://schemas.microsoft.com/office/powerpoint/2010/main" val="560691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15</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lang="en-US" sz="4800" dirty="0"/>
              <a:t>Retention Schedules: Why do we need them? </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5719964"/>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Records Retention Schedules </a:t>
            </a:r>
            <a:r>
              <a:rPr lang="en-US" sz="3200" dirty="0">
                <a:solidFill>
                  <a:srgbClr val="000000"/>
                </a:solidFill>
                <a:latin typeface="Arial" panose="020B0604020202020204" pitchFamily="34" charset="0"/>
                <a:cs typeface="Arial" panose="020B0604020202020204" pitchFamily="34" charset="0"/>
              </a:rPr>
              <a:t>categorize records by function and establish their legally required lifespan, called a retention period. The retention schedule assigned to a record will determine whether the record will ultimately be destroyed or retained permanently.</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As a city employee, you are required to manage the records related to your work. This responsibility includes following the policies set by the Records Retention Schedules. </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For more information on how to use the Retention Schedules, visit the link below:</a:t>
            </a:r>
          </a:p>
          <a:p>
            <a:pPr marL="345441" lvl="1" algn="ctr">
              <a:lnSpc>
                <a:spcPts val="4480"/>
              </a:lnSpc>
              <a:buSzPct val="80000"/>
            </a:pPr>
            <a:r>
              <a:rPr lang="en-US" sz="3200" dirty="0">
                <a:solidFill>
                  <a:srgbClr val="000000"/>
                </a:solidFill>
                <a:latin typeface="Arial" panose="020B0604020202020204" pitchFamily="34" charset="0"/>
                <a:cs typeface="Arial" panose="020B0604020202020204" pitchFamily="34" charset="0"/>
                <a:hlinkClick r:id="rId4"/>
              </a:rPr>
              <a:t>https://www.portland.gov/archives/retention-schedules</a:t>
            </a: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890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16</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Reading Retention Schedules</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3480889"/>
          </a:xfrm>
          <a:prstGeom prst="rect">
            <a:avLst/>
          </a:prstGeom>
        </p:spPr>
        <p:txBody>
          <a:bodyPr wrap="square" lIns="0" tIns="0" rIns="0" bIns="0" rtlCol="0" anchor="t">
            <a:spAutoFit/>
          </a:bodyPr>
          <a:lstStyle/>
          <a:p>
            <a:pPr marL="914400" lvl="1" indent="-457200">
              <a:lnSpc>
                <a:spcPct val="100000"/>
              </a:lnSpc>
              <a:buFont typeface="Arial" panose="020B0604020202020204" pitchFamily="34" charset="0"/>
              <a:buChar char="•"/>
            </a:pPr>
            <a:r>
              <a:rPr lang="en-US" sz="3200" dirty="0"/>
              <a:t>Each Retention Schedule will have a </a:t>
            </a:r>
            <a:r>
              <a:rPr lang="en-US" sz="3200" b="1" dirty="0"/>
              <a:t>number</a:t>
            </a:r>
            <a:r>
              <a:rPr lang="en-US" sz="3200" dirty="0"/>
              <a:t> and a </a:t>
            </a:r>
            <a:r>
              <a:rPr lang="en-US" sz="3200" b="1" dirty="0"/>
              <a:t>title</a:t>
            </a:r>
            <a:r>
              <a:rPr lang="en-US" sz="3200" dirty="0"/>
              <a:t>, along with a </a:t>
            </a:r>
            <a:r>
              <a:rPr lang="en-US" sz="3200" b="1" dirty="0"/>
              <a:t>description </a:t>
            </a:r>
            <a:r>
              <a:rPr lang="en-US" sz="3200" dirty="0"/>
              <a:t>of the records falling within this category. Please note that these are general descriptions and are not comprehensive. </a:t>
            </a:r>
          </a:p>
          <a:p>
            <a:pPr marL="914400" lvl="1" indent="-457200">
              <a:lnSpc>
                <a:spcPct val="100000"/>
              </a:lnSpc>
              <a:buFont typeface="Arial" panose="020B0604020202020204" pitchFamily="34" charset="0"/>
              <a:buChar char="•"/>
            </a:pPr>
            <a:r>
              <a:rPr lang="en-US" sz="3200" dirty="0"/>
              <a:t>After the description, there is often a section for notes about the record. You’ll find additional information about </a:t>
            </a:r>
            <a:r>
              <a:rPr lang="en-US" sz="3200" b="1" dirty="0"/>
              <a:t>legal restrictions</a:t>
            </a:r>
            <a:r>
              <a:rPr lang="en-US" sz="3200" dirty="0"/>
              <a:t>, identifying if it is a vital record to the City, who the </a:t>
            </a:r>
            <a:r>
              <a:rPr lang="en-US" sz="3200" b="1" dirty="0"/>
              <a:t>office of record </a:t>
            </a:r>
            <a:r>
              <a:rPr lang="en-US" sz="3200" dirty="0"/>
              <a:t>is, and the </a:t>
            </a:r>
            <a:r>
              <a:rPr lang="en-US" sz="3200" b="1" dirty="0"/>
              <a:t>legal authority. </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08011AD-8045-DCFC-F9B8-8D5A34B874BB}"/>
              </a:ext>
            </a:extLst>
          </p:cNvPr>
          <p:cNvPicPr>
            <a:picLocks noChangeAspect="1"/>
          </p:cNvPicPr>
          <p:nvPr/>
        </p:nvPicPr>
        <p:blipFill>
          <a:blip r:embed="rId4"/>
          <a:stretch>
            <a:fillRect/>
          </a:stretch>
        </p:blipFill>
        <p:spPr>
          <a:xfrm>
            <a:off x="710985" y="5439097"/>
            <a:ext cx="16305622" cy="1382247"/>
          </a:xfrm>
          <a:prstGeom prst="rect">
            <a:avLst/>
          </a:prstGeom>
        </p:spPr>
      </p:pic>
      <p:sp>
        <p:nvSpPr>
          <p:cNvPr id="7" name="TextBox 6">
            <a:extLst>
              <a:ext uri="{FF2B5EF4-FFF2-40B4-BE49-F238E27FC236}">
                <a16:creationId xmlns:a16="http://schemas.microsoft.com/office/drawing/2014/main" id="{218E9387-D6D1-3121-D1A0-C22529529298}"/>
              </a:ext>
            </a:extLst>
          </p:cNvPr>
          <p:cNvSpPr txBox="1"/>
          <p:nvPr/>
        </p:nvSpPr>
        <p:spPr>
          <a:xfrm>
            <a:off x="1838076" y="6976802"/>
            <a:ext cx="15512277" cy="430887"/>
          </a:xfrm>
          <a:prstGeom prst="rect">
            <a:avLst/>
          </a:prstGeom>
          <a:noFill/>
        </p:spPr>
        <p:txBody>
          <a:bodyPr wrap="square" rtlCol="0">
            <a:spAutoFit/>
          </a:bodyPr>
          <a:lstStyle/>
          <a:p>
            <a:r>
              <a:rPr lang="en-US" sz="2200" dirty="0"/>
              <a:t>(Series, schedule number, title, description)   			 (Legal restrictions and authority, retention details)</a:t>
            </a:r>
          </a:p>
        </p:txBody>
      </p:sp>
    </p:spTree>
    <p:extLst>
      <p:ext uri="{BB962C8B-B14F-4D97-AF65-F5344CB8AC3E}">
        <p14:creationId xmlns:p14="http://schemas.microsoft.com/office/powerpoint/2010/main" val="286042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17</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Reading Retention Schedules</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3480889"/>
          </a:xfrm>
          <a:prstGeom prst="rect">
            <a:avLst/>
          </a:prstGeom>
        </p:spPr>
        <p:txBody>
          <a:bodyPr wrap="square" lIns="0" tIns="0" rIns="0" bIns="0" rtlCol="0" anchor="t">
            <a:spAutoFit/>
          </a:bodyPr>
          <a:lstStyle/>
          <a:p>
            <a:pPr marL="914400" lvl="1" indent="-457200">
              <a:lnSpc>
                <a:spcPct val="100000"/>
              </a:lnSpc>
              <a:buFont typeface="Arial" panose="020B0604020202020204" pitchFamily="34" charset="0"/>
              <a:buChar char="•"/>
            </a:pPr>
            <a:r>
              <a:rPr lang="en-US" sz="3200" dirty="0"/>
              <a:t>The record copy is the single copy of a document, often the original, which is designated as the official copy to be preserved for the entire retention period.</a:t>
            </a:r>
          </a:p>
          <a:p>
            <a:pPr marL="914400" lvl="1" indent="-457200">
              <a:lnSpc>
                <a:spcPct val="100000"/>
              </a:lnSpc>
              <a:buFont typeface="Arial" panose="020B0604020202020204" pitchFamily="34" charset="0"/>
              <a:buChar char="•"/>
            </a:pPr>
            <a:endParaRPr lang="en-US" sz="3200" dirty="0"/>
          </a:p>
          <a:p>
            <a:pPr marL="914400" lvl="1" indent="-457200">
              <a:lnSpc>
                <a:spcPct val="100000"/>
              </a:lnSpc>
              <a:buFont typeface="Arial" panose="020B0604020202020204" pitchFamily="34" charset="0"/>
              <a:buChar char="•"/>
            </a:pPr>
            <a:r>
              <a:rPr lang="en-US" sz="3200" dirty="0"/>
              <a:t>Often records have archival value. Under Retention Notes, it will state that the City Archives must be consulted about the preservation of permanent records or that the records are subject to review by the City Archives prior to destruction. </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08011AD-8045-DCFC-F9B8-8D5A34B874BB}"/>
              </a:ext>
            </a:extLst>
          </p:cNvPr>
          <p:cNvPicPr>
            <a:picLocks noChangeAspect="1"/>
          </p:cNvPicPr>
          <p:nvPr/>
        </p:nvPicPr>
        <p:blipFill>
          <a:blip r:embed="rId4"/>
          <a:stretch>
            <a:fillRect/>
          </a:stretch>
        </p:blipFill>
        <p:spPr>
          <a:xfrm>
            <a:off x="710985" y="5439097"/>
            <a:ext cx="16305622" cy="1382247"/>
          </a:xfrm>
          <a:prstGeom prst="rect">
            <a:avLst/>
          </a:prstGeom>
        </p:spPr>
      </p:pic>
      <p:sp>
        <p:nvSpPr>
          <p:cNvPr id="7" name="TextBox 6">
            <a:extLst>
              <a:ext uri="{FF2B5EF4-FFF2-40B4-BE49-F238E27FC236}">
                <a16:creationId xmlns:a16="http://schemas.microsoft.com/office/drawing/2014/main" id="{218E9387-D6D1-3121-D1A0-C22529529298}"/>
              </a:ext>
            </a:extLst>
          </p:cNvPr>
          <p:cNvSpPr txBox="1"/>
          <p:nvPr/>
        </p:nvSpPr>
        <p:spPr>
          <a:xfrm>
            <a:off x="1838076" y="6976802"/>
            <a:ext cx="15512277" cy="430887"/>
          </a:xfrm>
          <a:prstGeom prst="rect">
            <a:avLst/>
          </a:prstGeom>
          <a:noFill/>
        </p:spPr>
        <p:txBody>
          <a:bodyPr wrap="square" rtlCol="0">
            <a:spAutoFit/>
          </a:bodyPr>
          <a:lstStyle/>
          <a:p>
            <a:r>
              <a:rPr lang="en-US" sz="2200" dirty="0"/>
              <a:t>(Series, schedule number, title, description)   			 (Legal restrictions and authority, retention details)</a:t>
            </a:r>
          </a:p>
        </p:txBody>
      </p:sp>
    </p:spTree>
    <p:extLst>
      <p:ext uri="{BB962C8B-B14F-4D97-AF65-F5344CB8AC3E}">
        <p14:creationId xmlns:p14="http://schemas.microsoft.com/office/powerpoint/2010/main" val="1594467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Choosing a Retention Schedule</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18</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57200" y="2053846"/>
            <a:ext cx="14097000" cy="6571030"/>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t>First you must decide which Records Retention Schedule fits the records you are sending. Keep in mind, </a:t>
            </a:r>
            <a:r>
              <a:rPr lang="en-US" sz="3200" b="1" dirty="0"/>
              <a:t>only one Retention Schedule can be represented in a box. </a:t>
            </a:r>
            <a:r>
              <a:rPr lang="en-US" sz="3200" dirty="0"/>
              <a:t>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a:t>
            </a:r>
            <a:r>
              <a:rPr lang="en-US" sz="3200" b="1" dirty="0"/>
              <a:t>Office of Record </a:t>
            </a:r>
            <a:r>
              <a:rPr lang="en-US" sz="3200" dirty="0"/>
              <a:t>column will indicate whether a schedule number can be used by any Originating bureau or is only for a specific department. </a:t>
            </a:r>
          </a:p>
          <a:p>
            <a:pPr marL="914400" lvl="1" indent="-457200">
              <a:buFont typeface="Arial" panose="020B0604020202020204" pitchFamily="34" charset="0"/>
              <a:buChar char="•"/>
            </a:pPr>
            <a:r>
              <a:rPr lang="en-US" sz="3200" dirty="0"/>
              <a:t>The Office of Record section in the schedules identifies who keeps the official version of the record. In some cases, more than one office may keep the same type of record. </a:t>
            </a:r>
          </a:p>
          <a:p>
            <a:pPr marL="914400" lvl="1" indent="-457200">
              <a:buFont typeface="Arial" panose="020B0604020202020204" pitchFamily="34" charset="0"/>
              <a:buChar char="•"/>
            </a:pPr>
            <a:endParaRPr lang="en-US" sz="3200" dirty="0"/>
          </a:p>
          <a:p>
            <a:pPr marL="345441" lvl="1" algn="ctr">
              <a:lnSpc>
                <a:spcPts val="4480"/>
              </a:lnSpc>
              <a:buSzPct val="80000"/>
            </a:pPr>
            <a:r>
              <a:rPr lang="en-US" sz="3200" b="1" dirty="0">
                <a:solidFill>
                  <a:srgbClr val="000000"/>
                </a:solidFill>
                <a:latin typeface="Arial" panose="020B0604020202020204" pitchFamily="34" charset="0"/>
                <a:cs typeface="Arial" panose="020B0604020202020204" pitchFamily="34" charset="0"/>
              </a:rPr>
              <a:t>Link to Retention Schedules: </a:t>
            </a:r>
            <a:r>
              <a:rPr lang="en-US" sz="3200" b="1" dirty="0">
                <a:solidFill>
                  <a:srgbClr val="000000"/>
                </a:solidFill>
                <a:latin typeface="Arial" panose="020B0604020202020204" pitchFamily="34" charset="0"/>
                <a:cs typeface="Arial" panose="020B0604020202020204" pitchFamily="34" charset="0"/>
                <a:hlinkClick r:id="rId4"/>
              </a:rPr>
              <a:t>https://www.portland.gov/archives/retention-schedules</a:t>
            </a:r>
            <a:endParaRPr lang="en-US" sz="3200" b="1" dirty="0">
              <a:solidFill>
                <a:srgbClr val="000000"/>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439329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19</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Retention Schedules</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089381"/>
            <a:ext cx="16866030" cy="1477328"/>
          </a:xfrm>
          <a:prstGeom prst="rect">
            <a:avLst/>
          </a:prstGeom>
        </p:spPr>
        <p:txBody>
          <a:bodyPr wrap="square" lIns="0" tIns="0" rIns="0" bIns="0" rtlCol="0" anchor="t">
            <a:spAutoFit/>
          </a:bodyPr>
          <a:lstStyle/>
          <a:p>
            <a:pPr marL="914400" lvl="1" indent="-457200">
              <a:lnSpc>
                <a:spcPct val="100000"/>
              </a:lnSpc>
              <a:buFont typeface="Arial" panose="020B0604020202020204" pitchFamily="34" charset="0"/>
              <a:buChar char="•"/>
            </a:pPr>
            <a:r>
              <a:rPr lang="en-US" sz="3200" dirty="0"/>
              <a:t>Once you find the Retention Schedule that best matches the records, you’ll need both the Retention Schedule </a:t>
            </a:r>
            <a:r>
              <a:rPr lang="en-US" sz="3200" b="1" dirty="0"/>
              <a:t>Number</a:t>
            </a:r>
            <a:r>
              <a:rPr lang="en-US" sz="3200" dirty="0"/>
              <a:t> and </a:t>
            </a:r>
            <a:r>
              <a:rPr lang="en-US" sz="3200" b="1" dirty="0"/>
              <a:t>Title</a:t>
            </a:r>
            <a:r>
              <a:rPr lang="en-US" sz="3200" dirty="0"/>
              <a:t>. </a:t>
            </a:r>
          </a:p>
          <a:p>
            <a:pPr marL="914400" lvl="1" indent="-457200">
              <a:lnSpc>
                <a:spcPct val="100000"/>
              </a:lnSpc>
              <a:buFont typeface="Arial" panose="020B0604020202020204" pitchFamily="34" charset="0"/>
              <a:buChar char="•"/>
            </a:pPr>
            <a:r>
              <a:rPr lang="en-US" sz="3200" dirty="0"/>
              <a:t>Remember, only one retention schedule can be represented in a box.</a:t>
            </a:r>
          </a:p>
        </p:txBody>
      </p:sp>
      <p:sp>
        <p:nvSpPr>
          <p:cNvPr id="7" name="TextBox 6">
            <a:extLst>
              <a:ext uri="{FF2B5EF4-FFF2-40B4-BE49-F238E27FC236}">
                <a16:creationId xmlns:a16="http://schemas.microsoft.com/office/drawing/2014/main" id="{218E9387-D6D1-3121-D1A0-C22529529298}"/>
              </a:ext>
            </a:extLst>
          </p:cNvPr>
          <p:cNvSpPr txBox="1"/>
          <p:nvPr/>
        </p:nvSpPr>
        <p:spPr>
          <a:xfrm>
            <a:off x="457200" y="7079459"/>
            <a:ext cx="15512277" cy="430887"/>
          </a:xfrm>
          <a:prstGeom prst="rect">
            <a:avLst/>
          </a:prstGeom>
          <a:noFill/>
        </p:spPr>
        <p:txBody>
          <a:bodyPr wrap="square" rtlCol="0">
            <a:spAutoFit/>
          </a:bodyPr>
          <a:lstStyle/>
          <a:p>
            <a:r>
              <a:rPr lang="en-US" sz="2200" dirty="0"/>
              <a:t>Screenshot of Retention Schedule number ADM-0770.</a:t>
            </a:r>
          </a:p>
        </p:txBody>
      </p:sp>
      <p:pic>
        <p:nvPicPr>
          <p:cNvPr id="9" name="Picture 8">
            <a:extLst>
              <a:ext uri="{FF2B5EF4-FFF2-40B4-BE49-F238E27FC236}">
                <a16:creationId xmlns:a16="http://schemas.microsoft.com/office/drawing/2014/main" id="{7E8A8027-55E8-8245-E3D5-5594E87D361F}"/>
              </a:ext>
            </a:extLst>
          </p:cNvPr>
          <p:cNvPicPr>
            <a:picLocks noChangeAspect="1"/>
          </p:cNvPicPr>
          <p:nvPr/>
        </p:nvPicPr>
        <p:blipFill>
          <a:blip r:embed="rId4"/>
          <a:stretch>
            <a:fillRect/>
          </a:stretch>
        </p:blipFill>
        <p:spPr>
          <a:xfrm>
            <a:off x="838200" y="4474556"/>
            <a:ext cx="15256369" cy="2092781"/>
          </a:xfrm>
          <a:prstGeom prst="rect">
            <a:avLst/>
          </a:prstGeom>
        </p:spPr>
      </p:pic>
      <p:grpSp>
        <p:nvGrpSpPr>
          <p:cNvPr id="10" name="Group 9">
            <a:extLst>
              <a:ext uri="{FF2B5EF4-FFF2-40B4-BE49-F238E27FC236}">
                <a16:creationId xmlns:a16="http://schemas.microsoft.com/office/drawing/2014/main" id="{6A617CAA-8ADA-3C20-F42A-D70377C55516}"/>
              </a:ext>
            </a:extLst>
          </p:cNvPr>
          <p:cNvGrpSpPr/>
          <p:nvPr/>
        </p:nvGrpSpPr>
        <p:grpSpPr>
          <a:xfrm>
            <a:off x="-685800" y="3941613"/>
            <a:ext cx="5434222" cy="998042"/>
            <a:chOff x="-1641990" y="5594272"/>
            <a:chExt cx="5434222" cy="998042"/>
          </a:xfrm>
        </p:grpSpPr>
        <p:sp>
          <p:nvSpPr>
            <p:cNvPr id="11" name="TextBox 10">
              <a:extLst>
                <a:ext uri="{FF2B5EF4-FFF2-40B4-BE49-F238E27FC236}">
                  <a16:creationId xmlns:a16="http://schemas.microsoft.com/office/drawing/2014/main" id="{53CEC130-F0AA-B4C3-7FC5-5F89A6146B85}"/>
                </a:ext>
              </a:extLst>
            </p:cNvPr>
            <p:cNvSpPr txBox="1"/>
            <p:nvPr/>
          </p:nvSpPr>
          <p:spPr>
            <a:xfrm>
              <a:off x="-1641990" y="5594272"/>
              <a:ext cx="5434222" cy="430887"/>
            </a:xfrm>
            <a:prstGeom prst="rect">
              <a:avLst/>
            </a:prstGeom>
            <a:noFill/>
          </p:spPr>
          <p:txBody>
            <a:bodyPr wrap="square" rtlCol="0">
              <a:spAutoFit/>
            </a:bodyPr>
            <a:lstStyle/>
            <a:p>
              <a:pPr algn="ctr"/>
              <a:r>
                <a:rPr lang="en-US" sz="2200" dirty="0">
                  <a:solidFill>
                    <a:srgbClr val="FF0000"/>
                  </a:solidFill>
                </a:rPr>
                <a:t>Number      Title</a:t>
              </a:r>
            </a:p>
          </p:txBody>
        </p:sp>
        <p:sp>
          <p:nvSpPr>
            <p:cNvPr id="12" name="Rectangle 11">
              <a:extLst>
                <a:ext uri="{FF2B5EF4-FFF2-40B4-BE49-F238E27FC236}">
                  <a16:creationId xmlns:a16="http://schemas.microsoft.com/office/drawing/2014/main" id="{53C2687C-634F-9954-CB1C-0A8AADBA0933}"/>
                </a:ext>
              </a:extLst>
            </p:cNvPr>
            <p:cNvSpPr/>
            <p:nvPr/>
          </p:nvSpPr>
          <p:spPr>
            <a:xfrm>
              <a:off x="1092948" y="6127109"/>
              <a:ext cx="1287137" cy="46520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30"/>
            </a:p>
          </p:txBody>
        </p:sp>
        <p:sp>
          <p:nvSpPr>
            <p:cNvPr id="13" name="Rectangle 12">
              <a:extLst>
                <a:ext uri="{FF2B5EF4-FFF2-40B4-BE49-F238E27FC236}">
                  <a16:creationId xmlns:a16="http://schemas.microsoft.com/office/drawing/2014/main" id="{1433E4D8-8C6D-52A6-E8EF-63F0DFBB8C40}"/>
                </a:ext>
              </a:extLst>
            </p:cNvPr>
            <p:cNvSpPr/>
            <p:nvPr/>
          </p:nvSpPr>
          <p:spPr>
            <a:xfrm>
              <a:off x="-194190" y="6130268"/>
              <a:ext cx="1287137" cy="4620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30"/>
            </a:p>
          </p:txBody>
        </p:sp>
      </p:grpSp>
    </p:spTree>
    <p:extLst>
      <p:ext uri="{BB962C8B-B14F-4D97-AF65-F5344CB8AC3E}">
        <p14:creationId xmlns:p14="http://schemas.microsoft.com/office/powerpoint/2010/main" val="133076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9" name="TextBox 4">
            <a:extLst>
              <a:ext uri="{FF2B5EF4-FFF2-40B4-BE49-F238E27FC236}">
                <a16:creationId xmlns:a16="http://schemas.microsoft.com/office/drawing/2014/main" id="{1CFAA03E-79A8-E6F6-5810-DCD923E6D216}"/>
              </a:ext>
            </a:extLst>
          </p:cNvPr>
          <p:cNvSpPr txBox="1">
            <a:spLocks/>
          </p:cNvSpPr>
          <p:nvPr/>
        </p:nvSpPr>
        <p:spPr>
          <a:xfrm>
            <a:off x="914400" y="3027536"/>
            <a:ext cx="16459200" cy="14106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nSpc>
                <a:spcPts val="5520"/>
              </a:lnSpc>
              <a:spcBef>
                <a:spcPts val="0"/>
              </a:spcBef>
              <a:defRPr/>
            </a:pPr>
            <a:r>
              <a:rPr lang="en-US" sz="6600" dirty="0">
                <a:latin typeface="Arial" panose="020B0604020202020204" pitchFamily="34" charset="0"/>
                <a:ea typeface="+mn-ea"/>
                <a:cs typeface="Arial" panose="020B0604020202020204" pitchFamily="34" charset="0"/>
              </a:rPr>
              <a:t>Record Activity Notice (RAN) Workbook</a:t>
            </a:r>
            <a:br>
              <a:rPr lang="en-US" sz="4800" dirty="0">
                <a:latin typeface="Arial" panose="020B0604020202020204" pitchFamily="34" charset="0"/>
                <a:ea typeface="+mn-ea"/>
                <a:cs typeface="Arial" panose="020B0604020202020204" pitchFamily="34" charset="0"/>
              </a:rPr>
            </a:br>
            <a:r>
              <a:rPr lang="en-US" sz="4800" dirty="0">
                <a:latin typeface="Arial" panose="020B0604020202020204" pitchFamily="34" charset="0"/>
                <a:ea typeface="+mn-ea"/>
                <a:cs typeface="Arial" panose="020B0604020202020204" pitchFamily="34" charset="0"/>
              </a:rPr>
              <a:t>A step-by-step guide to filling out a RAN workbook</a:t>
            </a:r>
          </a:p>
        </p:txBody>
      </p:sp>
    </p:spTree>
    <p:extLst>
      <p:ext uri="{BB962C8B-B14F-4D97-AF65-F5344CB8AC3E}">
        <p14:creationId xmlns:p14="http://schemas.microsoft.com/office/powerpoint/2010/main" val="3961815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14106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Retention Schedules: </a:t>
            </a:r>
            <a:b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Schedule Number and Title</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20</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457200" y="2716251"/>
            <a:ext cx="14097000" cy="1477328"/>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t>You will find the schedule number and title for each retention schedule.</a:t>
            </a:r>
          </a:p>
          <a:p>
            <a:pPr marL="457200" indent="-457200">
              <a:buFont typeface="Arial" panose="020B0604020202020204" pitchFamily="34" charset="0"/>
              <a:buChar char="•"/>
            </a:pPr>
            <a:r>
              <a:rPr lang="en-US" sz="3200" i="1" dirty="0"/>
              <a:t>File List </a:t>
            </a:r>
            <a:r>
              <a:rPr lang="en-US" sz="3200" dirty="0"/>
              <a:t>form: Only the retention schedule number is needed.</a:t>
            </a:r>
          </a:p>
          <a:p>
            <a:pPr marL="457200" indent="-457200">
              <a:buFont typeface="Arial" panose="020B0604020202020204" pitchFamily="34" charset="0"/>
              <a:buChar char="•"/>
            </a:pPr>
            <a:r>
              <a:rPr lang="en-US" sz="3200" i="1" dirty="0"/>
              <a:t>Box List </a:t>
            </a:r>
            <a:r>
              <a:rPr lang="en-US" sz="3200" dirty="0"/>
              <a:t>form: Both the retention schedule number and title are needed. </a:t>
            </a:r>
          </a:p>
        </p:txBody>
      </p:sp>
      <p:pic>
        <p:nvPicPr>
          <p:cNvPr id="5" name="Picture 4">
            <a:extLst>
              <a:ext uri="{FF2B5EF4-FFF2-40B4-BE49-F238E27FC236}">
                <a16:creationId xmlns:a16="http://schemas.microsoft.com/office/drawing/2014/main" id="{BBD652DE-2EA7-BEA3-F289-44F65838A163}"/>
              </a:ext>
            </a:extLst>
          </p:cNvPr>
          <p:cNvPicPr>
            <a:picLocks noChangeAspect="1"/>
          </p:cNvPicPr>
          <p:nvPr/>
        </p:nvPicPr>
        <p:blipFill>
          <a:blip r:embed="rId4"/>
          <a:stretch>
            <a:fillRect/>
          </a:stretch>
        </p:blipFill>
        <p:spPr>
          <a:xfrm>
            <a:off x="1905000" y="4698368"/>
            <a:ext cx="11274849" cy="4673513"/>
          </a:xfrm>
          <a:prstGeom prst="rect">
            <a:avLst/>
          </a:prstGeom>
        </p:spPr>
      </p:pic>
      <p:sp>
        <p:nvSpPr>
          <p:cNvPr id="8" name="Rectangle 7">
            <a:extLst>
              <a:ext uri="{FF2B5EF4-FFF2-40B4-BE49-F238E27FC236}">
                <a16:creationId xmlns:a16="http://schemas.microsoft.com/office/drawing/2014/main" id="{2BBDABDE-8BC1-E5DD-9AD7-B677A361FAF2}"/>
              </a:ext>
            </a:extLst>
          </p:cNvPr>
          <p:cNvSpPr/>
          <p:nvPr/>
        </p:nvSpPr>
        <p:spPr>
          <a:xfrm>
            <a:off x="1905000" y="4757223"/>
            <a:ext cx="1143000" cy="3862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Elbow Connector 12">
            <a:extLst>
              <a:ext uri="{FF2B5EF4-FFF2-40B4-BE49-F238E27FC236}">
                <a16:creationId xmlns:a16="http://schemas.microsoft.com/office/drawing/2014/main" id="{639827AC-AE4B-2225-69F4-036D76CAC9DA}"/>
              </a:ext>
            </a:extLst>
          </p:cNvPr>
          <p:cNvCxnSpPr>
            <a:cxnSpLocks/>
          </p:cNvCxnSpPr>
          <p:nvPr/>
        </p:nvCxnSpPr>
        <p:spPr>
          <a:xfrm>
            <a:off x="1917940" y="5136545"/>
            <a:ext cx="8882946" cy="1683355"/>
          </a:xfrm>
          <a:prstGeom prst="bentConnector3">
            <a:avLst>
              <a:gd name="adj1" fmla="val 43785"/>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2307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17543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Creating the File List</a:t>
            </a:r>
            <a:b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Dates, Titles, Direct Destructions</a:t>
            </a:r>
            <a:endParaRPr kumimoji="0" lang="en-US" sz="4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21</a:t>
            </a:fld>
            <a:endParaRPr lang="en-US" sz="2200" dirty="0"/>
          </a:p>
        </p:txBody>
      </p:sp>
    </p:spTree>
    <p:extLst>
      <p:ext uri="{BB962C8B-B14F-4D97-AF65-F5344CB8AC3E}">
        <p14:creationId xmlns:p14="http://schemas.microsoft.com/office/powerpoint/2010/main" val="3208967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22</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File List: </a:t>
            </a:r>
            <a:r>
              <a:rPr kumimoji="0" lang="en-US" sz="4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From Date </a:t>
            </a:r>
            <a:r>
              <a:rPr kumimoji="0" lang="en-US" sz="4800" b="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 </a:t>
            </a:r>
            <a:r>
              <a:rPr kumimoji="0" lang="en-US" sz="4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Date</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4565802"/>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a:t>
            </a:r>
            <a:r>
              <a:rPr lang="en-US" sz="3200" i="1" dirty="0">
                <a:solidFill>
                  <a:srgbClr val="000000"/>
                </a:solidFill>
                <a:latin typeface="Arial" panose="020B0604020202020204" pitchFamily="34" charset="0"/>
                <a:cs typeface="Arial" panose="020B0604020202020204" pitchFamily="34" charset="0"/>
              </a:rPr>
              <a:t>From Date </a:t>
            </a:r>
            <a:r>
              <a:rPr lang="en-US" sz="3200" dirty="0">
                <a:solidFill>
                  <a:srgbClr val="000000"/>
                </a:solidFill>
                <a:latin typeface="Arial" panose="020B0604020202020204" pitchFamily="34" charset="0"/>
                <a:cs typeface="Arial" panose="020B0604020202020204" pitchFamily="34" charset="0"/>
              </a:rPr>
              <a:t>represents the oldest record in the file. The </a:t>
            </a:r>
            <a:r>
              <a:rPr lang="en-US" sz="3200" i="1" dirty="0">
                <a:solidFill>
                  <a:srgbClr val="000000"/>
                </a:solidFill>
                <a:latin typeface="Arial" panose="020B0604020202020204" pitchFamily="34" charset="0"/>
                <a:cs typeface="Arial" panose="020B0604020202020204" pitchFamily="34" charset="0"/>
              </a:rPr>
              <a:t>To Date </a:t>
            </a:r>
            <a:r>
              <a:rPr lang="en-US" sz="3200" dirty="0">
                <a:solidFill>
                  <a:srgbClr val="000000"/>
                </a:solidFill>
                <a:latin typeface="Arial" panose="020B0604020202020204" pitchFamily="34" charset="0"/>
                <a:cs typeface="Arial" panose="020B0604020202020204" pitchFamily="34" charset="0"/>
              </a:rPr>
              <a:t>is the most recent date. Exact dates are not necessary, and you can round to the end of the year. </a:t>
            </a:r>
          </a:p>
          <a:p>
            <a:pPr marL="1259841" lvl="2"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For example, if your files are all created within the year 2014, you can use 01/01/2014 as the </a:t>
            </a:r>
            <a:r>
              <a:rPr lang="en-US" sz="3200" i="1" dirty="0">
                <a:solidFill>
                  <a:srgbClr val="000000"/>
                </a:solidFill>
                <a:latin typeface="Arial" panose="020B0604020202020204" pitchFamily="34" charset="0"/>
                <a:cs typeface="Arial" panose="020B0604020202020204" pitchFamily="34" charset="0"/>
              </a:rPr>
              <a:t>From Date </a:t>
            </a:r>
            <a:r>
              <a:rPr lang="en-US" sz="3200" dirty="0">
                <a:solidFill>
                  <a:srgbClr val="000000"/>
                </a:solidFill>
                <a:latin typeface="Arial" panose="020B0604020202020204" pitchFamily="34" charset="0"/>
                <a:cs typeface="Arial" panose="020B0604020202020204" pitchFamily="34" charset="0"/>
              </a:rPr>
              <a:t>and 12/31/2014 as the </a:t>
            </a:r>
            <a:r>
              <a:rPr lang="en-US" sz="3200" i="1" dirty="0">
                <a:solidFill>
                  <a:srgbClr val="000000"/>
                </a:solidFill>
                <a:latin typeface="Arial" panose="020B0604020202020204" pitchFamily="34" charset="0"/>
                <a:cs typeface="Arial" panose="020B0604020202020204" pitchFamily="34" charset="0"/>
              </a:rPr>
              <a:t>To Date</a:t>
            </a:r>
            <a:r>
              <a:rPr lang="en-US" sz="3200" dirty="0">
                <a:solidFill>
                  <a:srgbClr val="000000"/>
                </a:solidFill>
                <a:latin typeface="Arial" panose="020B0604020202020204" pitchFamily="34" charset="0"/>
                <a:cs typeface="Arial" panose="020B0604020202020204" pitchFamily="34" charset="0"/>
              </a:rPr>
              <a:t>.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date must be entered in the MM/DD/YYYY format.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a:t>
            </a:r>
            <a:r>
              <a:rPr lang="en-US" sz="3200" i="1" dirty="0">
                <a:solidFill>
                  <a:srgbClr val="000000"/>
                </a:solidFill>
                <a:latin typeface="Arial" panose="020B0604020202020204" pitchFamily="34" charset="0"/>
                <a:cs typeface="Arial" panose="020B0604020202020204" pitchFamily="34" charset="0"/>
              </a:rPr>
              <a:t>From Date </a:t>
            </a:r>
            <a:r>
              <a:rPr lang="en-US" sz="3200" dirty="0">
                <a:solidFill>
                  <a:srgbClr val="000000"/>
                </a:solidFill>
                <a:latin typeface="Arial" panose="020B0604020202020204" pitchFamily="34" charset="0"/>
                <a:cs typeface="Arial" panose="020B0604020202020204" pitchFamily="34" charset="0"/>
              </a:rPr>
              <a:t>is not mandatory; however, it can be very useful when locating and identifying records.</a:t>
            </a:r>
          </a:p>
          <a:p>
            <a:pPr marL="802641" lvl="1" indent="-457200">
              <a:lnSpc>
                <a:spcPts val="4480"/>
              </a:lnSpc>
              <a:buSzPct val="80000"/>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The </a:t>
            </a:r>
            <a:r>
              <a:rPr lang="en-US" sz="3200" b="1" i="1" dirty="0">
                <a:solidFill>
                  <a:srgbClr val="000000"/>
                </a:solidFill>
                <a:latin typeface="Arial" panose="020B0604020202020204" pitchFamily="34" charset="0"/>
                <a:cs typeface="Arial" panose="020B0604020202020204" pitchFamily="34" charset="0"/>
              </a:rPr>
              <a:t>To Date </a:t>
            </a:r>
            <a:r>
              <a:rPr lang="en-US" sz="3200" b="1" dirty="0">
                <a:solidFill>
                  <a:srgbClr val="000000"/>
                </a:solidFill>
                <a:latin typeface="Arial" panose="020B0604020202020204" pitchFamily="34" charset="0"/>
                <a:cs typeface="Arial" panose="020B0604020202020204" pitchFamily="34" charset="0"/>
              </a:rPr>
              <a:t>is mandatory for each file and box.</a:t>
            </a:r>
          </a:p>
        </p:txBody>
      </p:sp>
    </p:spTree>
    <p:extLst>
      <p:ext uri="{BB962C8B-B14F-4D97-AF65-F5344CB8AC3E}">
        <p14:creationId xmlns:p14="http://schemas.microsoft.com/office/powerpoint/2010/main" val="2862886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File List: </a:t>
            </a:r>
            <a:r>
              <a:rPr kumimoji="0" lang="en-US" sz="4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Closed Date</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23</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345190" y="2182713"/>
            <a:ext cx="14097000" cy="7417415"/>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a:t>
            </a:r>
            <a:r>
              <a:rPr lang="en-US" sz="3200" i="1" dirty="0">
                <a:solidFill>
                  <a:srgbClr val="000000"/>
                </a:solidFill>
                <a:latin typeface="Arial" panose="020B0604020202020204" pitchFamily="34" charset="0"/>
                <a:cs typeface="Arial" panose="020B0604020202020204" pitchFamily="34" charset="0"/>
              </a:rPr>
              <a:t>Closed Date </a:t>
            </a:r>
            <a:r>
              <a:rPr lang="en-US" sz="3200" dirty="0">
                <a:solidFill>
                  <a:srgbClr val="000000"/>
                </a:solidFill>
                <a:latin typeface="Arial" panose="020B0604020202020204" pitchFamily="34" charset="0"/>
                <a:cs typeface="Arial" panose="020B0604020202020204" pitchFamily="34" charset="0"/>
              </a:rPr>
              <a:t>is the date a record becomes inactive, and the retention period begins. </a:t>
            </a:r>
            <a:r>
              <a:rPr lang="en-US" sz="3200" b="1" dirty="0">
                <a:solidFill>
                  <a:srgbClr val="000000"/>
                </a:solidFill>
                <a:latin typeface="Arial" panose="020B0604020202020204" pitchFamily="34" charset="0"/>
                <a:cs typeface="Arial" panose="020B0604020202020204" pitchFamily="34" charset="0"/>
              </a:rPr>
              <a:t>This field is mandatory for all non-permanent records.</a:t>
            </a:r>
          </a:p>
          <a:p>
            <a:pPr marL="802641" lvl="1" indent="-457200">
              <a:lnSpc>
                <a:spcPts val="4480"/>
              </a:lnSpc>
              <a:buSzPct val="80000"/>
              <a:buFont typeface="Arial" panose="020B0604020202020204" pitchFamily="34" charset="0"/>
              <a:buChar char="•"/>
            </a:pPr>
            <a:endParaRPr lang="en-US" sz="3200" b="1"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The </a:t>
            </a:r>
            <a:r>
              <a:rPr lang="en-US" sz="3200" i="1" dirty="0">
                <a:solidFill>
                  <a:srgbClr val="000000"/>
                </a:solidFill>
                <a:latin typeface="Arial" panose="020B0604020202020204" pitchFamily="34" charset="0"/>
                <a:cs typeface="Arial" panose="020B0604020202020204" pitchFamily="34" charset="0"/>
              </a:rPr>
              <a:t>Closed Date </a:t>
            </a:r>
            <a:r>
              <a:rPr lang="en-US" sz="3200" dirty="0">
                <a:solidFill>
                  <a:srgbClr val="000000"/>
                </a:solidFill>
                <a:latin typeface="Arial" panose="020B0604020202020204" pitchFamily="34" charset="0"/>
                <a:cs typeface="Arial" panose="020B0604020202020204" pitchFamily="34" charset="0"/>
              </a:rPr>
              <a:t>varies according to the type of record. For instance, the retention clock for contracts doesn’t begin until the contract is closed. Warranties must wait for the warranty to expire before the retention periods begins. Other records have their retention countdown beginning as soon as the record is created.</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Record the actual date. The retention period is automatically calculated based on the </a:t>
            </a:r>
            <a:r>
              <a:rPr lang="en-US" sz="3200" i="1" dirty="0">
                <a:solidFill>
                  <a:srgbClr val="000000"/>
                </a:solidFill>
                <a:latin typeface="Arial" panose="020B0604020202020204" pitchFamily="34" charset="0"/>
                <a:cs typeface="Arial" panose="020B0604020202020204" pitchFamily="34" charset="0"/>
              </a:rPr>
              <a:t>Closed Date </a:t>
            </a:r>
            <a:r>
              <a:rPr lang="en-US" sz="3200" dirty="0">
                <a:solidFill>
                  <a:srgbClr val="000000"/>
                </a:solidFill>
                <a:latin typeface="Arial" panose="020B0604020202020204" pitchFamily="34" charset="0"/>
                <a:cs typeface="Arial" panose="020B0604020202020204" pitchFamily="34" charset="0"/>
              </a:rPr>
              <a:t>entered into TRIM/Content Manager – you do not need to calculate the destruction date. </a:t>
            </a:r>
          </a:p>
          <a:p>
            <a:endParaRPr lang="en-US" sz="3200" dirty="0"/>
          </a:p>
        </p:txBody>
      </p:sp>
    </p:spTree>
    <p:extLst>
      <p:ext uri="{BB962C8B-B14F-4D97-AF65-F5344CB8AC3E}">
        <p14:creationId xmlns:p14="http://schemas.microsoft.com/office/powerpoint/2010/main" val="3587468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File List: Title</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24</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838200" y="2127226"/>
            <a:ext cx="14097000" cy="7386638"/>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t>The file title describes the file contents and should contain enough description that people can find the record in the future.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All titles must be unique.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If you have multiple files for a subject or project, you can make each title unique by adding numbers. For example, if you have a large project called “North Park Blocks, ” you can number the files as follows:  </a:t>
            </a:r>
          </a:p>
          <a:p>
            <a:pPr marL="1828800" lvl="3" indent="-457200">
              <a:buFont typeface="Arial" panose="020B0604020202020204" pitchFamily="34" charset="0"/>
              <a:buChar char="•"/>
            </a:pPr>
            <a:r>
              <a:rPr lang="en-US" sz="3200" dirty="0"/>
              <a:t>North Park Blocks 1 of 3</a:t>
            </a:r>
          </a:p>
          <a:p>
            <a:pPr marL="1828800" lvl="3" indent="-457200">
              <a:buFont typeface="Arial" panose="020B0604020202020204" pitchFamily="34" charset="0"/>
              <a:buChar char="•"/>
            </a:pPr>
            <a:r>
              <a:rPr lang="en-US" sz="3200" dirty="0"/>
              <a:t>North Park Blocks 2 of 3</a:t>
            </a:r>
          </a:p>
          <a:p>
            <a:pPr marL="1828800" lvl="3" indent="-457200">
              <a:buFont typeface="Arial" panose="020B0604020202020204" pitchFamily="34" charset="0"/>
              <a:buChar char="•"/>
            </a:pPr>
            <a:r>
              <a:rPr lang="en-US" sz="3200" dirty="0"/>
              <a:t>North Park Blocks 3 of 3</a:t>
            </a:r>
          </a:p>
          <a:p>
            <a:pPr marL="1828800" lvl="3"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Make sure the file titles on the physical records match the titles provided on the RAN workbook.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31644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Direct Destructions</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25</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372507" y="2011873"/>
            <a:ext cx="14943693" cy="7417415"/>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Direct Destructions are records that have already fulfilled their legal retention requirements or are convenience copies.  These records will not be stored and can be destroyed.</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We document the records that come in </a:t>
            </a:r>
          </a:p>
          <a:p>
            <a:pPr marL="802641" lvl="2">
              <a:lnSpc>
                <a:spcPts val="4480"/>
              </a:lnSpc>
              <a:buSzPct val="80000"/>
            </a:pPr>
            <a:r>
              <a:rPr lang="en-US" sz="3200" dirty="0">
                <a:solidFill>
                  <a:srgbClr val="000000"/>
                </a:solidFill>
                <a:latin typeface="Arial" panose="020B0604020202020204" pitchFamily="34" charset="0"/>
                <a:cs typeface="Arial" panose="020B0604020202020204" pitchFamily="34" charset="0"/>
              </a:rPr>
              <a:t>	for direct destruction. However, the whole </a:t>
            </a:r>
          </a:p>
          <a:p>
            <a:pPr marL="802641" lvl="2">
              <a:lnSpc>
                <a:spcPts val="4480"/>
              </a:lnSpc>
              <a:buSzPct val="80000"/>
            </a:pPr>
            <a:r>
              <a:rPr lang="en-US" sz="3200" dirty="0">
                <a:solidFill>
                  <a:srgbClr val="000000"/>
                </a:solidFill>
                <a:latin typeface="Arial" panose="020B0604020202020204" pitchFamily="34" charset="0"/>
                <a:cs typeface="Arial" panose="020B0604020202020204" pitchFamily="34" charset="0"/>
              </a:rPr>
              <a:t>	RAN does not need to be filled out.</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When sending over direct destructions, </a:t>
            </a: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	DO NOT fill out the File List.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Only the Transfer Sheet and Box List </a:t>
            </a:r>
            <a:br>
              <a:rPr lang="en-US" sz="3200" dirty="0">
                <a:solidFill>
                  <a:srgbClr val="000000"/>
                </a:solidFill>
                <a:latin typeface="Arial" panose="020B0604020202020204" pitchFamily="34" charset="0"/>
                <a:cs typeface="Arial" panose="020B0604020202020204" pitchFamily="34" charset="0"/>
              </a:rPr>
            </a:br>
            <a:r>
              <a:rPr lang="en-US" sz="3200" dirty="0">
                <a:solidFill>
                  <a:srgbClr val="000000"/>
                </a:solidFill>
                <a:latin typeface="Arial" panose="020B0604020202020204" pitchFamily="34" charset="0"/>
                <a:cs typeface="Arial" panose="020B0604020202020204" pitchFamily="34" charset="0"/>
              </a:rPr>
              <a:t> need to be completed. </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endParaRPr lang="en-US" sz="3200" dirty="0"/>
          </a:p>
        </p:txBody>
      </p:sp>
      <p:pic>
        <p:nvPicPr>
          <p:cNvPr id="5" name="Content Placeholder 16">
            <a:extLst>
              <a:ext uri="{FF2B5EF4-FFF2-40B4-BE49-F238E27FC236}">
                <a16:creationId xmlns:a16="http://schemas.microsoft.com/office/drawing/2014/main" id="{D983A072-38BB-CDFB-B1C5-FD21C60B2DBA}"/>
              </a:ext>
            </a:extLst>
          </p:cNvPr>
          <p:cNvPicPr>
            <a:picLocks noChangeAspect="1"/>
          </p:cNvPicPr>
          <p:nvPr/>
        </p:nvPicPr>
        <p:blipFill>
          <a:blip r:embed="rId4"/>
          <a:stretch>
            <a:fillRect/>
          </a:stretch>
        </p:blipFill>
        <p:spPr>
          <a:xfrm>
            <a:off x="8991599" y="3677587"/>
            <a:ext cx="6023389" cy="5711547"/>
          </a:xfrm>
          <a:prstGeom prst="rect">
            <a:avLst/>
          </a:prstGeom>
        </p:spPr>
      </p:pic>
      <p:cxnSp>
        <p:nvCxnSpPr>
          <p:cNvPr id="8" name="Straight Connector 7">
            <a:extLst>
              <a:ext uri="{FF2B5EF4-FFF2-40B4-BE49-F238E27FC236}">
                <a16:creationId xmlns:a16="http://schemas.microsoft.com/office/drawing/2014/main" id="{AC37C8A9-173D-F830-BDCA-B03E96F178D0}"/>
              </a:ext>
            </a:extLst>
          </p:cNvPr>
          <p:cNvCxnSpPr>
            <a:cxnSpLocks/>
          </p:cNvCxnSpPr>
          <p:nvPr/>
        </p:nvCxnSpPr>
        <p:spPr>
          <a:xfrm flipH="1">
            <a:off x="8839200" y="3425363"/>
            <a:ext cx="6328188" cy="587845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571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17543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Creating the Box List</a:t>
            </a:r>
            <a:b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Dates, Titles</a:t>
            </a:r>
            <a:endParaRPr kumimoji="0" lang="en-US" sz="4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26</a:t>
            </a:fld>
            <a:endParaRPr lang="en-US" sz="2200" dirty="0"/>
          </a:p>
        </p:txBody>
      </p:sp>
    </p:spTree>
    <p:extLst>
      <p:ext uri="{BB962C8B-B14F-4D97-AF65-F5344CB8AC3E}">
        <p14:creationId xmlns:p14="http://schemas.microsoft.com/office/powerpoint/2010/main" val="318688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27</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Box List: </a:t>
            </a:r>
            <a:r>
              <a:rPr kumimoji="0" lang="en-US" sz="4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From Date </a:t>
            </a:r>
            <a:r>
              <a:rPr kumimoji="0" lang="en-US" sz="4800" b="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 </a:t>
            </a:r>
            <a:r>
              <a:rPr kumimoji="0" lang="en-US" sz="4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Date</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3411640"/>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Just like the </a:t>
            </a:r>
            <a:r>
              <a:rPr lang="en-US" sz="3200" i="1" dirty="0">
                <a:solidFill>
                  <a:srgbClr val="000000"/>
                </a:solidFill>
                <a:latin typeface="Arial" panose="020B0604020202020204" pitchFamily="34" charset="0"/>
                <a:cs typeface="Arial" panose="020B0604020202020204" pitchFamily="34" charset="0"/>
              </a:rPr>
              <a:t>From Date </a:t>
            </a:r>
            <a:r>
              <a:rPr lang="en-US" sz="3200" dirty="0">
                <a:solidFill>
                  <a:srgbClr val="000000"/>
                </a:solidFill>
                <a:latin typeface="Arial" panose="020B0604020202020204" pitchFamily="34" charset="0"/>
                <a:cs typeface="Arial" panose="020B0604020202020204" pitchFamily="34" charset="0"/>
              </a:rPr>
              <a:t>and </a:t>
            </a:r>
            <a:r>
              <a:rPr lang="en-US" sz="3200" i="1" dirty="0">
                <a:solidFill>
                  <a:srgbClr val="000000"/>
                </a:solidFill>
                <a:latin typeface="Arial" panose="020B0604020202020204" pitchFamily="34" charset="0"/>
                <a:cs typeface="Arial" panose="020B0604020202020204" pitchFamily="34" charset="0"/>
              </a:rPr>
              <a:t>To Date </a:t>
            </a:r>
            <a:r>
              <a:rPr lang="en-US" sz="3200" dirty="0">
                <a:solidFill>
                  <a:srgbClr val="000000"/>
                </a:solidFill>
                <a:latin typeface="Arial" panose="020B0604020202020204" pitchFamily="34" charset="0"/>
                <a:cs typeface="Arial" panose="020B0604020202020204" pitchFamily="34" charset="0"/>
              </a:rPr>
              <a:t>on the File List, the </a:t>
            </a:r>
            <a:r>
              <a:rPr lang="en-US" sz="3200" i="1" dirty="0">
                <a:solidFill>
                  <a:srgbClr val="000000"/>
                </a:solidFill>
                <a:latin typeface="Arial" panose="020B0604020202020204" pitchFamily="34" charset="0"/>
                <a:cs typeface="Arial" panose="020B0604020202020204" pitchFamily="34" charset="0"/>
              </a:rPr>
              <a:t>From Date </a:t>
            </a:r>
            <a:r>
              <a:rPr lang="en-US" sz="3200" dirty="0">
                <a:solidFill>
                  <a:srgbClr val="000000"/>
                </a:solidFill>
                <a:latin typeface="Arial" panose="020B0604020202020204" pitchFamily="34" charset="0"/>
                <a:cs typeface="Arial" panose="020B0604020202020204" pitchFamily="34" charset="0"/>
              </a:rPr>
              <a:t>represents the earliest dated record in the box, while the </a:t>
            </a:r>
            <a:r>
              <a:rPr lang="en-US" sz="3200" i="1" dirty="0">
                <a:solidFill>
                  <a:srgbClr val="000000"/>
                </a:solidFill>
                <a:latin typeface="Arial" panose="020B0604020202020204" pitchFamily="34" charset="0"/>
                <a:cs typeface="Arial" panose="020B0604020202020204" pitchFamily="34" charset="0"/>
              </a:rPr>
              <a:t>To Date </a:t>
            </a:r>
            <a:r>
              <a:rPr lang="en-US" sz="3200" dirty="0">
                <a:solidFill>
                  <a:srgbClr val="000000"/>
                </a:solidFill>
                <a:latin typeface="Arial" panose="020B0604020202020204" pitchFamily="34" charset="0"/>
                <a:cs typeface="Arial" panose="020B0604020202020204" pitchFamily="34" charset="0"/>
              </a:rPr>
              <a:t>represents the most contemporary date.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A simple way to figure out the date range for the Box List is by using the sort function in Excel. This is not a mandatory process but may be helpful when working with a large number of files. You may be able to easily determine the range without sorting. </a:t>
            </a:r>
            <a:endParaRPr lang="en-US" sz="3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680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28</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Box List: Sorting to find the </a:t>
            </a:r>
            <a:r>
              <a:rPr kumimoji="0" lang="en-US" sz="4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From Date </a:t>
            </a:r>
            <a:r>
              <a:rPr kumimoji="0" lang="en-US" sz="4800" b="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and </a:t>
            </a:r>
            <a:r>
              <a:rPr kumimoji="0" lang="en-US" sz="4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Date</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6297045"/>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Here are the steps to using the sort function in Excel:</a:t>
            </a:r>
          </a:p>
          <a:p>
            <a:pPr marL="1717041" lvl="3"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Open a new separate Excel spreadsheet.</a:t>
            </a:r>
          </a:p>
          <a:p>
            <a:pPr marL="1717041" lvl="3"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Copy and past the </a:t>
            </a:r>
            <a:r>
              <a:rPr lang="en-US" sz="3200" i="1" dirty="0">
                <a:solidFill>
                  <a:srgbClr val="000000"/>
                </a:solidFill>
                <a:latin typeface="Arial" panose="020B0604020202020204" pitchFamily="34" charset="0"/>
                <a:cs typeface="Arial" panose="020B0604020202020204" pitchFamily="34" charset="0"/>
              </a:rPr>
              <a:t>From Dates </a:t>
            </a:r>
            <a:r>
              <a:rPr lang="en-US" sz="3200" dirty="0">
                <a:solidFill>
                  <a:srgbClr val="000000"/>
                </a:solidFill>
                <a:latin typeface="Arial" panose="020B0604020202020204" pitchFamily="34" charset="0"/>
                <a:cs typeface="Arial" panose="020B0604020202020204" pitchFamily="34" charset="0"/>
              </a:rPr>
              <a:t>from the File List for each box. Sort the date from newest to oldest by right clicking, selecting sort, and selecting sort newest to oldest. The date at the bottom of the list will represent the earliest date, and that will become your </a:t>
            </a:r>
            <a:r>
              <a:rPr lang="en-US" sz="3200" i="1" dirty="0">
                <a:solidFill>
                  <a:srgbClr val="000000"/>
                </a:solidFill>
                <a:latin typeface="Arial" panose="020B0604020202020204" pitchFamily="34" charset="0"/>
                <a:cs typeface="Arial" panose="020B0604020202020204" pitchFamily="34" charset="0"/>
              </a:rPr>
              <a:t>From Date</a:t>
            </a:r>
            <a:r>
              <a:rPr lang="en-US" sz="3200" dirty="0">
                <a:solidFill>
                  <a:srgbClr val="000000"/>
                </a:solidFill>
                <a:latin typeface="Arial" panose="020B0604020202020204" pitchFamily="34" charset="0"/>
                <a:cs typeface="Arial" panose="020B0604020202020204" pitchFamily="34" charset="0"/>
              </a:rPr>
              <a:t> on the </a:t>
            </a:r>
            <a:r>
              <a:rPr lang="en-US" sz="3200" i="1" dirty="0">
                <a:solidFill>
                  <a:srgbClr val="000000"/>
                </a:solidFill>
                <a:latin typeface="Arial" panose="020B0604020202020204" pitchFamily="34" charset="0"/>
                <a:cs typeface="Arial" panose="020B0604020202020204" pitchFamily="34" charset="0"/>
              </a:rPr>
              <a:t>Box List</a:t>
            </a:r>
            <a:r>
              <a:rPr lang="en-US" sz="3200" dirty="0">
                <a:solidFill>
                  <a:srgbClr val="000000"/>
                </a:solidFill>
                <a:latin typeface="Arial" panose="020B0604020202020204" pitchFamily="34" charset="0"/>
                <a:cs typeface="Arial" panose="020B0604020202020204" pitchFamily="34" charset="0"/>
              </a:rPr>
              <a:t>. </a:t>
            </a:r>
          </a:p>
          <a:p>
            <a:pPr marL="1717041" lvl="3"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Do the same with the </a:t>
            </a:r>
            <a:r>
              <a:rPr lang="en-US" sz="3200" i="1" dirty="0">
                <a:solidFill>
                  <a:srgbClr val="000000"/>
                </a:solidFill>
                <a:latin typeface="Arial" panose="020B0604020202020204" pitchFamily="34" charset="0"/>
                <a:cs typeface="Arial" panose="020B0604020202020204" pitchFamily="34" charset="0"/>
              </a:rPr>
              <a:t>To Date</a:t>
            </a:r>
            <a:r>
              <a:rPr lang="en-US" sz="3200" dirty="0">
                <a:solidFill>
                  <a:srgbClr val="000000"/>
                </a:solidFill>
                <a:latin typeface="Arial" panose="020B0604020202020204" pitchFamily="34" charset="0"/>
                <a:cs typeface="Arial" panose="020B0604020202020204" pitchFamily="34" charset="0"/>
              </a:rPr>
              <a:t>. This time you will sort oldest to newest. The bottom date will represent the latest date within the box. This will become your </a:t>
            </a:r>
            <a:r>
              <a:rPr lang="en-US" sz="3200" i="1" dirty="0">
                <a:solidFill>
                  <a:srgbClr val="000000"/>
                </a:solidFill>
                <a:latin typeface="Arial" panose="020B0604020202020204" pitchFamily="34" charset="0"/>
                <a:cs typeface="Arial" panose="020B0604020202020204" pitchFamily="34" charset="0"/>
              </a:rPr>
              <a:t>To Date </a:t>
            </a:r>
            <a:r>
              <a:rPr lang="en-US" sz="3200" dirty="0">
                <a:solidFill>
                  <a:srgbClr val="000000"/>
                </a:solidFill>
                <a:latin typeface="Arial" panose="020B0604020202020204" pitchFamily="34" charset="0"/>
                <a:cs typeface="Arial" panose="020B0604020202020204" pitchFamily="34" charset="0"/>
              </a:rPr>
              <a:t>on the Box List.</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endParaRPr lang="en-US" sz="3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275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Box List: </a:t>
            </a:r>
            <a:r>
              <a:rPr kumimoji="0" lang="en-US" sz="4800" b="1"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Closed Date</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29</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345190" y="2182713"/>
            <a:ext cx="14097000" cy="4532010"/>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The </a:t>
            </a:r>
            <a:r>
              <a:rPr lang="en-US" sz="3200" i="1" dirty="0">
                <a:solidFill>
                  <a:srgbClr val="000000"/>
                </a:solidFill>
                <a:latin typeface="Arial" panose="020B0604020202020204" pitchFamily="34" charset="0"/>
                <a:cs typeface="Arial" panose="020B0604020202020204" pitchFamily="34" charset="0"/>
              </a:rPr>
              <a:t>Closed Date </a:t>
            </a:r>
            <a:r>
              <a:rPr lang="en-US" sz="3200" dirty="0">
                <a:solidFill>
                  <a:srgbClr val="000000"/>
                </a:solidFill>
                <a:latin typeface="Arial" panose="020B0604020202020204" pitchFamily="34" charset="0"/>
                <a:cs typeface="Arial" panose="020B0604020202020204" pitchFamily="34" charset="0"/>
              </a:rPr>
              <a:t>is the data used to monitor the retention of a record. </a:t>
            </a:r>
            <a:r>
              <a:rPr lang="en-US" sz="3200" b="1" dirty="0">
                <a:solidFill>
                  <a:srgbClr val="000000"/>
                </a:solidFill>
                <a:latin typeface="Arial" panose="020B0604020202020204" pitchFamily="34" charset="0"/>
                <a:cs typeface="Arial" panose="020B0604020202020204" pitchFamily="34" charset="0"/>
              </a:rPr>
              <a:t>All records that are not permanent must have a </a:t>
            </a:r>
            <a:r>
              <a:rPr lang="en-US" sz="3200" b="1" i="1" dirty="0">
                <a:solidFill>
                  <a:srgbClr val="000000"/>
                </a:solidFill>
                <a:latin typeface="Arial" panose="020B0604020202020204" pitchFamily="34" charset="0"/>
                <a:cs typeface="Arial" panose="020B0604020202020204" pitchFamily="34" charset="0"/>
              </a:rPr>
              <a:t>Closed Date</a:t>
            </a:r>
            <a:r>
              <a:rPr lang="en-US" sz="3200" b="1" dirty="0">
                <a:solidFill>
                  <a:srgbClr val="000000"/>
                </a:solidFill>
                <a:latin typeface="Arial" panose="020B0604020202020204" pitchFamily="34" charset="0"/>
                <a:cs typeface="Arial" panose="020B0604020202020204" pitchFamily="34" charset="0"/>
              </a:rPr>
              <a:t>. </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To find the </a:t>
            </a:r>
            <a:r>
              <a:rPr lang="en-US" sz="3200" i="1" dirty="0">
                <a:solidFill>
                  <a:srgbClr val="000000"/>
                </a:solidFill>
                <a:latin typeface="Arial" panose="020B0604020202020204" pitchFamily="34" charset="0"/>
                <a:cs typeface="Arial" panose="020B0604020202020204" pitchFamily="34" charset="0"/>
              </a:rPr>
              <a:t>Closed Date </a:t>
            </a:r>
            <a:r>
              <a:rPr lang="en-US" sz="3200" dirty="0">
                <a:solidFill>
                  <a:srgbClr val="000000"/>
                </a:solidFill>
                <a:latin typeface="Arial" panose="020B0604020202020204" pitchFamily="34" charset="0"/>
                <a:cs typeface="Arial" panose="020B0604020202020204" pitchFamily="34" charset="0"/>
              </a:rPr>
              <a:t>of a box, you must find the most contemporary closed date that is within the box. This can be done by sorting the closed date from the File List. Follow the same sorting instructions found in the previous slide.</a:t>
            </a:r>
          </a:p>
          <a:p>
            <a:endParaRPr lang="en-US" sz="3200" dirty="0"/>
          </a:p>
        </p:txBody>
      </p:sp>
    </p:spTree>
    <p:extLst>
      <p:ext uri="{BB962C8B-B14F-4D97-AF65-F5344CB8AC3E}">
        <p14:creationId xmlns:p14="http://schemas.microsoft.com/office/powerpoint/2010/main" val="418531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3</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Will I Find In This Tutorial?</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659970" y="2698326"/>
            <a:ext cx="9138149" cy="3411640"/>
          </a:xfrm>
          <a:prstGeom prst="rect">
            <a:avLst/>
          </a:prstGeom>
        </p:spPr>
        <p:txBody>
          <a:bodyPr wrap="square" lIns="0" tIns="0" rIns="0" bIns="0" rtlCol="0" anchor="t">
            <a:spAutoFit/>
          </a:bodyPr>
          <a:lstStyle/>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This PowerPoint will work as a step-by-step guide for preparing your RAN Workbook. </a:t>
            </a: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endParaRPr lang="en-US" sz="3200" dirty="0">
              <a:solidFill>
                <a:srgbClr val="000000"/>
              </a:solidFill>
              <a:latin typeface="Arial" panose="020B0604020202020204" pitchFamily="34" charset="0"/>
              <a:cs typeface="Arial" panose="020B0604020202020204" pitchFamily="34" charset="0"/>
            </a:endParaRP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If you need instructions for packing your boxes, please visit </a:t>
            </a:r>
            <a:r>
              <a:rPr lang="en-US" sz="3200" dirty="0">
                <a:solidFill>
                  <a:srgbClr val="000000"/>
                </a:solidFill>
                <a:latin typeface="Arial" panose="020B0604020202020204" pitchFamily="34" charset="0"/>
                <a:cs typeface="Arial" panose="020B0604020202020204" pitchFamily="34" charset="0"/>
                <a:hlinkClick r:id="rId4"/>
              </a:rPr>
              <a:t>this link for a brief tutorial</a:t>
            </a:r>
            <a:r>
              <a:rPr lang="en-US" sz="3200" dirty="0">
                <a:solidFill>
                  <a:srgbClr val="000000"/>
                </a:solidFill>
                <a:latin typeface="Arial" panose="020B0604020202020204" pitchFamily="34" charset="0"/>
                <a:cs typeface="Arial" panose="020B0604020202020204" pitchFamily="34" charset="0"/>
              </a:rPr>
              <a:t>.</a:t>
            </a:r>
          </a:p>
        </p:txBody>
      </p:sp>
      <p:pic>
        <p:nvPicPr>
          <p:cNvPr id="3" name="Picture 2" descr="Table&#10;&#10;Description automatically generated">
            <a:extLst>
              <a:ext uri="{FF2B5EF4-FFF2-40B4-BE49-F238E27FC236}">
                <a16:creationId xmlns:a16="http://schemas.microsoft.com/office/drawing/2014/main" id="{F53BC723-E181-9EBE-FE8C-AF670D0B63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87000" y="2698326"/>
            <a:ext cx="5599822" cy="3969174"/>
          </a:xfrm>
          <a:prstGeom prst="rect">
            <a:avLst/>
          </a:prstGeom>
        </p:spPr>
      </p:pic>
      <p:pic>
        <p:nvPicPr>
          <p:cNvPr id="7" name="Picture 6" descr="A picture containing graphical user interface&#10;&#10;Description automatically generated">
            <a:extLst>
              <a:ext uri="{FF2B5EF4-FFF2-40B4-BE49-F238E27FC236}">
                <a16:creationId xmlns:a16="http://schemas.microsoft.com/office/drawing/2014/main" id="{D59DB0B2-8CF2-88BC-2B69-7E07F4B791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63996" y="2038863"/>
            <a:ext cx="6078241" cy="3611122"/>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A4B71EDC-F368-1A76-04DC-A7CDE3BDD4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18417" y="1265906"/>
            <a:ext cx="4759983" cy="3417007"/>
          </a:xfrm>
          <a:prstGeom prst="rect">
            <a:avLst/>
          </a:prstGeom>
          <a:ln>
            <a:solidFill>
              <a:schemeClr val="bg1">
                <a:lumMod val="65000"/>
              </a:schemeClr>
            </a:solidFill>
          </a:ln>
        </p:spPr>
      </p:pic>
      <p:sp>
        <p:nvSpPr>
          <p:cNvPr id="13" name="TextBox 12">
            <a:extLst>
              <a:ext uri="{FF2B5EF4-FFF2-40B4-BE49-F238E27FC236}">
                <a16:creationId xmlns:a16="http://schemas.microsoft.com/office/drawing/2014/main" id="{D941E1BB-1689-83F2-61B1-3C8FFB04A1E2}"/>
              </a:ext>
            </a:extLst>
          </p:cNvPr>
          <p:cNvSpPr txBox="1"/>
          <p:nvPr/>
        </p:nvSpPr>
        <p:spPr>
          <a:xfrm>
            <a:off x="12207866" y="6874766"/>
            <a:ext cx="3678956" cy="430887"/>
          </a:xfrm>
          <a:prstGeom prst="rect">
            <a:avLst/>
          </a:prstGeom>
          <a:noFill/>
        </p:spPr>
        <p:txBody>
          <a:bodyPr wrap="none" rtlCol="0">
            <a:spAutoFit/>
          </a:bodyPr>
          <a:lstStyle/>
          <a:p>
            <a:r>
              <a:rPr lang="en-US" sz="2200" dirty="0"/>
              <a:t>RAN Workbook tabs 1, 2, 3.</a:t>
            </a:r>
          </a:p>
        </p:txBody>
      </p:sp>
    </p:spTree>
    <p:extLst>
      <p:ext uri="{BB962C8B-B14F-4D97-AF65-F5344CB8AC3E}">
        <p14:creationId xmlns:p14="http://schemas.microsoft.com/office/powerpoint/2010/main" val="403413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Box List: Title</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30</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838200" y="2127226"/>
            <a:ext cx="14097000" cy="5909310"/>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t>The box title is the place to uniquely describe the record.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You should choose a title that will encompass and represent all of the files held within the box.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Keep in mind, this is how a box will be located in the future by people who are unfamiliar with the records.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If boxes have similar contents and end up having identical titles, try to differentiate the box titles by adding things such as date or alphabetical ranges.</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885919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17543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t>Finishing Touches</a:t>
            </a:r>
            <a:br>
              <a:rPr kumimoji="0" lang="en-US" sz="4800" b="1" i="0" u="none" strike="noStrike" kern="1200" cap="none" spc="0" normalizeH="0" baseline="0" noProof="0" dirty="0">
                <a:ln>
                  <a:noFill/>
                </a:ln>
                <a:effectLst/>
                <a:uLnTx/>
                <a:uFillTx/>
                <a:latin typeface="Arial" panose="020B0604020202020204" pitchFamily="34" charset="0"/>
                <a:ea typeface="+mj-ea"/>
                <a:cs typeface="Arial" panose="020B0604020202020204" pitchFamily="34" charset="0"/>
              </a:rPr>
            </a:br>
            <a:endParaRPr kumimoji="0" lang="en-US" sz="4800" b="1"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31</a:t>
            </a:fld>
            <a:endParaRPr lang="en-US" sz="2200" dirty="0"/>
          </a:p>
        </p:txBody>
      </p:sp>
    </p:spTree>
    <p:extLst>
      <p:ext uri="{BB962C8B-B14F-4D97-AF65-F5344CB8AC3E}">
        <p14:creationId xmlns:p14="http://schemas.microsoft.com/office/powerpoint/2010/main" val="88795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Finishing Touches</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32</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838200" y="2127226"/>
            <a:ext cx="14097000" cy="5909310"/>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dirty="0"/>
              <a:t>Once each page has been filled out, take a moment to go back and look everything over. Make sure you didn’t miss a section.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Check spelling. Keep in mind, we do not accept abbreviations beyond the standard abbreviations for street names. </a:t>
            </a:r>
            <a:r>
              <a:rPr lang="en-US" sz="3200" b="1" dirty="0"/>
              <a:t>Words must be spelled out completely.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Double check to make sure your dates are correct.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 If you need a reference example, see tab </a:t>
            </a:r>
            <a:r>
              <a:rPr lang="en-US" sz="3200" b="1" dirty="0"/>
              <a:t>C. File Completion </a:t>
            </a:r>
            <a:r>
              <a:rPr lang="en-US" sz="3200" dirty="0"/>
              <a:t>in the RAN workbook for an example of a partially filled out RAN.</a:t>
            </a:r>
          </a:p>
          <a:p>
            <a:pPr marL="457200" indent="-457200">
              <a:buFont typeface="Arial" panose="020B0604020202020204" pitchFamily="34" charset="0"/>
              <a:buChar char="•"/>
            </a:pPr>
            <a:endParaRPr lang="en-US" sz="3200" dirty="0"/>
          </a:p>
        </p:txBody>
      </p:sp>
      <p:pic>
        <p:nvPicPr>
          <p:cNvPr id="8" name="Picture 7">
            <a:extLst>
              <a:ext uri="{FF2B5EF4-FFF2-40B4-BE49-F238E27FC236}">
                <a16:creationId xmlns:a16="http://schemas.microsoft.com/office/drawing/2014/main" id="{3873FFDD-BDE3-BE1D-AE4C-044C01F125B5}"/>
              </a:ext>
            </a:extLst>
          </p:cNvPr>
          <p:cNvPicPr>
            <a:picLocks noChangeAspect="1"/>
          </p:cNvPicPr>
          <p:nvPr/>
        </p:nvPicPr>
        <p:blipFill>
          <a:blip r:embed="rId4"/>
          <a:stretch>
            <a:fillRect/>
          </a:stretch>
        </p:blipFill>
        <p:spPr>
          <a:xfrm>
            <a:off x="1219200" y="8364990"/>
            <a:ext cx="12509778" cy="776040"/>
          </a:xfrm>
          <a:prstGeom prst="rect">
            <a:avLst/>
          </a:prstGeom>
        </p:spPr>
      </p:pic>
      <p:sp>
        <p:nvSpPr>
          <p:cNvPr id="10" name="Rectangle 9">
            <a:extLst>
              <a:ext uri="{FF2B5EF4-FFF2-40B4-BE49-F238E27FC236}">
                <a16:creationId xmlns:a16="http://schemas.microsoft.com/office/drawing/2014/main" id="{13CEDE7D-C418-8584-7CF0-81CD2BEFFAB1}"/>
              </a:ext>
            </a:extLst>
          </p:cNvPr>
          <p:cNvSpPr/>
          <p:nvPr/>
        </p:nvSpPr>
        <p:spPr>
          <a:xfrm>
            <a:off x="6477000" y="8558460"/>
            <a:ext cx="2514600" cy="7760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30"/>
          </a:p>
        </p:txBody>
      </p:sp>
    </p:spTree>
    <p:extLst>
      <p:ext uri="{BB962C8B-B14F-4D97-AF65-F5344CB8AC3E}">
        <p14:creationId xmlns:p14="http://schemas.microsoft.com/office/powerpoint/2010/main" val="2897078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33</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Send for Confirmation</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4565802"/>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Attach the full RAN to an email and address to </a:t>
            </a:r>
            <a:r>
              <a:rPr lang="en-US" sz="3200" dirty="0">
                <a:solidFill>
                  <a:srgbClr val="000000"/>
                </a:solidFill>
                <a:latin typeface="Arial" panose="020B0604020202020204" pitchFamily="34" charset="0"/>
                <a:cs typeface="Arial" panose="020B0604020202020204" pitchFamily="34" charset="0"/>
                <a:hlinkClick r:id="rId4"/>
              </a:rPr>
              <a:t>parc@portlandoregon.gov</a:t>
            </a:r>
            <a:r>
              <a:rPr lang="en-US" sz="3200" dirty="0">
                <a:solidFill>
                  <a:srgbClr val="000000"/>
                </a:solidFill>
                <a:latin typeface="Arial" panose="020B0604020202020204" pitchFamily="34" charset="0"/>
                <a:cs typeface="Arial" panose="020B0604020202020204" pitchFamily="34" charset="0"/>
              </a:rPr>
              <a:t>.</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Each RAN Workbook must first be reviewed and approved by Records Center staff </a:t>
            </a:r>
            <a:r>
              <a:rPr lang="en-US" sz="3200" b="1" dirty="0">
                <a:solidFill>
                  <a:srgbClr val="000000"/>
                </a:solidFill>
                <a:latin typeface="Arial" panose="020B0604020202020204" pitchFamily="34" charset="0"/>
                <a:cs typeface="Arial" panose="020B0604020202020204" pitchFamily="34" charset="0"/>
              </a:rPr>
              <a:t>before </a:t>
            </a:r>
            <a:r>
              <a:rPr lang="en-US" sz="3200" dirty="0">
                <a:solidFill>
                  <a:srgbClr val="000000"/>
                </a:solidFill>
                <a:latin typeface="Arial" panose="020B0604020202020204" pitchFamily="34" charset="0"/>
                <a:cs typeface="Arial" panose="020B0604020202020204" pitchFamily="34" charset="0"/>
              </a:rPr>
              <a:t>you can send the boxes. </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Once approved, the Records Center will send the RAN, along with a confirmation number and instructions for shipping the boxes to the Records Center for storage, using Printing &amp; Distribution.</a:t>
            </a:r>
            <a:endParaRPr lang="en-US" sz="3200"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17169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34</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Send for Confirmation</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3988721"/>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you have changes or corrections that need to be made, a confirmation number will not be given until the changes are addressed. </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 Boxes without an accompanying confirmation number will not be accepted. </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 If you need help packing your boxes, please see the step-by-step </a:t>
            </a:r>
            <a:r>
              <a:rPr lang="en-US" sz="3200" dirty="0">
                <a:solidFill>
                  <a:srgbClr val="000000"/>
                </a:solidFill>
                <a:latin typeface="Arial" panose="020B0604020202020204" pitchFamily="34" charset="0"/>
                <a:cs typeface="Arial" panose="020B0604020202020204" pitchFamily="34" charset="0"/>
                <a:hlinkClick r:id="rId4"/>
              </a:rPr>
              <a:t>box packing tutorial available here</a:t>
            </a:r>
            <a:r>
              <a:rPr lang="en-US" sz="3200" dirty="0">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470135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Additional Training</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35</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838200" y="2127226"/>
            <a:ext cx="14097000" cy="4431983"/>
          </a:xfrm>
          <a:prstGeom prst="rect">
            <a:avLst/>
          </a:prstGeom>
        </p:spPr>
        <p:txBody>
          <a:bodyPr wrap="square" lIns="0" tIns="0" rIns="0" bIns="0" rtlCol="0" anchor="t">
            <a:spAutoFit/>
          </a:bodyPr>
          <a:lstStyle/>
          <a:p>
            <a:endParaRPr lang="en-US" sz="3200" dirty="0"/>
          </a:p>
          <a:p>
            <a:endParaRPr lang="en-US" sz="3200" dirty="0"/>
          </a:p>
          <a:p>
            <a:pPr marL="457200" indent="-457200">
              <a:buFont typeface="Arial" panose="020B0604020202020204" pitchFamily="34" charset="0"/>
              <a:buChar char="•"/>
            </a:pPr>
            <a:r>
              <a:rPr lang="en-US" sz="3200" dirty="0"/>
              <a:t>If additional training is needed, please contact the Portland City Archives &amp; Records Center at 503-865-4100 or </a:t>
            </a:r>
            <a:r>
              <a:rPr lang="en-US" sz="3200" dirty="0">
                <a:hlinkClick r:id="rId4"/>
              </a:rPr>
              <a:t>parc@portlandoregon.gov</a:t>
            </a:r>
            <a:r>
              <a:rPr lang="en-US" sz="3200" dirty="0"/>
              <a: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Trainings for temporary employees MUST also be attended by a permanent employee. </a:t>
            </a:r>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3529479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635668"/>
            <a:ext cx="16459200" cy="10156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a:latin typeface="Arial" panose="020B0604020202020204" pitchFamily="34" charset="0"/>
                <a:cs typeface="Arial" panose="020B0604020202020204" pitchFamily="34" charset="0"/>
              </a:rPr>
              <a:t>Thank you!</a:t>
            </a: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36</a:t>
            </a:fld>
            <a:endParaRPr lang="en-US" sz="2200" dirty="0"/>
          </a:p>
        </p:txBody>
      </p:sp>
    </p:spTree>
    <p:extLst>
      <p:ext uri="{BB962C8B-B14F-4D97-AF65-F5344CB8AC3E}">
        <p14:creationId xmlns:p14="http://schemas.microsoft.com/office/powerpoint/2010/main" val="3791904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2A681C3-701C-0368-8542-BBC908BB106A}"/>
              </a:ext>
            </a:extLst>
          </p:cNvPr>
          <p:cNvSpPr>
            <a:spLocks noGrp="1" noRot="1" noMove="1" noResize="1" noEditPoints="1" noAdjustHandles="1" noChangeArrowheads="1" noChangeShapeType="1"/>
          </p:cNvSpPr>
          <p:nvPr/>
        </p:nvSpPr>
        <p:spPr>
          <a:xfrm>
            <a:off x="2168379" y="8177495"/>
            <a:ext cx="2667000" cy="17367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p:cNvSpPr>
            <a:spLocks noGrp="1" noRot="1" noChangeAspect="1" noMove="1" noResize="1" noEditPoints="1" noAdjustHandles="1" noChangeArrowheads="1" noChangeShapeType="1"/>
          </p:cNvSpPr>
          <p:nvPr/>
        </p:nvSpPr>
        <p:spPr>
          <a:xfrm>
            <a:off x="-2" y="0"/>
            <a:ext cx="3905249" cy="10287000"/>
          </a:xfrm>
          <a:custGeom>
            <a:avLst/>
            <a:gdLst/>
            <a:ahLst/>
            <a:cxnLst/>
            <a:rect l="l" t="t" r="r" b="b"/>
            <a:pathLst>
              <a:path w="3921880" h="10287000">
                <a:moveTo>
                  <a:pt x="0" y="0"/>
                </a:moveTo>
                <a:lnTo>
                  <a:pt x="3921880" y="0"/>
                </a:lnTo>
                <a:lnTo>
                  <a:pt x="3921880" y="10287000"/>
                </a:lnTo>
                <a:lnTo>
                  <a:pt x="0" y="10287000"/>
                </a:lnTo>
                <a:lnTo>
                  <a:pt x="0" y="0"/>
                </a:lnTo>
                <a:close/>
              </a:path>
            </a:pathLst>
          </a:custGeom>
          <a:blipFill>
            <a:blip r:embed="rId3"/>
            <a:stretch>
              <a:fillRect l="1" t="-1" r="-81815" b="-4165"/>
            </a:stretch>
          </a:blipFill>
        </p:spPr>
        <p:txBody>
          <a:bodyPr/>
          <a:lstStyle/>
          <a:p>
            <a:endParaRPr lang="en-US"/>
          </a:p>
        </p:txBody>
      </p:sp>
      <p:sp>
        <p:nvSpPr>
          <p:cNvPr id="3" name="Freeform 3"/>
          <p:cNvSpPr>
            <a:spLocks noGrp="1" noRot="1" noMove="1" noResize="1" noEditPoints="1" noAdjustHandles="1" noChangeArrowheads="1" noChangeShapeType="1"/>
          </p:cNvSpPr>
          <p:nvPr/>
        </p:nvSpPr>
        <p:spPr>
          <a:xfrm>
            <a:off x="14480484" y="0"/>
            <a:ext cx="3815644" cy="10287000"/>
          </a:xfrm>
          <a:custGeom>
            <a:avLst/>
            <a:gdLst/>
            <a:ahLst/>
            <a:cxnLst/>
            <a:rect l="l" t="t" r="r" b="b"/>
            <a:pathLst>
              <a:path w="3815644" h="10287000">
                <a:moveTo>
                  <a:pt x="0" y="0"/>
                </a:moveTo>
                <a:lnTo>
                  <a:pt x="3815644" y="0"/>
                </a:lnTo>
                <a:lnTo>
                  <a:pt x="3815644" y="10287000"/>
                </a:lnTo>
                <a:lnTo>
                  <a:pt x="0" y="10287000"/>
                </a:lnTo>
                <a:lnTo>
                  <a:pt x="0" y="0"/>
                </a:lnTo>
                <a:close/>
              </a:path>
            </a:pathLst>
          </a:custGeom>
          <a:blipFill>
            <a:blip r:embed="rId3"/>
            <a:stretch>
              <a:fillRect l="-78004" r="-635"/>
            </a:stretch>
          </a:blipFill>
        </p:spPr>
        <p:txBody>
          <a:bodyPr/>
          <a:lstStyle/>
          <a:p>
            <a:endParaRPr lang="en-US"/>
          </a:p>
        </p:txBody>
      </p:sp>
      <p:grpSp>
        <p:nvGrpSpPr>
          <p:cNvPr id="4" name="Group 4"/>
          <p:cNvGrpSpPr/>
          <p:nvPr/>
        </p:nvGrpSpPr>
        <p:grpSpPr>
          <a:xfrm>
            <a:off x="4233254" y="1361173"/>
            <a:ext cx="9829619" cy="7667640"/>
            <a:chOff x="0" y="0"/>
            <a:chExt cx="13106159" cy="10223520"/>
          </a:xfrm>
        </p:grpSpPr>
        <p:sp>
          <p:nvSpPr>
            <p:cNvPr id="5" name="Freeform 5"/>
            <p:cNvSpPr/>
            <p:nvPr/>
          </p:nvSpPr>
          <p:spPr>
            <a:xfrm>
              <a:off x="0" y="0"/>
              <a:ext cx="7035796" cy="2749365"/>
            </a:xfrm>
            <a:custGeom>
              <a:avLst/>
              <a:gdLst/>
              <a:ahLst/>
              <a:cxnLst/>
              <a:rect l="l" t="t" r="r" b="b"/>
              <a:pathLst>
                <a:path w="7035796" h="2749365">
                  <a:moveTo>
                    <a:pt x="0" y="0"/>
                  </a:moveTo>
                  <a:lnTo>
                    <a:pt x="7035796" y="0"/>
                  </a:lnTo>
                  <a:lnTo>
                    <a:pt x="7035796" y="2749365"/>
                  </a:lnTo>
                  <a:lnTo>
                    <a:pt x="0" y="2749365"/>
                  </a:lnTo>
                  <a:lnTo>
                    <a:pt x="0" y="0"/>
                  </a:lnTo>
                  <a:close/>
                </a:path>
              </a:pathLst>
            </a:custGeom>
            <a:blipFill>
              <a:blip r:embed="rId4"/>
              <a:stretch>
                <a:fillRect l="-125" t="-4768" b="-4768"/>
              </a:stretch>
            </a:blipFill>
          </p:spPr>
          <p:txBody>
            <a:bodyPr/>
            <a:lstStyle/>
            <a:p>
              <a:endParaRPr lang="en-US"/>
            </a:p>
          </p:txBody>
        </p:sp>
        <p:sp>
          <p:nvSpPr>
            <p:cNvPr id="6" name="Freeform 6"/>
            <p:cNvSpPr/>
            <p:nvPr/>
          </p:nvSpPr>
          <p:spPr>
            <a:xfrm>
              <a:off x="10864567" y="287410"/>
              <a:ext cx="2226866" cy="2226866"/>
            </a:xfrm>
            <a:custGeom>
              <a:avLst/>
              <a:gdLst/>
              <a:ahLst/>
              <a:cxnLst/>
              <a:rect l="l" t="t" r="r" b="b"/>
              <a:pathLst>
                <a:path w="2226866" h="2226866">
                  <a:moveTo>
                    <a:pt x="0" y="0"/>
                  </a:moveTo>
                  <a:lnTo>
                    <a:pt x="2226866" y="0"/>
                  </a:lnTo>
                  <a:lnTo>
                    <a:pt x="2226866" y="2226866"/>
                  </a:lnTo>
                  <a:lnTo>
                    <a:pt x="0" y="2226866"/>
                  </a:lnTo>
                  <a:lnTo>
                    <a:pt x="0" y="0"/>
                  </a:lnTo>
                  <a:close/>
                </a:path>
              </a:pathLst>
            </a:custGeom>
            <a:blipFill>
              <a:blip r:embed="rId5"/>
              <a:stretch>
                <a:fillRect/>
              </a:stretch>
            </a:blipFill>
          </p:spPr>
          <p:txBody>
            <a:bodyPr/>
            <a:lstStyle/>
            <a:p>
              <a:endParaRPr lang="en-US"/>
            </a:p>
          </p:txBody>
        </p:sp>
        <p:sp>
          <p:nvSpPr>
            <p:cNvPr id="7" name="TextBox 7"/>
            <p:cNvSpPr txBox="1"/>
            <p:nvPr/>
          </p:nvSpPr>
          <p:spPr>
            <a:xfrm>
              <a:off x="214136" y="4652764"/>
              <a:ext cx="12892023" cy="5570756"/>
            </a:xfrm>
            <a:prstGeom prst="rect">
              <a:avLst/>
            </a:prstGeom>
          </p:spPr>
          <p:txBody>
            <a:bodyPr lIns="0" tIns="0" rIns="0" bIns="0" rtlCol="0" anchor="t">
              <a:spAutoFit/>
            </a:bodyPr>
            <a:lstStyle/>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auditorsoffice@portlandoregon.gov</a:t>
              </a:r>
            </a:p>
            <a:p>
              <a:pPr marL="0" marR="0" lvl="0" indent="0" algn="ctr" defTabSz="914400" rtl="0" eaLnBrk="1" fontAlgn="auto" latinLnBrk="0" hangingPunct="1">
                <a:lnSpc>
                  <a:spcPts val="3564"/>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City Hall</a:t>
              </a: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1221 SW Fourth Ave</a:t>
              </a: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Portland, OR 97204 </a:t>
              </a:r>
            </a:p>
            <a:p>
              <a:pPr marL="0" marR="0" lvl="0" indent="0" algn="ctr" defTabSz="914400" rtl="0" eaLnBrk="1" fontAlgn="auto" latinLnBrk="0" hangingPunct="1">
                <a:lnSpc>
                  <a:spcPts val="3564"/>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503-823-4078</a:t>
              </a:r>
            </a:p>
            <a:p>
              <a:pPr marL="0" marR="0" lvl="0" indent="0" algn="ctr" defTabSz="914400" rtl="0" eaLnBrk="1" fontAlgn="auto" latinLnBrk="0" hangingPunct="1">
                <a:lnSpc>
                  <a:spcPts val="3564"/>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ts val="3564"/>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portland.gov/auditor</a:t>
              </a:r>
            </a:p>
          </p:txBody>
        </p:sp>
      </p:grpSp>
    </p:spTree>
    <p:extLst>
      <p:ext uri="{BB962C8B-B14F-4D97-AF65-F5344CB8AC3E}">
        <p14:creationId xmlns:p14="http://schemas.microsoft.com/office/powerpoint/2010/main" val="40315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What Will I Find In This Tutorial?</a:t>
            </a: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4</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762000" y="2171700"/>
            <a:ext cx="14097000" cy="5719964"/>
          </a:xfrm>
          <a:prstGeom prst="rect">
            <a:avLst/>
          </a:prstGeom>
        </p:spPr>
        <p:txBody>
          <a:bodyPr wrap="square" lIns="0" tIns="0" rIns="0" bIns="0" rtlCol="0" anchor="t">
            <a:spAutoFit/>
          </a:bodyPr>
          <a:lstStyle/>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The RAN is required to send records to the Archives and Records Center (Records Center). This tutorial will cover:</a:t>
            </a:r>
          </a:p>
          <a:p>
            <a:pPr marL="345441" lvl="1">
              <a:lnSpc>
                <a:spcPts val="4480"/>
              </a:lnSpc>
              <a:buSzPct val="80000"/>
            </a:pPr>
            <a:r>
              <a:rPr lang="en-US" sz="3200" dirty="0">
                <a:solidFill>
                  <a:srgbClr val="000000"/>
                </a:solidFill>
                <a:latin typeface="Arial" panose="020B0604020202020204" pitchFamily="34" charset="0"/>
                <a:cs typeface="Arial" panose="020B0604020202020204" pitchFamily="34" charset="0"/>
              </a:rPr>
              <a:t>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Step-by-step instructions for filling out the three pages that make up the workbook: </a:t>
            </a:r>
            <a:r>
              <a:rPr lang="en-US" sz="3200" dirty="0">
                <a:solidFill>
                  <a:srgbClr val="000000"/>
                </a:solidFill>
                <a:latin typeface="Arial" panose="020B0604020202020204" pitchFamily="34" charset="0"/>
                <a:cs typeface="Arial" panose="020B0604020202020204" pitchFamily="34" charset="0"/>
                <a:hlinkClick r:id="rId4" action="ppaction://hlinksldjump"/>
              </a:rPr>
              <a:t>Transfer Sheet</a:t>
            </a:r>
            <a:r>
              <a:rPr lang="en-US" sz="3200" dirty="0">
                <a:solidFill>
                  <a:srgbClr val="000000"/>
                </a:solidFill>
                <a:latin typeface="Arial" panose="020B0604020202020204" pitchFamily="34" charset="0"/>
                <a:cs typeface="Arial" panose="020B0604020202020204" pitchFamily="34" charset="0"/>
              </a:rPr>
              <a:t>, </a:t>
            </a:r>
            <a:r>
              <a:rPr lang="en-US" sz="3200" dirty="0">
                <a:solidFill>
                  <a:srgbClr val="000000"/>
                </a:solidFill>
                <a:latin typeface="Arial" panose="020B0604020202020204" pitchFamily="34" charset="0"/>
                <a:cs typeface="Arial" panose="020B0604020202020204" pitchFamily="34" charset="0"/>
                <a:hlinkClick r:id="rId5" action="ppaction://hlinksldjump"/>
              </a:rPr>
              <a:t>File List</a:t>
            </a:r>
            <a:r>
              <a:rPr lang="en-US" sz="3200" dirty="0">
                <a:solidFill>
                  <a:srgbClr val="000000"/>
                </a:solidFill>
                <a:latin typeface="Arial" panose="020B0604020202020204" pitchFamily="34" charset="0"/>
                <a:cs typeface="Arial" panose="020B0604020202020204" pitchFamily="34" charset="0"/>
              </a:rPr>
              <a:t>, and </a:t>
            </a:r>
            <a:r>
              <a:rPr lang="en-US" sz="3200" dirty="0">
                <a:solidFill>
                  <a:srgbClr val="000000"/>
                </a:solidFill>
                <a:latin typeface="Arial" panose="020B0604020202020204" pitchFamily="34" charset="0"/>
                <a:cs typeface="Arial" panose="020B0604020202020204" pitchFamily="34" charset="0"/>
                <a:hlinkClick r:id="rId6" action="ppaction://hlinksldjump"/>
              </a:rPr>
              <a:t>Box List</a:t>
            </a:r>
            <a:r>
              <a:rPr lang="en-US" sz="3200" dirty="0">
                <a:solidFill>
                  <a:srgbClr val="000000"/>
                </a:solidFill>
                <a:latin typeface="Arial" panose="020B0604020202020204" pitchFamily="34" charset="0"/>
                <a:cs typeface="Arial" panose="020B0604020202020204" pitchFamily="34" charset="0"/>
              </a:rPr>
              <a:t>;</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numbering the files and boxes;</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finding the proper dates to fill the From, To, and Closed Date fields on the File List and the Box List;</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reading and applying the </a:t>
            </a:r>
            <a:r>
              <a:rPr lang="en-US" sz="3200" dirty="0">
                <a:solidFill>
                  <a:srgbClr val="000000"/>
                </a:solidFill>
                <a:latin typeface="Arial" panose="020B0604020202020204" pitchFamily="34" charset="0"/>
                <a:cs typeface="Arial" panose="020B0604020202020204" pitchFamily="34" charset="0"/>
                <a:hlinkClick r:id="rId7" action="ppaction://hlinksldjump"/>
              </a:rPr>
              <a:t>Retention Schedules</a:t>
            </a:r>
            <a:r>
              <a:rPr lang="en-US" sz="3200" dirty="0">
                <a:solidFill>
                  <a:srgbClr val="000000"/>
                </a:solidFill>
                <a:latin typeface="Arial" panose="020B0604020202020204" pitchFamily="34" charset="0"/>
                <a:cs typeface="Arial" panose="020B0604020202020204" pitchFamily="34" charset="0"/>
              </a:rPr>
              <a:t>;</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finalizing your RAN before submitting to the Records Center. </a:t>
            </a:r>
          </a:p>
        </p:txBody>
      </p:sp>
    </p:spTree>
    <p:extLst>
      <p:ext uri="{BB962C8B-B14F-4D97-AF65-F5344CB8AC3E}">
        <p14:creationId xmlns:p14="http://schemas.microsoft.com/office/powerpoint/2010/main" val="783511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14106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5520"/>
              </a:lnSpc>
              <a:spcBef>
                <a:spcPts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Preparing to Send Records to the Records Center</a:t>
            </a: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5</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533400" y="2616211"/>
            <a:ext cx="14706600" cy="3988721"/>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When you are ready to send records to the Records Center, start on </a:t>
            </a:r>
            <a:r>
              <a:rPr lang="en-US" sz="3200" dirty="0">
                <a:solidFill>
                  <a:srgbClr val="000000"/>
                </a:solidFill>
                <a:latin typeface="Arial" panose="020B0604020202020204" pitchFamily="34" charset="0"/>
                <a:cs typeface="Arial" panose="020B0604020202020204" pitchFamily="34" charset="0"/>
                <a:hlinkClick r:id="rId4"/>
              </a:rPr>
              <a:t>our website</a:t>
            </a:r>
            <a:r>
              <a:rPr lang="en-US" sz="3200" dirty="0">
                <a:solidFill>
                  <a:srgbClr val="000000"/>
                </a:solidFill>
                <a:latin typeface="Arial" panose="020B0604020202020204" pitchFamily="34" charset="0"/>
                <a:cs typeface="Arial" panose="020B0604020202020204" pitchFamily="34" charset="0"/>
              </a:rPr>
              <a:t> where you will find the most recent version of the RAN workbook and the information you need to complete the required forms and properly fill your boxes.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Every group of boxes you send to the Records Center must include a RAN.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Every RAN must be submitted to us by a permanent employee of your bureau. </a:t>
            </a:r>
          </a:p>
        </p:txBody>
      </p:sp>
      <p:pic>
        <p:nvPicPr>
          <p:cNvPr id="5" name="Picture 4" descr="Graphical user interface, text, application&#10;&#10;Description automatically generated">
            <a:extLst>
              <a:ext uri="{FF2B5EF4-FFF2-40B4-BE49-F238E27FC236}">
                <a16:creationId xmlns:a16="http://schemas.microsoft.com/office/drawing/2014/main" id="{6B05F72A-7183-276C-FC35-E6BB40EB9C03}"/>
              </a:ext>
            </a:extLst>
          </p:cNvPr>
          <p:cNvPicPr>
            <a:picLocks noChangeAspect="1"/>
          </p:cNvPicPr>
          <p:nvPr/>
        </p:nvPicPr>
        <p:blipFill>
          <a:blip r:embed="rId5"/>
          <a:stretch>
            <a:fillRect/>
          </a:stretch>
        </p:blipFill>
        <p:spPr>
          <a:xfrm>
            <a:off x="3352800" y="6655977"/>
            <a:ext cx="8711467" cy="3071046"/>
          </a:xfrm>
          <a:prstGeom prst="rect">
            <a:avLst/>
          </a:prstGeom>
        </p:spPr>
      </p:pic>
      <p:sp>
        <p:nvSpPr>
          <p:cNvPr id="8" name="Arrow: Left 7">
            <a:extLst>
              <a:ext uri="{FF2B5EF4-FFF2-40B4-BE49-F238E27FC236}">
                <a16:creationId xmlns:a16="http://schemas.microsoft.com/office/drawing/2014/main" id="{C7C0AA3A-B1B3-0A1D-E860-A3DD04607889}"/>
              </a:ext>
            </a:extLst>
          </p:cNvPr>
          <p:cNvSpPr/>
          <p:nvPr/>
        </p:nvSpPr>
        <p:spPr>
          <a:xfrm rot="10800000">
            <a:off x="2387600" y="7670678"/>
            <a:ext cx="1397000" cy="330200"/>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081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FF3F92-1BD2-9FC4-A6B2-90BC2089BBDA}"/>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304800" y="7962900"/>
            <a:ext cx="4648200" cy="2209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3429000"/>
            <a:ext cx="18288000" cy="3429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p:cNvSpPr txBox="1">
            <a:spLocks noGrp="1" noRot="1" noMove="1" noResize="1" noEditPoints="1" noAdjustHandles="1" noChangeArrowheads="1" noChangeShapeType="1"/>
          </p:cNvSpPr>
          <p:nvPr>
            <p:ph type="title" idx="4294967295"/>
          </p:nvPr>
        </p:nvSpPr>
        <p:spPr>
          <a:xfrm>
            <a:off x="914400" y="4266337"/>
            <a:ext cx="16459200" cy="17543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Navigating the RAN Workbook</a:t>
            </a:r>
            <a:br>
              <a:rPr kumimoji="0" lang="en-US" sz="6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endParaRPr kumimoji="0" lang="en-US" sz="4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pic>
        <p:nvPicPr>
          <p:cNvPr id="5" name="Picture 4" descr="Portland City Auditor logo, Archives &amp; Records Management. Octagonal rose blossom with square center and triangular leaves.">
            <a:extLst>
              <a:ext uri="{FF2B5EF4-FFF2-40B4-BE49-F238E27FC236}">
                <a16:creationId xmlns:a16="http://schemas.microsoft.com/office/drawing/2014/main" id="{8948AF49-E415-2ED5-0044-CE48986E09E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457200" y="8092440"/>
            <a:ext cx="4966139" cy="1828800"/>
          </a:xfrm>
          <a:prstGeom prst="rect">
            <a:avLst/>
          </a:prstGeom>
        </p:spPr>
      </p:pic>
      <p:sp>
        <p:nvSpPr>
          <p:cNvPr id="6" name="Slide Number Placeholder 5">
            <a:extLst>
              <a:ext uri="{FF2B5EF4-FFF2-40B4-BE49-F238E27FC236}">
                <a16:creationId xmlns:a16="http://schemas.microsoft.com/office/drawing/2014/main" id="{A89046A6-F51C-FB04-B1AD-4DE164A95C3E}"/>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6</a:t>
            </a:fld>
            <a:endParaRPr lang="en-US" sz="2200" dirty="0"/>
          </a:p>
        </p:txBody>
      </p:sp>
    </p:spTree>
    <p:extLst>
      <p:ext uri="{BB962C8B-B14F-4D97-AF65-F5344CB8AC3E}">
        <p14:creationId xmlns:p14="http://schemas.microsoft.com/office/powerpoint/2010/main" val="3106497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0" y="7717536"/>
            <a:ext cx="18288000" cy="2569464"/>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solidFill>
                <a:schemeClr val="bg1"/>
              </a:solidFill>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p:txBody>
          <a:bodyPr/>
          <a:lstStyle/>
          <a:p>
            <a:fld id="{B6F15528-21DE-4FAA-801E-634DDDAF4B2B}" type="slidenum">
              <a:rPr lang="en-US" sz="2200" smtClean="0"/>
              <a:pPr/>
              <a:t>7</a:t>
            </a:fld>
            <a:endParaRPr lang="en-US" sz="2200" dirty="0"/>
          </a:p>
        </p:txBody>
      </p:sp>
      <p:pic>
        <p:nvPicPr>
          <p:cNvPr id="8" name="Picture 7" descr="Portland City Auditor logo, Archives &amp; Records Management. Octagonal rose blossom with square center and triangular leaves.">
            <a:extLst>
              <a:ext uri="{FF2B5EF4-FFF2-40B4-BE49-F238E27FC236}">
                <a16:creationId xmlns:a16="http://schemas.microsoft.com/office/drawing/2014/main" id="{09A0CD62-C439-D87A-F1B4-6DA54E9EDA1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457200" y="8092440"/>
            <a:ext cx="4966136" cy="1828800"/>
          </a:xfrm>
          <a:prstGeom prst="rect">
            <a:avLst/>
          </a:prstGeom>
        </p:spPr>
      </p:pic>
      <p:sp>
        <p:nvSpPr>
          <p:cNvPr id="4" name="TextBox 4">
            <a:extLst>
              <a:ext uri="{FF2B5EF4-FFF2-40B4-BE49-F238E27FC236}">
                <a16:creationId xmlns:a16="http://schemas.microsoft.com/office/drawing/2014/main" id="{20FF407A-8761-057C-22FE-17290046F68F}"/>
              </a:ext>
            </a:extLst>
          </p:cNvPr>
          <p:cNvSpPr txBox="1">
            <a:spLocks noGrp="1" noRot="1" noMove="1" noResize="1" noEditPoints="1" noAdjustHandles="1" noChangeArrowheads="1" noChangeShapeType="1"/>
          </p:cNvSpPr>
          <p:nvPr/>
        </p:nvSpPr>
        <p:spPr>
          <a:xfrm>
            <a:off x="914400" y="914400"/>
            <a:ext cx="16459200" cy="70532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ctr" defTabSz="914400" rtl="0" eaLnBrk="1" latinLnBrk="0" hangingPunct="1">
              <a:spcBef>
                <a:spcPct val="0"/>
              </a:spcBef>
              <a:buNone/>
              <a:defRPr sz="6000" b="1" kern="1200">
                <a:solidFill>
                  <a:schemeClr val="tx1"/>
                </a:solidFill>
                <a:latin typeface="+mj-lt"/>
                <a:ea typeface="+mj-ea"/>
                <a:cs typeface="+mj-cs"/>
              </a:defRPr>
            </a:lvl1p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Navigating the RAN Workbook</a:t>
            </a:r>
            <a:endParaRPr lang="en-US" sz="4800" dirty="0">
              <a:latin typeface="Arial" panose="020B0604020202020204" pitchFamily="34" charset="0"/>
              <a:ea typeface="+mn-ea"/>
              <a:cs typeface="Arial" panose="020B0604020202020204" pitchFamily="34" charset="0"/>
            </a:endParaRPr>
          </a:p>
        </p:txBody>
      </p:sp>
      <p:sp>
        <p:nvSpPr>
          <p:cNvPr id="5" name="TextBox 5">
            <a:extLst>
              <a:ext uri="{FF2B5EF4-FFF2-40B4-BE49-F238E27FC236}">
                <a16:creationId xmlns:a16="http://schemas.microsoft.com/office/drawing/2014/main" id="{2406B28B-4CCB-013B-FFB0-2DEB6D8AEE4B}"/>
              </a:ext>
            </a:extLst>
          </p:cNvPr>
          <p:cNvSpPr txBox="1">
            <a:spLocks/>
          </p:cNvSpPr>
          <p:nvPr/>
        </p:nvSpPr>
        <p:spPr>
          <a:xfrm>
            <a:off x="710985" y="2120039"/>
            <a:ext cx="16866030" cy="5142883"/>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RAN workbook is an Excel workbook made up of six spreadsheets. </a:t>
            </a: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You can move between spreadsheets by clicking on the colorful tabs at the bottom of the workbook:</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first three tabs (a, b, c) of the workbook provide instructions and information on preparing the RAN and packing the boxes, and the remaining three tabs (1, 2, 3) are what you will fill out.</a:t>
            </a:r>
          </a:p>
        </p:txBody>
      </p:sp>
      <p:sp>
        <p:nvSpPr>
          <p:cNvPr id="13" name="TextBox 12">
            <a:extLst>
              <a:ext uri="{FF2B5EF4-FFF2-40B4-BE49-F238E27FC236}">
                <a16:creationId xmlns:a16="http://schemas.microsoft.com/office/drawing/2014/main" id="{D941E1BB-1689-83F2-61B1-3C8FFB04A1E2}"/>
              </a:ext>
            </a:extLst>
          </p:cNvPr>
          <p:cNvSpPr txBox="1"/>
          <p:nvPr/>
        </p:nvSpPr>
        <p:spPr>
          <a:xfrm>
            <a:off x="5950089" y="4839485"/>
            <a:ext cx="6096000" cy="430887"/>
          </a:xfrm>
          <a:prstGeom prst="rect">
            <a:avLst/>
          </a:prstGeom>
          <a:noFill/>
        </p:spPr>
        <p:txBody>
          <a:bodyPr wrap="square" rtlCol="0">
            <a:spAutoFit/>
          </a:bodyPr>
          <a:lstStyle/>
          <a:p>
            <a:r>
              <a:rPr lang="en-US" sz="2200" dirty="0"/>
              <a:t>The six RAN Workbook tabs: A, B, C, 1, 2, 3.</a:t>
            </a:r>
          </a:p>
        </p:txBody>
      </p:sp>
      <p:pic>
        <p:nvPicPr>
          <p:cNvPr id="10" name="Picture 9">
            <a:extLst>
              <a:ext uri="{FF2B5EF4-FFF2-40B4-BE49-F238E27FC236}">
                <a16:creationId xmlns:a16="http://schemas.microsoft.com/office/drawing/2014/main" id="{037FE25F-88D1-F921-C59E-0018E4267014}"/>
              </a:ext>
            </a:extLst>
          </p:cNvPr>
          <p:cNvPicPr>
            <a:picLocks noChangeAspect="1"/>
          </p:cNvPicPr>
          <p:nvPr/>
        </p:nvPicPr>
        <p:blipFill>
          <a:blip r:embed="rId4"/>
          <a:stretch>
            <a:fillRect/>
          </a:stretch>
        </p:blipFill>
        <p:spPr>
          <a:xfrm>
            <a:off x="2743200" y="3824275"/>
            <a:ext cx="12509778" cy="776040"/>
          </a:xfrm>
          <a:prstGeom prst="rect">
            <a:avLst/>
          </a:prstGeom>
        </p:spPr>
      </p:pic>
    </p:spTree>
    <p:extLst>
      <p:ext uri="{BB962C8B-B14F-4D97-AF65-F5344CB8AC3E}">
        <p14:creationId xmlns:p14="http://schemas.microsoft.com/office/powerpoint/2010/main" val="374443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14106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Things to Keep In Mind When Filling Out The RAN Workbook</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8</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838200" y="3552451"/>
            <a:ext cx="14097000" cy="5719964"/>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Do not use acronyms or abbreviations on the RAN</a:t>
            </a:r>
          </a:p>
          <a:p>
            <a:pPr marL="1717041" lvl="3"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acronyms are used on the physical record, please include the acronym in parentheses on the RAN. Example: Portland Bureau of Transportation (PBOT). </a:t>
            </a:r>
          </a:p>
          <a:p>
            <a:pPr marL="1717041" lvl="3"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If we receive RANs with abbreviations or acronyms that are not also spelled out completely, the workbook will be returned for you to correct and resubmit. </a:t>
            </a:r>
          </a:p>
          <a:p>
            <a:pPr marL="1717041" lvl="3"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one exception to this rule is the standard abbreviations for street names. Example: Use ‘SW Harrison St’ instead of ‘Southwest Harrison Street’.</a:t>
            </a:r>
          </a:p>
        </p:txBody>
      </p:sp>
    </p:spTree>
    <p:extLst>
      <p:ext uri="{BB962C8B-B14F-4D97-AF65-F5344CB8AC3E}">
        <p14:creationId xmlns:p14="http://schemas.microsoft.com/office/powerpoint/2010/main" val="167068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9CA338D-B8C4-C070-9CFE-EFED4B544B2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457200" y="8191500"/>
            <a:ext cx="4343400" cy="15843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2">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5773400" y="0"/>
            <a:ext cx="2514600" cy="10287000"/>
          </a:xfrm>
          <a:custGeom>
            <a:avLst/>
            <a:gdLst/>
            <a:ahLst/>
            <a:cxnLst/>
            <a:rect l="l" t="t" r="r" b="b"/>
            <a:pathLst>
              <a:path w="5143500" h="10287000">
                <a:moveTo>
                  <a:pt x="0" y="0"/>
                </a:moveTo>
                <a:lnTo>
                  <a:pt x="5143500" y="0"/>
                </a:lnTo>
                <a:lnTo>
                  <a:pt x="5143500" y="10287000"/>
                </a:lnTo>
                <a:lnTo>
                  <a:pt x="0" y="10287000"/>
                </a:lnTo>
                <a:lnTo>
                  <a:pt x="0" y="0"/>
                </a:lnTo>
                <a:close/>
              </a:path>
            </a:pathLst>
          </a:custGeom>
          <a:solidFill>
            <a:schemeClr val="accent2"/>
          </a:solidFill>
        </p:spPr>
        <p:txBody>
          <a:bodyPr/>
          <a:lstStyle/>
          <a:p>
            <a:endParaRPr lang="en-US" dirty="0"/>
          </a:p>
        </p:txBody>
      </p:sp>
      <p:sp>
        <p:nvSpPr>
          <p:cNvPr id="4" name="TextBox 4">
            <a:extLst>
              <a:ext uri="{C183D7F6-B498-43B3-948B-1728B52AA6E4}">
                <adec:decorative xmlns:adec="http://schemas.microsoft.com/office/drawing/2017/decorative" val="0"/>
              </a:ext>
            </a:extLst>
          </p:cNvPr>
          <p:cNvSpPr txBox="1">
            <a:spLocks noGrp="1" noRot="1" noMove="1" noResize="1" noEditPoints="1" noAdjustHandles="1" noChangeArrowheads="1" noChangeShapeType="1"/>
          </p:cNvSpPr>
          <p:nvPr>
            <p:ph type="title" idx="4294967295"/>
          </p:nvPr>
        </p:nvSpPr>
        <p:spPr>
          <a:xfrm>
            <a:off x="914400" y="914400"/>
            <a:ext cx="13944600" cy="14106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l">
              <a:lnSpc>
                <a:spcPts val="5520"/>
              </a:lnSpc>
              <a:spcBef>
                <a:spcPts val="0"/>
              </a:spcBef>
              <a:defRPr/>
            </a:pPr>
            <a:r>
              <a:rPr kumimoji="0" lang="en-US" sz="4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Things to Keep In Mind When Filling Out The RAN Workbook</a:t>
            </a:r>
            <a:endParaRPr lang="en-US" sz="4800" dirty="0">
              <a:latin typeface="Arial" panose="020B0604020202020204" pitchFamily="34" charset="0"/>
              <a:ea typeface="+mn-ea"/>
              <a:cs typeface="Arial" panose="020B0604020202020204" pitchFamily="34" charset="0"/>
            </a:endParaRPr>
          </a:p>
        </p:txBody>
      </p:sp>
      <p:sp>
        <p:nvSpPr>
          <p:cNvPr id="6" name="Slide Number Placeholder 5">
            <a:extLst>
              <a:ext uri="{FF2B5EF4-FFF2-40B4-BE49-F238E27FC236}">
                <a16:creationId xmlns:a16="http://schemas.microsoft.com/office/drawing/2014/main" id="{DB346C92-0770-88CE-5762-3832020EB032}"/>
              </a:ext>
            </a:extLst>
          </p:cNvPr>
          <p:cNvSpPr>
            <a:spLocks noGrp="1" noRot="1" noMove="1" noResize="1" noEditPoints="1" noAdjustHandles="1" noChangeArrowheads="1" noChangeShapeType="1"/>
          </p:cNvSpPr>
          <p:nvPr>
            <p:ph type="sldNum" sz="quarter" idx="12"/>
          </p:nvPr>
        </p:nvSpPr>
        <p:spPr>
          <a:xfrm>
            <a:off x="16648506" y="9124184"/>
            <a:ext cx="762000" cy="359263"/>
          </a:xfrm>
        </p:spPr>
        <p:txBody>
          <a:bodyPr/>
          <a:lstStyle/>
          <a:p>
            <a:pPr algn="ctr"/>
            <a:fld id="{B6F15528-21DE-4FAA-801E-634DDDAF4B2B}" type="slidenum">
              <a:rPr lang="en-US" sz="2200" smtClean="0"/>
              <a:pPr algn="ctr"/>
              <a:t>9</a:t>
            </a:fld>
            <a:endParaRPr lang="en-US" sz="2200" dirty="0"/>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024C3DA-0A8D-8644-A892-D3AEE95FAA35}"/>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16154400" y="393271"/>
            <a:ext cx="1761093" cy="1931772"/>
          </a:xfrm>
          <a:prstGeom prst="rect">
            <a:avLst/>
          </a:prstGeom>
        </p:spPr>
      </p:pic>
      <p:sp>
        <p:nvSpPr>
          <p:cNvPr id="3" name="TextBox 5">
            <a:extLst>
              <a:ext uri="{FF2B5EF4-FFF2-40B4-BE49-F238E27FC236}">
                <a16:creationId xmlns:a16="http://schemas.microsoft.com/office/drawing/2014/main" id="{998504E6-BCD3-67C0-07E7-FA5BAAA1E6CB}"/>
              </a:ext>
            </a:extLst>
          </p:cNvPr>
          <p:cNvSpPr txBox="1"/>
          <p:nvPr/>
        </p:nvSpPr>
        <p:spPr>
          <a:xfrm>
            <a:off x="838200" y="3552451"/>
            <a:ext cx="14097000" cy="3411640"/>
          </a:xfrm>
          <a:prstGeom prst="rect">
            <a:avLst/>
          </a:prstGeom>
        </p:spPr>
        <p:txBody>
          <a:bodyPr wrap="square" lIns="0" tIns="0" rIns="0" bIns="0" rtlCol="0" anchor="t">
            <a:spAutoFit/>
          </a:bodyPr>
          <a:lstStyle/>
          <a:p>
            <a:pPr marL="802641" lvl="1" indent="-457200">
              <a:lnSpc>
                <a:spcPts val="4480"/>
              </a:lnSpc>
              <a:buSzPct val="80000"/>
              <a:buFont typeface="Arial" panose="020B0604020202020204" pitchFamily="34" charset="0"/>
              <a:buChar char="•"/>
            </a:pPr>
            <a:r>
              <a:rPr lang="en-US" sz="3200" b="1" dirty="0">
                <a:solidFill>
                  <a:srgbClr val="000000"/>
                </a:solidFill>
                <a:latin typeface="Arial" panose="020B0604020202020204" pitchFamily="34" charset="0"/>
                <a:cs typeface="Arial" panose="020B0604020202020204" pitchFamily="34" charset="0"/>
              </a:rPr>
              <a:t>Do not use Excel formulas </a:t>
            </a:r>
            <a:r>
              <a:rPr lang="en-US" sz="3200" dirty="0">
                <a:solidFill>
                  <a:srgbClr val="000000"/>
                </a:solidFill>
                <a:latin typeface="Arial" panose="020B0604020202020204" pitchFamily="34" charset="0"/>
                <a:cs typeface="Arial" panose="020B0604020202020204" pitchFamily="34" charset="0"/>
              </a:rPr>
              <a:t>to populate the fields on your workbook.</a:t>
            </a:r>
          </a:p>
          <a:p>
            <a:pPr marL="1717041" lvl="3"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The information you enter in the workbook is directly imported into TRIM/Content Manager. If formulas are used, the information will not transfer.</a:t>
            </a:r>
          </a:p>
          <a:p>
            <a:pPr marL="802641" lvl="1" indent="-457200">
              <a:lnSpc>
                <a:spcPts val="4480"/>
              </a:lnSpc>
              <a:buSzPct val="80000"/>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802641" lvl="1" indent="-457200">
              <a:lnSpc>
                <a:spcPts val="4480"/>
              </a:lnSpc>
              <a:buSzPct val="80000"/>
              <a:buFont typeface="Arial" panose="020B0604020202020204" pitchFamily="34" charset="0"/>
              <a:buChar char="•"/>
            </a:pPr>
            <a:r>
              <a:rPr lang="en-US" sz="3200" dirty="0">
                <a:solidFill>
                  <a:srgbClr val="000000"/>
                </a:solidFill>
                <a:latin typeface="Arial" panose="020B0604020202020204" pitchFamily="34" charset="0"/>
                <a:cs typeface="Arial" panose="020B0604020202020204" pitchFamily="34" charset="0"/>
              </a:rPr>
              <a:t>Dates must be formatted </a:t>
            </a:r>
            <a:r>
              <a:rPr lang="en-US" sz="3200" b="1" dirty="0">
                <a:solidFill>
                  <a:srgbClr val="000000"/>
                </a:solidFill>
                <a:latin typeface="Arial" panose="020B0604020202020204" pitchFamily="34" charset="0"/>
                <a:cs typeface="Arial" panose="020B0604020202020204" pitchFamily="34" charset="0"/>
              </a:rPr>
              <a:t>MM/DD/YYYY</a:t>
            </a:r>
            <a:r>
              <a:rPr lang="en-US" sz="3200" dirty="0">
                <a:solidFill>
                  <a:srgbClr val="0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6096974"/>
      </p:ext>
    </p:extLst>
  </p:cSld>
  <p:clrMapOvr>
    <a:masterClrMapping/>
  </p:clrMapOvr>
</p:sld>
</file>

<file path=ppt/theme/theme1.xml><?xml version="1.0" encoding="utf-8"?>
<a:theme xmlns:a="http://schemas.openxmlformats.org/drawingml/2006/main" name="Auditor's Office Theme PPT">
  <a:themeElements>
    <a:clrScheme name="Auditor's Colors">
      <a:dk1>
        <a:sysClr val="windowText" lastClr="000000"/>
      </a:dk1>
      <a:lt1>
        <a:sysClr val="window" lastClr="FFFFFF"/>
      </a:lt1>
      <a:dk2>
        <a:srgbClr val="4573F7"/>
      </a:dk2>
      <a:lt2>
        <a:srgbClr val="ABDEAB"/>
      </a:lt2>
      <a:accent1>
        <a:srgbClr val="FF0000"/>
      </a:accent1>
      <a:accent2>
        <a:srgbClr val="FFB83A"/>
      </a:accent2>
      <a:accent3>
        <a:srgbClr val="B86BE8"/>
      </a:accent3>
      <a:accent4>
        <a:srgbClr val="7F5C9B"/>
      </a:accent4>
      <a:accent5>
        <a:srgbClr val="C95E85"/>
      </a:accent5>
      <a:accent6>
        <a:srgbClr val="A12B37"/>
      </a:accent6>
      <a:hlink>
        <a:srgbClr val="009145"/>
      </a:hlink>
      <a:folHlink>
        <a:srgbClr val="FF584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uditor's Office PPT template - approved 09252024" id="{B1D7965F-BB83-4F85-9F50-5DA787184021}" vid="{A10B3E52-B38A-427B-98EC-B4DD8DE4EE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Auditor's Office PPT template - approved 09252024</Template>
  <TotalTime>173</TotalTime>
  <Words>2620</Words>
  <Application>Microsoft Office PowerPoint</Application>
  <PresentationFormat>Custom</PresentationFormat>
  <Paragraphs>290</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Calibri</vt:lpstr>
      <vt:lpstr>Arial</vt:lpstr>
      <vt:lpstr>Auditor's Office Theme PPT</vt:lpstr>
      <vt:lpstr>Ensuring Accountability, Inspiring Trust.</vt:lpstr>
      <vt:lpstr>PowerPoint Presentation</vt:lpstr>
      <vt:lpstr>PowerPoint Presentation</vt:lpstr>
      <vt:lpstr>What Will I Find In This Tutorial?</vt:lpstr>
      <vt:lpstr>Preparing to Send Records to the Records Center</vt:lpstr>
      <vt:lpstr>Navigating the RAN Workbook </vt:lpstr>
      <vt:lpstr>PowerPoint Presentation</vt:lpstr>
      <vt:lpstr>Things to Keep In Mind When Filling Out The RAN Workbook</vt:lpstr>
      <vt:lpstr>Things to Keep In Mind When Filling Out The RAN Workbook</vt:lpstr>
      <vt:lpstr>Completing the Transfer Sheet </vt:lpstr>
      <vt:lpstr>Transfer Sheet: Section A</vt:lpstr>
      <vt:lpstr>Transfer Sheet: Sections B &amp; C</vt:lpstr>
      <vt:lpstr>Creating the File List Numbering &amp; Retention Schedules  </vt:lpstr>
      <vt:lpstr>Box and File Numbers</vt:lpstr>
      <vt:lpstr>PowerPoint Presentation</vt:lpstr>
      <vt:lpstr>PowerPoint Presentation</vt:lpstr>
      <vt:lpstr>PowerPoint Presentation</vt:lpstr>
      <vt:lpstr>Choosing a Retention Schedule</vt:lpstr>
      <vt:lpstr>PowerPoint Presentation</vt:lpstr>
      <vt:lpstr>Retention Schedules:  Schedule Number and Title</vt:lpstr>
      <vt:lpstr>Creating the File List Dates, Titles, Direct Destructions</vt:lpstr>
      <vt:lpstr>PowerPoint Presentation</vt:lpstr>
      <vt:lpstr>File List: Closed Date</vt:lpstr>
      <vt:lpstr>File List: Title</vt:lpstr>
      <vt:lpstr>Direct Destructions</vt:lpstr>
      <vt:lpstr>Creating the Box List Dates, Titles</vt:lpstr>
      <vt:lpstr>PowerPoint Presentation</vt:lpstr>
      <vt:lpstr>PowerPoint Presentation</vt:lpstr>
      <vt:lpstr>Box List: Closed Date</vt:lpstr>
      <vt:lpstr>Box List: Title</vt:lpstr>
      <vt:lpstr>Finishing Touches </vt:lpstr>
      <vt:lpstr>Finishing Touches</vt:lpstr>
      <vt:lpstr>PowerPoint Presentation</vt:lpstr>
      <vt:lpstr>PowerPoint Presentation</vt:lpstr>
      <vt:lpstr>Additional Training</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Accountability, Inspiring Trust.</dc:title>
  <dc:creator>Prince, Hannah</dc:creator>
  <cp:lastModifiedBy>Prince, Hannah</cp:lastModifiedBy>
  <cp:revision>4</cp:revision>
  <cp:lastPrinted>2024-09-03T23:48:25Z</cp:lastPrinted>
  <dcterms:created xsi:type="dcterms:W3CDTF">2024-12-16T23:41:21Z</dcterms:created>
  <dcterms:modified xsi:type="dcterms:W3CDTF">2025-01-06T19:21:13Z</dcterms:modified>
  <dc:identifier>DAFp7sqB2DY</dc:identifier>
</cp:coreProperties>
</file>