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00" r:id="rId1"/>
  </p:sldMasterIdLst>
  <p:notesMasterIdLst>
    <p:notesMasterId r:id="rId115"/>
  </p:notesMasterIdLst>
  <p:handoutMasterIdLst>
    <p:handoutMasterId r:id="rId116"/>
  </p:handoutMasterIdLst>
  <p:sldIdLst>
    <p:sldId id="269" r:id="rId2"/>
    <p:sldId id="278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8" r:id="rId11"/>
    <p:sldId id="287" r:id="rId12"/>
    <p:sldId id="286" r:id="rId13"/>
    <p:sldId id="289" r:id="rId14"/>
    <p:sldId id="290" r:id="rId15"/>
    <p:sldId id="291" r:id="rId16"/>
    <p:sldId id="292" r:id="rId17"/>
    <p:sldId id="293" r:id="rId18"/>
    <p:sldId id="295" r:id="rId19"/>
    <p:sldId id="294" r:id="rId20"/>
    <p:sldId id="296" r:id="rId21"/>
    <p:sldId id="297" r:id="rId22"/>
    <p:sldId id="298" r:id="rId23"/>
    <p:sldId id="299" r:id="rId24"/>
    <p:sldId id="300" r:id="rId25"/>
    <p:sldId id="301" r:id="rId26"/>
    <p:sldId id="302" r:id="rId27"/>
    <p:sldId id="303" r:id="rId28"/>
    <p:sldId id="304" r:id="rId29"/>
    <p:sldId id="305" r:id="rId30"/>
    <p:sldId id="306" r:id="rId31"/>
    <p:sldId id="307" r:id="rId32"/>
    <p:sldId id="308" r:id="rId33"/>
    <p:sldId id="310" r:id="rId34"/>
    <p:sldId id="309" r:id="rId35"/>
    <p:sldId id="311" r:id="rId36"/>
    <p:sldId id="312" r:id="rId37"/>
    <p:sldId id="313" r:id="rId38"/>
    <p:sldId id="314" r:id="rId39"/>
    <p:sldId id="315" r:id="rId40"/>
    <p:sldId id="316" r:id="rId41"/>
    <p:sldId id="317" r:id="rId42"/>
    <p:sldId id="383" r:id="rId43"/>
    <p:sldId id="318" r:id="rId44"/>
    <p:sldId id="319" r:id="rId45"/>
    <p:sldId id="320" r:id="rId46"/>
    <p:sldId id="321" r:id="rId47"/>
    <p:sldId id="322" r:id="rId48"/>
    <p:sldId id="323" r:id="rId49"/>
    <p:sldId id="325" r:id="rId50"/>
    <p:sldId id="324" r:id="rId51"/>
    <p:sldId id="326" r:id="rId52"/>
    <p:sldId id="327" r:id="rId53"/>
    <p:sldId id="328" r:id="rId54"/>
    <p:sldId id="329" r:id="rId55"/>
    <p:sldId id="330" r:id="rId56"/>
    <p:sldId id="331" r:id="rId57"/>
    <p:sldId id="332" r:id="rId58"/>
    <p:sldId id="423" r:id="rId59"/>
    <p:sldId id="333" r:id="rId60"/>
    <p:sldId id="334" r:id="rId61"/>
    <p:sldId id="335" r:id="rId62"/>
    <p:sldId id="336" r:id="rId63"/>
    <p:sldId id="340" r:id="rId64"/>
    <p:sldId id="341" r:id="rId65"/>
    <p:sldId id="342" r:id="rId66"/>
    <p:sldId id="343" r:id="rId67"/>
    <p:sldId id="344" r:id="rId68"/>
    <p:sldId id="345" r:id="rId69"/>
    <p:sldId id="346" r:id="rId70"/>
    <p:sldId id="347" r:id="rId71"/>
    <p:sldId id="415" r:id="rId72"/>
    <p:sldId id="348" r:id="rId73"/>
    <p:sldId id="349" r:id="rId74"/>
    <p:sldId id="350" r:id="rId75"/>
    <p:sldId id="351" r:id="rId76"/>
    <p:sldId id="352" r:id="rId77"/>
    <p:sldId id="353" r:id="rId78"/>
    <p:sldId id="354" r:id="rId79"/>
    <p:sldId id="355" r:id="rId80"/>
    <p:sldId id="356" r:id="rId81"/>
    <p:sldId id="357" r:id="rId82"/>
    <p:sldId id="358" r:id="rId83"/>
    <p:sldId id="359" r:id="rId84"/>
    <p:sldId id="434" r:id="rId85"/>
    <p:sldId id="360" r:id="rId86"/>
    <p:sldId id="435" r:id="rId87"/>
    <p:sldId id="361" r:id="rId88"/>
    <p:sldId id="365" r:id="rId89"/>
    <p:sldId id="362" r:id="rId90"/>
    <p:sldId id="363" r:id="rId91"/>
    <p:sldId id="366" r:id="rId92"/>
    <p:sldId id="367" r:id="rId93"/>
    <p:sldId id="368" r:id="rId94"/>
    <p:sldId id="369" r:id="rId95"/>
    <p:sldId id="370" r:id="rId96"/>
    <p:sldId id="371" r:id="rId97"/>
    <p:sldId id="372" r:id="rId98"/>
    <p:sldId id="385" r:id="rId99"/>
    <p:sldId id="373" r:id="rId100"/>
    <p:sldId id="436" r:id="rId101"/>
    <p:sldId id="437" r:id="rId102"/>
    <p:sldId id="438" r:id="rId103"/>
    <p:sldId id="439" r:id="rId104"/>
    <p:sldId id="440" r:id="rId105"/>
    <p:sldId id="441" r:id="rId106"/>
    <p:sldId id="442" r:id="rId107"/>
    <p:sldId id="443" r:id="rId108"/>
    <p:sldId id="444" r:id="rId109"/>
    <p:sldId id="445" r:id="rId110"/>
    <p:sldId id="446" r:id="rId111"/>
    <p:sldId id="447" r:id="rId112"/>
    <p:sldId id="448" r:id="rId113"/>
    <p:sldId id="449" r:id="rId114"/>
  </p:sldIdLst>
  <p:sldSz cx="9144000" cy="6858000" type="screen4x3"/>
  <p:notesSz cx="7099300" cy="9347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182"/>
    <a:srgbClr val="767663"/>
    <a:srgbClr val="899990"/>
    <a:srgbClr val="848E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82" autoAdjust="0"/>
    <p:restoredTop sz="94689" autoAdjust="0"/>
  </p:normalViewPr>
  <p:slideViewPr>
    <p:cSldViewPr>
      <p:cViewPr varScale="1">
        <p:scale>
          <a:sx n="99" d="100"/>
          <a:sy n="99" d="100"/>
        </p:scale>
        <p:origin x="96" y="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767663"/>
            </a:solidFill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Lbls>
            <c:dLbl>
              <c:idx val="0"/>
              <c:layout>
                <c:manualLayout>
                  <c:x val="0"/>
                  <c:y val="-3.12500000000002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8.12500000000000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9.06250000000007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chemeClr val="bg1"/>
                    </a:solidFill>
                    <a:latin typeface="Lorimer No 2 Condensed Semibold" pitchFamily="50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CONV</c:v>
                </c:pt>
                <c:pt idx="1">
                  <c:v>LEED GOLD</c:v>
                </c:pt>
                <c:pt idx="2">
                  <c:v>LEED PLATINUM / ECO DISTRICT</c:v>
                </c:pt>
              </c:strCache>
            </c:strRef>
          </c:cat>
          <c:val>
            <c:numRef>
              <c:f>Sheet1!$B$2:$B$4</c:f>
              <c:numCache>
                <c:formatCode>_(* #,##0_);_(* \(#,##0\);_(* "-"??_);_(@_)</c:formatCode>
                <c:ptCount val="3"/>
                <c:pt idx="0">
                  <c:v>450598652</c:v>
                </c:pt>
                <c:pt idx="1">
                  <c:v>254569238</c:v>
                </c:pt>
                <c:pt idx="2">
                  <c:v>184664411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40761400"/>
        <c:axId val="240761792"/>
      </c:barChart>
      <c:catAx>
        <c:axId val="2407614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>
                <a:solidFill>
                  <a:schemeClr val="bg1"/>
                </a:solidFill>
                <a:latin typeface="Lorimer No 2 Condensed Semibold" pitchFamily="50" charset="0"/>
                <a:cs typeface="Arial" pitchFamily="34" charset="0"/>
              </a:defRPr>
            </a:pPr>
            <a:endParaRPr lang="en-US"/>
          </a:p>
        </c:txPr>
        <c:crossAx val="240761792"/>
        <c:crosses val="autoZero"/>
        <c:auto val="1"/>
        <c:lblAlgn val="ctr"/>
        <c:lblOffset val="100"/>
        <c:noMultiLvlLbl val="0"/>
      </c:catAx>
      <c:valAx>
        <c:axId val="240761792"/>
        <c:scaling>
          <c:orientation val="minMax"/>
        </c:scaling>
        <c:delete val="0"/>
        <c:axPos val="l"/>
        <c:numFmt formatCode="_(* #,##0_);_(* \(#,##0\);_(* &quot;-&quot;??_);_(@_)" sourceLinked="1"/>
        <c:majorTickMark val="none"/>
        <c:minorTickMark val="none"/>
        <c:tickLblPos val="nextTo"/>
        <c:txPr>
          <a:bodyPr/>
          <a:lstStyle/>
          <a:p>
            <a:pPr>
              <a:defRPr sz="900">
                <a:solidFill>
                  <a:schemeClr val="bg1"/>
                </a:solidFill>
                <a:latin typeface="Lorimer No 2 Condensed Semibold" pitchFamily="50" charset="0"/>
                <a:cs typeface="Arial" pitchFamily="34" charset="0"/>
              </a:defRPr>
            </a:pPr>
            <a:endParaRPr lang="en-US"/>
          </a:p>
        </c:txPr>
        <c:crossAx val="2407614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EB2110-93A3-45B4-82B0-D1C4F91E511A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78888"/>
            <a:ext cx="30765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8878888"/>
            <a:ext cx="30765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FD65B-7F47-40CE-AEF5-7ACA9AAED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0575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467360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467360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r">
              <a:defRPr sz="1200"/>
            </a:lvl1pPr>
          </a:lstStyle>
          <a:p>
            <a:fld id="{D0C577C2-0CEC-4E2E-886E-0C35C8D585B8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12850" y="701675"/>
            <a:ext cx="4673600" cy="3505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73" tIns="46986" rIns="93973" bIns="469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439920"/>
            <a:ext cx="5679440" cy="4206240"/>
          </a:xfrm>
          <a:prstGeom prst="rect">
            <a:avLst/>
          </a:prstGeom>
        </p:spPr>
        <p:txBody>
          <a:bodyPr vert="horz" lIns="93973" tIns="46986" rIns="93973" bIns="4698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78218"/>
            <a:ext cx="3076363" cy="467360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8878218"/>
            <a:ext cx="3076363" cy="467360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r">
              <a:defRPr sz="1200"/>
            </a:lvl1pPr>
          </a:lstStyle>
          <a:p>
            <a:fld id="{8E19310F-56F5-4B6D-AE88-C9C882EEC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39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6801"/>
            <a:ext cx="7772400" cy="1447800"/>
          </a:xfrm>
        </p:spPr>
        <p:txBody>
          <a:bodyPr anchor="b">
            <a:noAutofit/>
          </a:bodyPr>
          <a:lstStyle>
            <a:lvl1pPr algn="l">
              <a:defRPr sz="6000" cap="all" baseline="0">
                <a:solidFill>
                  <a:schemeClr val="bg1"/>
                </a:solidFill>
                <a:latin typeface="Lorimer No 2 Condensed Semibold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14600"/>
            <a:ext cx="6400800" cy="1828800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  <a:latin typeface="Adobe Caslon Pro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249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274638"/>
            <a:ext cx="4495800" cy="1143000"/>
          </a:xfrm>
        </p:spPr>
        <p:txBody>
          <a:bodyPr>
            <a:noAutofit/>
          </a:bodyPr>
          <a:lstStyle>
            <a:lvl1pPr algn="l">
              <a:defRPr sz="3000" cap="none" baseline="0">
                <a:solidFill>
                  <a:srgbClr val="767663"/>
                </a:solidFill>
                <a:latin typeface="Adobe Caslon Pro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657600" cy="6858000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7" name="Chart 6"/>
          <p:cNvGraphicFramePr/>
          <p:nvPr userDrawn="1">
            <p:extLst>
              <p:ext uri="{D42A27DB-BD31-4B8C-83A1-F6EECF244321}">
                <p14:modId xmlns:p14="http://schemas.microsoft.com/office/powerpoint/2010/main" val="588932472"/>
              </p:ext>
            </p:extLst>
          </p:nvPr>
        </p:nvGraphicFramePr>
        <p:xfrm>
          <a:off x="4114800" y="2133600"/>
          <a:ext cx="47244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91000" y="1535113"/>
            <a:ext cx="4495800" cy="598487"/>
          </a:xfrm>
        </p:spPr>
        <p:txBody>
          <a:bodyPr anchor="t">
            <a:normAutofit/>
          </a:bodyPr>
          <a:lstStyle>
            <a:lvl1pPr marL="0" indent="0">
              <a:buNone/>
              <a:defRPr sz="2000" b="0" cap="none" baseline="0">
                <a:solidFill>
                  <a:schemeClr val="bg1">
                    <a:lumMod val="85000"/>
                  </a:schemeClr>
                </a:solidFill>
                <a:latin typeface="Adobe Caslon Pro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8157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5486400" cy="566738"/>
          </a:xfrm>
        </p:spPr>
        <p:txBody>
          <a:bodyPr anchor="b">
            <a:normAutofit/>
          </a:bodyPr>
          <a:lstStyle>
            <a:lvl1pPr algn="l">
              <a:defRPr sz="3000" b="0" cap="none" baseline="0">
                <a:solidFill>
                  <a:srgbClr val="767663"/>
                </a:solidFill>
                <a:latin typeface="Adobe Caslon Pro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669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81400" y="6477000"/>
            <a:ext cx="4419600" cy="22860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</a:defRPr>
            </a:lvl1pPr>
          </a:lstStyle>
          <a:p>
            <a:r>
              <a:rPr lang="sv-SE" smtClean="0"/>
              <a:t>Lloyd Blocks D.R. #2     6/21/2013     Page 4 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5486400" cy="566738"/>
          </a:xfrm>
        </p:spPr>
        <p:txBody>
          <a:bodyPr anchor="b">
            <a:normAutofit/>
          </a:bodyPr>
          <a:lstStyle>
            <a:lvl1pPr algn="l">
              <a:defRPr sz="3000" b="0" cap="none" baseline="0">
                <a:solidFill>
                  <a:srgbClr val="767663"/>
                </a:solidFill>
                <a:latin typeface="Adobe Caslon Pro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75459" y="4267200"/>
            <a:ext cx="2133600" cy="182880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2509059" y="4267200"/>
            <a:ext cx="2133600" cy="182880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637117" y="4267200"/>
            <a:ext cx="2139141" cy="182880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75459" y="3721331"/>
            <a:ext cx="1828800" cy="609600"/>
          </a:xfrm>
        </p:spPr>
        <p:txBody>
          <a:bodyPr>
            <a:noAutofit/>
          </a:bodyPr>
          <a:lstStyle>
            <a:lvl1pPr marL="0" indent="0">
              <a:buNone/>
              <a:defRPr sz="1800" cap="all" baseline="0">
                <a:solidFill>
                  <a:srgbClr val="767663"/>
                </a:solidFill>
                <a:latin typeface="Lorimer No 2 Condensed Semibold" pitchFamily="50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509059" y="3721331"/>
            <a:ext cx="1828800" cy="609600"/>
          </a:xfrm>
        </p:spPr>
        <p:txBody>
          <a:bodyPr>
            <a:noAutofit/>
          </a:bodyPr>
          <a:lstStyle>
            <a:lvl1pPr marL="0" indent="0">
              <a:buNone/>
              <a:defRPr sz="1800" cap="all" baseline="0">
                <a:solidFill>
                  <a:srgbClr val="767663"/>
                </a:solidFill>
                <a:latin typeface="Lorimer No 2 Condensed Semibold" pitchFamily="50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2659" y="3721331"/>
            <a:ext cx="1828800" cy="609600"/>
          </a:xfrm>
        </p:spPr>
        <p:txBody>
          <a:bodyPr>
            <a:noAutofit/>
          </a:bodyPr>
          <a:lstStyle>
            <a:lvl1pPr marL="0" indent="0">
              <a:buNone/>
              <a:defRPr sz="1800" cap="all" baseline="0">
                <a:solidFill>
                  <a:srgbClr val="767663"/>
                </a:solidFill>
                <a:latin typeface="Lorimer No 2 Condensed Semibold" pitchFamily="50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776259" y="3721331"/>
            <a:ext cx="1828800" cy="609600"/>
          </a:xfrm>
        </p:spPr>
        <p:txBody>
          <a:bodyPr>
            <a:noAutofit/>
          </a:bodyPr>
          <a:lstStyle>
            <a:lvl1pPr marL="0" indent="0">
              <a:buNone/>
              <a:defRPr sz="1800" cap="all" baseline="0">
                <a:solidFill>
                  <a:srgbClr val="767663"/>
                </a:solidFill>
                <a:latin typeface="Lorimer No 2 Condensed Semibold" pitchFamily="50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0" y="1143000"/>
            <a:ext cx="2286000" cy="228600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286000" y="1143000"/>
            <a:ext cx="2286000" cy="2286000"/>
          </a:xfrm>
        </p:spPr>
        <p:txBody>
          <a:bodyPr/>
          <a:lstStyle/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4572000" y="1143000"/>
            <a:ext cx="2286000" cy="22860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8000" y="1143000"/>
            <a:ext cx="2261937" cy="228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6776259" y="4267200"/>
            <a:ext cx="2139141" cy="182880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344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7924800" y="6324600"/>
            <a:ext cx="9144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122" y="3038855"/>
            <a:ext cx="1825756" cy="780290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914400" y="6172200"/>
            <a:ext cx="73152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295400" y="6248400"/>
            <a:ext cx="6553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  <a:latin typeface="Akzidenz Grotesk CE Light" pitchFamily="34" charset="0"/>
              </a:rPr>
              <a:t>GBD Architects Incorporated  1120 NW Couch St.,</a:t>
            </a:r>
            <a:r>
              <a:rPr lang="en-US" sz="900" baseline="0" dirty="0" smtClean="0">
                <a:solidFill>
                  <a:schemeClr val="bg1"/>
                </a:solidFill>
                <a:latin typeface="Akzidenz Grotesk CE Light" pitchFamily="34" charset="0"/>
              </a:rPr>
              <a:t> Suite 300  Portland, OR 97209  Tel. (503) 224-9656  www.gbdarchitects.com</a:t>
            </a:r>
            <a:endParaRPr lang="en-US" sz="900" dirty="0">
              <a:solidFill>
                <a:schemeClr val="bg1"/>
              </a:solidFill>
              <a:latin typeface="Akzidenz Grotesk CE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4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81400" y="6477000"/>
            <a:ext cx="4419600" cy="22860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</a:defRPr>
            </a:lvl1pPr>
          </a:lstStyle>
          <a:p>
            <a:r>
              <a:rPr lang="sv-SE" smtClean="0"/>
              <a:t>Lloyd Blocks D.R. #2     6/21/2013     Page 4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156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8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8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81400" y="6477000"/>
            <a:ext cx="4419600" cy="22860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</a:defRPr>
            </a:lvl1pPr>
          </a:lstStyle>
          <a:p>
            <a:r>
              <a:rPr lang="sv-SE" smtClean="0"/>
              <a:t>Lloyd Blocks D.R. #2     6/21/2013     Page 4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161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581400" y="6477000"/>
            <a:ext cx="4419600" cy="22860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</a:defRPr>
            </a:lvl1pPr>
          </a:lstStyle>
          <a:p>
            <a:r>
              <a:rPr lang="sv-SE" smtClean="0"/>
              <a:t>Lloyd Blocks D.R. #2     6/21/2013     Page 4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826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81400" y="6477000"/>
            <a:ext cx="4419600" cy="22860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</a:defRPr>
            </a:lvl1pPr>
          </a:lstStyle>
          <a:p>
            <a:r>
              <a:rPr lang="sv-SE" smtClean="0"/>
              <a:t>Lloyd Blocks D.R. #2     6/21/2013     Page 4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817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15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81400" y="6477000"/>
            <a:ext cx="4419600" cy="22860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</a:defRPr>
            </a:lvl1pPr>
          </a:lstStyle>
          <a:p>
            <a:r>
              <a:rPr lang="sv-SE" smtClean="0"/>
              <a:t>Lloyd Blocks D.R. #2     6/21/2013     Page 4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415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6801"/>
            <a:ext cx="7772400" cy="1447800"/>
          </a:xfrm>
        </p:spPr>
        <p:txBody>
          <a:bodyPr anchor="b">
            <a:noAutofit/>
          </a:bodyPr>
          <a:lstStyle>
            <a:lvl1pPr algn="l">
              <a:defRPr sz="6000" cap="all" baseline="0">
                <a:solidFill>
                  <a:schemeClr val="bg1"/>
                </a:solidFill>
                <a:latin typeface="Lorimer No 2 Condensed Semibold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14600"/>
            <a:ext cx="6400800" cy="1828800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  <a:latin typeface="Adobe Caslon Pro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862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81400" y="6477000"/>
            <a:ext cx="4419600" cy="22860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</a:defRPr>
            </a:lvl1pPr>
          </a:lstStyle>
          <a:p>
            <a:r>
              <a:rPr lang="sv-SE" smtClean="0"/>
              <a:t>Lloyd Blocks D.R. #2     6/21/2013     Page 4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565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6801"/>
            <a:ext cx="7772400" cy="1447800"/>
          </a:xfrm>
        </p:spPr>
        <p:txBody>
          <a:bodyPr anchor="b">
            <a:noAutofit/>
          </a:bodyPr>
          <a:lstStyle>
            <a:lvl1pPr algn="l">
              <a:defRPr sz="6000" cap="all" baseline="0">
                <a:solidFill>
                  <a:schemeClr val="bg1"/>
                </a:solidFill>
                <a:latin typeface="Lorimer No 2 Condensed Semibold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14600"/>
            <a:ext cx="6400800" cy="1828800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  <a:latin typeface="Adobe Caslon Pro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391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066801"/>
            <a:ext cx="3886200" cy="1447800"/>
          </a:xfrm>
        </p:spPr>
        <p:txBody>
          <a:bodyPr anchor="b">
            <a:noAutofit/>
          </a:bodyPr>
          <a:lstStyle>
            <a:lvl1pPr algn="l">
              <a:defRPr sz="6000" cap="all" baseline="0">
                <a:solidFill>
                  <a:schemeClr val="bg1"/>
                </a:solidFill>
                <a:latin typeface="Lorimer No 2 Condensed Semibold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514600"/>
            <a:ext cx="3886200" cy="1828800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  <a:latin typeface="Adobe Caslon Pro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6172200"/>
            <a:ext cx="685800" cy="28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23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E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3429000"/>
            <a:ext cx="7772400" cy="1447800"/>
          </a:xfrm>
        </p:spPr>
        <p:txBody>
          <a:bodyPr anchor="b">
            <a:noAutofit/>
          </a:bodyPr>
          <a:lstStyle>
            <a:lvl1pPr algn="l">
              <a:defRPr sz="6000" cap="all" baseline="0">
                <a:solidFill>
                  <a:schemeClr val="bg1"/>
                </a:solidFill>
                <a:latin typeface="Lorimer No 2 Condensed Semibold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876799"/>
            <a:ext cx="6400800" cy="1828800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  <a:latin typeface="Adobe Caslon Pro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352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54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438400"/>
            <a:ext cx="7772400" cy="1362075"/>
          </a:xfrm>
        </p:spPr>
        <p:txBody>
          <a:bodyPr anchor="b">
            <a:noAutofit/>
          </a:bodyPr>
          <a:lstStyle>
            <a:lvl1pPr algn="ctr">
              <a:defRPr sz="6400" b="0" cap="none" baseline="0">
                <a:latin typeface="Adobe Caslon Pro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10000"/>
            <a:ext cx="7772400" cy="1500187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3941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-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5486400" cy="566738"/>
          </a:xfrm>
        </p:spPr>
        <p:txBody>
          <a:bodyPr anchor="b"/>
          <a:lstStyle>
            <a:lvl1pPr algn="l">
              <a:defRPr sz="2000" b="0" cap="none" baseline="0">
                <a:solidFill>
                  <a:schemeClr val="tx1"/>
                </a:solidFill>
                <a:latin typeface="Adobe Caslon Pro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685800"/>
            <a:ext cx="91440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61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-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5486400" cy="566738"/>
          </a:xfrm>
        </p:spPr>
        <p:txBody>
          <a:bodyPr anchor="b">
            <a:normAutofit/>
          </a:bodyPr>
          <a:lstStyle>
            <a:lvl1pPr algn="l">
              <a:defRPr sz="1800" b="0" i="1" cap="none" baseline="0">
                <a:solidFill>
                  <a:schemeClr val="bg1"/>
                </a:solidFill>
                <a:latin typeface="Adobe Caslon Pro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371600"/>
            <a:ext cx="91440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19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Sm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274638"/>
            <a:ext cx="2286000" cy="1143000"/>
          </a:xfrm>
        </p:spPr>
        <p:txBody>
          <a:bodyPr>
            <a:noAutofit/>
          </a:bodyPr>
          <a:lstStyle>
            <a:lvl1pPr algn="l">
              <a:defRPr sz="3000" cap="none" baseline="0">
                <a:solidFill>
                  <a:srgbClr val="767663"/>
                </a:solidFill>
                <a:latin typeface="Adobe Caslon Pro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535112"/>
            <a:ext cx="2286000" cy="1741487"/>
          </a:xfrm>
        </p:spPr>
        <p:txBody>
          <a:bodyPr anchor="b">
            <a:normAutofit/>
          </a:bodyPr>
          <a:lstStyle>
            <a:lvl1pPr marL="0" indent="0">
              <a:buNone/>
              <a:defRPr sz="2500" b="1" cap="all" baseline="0">
                <a:solidFill>
                  <a:schemeClr val="bg1">
                    <a:lumMod val="85000"/>
                  </a:schemeClr>
                </a:solidFill>
                <a:latin typeface="Lorimer No 2 Condensed Semibold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00800" y="3429000"/>
            <a:ext cx="2286000" cy="2697162"/>
          </a:xfrm>
        </p:spPr>
        <p:txBody>
          <a:bodyPr>
            <a:noAutofit/>
          </a:bodyPr>
          <a:lstStyle>
            <a:lvl1pPr marL="174625" indent="-174625"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2484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57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7200" y="6400800"/>
            <a:ext cx="685800" cy="28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9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10" r:id="rId2"/>
    <p:sldLayoutId id="2147483911" r:id="rId3"/>
    <p:sldLayoutId id="2147483912" r:id="rId4"/>
    <p:sldLayoutId id="2147483913" r:id="rId5"/>
    <p:sldLayoutId id="2147483903" r:id="rId6"/>
    <p:sldLayoutId id="2147483914" r:id="rId7"/>
    <p:sldLayoutId id="2147483921" r:id="rId8"/>
    <p:sldLayoutId id="2147483915" r:id="rId9"/>
    <p:sldLayoutId id="2147483916" r:id="rId10"/>
    <p:sldLayoutId id="2147483918" r:id="rId11"/>
    <p:sldLayoutId id="2147483919" r:id="rId12"/>
    <p:sldLayoutId id="2147483917" r:id="rId13"/>
    <p:sldLayoutId id="2147483920" r:id="rId14"/>
    <p:sldLayoutId id="2147483904" r:id="rId15"/>
    <p:sldLayoutId id="2147483905" r:id="rId16"/>
    <p:sldLayoutId id="2147483906" r:id="rId17"/>
    <p:sldLayoutId id="2147483907" r:id="rId18"/>
    <p:sldLayoutId id="2147483908" r:id="rId19"/>
    <p:sldLayoutId id="2147483909" r:id="rId2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 cap="all" baseline="0">
          <a:solidFill>
            <a:schemeClr val="bg1">
              <a:lumMod val="95000"/>
            </a:schemeClr>
          </a:solidFill>
          <a:latin typeface="Lorimer No 2 Condensed Semibold" pitchFamily="50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>
              <a:lumMod val="85000"/>
            </a:schemeClr>
          </a:solidFill>
          <a:latin typeface="Adobe Caslon Pro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>
              <a:lumMod val="85000"/>
            </a:schemeClr>
          </a:solidFill>
          <a:latin typeface="Adobe Caslon Pro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>
              <a:lumMod val="85000"/>
            </a:schemeClr>
          </a:solidFill>
          <a:latin typeface="Adobe Caslon Pro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>
              <a:lumMod val="85000"/>
            </a:schemeClr>
          </a:solidFill>
          <a:latin typeface="Adobe Caslon Pro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>
              <a:lumMod val="85000"/>
            </a:schemeClr>
          </a:solidFill>
          <a:latin typeface="Adobe Caslon Pro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8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8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8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8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8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9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7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41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93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82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54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3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9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43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2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7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89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20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5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24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8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5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41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8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3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3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0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3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6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08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81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7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8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5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3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6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88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9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06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7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6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7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5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55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0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98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1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2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4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5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1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1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8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3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59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3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8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9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7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63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0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42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52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21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70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2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14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2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1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2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7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94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5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7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2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0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2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29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24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8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7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93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45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76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10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0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20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0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50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5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77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5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0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5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28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30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1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83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4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7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08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1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5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4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0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2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4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0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6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0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2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5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9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4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85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3334</TotalTime>
  <Words>0</Words>
  <Application>Microsoft Office PowerPoint</Application>
  <PresentationFormat>On-screen Show (4:3)</PresentationFormat>
  <Paragraphs>0</Paragraphs>
  <Slides>113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113</vt:i4>
      </vt:variant>
    </vt:vector>
  </HeadingPairs>
  <TitlesOfParts>
    <vt:vector size="119" baseType="lpstr">
      <vt:lpstr>Adobe Caslon Pro</vt:lpstr>
      <vt:lpstr>Akzidenz Grotesk CE Light</vt:lpstr>
      <vt:lpstr>Arial</vt:lpstr>
      <vt:lpstr>Calibri</vt:lpstr>
      <vt:lpstr>Lorimer No 2 Condensed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GBD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Lucas Posada</dc:creator>
  <cp:lastModifiedBy>Wilson, Shelly</cp:lastModifiedBy>
  <cp:revision>290</cp:revision>
  <cp:lastPrinted>2013-09-24T21:39:07Z</cp:lastPrinted>
  <dcterms:created xsi:type="dcterms:W3CDTF">2013-01-17T23:30:49Z</dcterms:created>
  <dcterms:modified xsi:type="dcterms:W3CDTF">2015-04-02T16:23:07Z</dcterms:modified>
</cp:coreProperties>
</file>