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3" r:id="rId3"/>
    <p:sldId id="286" r:id="rId4"/>
    <p:sldId id="285" r:id="rId5"/>
    <p:sldId id="269" r:id="rId6"/>
    <p:sldId id="279" r:id="rId7"/>
    <p:sldId id="280" r:id="rId8"/>
    <p:sldId id="283" r:id="rId9"/>
    <p:sldId id="284" r:id="rId10"/>
    <p:sldId id="282" r:id="rId11"/>
    <p:sldId id="270" r:id="rId12"/>
    <p:sldId id="276" r:id="rId13"/>
    <p:sldId id="28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FF9900"/>
    <a:srgbClr val="FF0000"/>
    <a:srgbClr val="7B8403"/>
    <a:srgbClr val="333300"/>
    <a:srgbClr val="4F7707"/>
    <a:srgbClr val="666633"/>
    <a:srgbClr val="292929"/>
    <a:srgbClr val="323232"/>
    <a:srgbClr val="343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47" autoAdjust="0"/>
  </p:normalViewPr>
  <p:slideViewPr>
    <p:cSldViewPr>
      <p:cViewPr varScale="1">
        <p:scale>
          <a:sx n="122" d="100"/>
          <a:sy n="122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6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02C6-8551-4A5B-80B0-90B14B1A0F1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0378-778D-4FBE-B16E-C23B8A80B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FB62FAA1-BEF0-4B76-A0E3-61BBD90EB2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FAA1-BEF0-4B76-A0E3-61BBD90EB2D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FAA1-BEF0-4B76-A0E3-61BBD90EB2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FAA1-BEF0-4B76-A0E3-61BBD90EB2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106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7B840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5562600"/>
            <a:ext cx="8382000" cy="304801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7B8403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876801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7B8403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 marL="914400">
              <a:defRPr sz="1400">
                <a:solidFill>
                  <a:schemeClr val="bg1"/>
                </a:solidFill>
              </a:defRPr>
            </a:lvl3pPr>
            <a:lvl4pPr marL="1371600">
              <a:defRPr sz="1200">
                <a:solidFill>
                  <a:schemeClr val="bg1"/>
                </a:solidFill>
              </a:defRPr>
            </a:lvl4pPr>
            <a:lvl5pPr marL="18288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1066800"/>
            <a:ext cx="4267200" cy="4876801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7B8403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 marL="914400">
              <a:defRPr sz="1400">
                <a:solidFill>
                  <a:schemeClr val="bg1"/>
                </a:solidFill>
              </a:defRPr>
            </a:lvl3pPr>
            <a:lvl4pPr marL="1371600">
              <a:defRPr sz="1200">
                <a:solidFill>
                  <a:schemeClr val="bg1"/>
                </a:solidFill>
              </a:defRPr>
            </a:lvl4pPr>
            <a:lvl5pPr marL="18288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48200" y="1066800"/>
            <a:ext cx="4267200" cy="4876801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7B8403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 marL="914400">
              <a:defRPr sz="1400">
                <a:solidFill>
                  <a:schemeClr val="bg1"/>
                </a:solidFill>
              </a:defRPr>
            </a:lvl3pPr>
            <a:lvl4pPr marL="1371600">
              <a:defRPr sz="1200">
                <a:solidFill>
                  <a:schemeClr val="bg1"/>
                </a:solidFill>
              </a:defRPr>
            </a:lvl4pPr>
            <a:lvl5pPr marL="18288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66799"/>
            <a:ext cx="3236913" cy="487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B840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772400" cy="460375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81400" y="1066800"/>
            <a:ext cx="5334000" cy="4876801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7B8403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 marL="914400">
              <a:defRPr sz="1400">
                <a:solidFill>
                  <a:schemeClr val="bg1"/>
                </a:solidFill>
              </a:defRPr>
            </a:lvl3pPr>
            <a:lvl4pPr marL="1371600">
              <a:defRPr sz="1200">
                <a:solidFill>
                  <a:schemeClr val="bg1"/>
                </a:solidFill>
              </a:defRPr>
            </a:lvl4pPr>
            <a:lvl5pPr marL="18288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556260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5800" y="624840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 dirty="0" smtClean="0">
                <a:solidFill>
                  <a:schemeClr val="bg1"/>
                </a:solidFill>
              </a:rPr>
              <a:t>Legacy Holladay Park | </a:t>
            </a:r>
            <a:r>
              <a:rPr lang="en-US" sz="1400" dirty="0" smtClean="0">
                <a:solidFill>
                  <a:srgbClr val="7B8403"/>
                </a:solidFill>
              </a:rPr>
              <a:t>Central Lab</a:t>
            </a:r>
            <a:endParaRPr lang="en-US" sz="1400" dirty="0">
              <a:solidFill>
                <a:srgbClr val="7B8403"/>
              </a:solidFill>
            </a:endParaRPr>
          </a:p>
        </p:txBody>
      </p:sp>
      <p:pic>
        <p:nvPicPr>
          <p:cNvPr id="1029" name="Picture 5" descr="X:\PowerPoint Presentations\GBJ Logo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52400"/>
            <a:ext cx="457200" cy="35811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159715" y="628071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X:\12-246-01 Legacy Lab\0.0 BIM\2.0 Linked Files\3.0 Images\Legacy_logo High Res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654" y="6334965"/>
            <a:ext cx="205771" cy="338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6" r:id="rId3"/>
    <p:sldLayoutId id="2147483655" r:id="rId4"/>
    <p:sldLayoutId id="2147483657" r:id="rId5"/>
    <p:sldLayoutId id="2147483661" r:id="rId6"/>
    <p:sldLayoutId id="2147483660" r:id="rId7"/>
    <p:sldLayoutId id="214748366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5334000" cy="15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Legacy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Holladay Park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7B8403"/>
                </a:solidFill>
              </a:rPr>
              <a:t>Central Lab</a:t>
            </a:r>
            <a:endParaRPr lang="en-US" sz="3600" dirty="0">
              <a:solidFill>
                <a:srgbClr val="7B8403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716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Portland, OR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81735"/>
            <a:ext cx="4656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Proposal for a Two-Story, 65,000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Square Foot Clinical Laboratory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for Legacy Health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5100935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project will consolidate laboratory facilities currently distributed among three campuses including current services at Holladay Park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12-246-01 Legacy Lab\2.0 ADMIN\7.0 CODE Review\3.0 City of Portland\Design Advice Request\DAR 08012012 Illustrations\4-DAR 08012012 Existing Site overall.jpg"/>
          <p:cNvPicPr>
            <a:picLocks noChangeAspect="1" noChangeArrowheads="1"/>
          </p:cNvPicPr>
          <p:nvPr/>
        </p:nvPicPr>
        <p:blipFill>
          <a:blip r:embed="rId2" cstate="print"/>
          <a:srcRect l="2776" r="3758"/>
          <a:stretch>
            <a:fillRect/>
          </a:stretch>
        </p:blipFill>
        <p:spPr bwMode="auto">
          <a:xfrm>
            <a:off x="914400" y="1003425"/>
            <a:ext cx="7315200" cy="4635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32894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Adjacent </a:t>
            </a:r>
            <a:r>
              <a:rPr lang="en-US" sz="1100" dirty="0" err="1" smtClean="0">
                <a:solidFill>
                  <a:srgbClr val="FF0000"/>
                </a:solidFill>
              </a:rPr>
              <a:t>Crowne</a:t>
            </a:r>
            <a:r>
              <a:rPr lang="en-US" sz="1100" dirty="0" smtClean="0">
                <a:solidFill>
                  <a:srgbClr val="FF0000"/>
                </a:solidFill>
              </a:rPr>
              <a:t> Plaza Hotel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365625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Proposed Central Lab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View looking East from NE 2</a:t>
            </a:r>
            <a:r>
              <a:rPr lang="en-US" sz="1100" baseline="30000" dirty="0" smtClean="0">
                <a:solidFill>
                  <a:schemeClr val="bg1"/>
                </a:solidFill>
              </a:rPr>
              <a:t>nd</a:t>
            </a:r>
            <a:r>
              <a:rPr lang="en-US" sz="1100" dirty="0" smtClean="0">
                <a:solidFill>
                  <a:schemeClr val="bg1"/>
                </a:solidFill>
              </a:rPr>
              <a:t> Ave. near Intersection with NE Clackamas St.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12-246-01 Legacy Lab\2.0 ADMIN\7.0 CODE Review\3.0 City of Portland\Design Advice Request\DAR 08012012 Illustrations\5-DAR 08012012 Elevations.jpg"/>
          <p:cNvPicPr>
            <a:picLocks noChangeAspect="1" noChangeArrowheads="1"/>
          </p:cNvPicPr>
          <p:nvPr/>
        </p:nvPicPr>
        <p:blipFill>
          <a:blip r:embed="rId2" cstate="print"/>
          <a:srcRect l="45800" t="21860" r="16034" b="51038"/>
          <a:stretch>
            <a:fillRect/>
          </a:stretch>
        </p:blipFill>
        <p:spPr bwMode="auto">
          <a:xfrm>
            <a:off x="381000" y="1119809"/>
            <a:ext cx="8382000" cy="451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12-246-01 Legacy Lab\2.0 ADMIN\7.0 CODE Review\3.0 City of Portland\Design Advice Request\DAR 08012012 Illustrations\6-DAR 08012012 Elev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056" y="621454"/>
            <a:ext cx="7311516" cy="5550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12-246-01 Legacy Lab\2.0 ADMIN\7.0 CODE Review\3.0 City of Portland\Design Advice Request\DAR 08012012 Illustrations\4-DAR 08012012 Site Plan.jpg"/>
          <p:cNvPicPr>
            <a:picLocks noChangeAspect="1" noChangeArrowheads="1"/>
          </p:cNvPicPr>
          <p:nvPr/>
        </p:nvPicPr>
        <p:blipFill>
          <a:blip r:embed="rId3" cstate="print"/>
          <a:srcRect l="13889" t="6944" r="22619" b="6944"/>
          <a:stretch>
            <a:fillRect/>
          </a:stretch>
        </p:blipFill>
        <p:spPr bwMode="auto">
          <a:xfrm>
            <a:off x="1643069" y="603504"/>
            <a:ext cx="5748331" cy="556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12-246-01 Legacy Lab\2.0 ADMIN\7.0 CODE Review\3.0 City of Portland\Design Advice Request\DAR 08012012 Illustrations\1-DAR 08012012 Vicinity 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409" y="608753"/>
            <a:ext cx="7286191" cy="55634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Project Site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3434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0C0"/>
                </a:solidFill>
              </a:rPr>
              <a:t>Rose Garden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810000"/>
            <a:ext cx="91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0C0"/>
                </a:solidFill>
              </a:rPr>
              <a:t>Memorial Coliseum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657600"/>
            <a:ext cx="838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B0F0"/>
                </a:solidFill>
              </a:rPr>
              <a:t>Existing Legacy Lab</a:t>
            </a:r>
            <a:endParaRPr lang="en-US" sz="105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209800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00B0F0"/>
                </a:solidFill>
              </a:rPr>
              <a:t>Crowne</a:t>
            </a:r>
            <a:r>
              <a:rPr lang="en-US" sz="1050" dirty="0" smtClean="0">
                <a:solidFill>
                  <a:srgbClr val="00B0F0"/>
                </a:solidFill>
              </a:rPr>
              <a:t> Plaza </a:t>
            </a:r>
          </a:p>
          <a:p>
            <a:pPr algn="ctr"/>
            <a:r>
              <a:rPr lang="en-US" sz="1050" dirty="0" smtClean="0">
                <a:solidFill>
                  <a:srgbClr val="00B0F0"/>
                </a:solidFill>
              </a:rPr>
              <a:t>Hotel</a:t>
            </a:r>
            <a:endParaRPr lang="en-US" sz="105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12-246-01 Legacy Lab\2.0 ADMIN\7.0 CODE Review\3.0 City of Portland\Design Advice Request\DAR 08012012 Illustrations\2-DAR 08012012 Overall Site Plan.jpg"/>
          <p:cNvPicPr>
            <a:picLocks noChangeAspect="1" noChangeArrowheads="1"/>
          </p:cNvPicPr>
          <p:nvPr/>
        </p:nvPicPr>
        <p:blipFill>
          <a:blip r:embed="rId2" cstate="print"/>
          <a:srcRect l="15873" t="5556" r="19643" b="9722"/>
          <a:stretch>
            <a:fillRect/>
          </a:stretch>
        </p:blipFill>
        <p:spPr bwMode="auto">
          <a:xfrm>
            <a:off x="1600200" y="609600"/>
            <a:ext cx="5933857" cy="5568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12-246-01 Legacy Lab\2.0 ADMIN\7.0 CODE Review\3.0 City of Portland\Design Advice Request\DAR 08012012 Illustrations\2-DAR 08012012 Survey.jpg"/>
          <p:cNvPicPr>
            <a:picLocks noChangeAspect="1" noChangeArrowheads="1"/>
          </p:cNvPicPr>
          <p:nvPr/>
        </p:nvPicPr>
        <p:blipFill>
          <a:blip r:embed="rId2" cstate="print"/>
          <a:srcRect l="2359" t="2904" r="2077" b="6944"/>
          <a:stretch>
            <a:fillRect/>
          </a:stretch>
        </p:blipFill>
        <p:spPr bwMode="auto">
          <a:xfrm>
            <a:off x="1066800" y="615498"/>
            <a:ext cx="6934200" cy="555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12-246-01 Legacy Lab\2.0 ADMIN\7.0 CODE Review\3.0 City of Portland\Design Advice Request\DAR 08012012 Illustrations\4-DAR 08012012 Site Plan.jpg"/>
          <p:cNvPicPr>
            <a:picLocks noChangeAspect="1" noChangeArrowheads="1"/>
          </p:cNvPicPr>
          <p:nvPr/>
        </p:nvPicPr>
        <p:blipFill>
          <a:blip r:embed="rId3" cstate="print"/>
          <a:srcRect l="13889" t="6944" r="22619" b="6944"/>
          <a:stretch>
            <a:fillRect/>
          </a:stretch>
        </p:blipFill>
        <p:spPr bwMode="auto">
          <a:xfrm>
            <a:off x="1643069" y="603504"/>
            <a:ext cx="5748331" cy="556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12-246-01 Legacy Lab\2.0 ADMIN\7.0 CODE Review\3.0 City of Portland\Design Advice Request\DAR 08012012 Illustrations\4-DAR 08012012 Site Plan.jpg"/>
          <p:cNvPicPr>
            <a:picLocks noChangeAspect="1" noChangeArrowheads="1"/>
          </p:cNvPicPr>
          <p:nvPr/>
        </p:nvPicPr>
        <p:blipFill>
          <a:blip r:embed="rId2" cstate="print"/>
          <a:srcRect l="24830" t="6944" r="25512" b="42388"/>
          <a:stretch>
            <a:fillRect/>
          </a:stretch>
        </p:blipFill>
        <p:spPr bwMode="auto">
          <a:xfrm>
            <a:off x="761999" y="609600"/>
            <a:ext cx="763240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12-246-01 Legacy Lab\2.0 ADMIN\7.0 CODE Review\3.0 City of Portland\Design Advice Request\DAR 08012012 Illustrations\5-DAR 08012012 Existing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39000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1905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Adjacent </a:t>
            </a:r>
            <a:r>
              <a:rPr lang="en-US" sz="1100" dirty="0" err="1" smtClean="0">
                <a:solidFill>
                  <a:srgbClr val="FF0000"/>
                </a:solidFill>
              </a:rPr>
              <a:t>Crowne</a:t>
            </a:r>
            <a:r>
              <a:rPr lang="en-US" sz="1100" dirty="0" smtClean="0">
                <a:solidFill>
                  <a:srgbClr val="FF0000"/>
                </a:solidFill>
              </a:rPr>
              <a:t> Plaza Hotel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297180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Proposed Central Lab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667000"/>
            <a:ext cx="818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Existing Legacy Lab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66926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NE 2</a:t>
            </a:r>
            <a:r>
              <a:rPr lang="en-US" sz="1100" baseline="30000" dirty="0" smtClean="0">
                <a:solidFill>
                  <a:schemeClr val="bg1"/>
                </a:solidFill>
              </a:rPr>
              <a:t>nd</a:t>
            </a:r>
            <a:r>
              <a:rPr lang="en-US" sz="1100" dirty="0" smtClean="0">
                <a:solidFill>
                  <a:schemeClr val="bg1"/>
                </a:solidFill>
              </a:rPr>
              <a:t> 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000839">
            <a:off x="5133763" y="4246519"/>
            <a:ext cx="1049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NE Clackamas St.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696200" y="22098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12-246-01 Legacy Lab\2.0 ADMIN\7.0 CODE Review\3.0 City of Portland\Design Advice Request\DAR 08012012 Illustrations\4-DAR 08012012 Existing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26080"/>
            <a:ext cx="7675327" cy="4184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91400" y="297868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Adjacent </a:t>
            </a:r>
            <a:r>
              <a:rPr lang="en-US" sz="1100" dirty="0" err="1" smtClean="0">
                <a:solidFill>
                  <a:srgbClr val="FF0000"/>
                </a:solidFill>
              </a:rPr>
              <a:t>Crowne</a:t>
            </a:r>
            <a:r>
              <a:rPr lang="en-US" sz="1100" dirty="0" smtClean="0">
                <a:solidFill>
                  <a:srgbClr val="FF0000"/>
                </a:solidFill>
              </a:rPr>
              <a:t> Plaza Hotel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054880"/>
            <a:ext cx="83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Proposed Central Lab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826280"/>
            <a:ext cx="818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Existing Legacy Lab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90086">
            <a:off x="4419600" y="381688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NE 2</a:t>
            </a:r>
            <a:r>
              <a:rPr lang="en-US" sz="1100" baseline="30000" dirty="0" smtClean="0">
                <a:solidFill>
                  <a:schemeClr val="bg1"/>
                </a:solidFill>
              </a:rPr>
              <a:t>nd</a:t>
            </a:r>
            <a:r>
              <a:rPr lang="en-US" sz="1100" dirty="0" smtClean="0">
                <a:solidFill>
                  <a:schemeClr val="bg1"/>
                </a:solidFill>
              </a:rPr>
              <a:t> 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24251" y="4674029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NE Wasco St.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12-246-01 Legacy Lab\2.0 ADMIN\7.0 CODE Review\3.0 City of Portland\Design Advice Request\DAR 08012012 Illustrations\7-DAR 08012012 Existing Photo.jpg"/>
          <p:cNvPicPr>
            <a:picLocks noChangeAspect="1" noChangeArrowheads="1"/>
          </p:cNvPicPr>
          <p:nvPr/>
        </p:nvPicPr>
        <p:blipFill>
          <a:blip r:embed="rId2" cstate="print"/>
          <a:srcRect b="9722"/>
          <a:stretch>
            <a:fillRect/>
          </a:stretch>
        </p:blipFill>
        <p:spPr bwMode="auto">
          <a:xfrm>
            <a:off x="914400" y="609600"/>
            <a:ext cx="7315589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2362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Adjacent </a:t>
            </a:r>
            <a:r>
              <a:rPr lang="en-US" sz="1100" dirty="0" err="1" smtClean="0">
                <a:solidFill>
                  <a:srgbClr val="FF0000"/>
                </a:solidFill>
              </a:rPr>
              <a:t>Crowne</a:t>
            </a:r>
            <a:r>
              <a:rPr lang="en-US" sz="1100" dirty="0" smtClean="0">
                <a:solidFill>
                  <a:srgbClr val="FF0000"/>
                </a:solidFill>
              </a:rPr>
              <a:t> Plaza Hotel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242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Proposed Central Lab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6388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View looking North from existing Lab front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4462" y="3048000"/>
            <a:ext cx="2330938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752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Calaroga</a:t>
            </a:r>
            <a:r>
              <a:rPr lang="en-US" sz="1100" dirty="0" smtClean="0">
                <a:solidFill>
                  <a:srgbClr val="FF0000"/>
                </a:solidFill>
              </a:rPr>
              <a:t> Terrace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69810">
            <a:off x="7239098" y="4181893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NE 2</a:t>
            </a:r>
            <a:r>
              <a:rPr lang="en-US" sz="1100" baseline="30000" dirty="0" smtClean="0">
                <a:solidFill>
                  <a:schemeClr val="bg1"/>
                </a:solidFill>
              </a:rPr>
              <a:t>nd</a:t>
            </a:r>
            <a:r>
              <a:rPr lang="en-US" sz="1100" dirty="0" smtClean="0">
                <a:solidFill>
                  <a:schemeClr val="bg1"/>
                </a:solidFill>
              </a:rPr>
              <a:t> Ave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BJ Template">
  <a:themeElements>
    <a:clrScheme name="PresentationPSP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PSP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PS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PS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PS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PS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PS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PS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PS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GBJ Template</Template>
  <TotalTime>809</TotalTime>
  <Words>131</Words>
  <Application>Microsoft Office PowerPoint</Application>
  <PresentationFormat>On-screen Show (4:3)</PresentationFormat>
  <Paragraphs>35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GBJ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ishtmeet singh</dc:creator>
  <cp:lastModifiedBy>tyler wissenback</cp:lastModifiedBy>
  <cp:revision>97</cp:revision>
  <dcterms:created xsi:type="dcterms:W3CDTF">2011-03-14T17:02:03Z</dcterms:created>
  <dcterms:modified xsi:type="dcterms:W3CDTF">2012-09-19T00:22:25Z</dcterms:modified>
</cp:coreProperties>
</file>