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A08E4-9FF8-48EC-942D-7F764AF2FE0D}" v="89" dt="2025-06-27T16:54:07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ger, Ryan" userId="33e9e8df-9697-4492-94f9-00effe301b3d" providerId="ADAL" clId="{53DA08E4-9FF8-48EC-942D-7F764AF2FE0D}"/>
    <pc:docChg chg="undo custSel addSld delSld modSld modMainMaster">
      <pc:chgData name="Singer, Ryan" userId="33e9e8df-9697-4492-94f9-00effe301b3d" providerId="ADAL" clId="{53DA08E4-9FF8-48EC-942D-7F764AF2FE0D}" dt="2025-06-27T16:54:55.039" v="2297" actId="20577"/>
      <pc:docMkLst>
        <pc:docMk/>
      </pc:docMkLst>
      <pc:sldChg chg="delSp modSp mod">
        <pc:chgData name="Singer, Ryan" userId="33e9e8df-9697-4492-94f9-00effe301b3d" providerId="ADAL" clId="{53DA08E4-9FF8-48EC-942D-7F764AF2FE0D}" dt="2025-06-26T19:08:27.515" v="430" actId="255"/>
        <pc:sldMkLst>
          <pc:docMk/>
          <pc:sldMk cId="3929241250" sldId="256"/>
        </pc:sldMkLst>
        <pc:spChg chg="mod">
          <ac:chgData name="Singer, Ryan" userId="33e9e8df-9697-4492-94f9-00effe301b3d" providerId="ADAL" clId="{53DA08E4-9FF8-48EC-942D-7F764AF2FE0D}" dt="2025-06-26T19:08:27.515" v="430" actId="255"/>
          <ac:spMkLst>
            <pc:docMk/>
            <pc:sldMk cId="3929241250" sldId="256"/>
            <ac:spMk id="6" creationId="{2DCA9EF3-718D-09B7-BEAD-4CAC5E6F7717}"/>
          </ac:spMkLst>
        </pc:spChg>
        <pc:spChg chg="del">
          <ac:chgData name="Singer, Ryan" userId="33e9e8df-9697-4492-94f9-00effe301b3d" providerId="ADAL" clId="{53DA08E4-9FF8-48EC-942D-7F764AF2FE0D}" dt="2025-06-18T23:46:14.799" v="79" actId="478"/>
          <ac:spMkLst>
            <pc:docMk/>
            <pc:sldMk cId="3929241250" sldId="256"/>
            <ac:spMk id="7" creationId="{A677E68A-75DF-58C2-1F22-08D0364BA115}"/>
          </ac:spMkLst>
        </pc:spChg>
        <pc:spChg chg="del">
          <ac:chgData name="Singer, Ryan" userId="33e9e8df-9697-4492-94f9-00effe301b3d" providerId="ADAL" clId="{53DA08E4-9FF8-48EC-942D-7F764AF2FE0D}" dt="2025-06-18T23:46:11.742" v="78" actId="478"/>
          <ac:spMkLst>
            <pc:docMk/>
            <pc:sldMk cId="3929241250" sldId="256"/>
            <ac:spMk id="8" creationId="{2C5448A6-37F5-A511-1D77-2E36D2ACD0FA}"/>
          </ac:spMkLst>
        </pc:spChg>
      </pc:sldChg>
      <pc:sldChg chg="delSp del mod">
        <pc:chgData name="Singer, Ryan" userId="33e9e8df-9697-4492-94f9-00effe301b3d" providerId="ADAL" clId="{53DA08E4-9FF8-48EC-942D-7F764AF2FE0D}" dt="2025-06-18T23:45:01.547" v="75" actId="47"/>
        <pc:sldMkLst>
          <pc:docMk/>
          <pc:sldMk cId="4204479753" sldId="257"/>
        </pc:sldMkLst>
        <pc:spChg chg="del">
          <ac:chgData name="Singer, Ryan" userId="33e9e8df-9697-4492-94f9-00effe301b3d" providerId="ADAL" clId="{53DA08E4-9FF8-48EC-942D-7F764AF2FE0D}" dt="2025-06-18T23:44:56.893" v="73" actId="21"/>
          <ac:spMkLst>
            <pc:docMk/>
            <pc:sldMk cId="4204479753" sldId="257"/>
            <ac:spMk id="4" creationId="{D4FD7FEF-6487-2B17-CE56-9BCB976F2AC1}"/>
          </ac:spMkLst>
        </pc:spChg>
      </pc:sldChg>
      <pc:sldChg chg="addSp modSp new del mod">
        <pc:chgData name="Singer, Ryan" userId="33e9e8df-9697-4492-94f9-00effe301b3d" providerId="ADAL" clId="{53DA08E4-9FF8-48EC-942D-7F764AF2FE0D}" dt="2025-06-26T21:51:58.477" v="760" actId="47"/>
        <pc:sldMkLst>
          <pc:docMk/>
          <pc:sldMk cId="3260003451" sldId="258"/>
        </pc:sldMkLst>
        <pc:spChg chg="mod">
          <ac:chgData name="Singer, Ryan" userId="33e9e8df-9697-4492-94f9-00effe301b3d" providerId="ADAL" clId="{53DA08E4-9FF8-48EC-942D-7F764AF2FE0D}" dt="2025-06-18T23:55:31.860" v="140" actId="20577"/>
          <ac:spMkLst>
            <pc:docMk/>
            <pc:sldMk cId="3260003451" sldId="258"/>
            <ac:spMk id="2" creationId="{8C5A27F5-F09C-CD90-0C96-FC7412B03E0F}"/>
          </ac:spMkLst>
        </pc:spChg>
        <pc:spChg chg="add mod">
          <ac:chgData name="Singer, Ryan" userId="33e9e8df-9697-4492-94f9-00effe301b3d" providerId="ADAL" clId="{53DA08E4-9FF8-48EC-942D-7F764AF2FE0D}" dt="2025-06-18T23:56:03.853" v="187" actId="20577"/>
          <ac:spMkLst>
            <pc:docMk/>
            <pc:sldMk cId="3260003451" sldId="258"/>
            <ac:spMk id="7" creationId="{A4290C22-8DA4-5A25-8DB7-C3E49CF6B847}"/>
          </ac:spMkLst>
        </pc:spChg>
      </pc:sldChg>
      <pc:sldChg chg="addSp delSp modSp new mod">
        <pc:chgData name="Singer, Ryan" userId="33e9e8df-9697-4492-94f9-00effe301b3d" providerId="ADAL" clId="{53DA08E4-9FF8-48EC-942D-7F764AF2FE0D}" dt="2025-06-26T21:54:15.003" v="878" actId="20577"/>
        <pc:sldMkLst>
          <pc:docMk/>
          <pc:sldMk cId="77861273" sldId="259"/>
        </pc:sldMkLst>
        <pc:spChg chg="mod">
          <ac:chgData name="Singer, Ryan" userId="33e9e8df-9697-4492-94f9-00effe301b3d" providerId="ADAL" clId="{53DA08E4-9FF8-48EC-942D-7F764AF2FE0D}" dt="2025-06-18T23:54:41.991" v="130" actId="20577"/>
          <ac:spMkLst>
            <pc:docMk/>
            <pc:sldMk cId="77861273" sldId="259"/>
            <ac:spMk id="2" creationId="{29C52347-E003-65F1-EF47-B684688E7D21}"/>
          </ac:spMkLst>
        </pc:spChg>
        <pc:spChg chg="del">
          <ac:chgData name="Singer, Ryan" userId="33e9e8df-9697-4492-94f9-00effe301b3d" providerId="ADAL" clId="{53DA08E4-9FF8-48EC-942D-7F764AF2FE0D}" dt="2025-06-26T21:34:26.777" v="434" actId="478"/>
          <ac:spMkLst>
            <pc:docMk/>
            <pc:sldMk cId="77861273" sldId="259"/>
            <ac:spMk id="3" creationId="{C1649F3C-278F-D566-4798-AA25627B12E2}"/>
          </ac:spMkLst>
        </pc:spChg>
        <pc:spChg chg="add del mod">
          <ac:chgData name="Singer, Ryan" userId="33e9e8df-9697-4492-94f9-00effe301b3d" providerId="ADAL" clId="{53DA08E4-9FF8-48EC-942D-7F764AF2FE0D}" dt="2025-06-26T21:34:24.192" v="433" actId="478"/>
          <ac:spMkLst>
            <pc:docMk/>
            <pc:sldMk cId="77861273" sldId="259"/>
            <ac:spMk id="7" creationId="{D4FD7FEF-6487-2B17-CE56-9BCB976F2AC1}"/>
          </ac:spMkLst>
        </pc:spChg>
        <pc:spChg chg="add mod">
          <ac:chgData name="Singer, Ryan" userId="33e9e8df-9697-4492-94f9-00effe301b3d" providerId="ADAL" clId="{53DA08E4-9FF8-48EC-942D-7F764AF2FE0D}" dt="2025-06-26T21:54:15.003" v="878" actId="20577"/>
          <ac:spMkLst>
            <pc:docMk/>
            <pc:sldMk cId="77861273" sldId="259"/>
            <ac:spMk id="16" creationId="{FD29BD83-E4BD-708D-3EB7-D1D1FF058609}"/>
          </ac:spMkLst>
        </pc:spChg>
        <pc:picChg chg="add mod">
          <ac:chgData name="Singer, Ryan" userId="33e9e8df-9697-4492-94f9-00effe301b3d" providerId="ADAL" clId="{53DA08E4-9FF8-48EC-942D-7F764AF2FE0D}" dt="2025-06-26T21:41:24.313" v="446" actId="1076"/>
          <ac:picMkLst>
            <pc:docMk/>
            <pc:sldMk cId="77861273" sldId="259"/>
            <ac:picMk id="9" creationId="{F43832CF-F712-9504-4B3E-6DFC17B8232F}"/>
          </ac:picMkLst>
        </pc:picChg>
        <pc:picChg chg="add mod">
          <ac:chgData name="Singer, Ryan" userId="33e9e8df-9697-4492-94f9-00effe301b3d" providerId="ADAL" clId="{53DA08E4-9FF8-48EC-942D-7F764AF2FE0D}" dt="2025-06-26T21:41:24.313" v="446" actId="1076"/>
          <ac:picMkLst>
            <pc:docMk/>
            <pc:sldMk cId="77861273" sldId="259"/>
            <ac:picMk id="11" creationId="{53092ED2-18C3-9601-D74F-CF17DF6628BA}"/>
          </ac:picMkLst>
        </pc:picChg>
        <pc:picChg chg="add mod modCrop">
          <ac:chgData name="Singer, Ryan" userId="33e9e8df-9697-4492-94f9-00effe301b3d" providerId="ADAL" clId="{53DA08E4-9FF8-48EC-942D-7F764AF2FE0D}" dt="2025-06-26T21:43:11.353" v="467" actId="14100"/>
          <ac:picMkLst>
            <pc:docMk/>
            <pc:sldMk cId="77861273" sldId="259"/>
            <ac:picMk id="13" creationId="{80231915-5E48-F273-B700-C75EF8506E13}"/>
          </ac:picMkLst>
        </pc:picChg>
        <pc:picChg chg="add mod modCrop">
          <ac:chgData name="Singer, Ryan" userId="33e9e8df-9697-4492-94f9-00effe301b3d" providerId="ADAL" clId="{53DA08E4-9FF8-48EC-942D-7F764AF2FE0D}" dt="2025-06-26T21:43:32.442" v="471" actId="732"/>
          <ac:picMkLst>
            <pc:docMk/>
            <pc:sldMk cId="77861273" sldId="259"/>
            <ac:picMk id="15" creationId="{5D7C6D93-C39E-3623-15EB-3F0B6D678C56}"/>
          </ac:picMkLst>
        </pc:picChg>
      </pc:sldChg>
      <pc:sldChg chg="addSp delSp modSp new mod setBg addAnim delAnim modAnim">
        <pc:chgData name="Singer, Ryan" userId="33e9e8df-9697-4492-94f9-00effe301b3d" providerId="ADAL" clId="{53DA08E4-9FF8-48EC-942D-7F764AF2FE0D}" dt="2025-06-27T16:38:53.972" v="1716" actId="14100"/>
        <pc:sldMkLst>
          <pc:docMk/>
          <pc:sldMk cId="2276592335" sldId="260"/>
        </pc:sldMkLst>
        <pc:spChg chg="mod">
          <ac:chgData name="Singer, Ryan" userId="33e9e8df-9697-4492-94f9-00effe301b3d" providerId="ADAL" clId="{53DA08E4-9FF8-48EC-942D-7F764AF2FE0D}" dt="2025-06-26T21:58:16.486" v="886" actId="26606"/>
          <ac:spMkLst>
            <pc:docMk/>
            <pc:sldMk cId="2276592335" sldId="260"/>
            <ac:spMk id="2" creationId="{8FE31B34-885D-A7C8-4A74-39BAA46E3832}"/>
          </ac:spMkLst>
        </pc:spChg>
        <pc:spChg chg="del">
          <ac:chgData name="Singer, Ryan" userId="33e9e8df-9697-4492-94f9-00effe301b3d" providerId="ADAL" clId="{53DA08E4-9FF8-48EC-942D-7F764AF2FE0D}" dt="2025-06-26T21:52:12.408" v="761" actId="478"/>
          <ac:spMkLst>
            <pc:docMk/>
            <pc:sldMk cId="2276592335" sldId="260"/>
            <ac:spMk id="3" creationId="{EA27A0BB-7A8E-8127-D8E6-DDCB93FD62F1}"/>
          </ac:spMkLst>
        </pc:spChg>
        <pc:spChg chg="mod">
          <ac:chgData name="Singer, Ryan" userId="33e9e8df-9697-4492-94f9-00effe301b3d" providerId="ADAL" clId="{53DA08E4-9FF8-48EC-942D-7F764AF2FE0D}" dt="2025-06-26T21:58:16.486" v="886" actId="26606"/>
          <ac:spMkLst>
            <pc:docMk/>
            <pc:sldMk cId="2276592335" sldId="260"/>
            <ac:spMk id="4" creationId="{AC500065-C5D2-F10C-C702-9F9148FD579F}"/>
          </ac:spMkLst>
        </pc:spChg>
        <pc:spChg chg="mod">
          <ac:chgData name="Singer, Ryan" userId="33e9e8df-9697-4492-94f9-00effe301b3d" providerId="ADAL" clId="{53DA08E4-9FF8-48EC-942D-7F764AF2FE0D}" dt="2025-06-26T21:58:16.486" v="886" actId="26606"/>
          <ac:spMkLst>
            <pc:docMk/>
            <pc:sldMk cId="2276592335" sldId="260"/>
            <ac:spMk id="5" creationId="{2F30A733-45F2-EF5A-DD52-619774DE901E}"/>
          </ac:spMkLst>
        </pc:spChg>
        <pc:spChg chg="mod">
          <ac:chgData name="Singer, Ryan" userId="33e9e8df-9697-4492-94f9-00effe301b3d" providerId="ADAL" clId="{53DA08E4-9FF8-48EC-942D-7F764AF2FE0D}" dt="2025-06-26T21:58:16.486" v="886" actId="26606"/>
          <ac:spMkLst>
            <pc:docMk/>
            <pc:sldMk cId="2276592335" sldId="260"/>
            <ac:spMk id="6" creationId="{B1509985-BA50-F038-99CB-61F0E5E250F1}"/>
          </ac:spMkLst>
        </pc:spChg>
        <pc:spChg chg="add del mod">
          <ac:chgData name="Singer, Ryan" userId="33e9e8df-9697-4492-94f9-00effe301b3d" providerId="ADAL" clId="{53DA08E4-9FF8-48EC-942D-7F764AF2FE0D}" dt="2025-06-26T21:52:44.426" v="817" actId="478"/>
          <ac:spMkLst>
            <pc:docMk/>
            <pc:sldMk cId="2276592335" sldId="260"/>
            <ac:spMk id="7" creationId="{A4F909AE-2433-5B36-E49F-254A7CAC543C}"/>
          </ac:spMkLst>
        </pc:spChg>
        <pc:spChg chg="add del">
          <ac:chgData name="Singer, Ryan" userId="33e9e8df-9697-4492-94f9-00effe301b3d" providerId="ADAL" clId="{53DA08E4-9FF8-48EC-942D-7F764AF2FE0D}" dt="2025-06-26T22:04:05.460" v="903" actId="478"/>
          <ac:spMkLst>
            <pc:docMk/>
            <pc:sldMk cId="2276592335" sldId="260"/>
            <ac:spMk id="10" creationId="{281F8176-916A-663A-C8AD-A075484599FB}"/>
          </ac:spMkLst>
        </pc:spChg>
        <pc:spChg chg="add mod">
          <ac:chgData name="Singer, Ryan" userId="33e9e8df-9697-4492-94f9-00effe301b3d" providerId="ADAL" clId="{53DA08E4-9FF8-48EC-942D-7F764AF2FE0D}" dt="2025-06-26T22:06:58.225" v="910" actId="1582"/>
          <ac:spMkLst>
            <pc:docMk/>
            <pc:sldMk cId="2276592335" sldId="260"/>
            <ac:spMk id="11" creationId="{20A90574-4F08-24BC-3A84-4D05ABB0C5E2}"/>
          </ac:spMkLst>
        </pc:spChg>
        <pc:spChg chg="add mod">
          <ac:chgData name="Singer, Ryan" userId="33e9e8df-9697-4492-94f9-00effe301b3d" providerId="ADAL" clId="{53DA08E4-9FF8-48EC-942D-7F764AF2FE0D}" dt="2025-06-26T22:09:36.696" v="976" actId="692"/>
          <ac:spMkLst>
            <pc:docMk/>
            <pc:sldMk cId="2276592335" sldId="260"/>
            <ac:spMk id="12" creationId="{84169DF7-E5A0-625A-164F-A28CAB1AE88C}"/>
          </ac:spMkLst>
        </pc:spChg>
        <pc:spChg chg="add mod">
          <ac:chgData name="Singer, Ryan" userId="33e9e8df-9697-4492-94f9-00effe301b3d" providerId="ADAL" clId="{53DA08E4-9FF8-48EC-942D-7F764AF2FE0D}" dt="2025-06-27T16:38:53.972" v="1716" actId="14100"/>
          <ac:spMkLst>
            <pc:docMk/>
            <pc:sldMk cId="2276592335" sldId="260"/>
            <ac:spMk id="13" creationId="{7634992C-1FB1-EA57-EC39-9C1D2403E4AE}"/>
          </ac:spMkLst>
        </pc:spChg>
        <pc:spChg chg="add mod">
          <ac:chgData name="Singer, Ryan" userId="33e9e8df-9697-4492-94f9-00effe301b3d" providerId="ADAL" clId="{53DA08E4-9FF8-48EC-942D-7F764AF2FE0D}" dt="2025-06-26T22:31:38.642" v="1465"/>
          <ac:spMkLst>
            <pc:docMk/>
            <pc:sldMk cId="2276592335" sldId="260"/>
            <ac:spMk id="14" creationId="{6815DAAA-CAA0-1B9B-0BF1-D77A7CACF6DA}"/>
          </ac:spMkLst>
        </pc:spChg>
        <pc:spChg chg="add del">
          <ac:chgData name="Singer, Ryan" userId="33e9e8df-9697-4492-94f9-00effe301b3d" providerId="ADAL" clId="{53DA08E4-9FF8-48EC-942D-7F764AF2FE0D}" dt="2025-06-26T21:58:16.486" v="886" actId="26606"/>
          <ac:spMkLst>
            <pc:docMk/>
            <pc:sldMk cId="2276592335" sldId="260"/>
            <ac:spMk id="1033" creationId="{06DA9DF9-31F7-4056-B42E-878CC92417B8}"/>
          </ac:spMkLst>
        </pc:spChg>
        <pc:picChg chg="add mod modCrop">
          <ac:chgData name="Singer, Ryan" userId="33e9e8df-9697-4492-94f9-00effe301b3d" providerId="ADAL" clId="{53DA08E4-9FF8-48EC-942D-7F764AF2FE0D}" dt="2025-06-26T22:04:48.807" v="905" actId="732"/>
          <ac:picMkLst>
            <pc:docMk/>
            <pc:sldMk cId="2276592335" sldId="260"/>
            <ac:picMk id="9" creationId="{45A762FE-45B5-1716-F9FA-F65D94ED1630}"/>
          </ac:picMkLst>
        </pc:picChg>
        <pc:picChg chg="add del">
          <ac:chgData name="Singer, Ryan" userId="33e9e8df-9697-4492-94f9-00effe301b3d" providerId="ADAL" clId="{53DA08E4-9FF8-48EC-942D-7F764AF2FE0D}" dt="2025-06-26T21:57:20.101" v="880" actId="478"/>
          <ac:picMkLst>
            <pc:docMk/>
            <pc:sldMk cId="2276592335" sldId="260"/>
            <ac:picMk id="1026" creationId="{24D9476A-716E-8C7F-C7AF-3C8165AF5909}"/>
          </ac:picMkLst>
        </pc:picChg>
        <pc:picChg chg="add del mod ord">
          <ac:chgData name="Singer, Ryan" userId="33e9e8df-9697-4492-94f9-00effe301b3d" providerId="ADAL" clId="{53DA08E4-9FF8-48EC-942D-7F764AF2FE0D}" dt="2025-06-26T21:58:32.897" v="887" actId="478"/>
          <ac:picMkLst>
            <pc:docMk/>
            <pc:sldMk cId="2276592335" sldId="260"/>
            <ac:picMk id="1028" creationId="{F87E9933-54AF-33DC-DAA6-B47CEEDEF270}"/>
          </ac:picMkLst>
        </pc:picChg>
      </pc:sldChg>
      <pc:sldChg chg="addSp delSp modSp new mod modAnim">
        <pc:chgData name="Singer, Ryan" userId="33e9e8df-9697-4492-94f9-00effe301b3d" providerId="ADAL" clId="{53DA08E4-9FF8-48EC-942D-7F764AF2FE0D}" dt="2025-06-26T22:33:51.257" v="1535" actId="1076"/>
        <pc:sldMkLst>
          <pc:docMk/>
          <pc:sldMk cId="1615630023" sldId="261"/>
        </pc:sldMkLst>
        <pc:spChg chg="mod">
          <ac:chgData name="Singer, Ryan" userId="33e9e8df-9697-4492-94f9-00effe301b3d" providerId="ADAL" clId="{53DA08E4-9FF8-48EC-942D-7F764AF2FE0D}" dt="2025-06-25T22:58:32.512" v="331" actId="20577"/>
          <ac:spMkLst>
            <pc:docMk/>
            <pc:sldMk cId="1615630023" sldId="261"/>
            <ac:spMk id="2" creationId="{78BEA3F2-47E1-282F-75F6-3DF0F16AF49C}"/>
          </ac:spMkLst>
        </pc:spChg>
        <pc:spChg chg="del mod">
          <ac:chgData name="Singer, Ryan" userId="33e9e8df-9697-4492-94f9-00effe301b3d" providerId="ADAL" clId="{53DA08E4-9FF8-48EC-942D-7F764AF2FE0D}" dt="2025-06-26T21:53:18.970" v="819" actId="478"/>
          <ac:spMkLst>
            <pc:docMk/>
            <pc:sldMk cId="1615630023" sldId="261"/>
            <ac:spMk id="3" creationId="{8353137E-5D54-CEFA-10BE-1CB9299AD0C2}"/>
          </ac:spMkLst>
        </pc:spChg>
        <pc:spChg chg="add del mod">
          <ac:chgData name="Singer, Ryan" userId="33e9e8df-9697-4492-94f9-00effe301b3d" providerId="ADAL" clId="{53DA08E4-9FF8-48EC-942D-7F764AF2FE0D}" dt="2025-06-26T21:53:15.950" v="818" actId="478"/>
          <ac:spMkLst>
            <pc:docMk/>
            <pc:sldMk cId="1615630023" sldId="261"/>
            <ac:spMk id="7" creationId="{31EB0511-ACBD-5D85-0702-C44CA1E4B1D8}"/>
          </ac:spMkLst>
        </pc:spChg>
        <pc:spChg chg="add del mod">
          <ac:chgData name="Singer, Ryan" userId="33e9e8df-9697-4492-94f9-00effe301b3d" providerId="ADAL" clId="{53DA08E4-9FF8-48EC-942D-7F764AF2FE0D}" dt="2025-06-26T22:19:06.263" v="1318" actId="478"/>
          <ac:spMkLst>
            <pc:docMk/>
            <pc:sldMk cId="1615630023" sldId="261"/>
            <ac:spMk id="9" creationId="{172A2EBA-B0E9-3EAC-A53C-CAD460E22B8A}"/>
          </ac:spMkLst>
        </pc:spChg>
        <pc:spChg chg="add mod">
          <ac:chgData name="Singer, Ryan" userId="33e9e8df-9697-4492-94f9-00effe301b3d" providerId="ADAL" clId="{53DA08E4-9FF8-48EC-942D-7F764AF2FE0D}" dt="2025-06-26T22:18:22.055" v="1311" actId="1076"/>
          <ac:spMkLst>
            <pc:docMk/>
            <pc:sldMk cId="1615630023" sldId="261"/>
            <ac:spMk id="10" creationId="{09041A21-3711-26FC-CD2E-F1AE4249D3E3}"/>
          </ac:spMkLst>
        </pc:spChg>
        <pc:spChg chg="add del">
          <ac:chgData name="Singer, Ryan" userId="33e9e8df-9697-4492-94f9-00effe301b3d" providerId="ADAL" clId="{53DA08E4-9FF8-48EC-942D-7F764AF2FE0D}" dt="2025-06-26T22:18:54.057" v="1316" actId="478"/>
          <ac:spMkLst>
            <pc:docMk/>
            <pc:sldMk cId="1615630023" sldId="261"/>
            <ac:spMk id="11" creationId="{6A8355C3-DDE6-910A-9193-2004C0603227}"/>
          </ac:spMkLst>
        </pc:spChg>
        <pc:spChg chg="add mod">
          <ac:chgData name="Singer, Ryan" userId="33e9e8df-9697-4492-94f9-00effe301b3d" providerId="ADAL" clId="{53DA08E4-9FF8-48EC-942D-7F764AF2FE0D}" dt="2025-06-26T22:20:04.245" v="1356" actId="1076"/>
          <ac:spMkLst>
            <pc:docMk/>
            <pc:sldMk cId="1615630023" sldId="261"/>
            <ac:spMk id="12" creationId="{D71DD3F7-6ACF-BB11-05B0-5C0917316ADA}"/>
          </ac:spMkLst>
        </pc:spChg>
        <pc:spChg chg="add mod">
          <ac:chgData name="Singer, Ryan" userId="33e9e8df-9697-4492-94f9-00effe301b3d" providerId="ADAL" clId="{53DA08E4-9FF8-48EC-942D-7F764AF2FE0D}" dt="2025-06-26T22:20:12.939" v="1358" actId="1076"/>
          <ac:spMkLst>
            <pc:docMk/>
            <pc:sldMk cId="1615630023" sldId="261"/>
            <ac:spMk id="13" creationId="{9684F0C8-FBCB-7EB7-F3DC-BD8638EF7FB6}"/>
          </ac:spMkLst>
        </pc:spChg>
        <pc:spChg chg="add mod">
          <ac:chgData name="Singer, Ryan" userId="33e9e8df-9697-4492-94f9-00effe301b3d" providerId="ADAL" clId="{53DA08E4-9FF8-48EC-942D-7F764AF2FE0D}" dt="2025-06-26T22:20:29.563" v="1363" actId="14100"/>
          <ac:spMkLst>
            <pc:docMk/>
            <pc:sldMk cId="1615630023" sldId="261"/>
            <ac:spMk id="14" creationId="{CD33BBD1-C407-B177-4B37-77F15C9D41CE}"/>
          </ac:spMkLst>
        </pc:spChg>
        <pc:spChg chg="add mod">
          <ac:chgData name="Singer, Ryan" userId="33e9e8df-9697-4492-94f9-00effe301b3d" providerId="ADAL" clId="{53DA08E4-9FF8-48EC-942D-7F764AF2FE0D}" dt="2025-06-26T22:20:40.003" v="1367" actId="1076"/>
          <ac:spMkLst>
            <pc:docMk/>
            <pc:sldMk cId="1615630023" sldId="261"/>
            <ac:spMk id="15" creationId="{5BC8736E-4857-AF4D-006C-33236EEC198A}"/>
          </ac:spMkLst>
        </pc:spChg>
        <pc:spChg chg="add mod">
          <ac:chgData name="Singer, Ryan" userId="33e9e8df-9697-4492-94f9-00effe301b3d" providerId="ADAL" clId="{53DA08E4-9FF8-48EC-942D-7F764AF2FE0D}" dt="2025-06-26T22:23:18.785" v="1402" actId="1076"/>
          <ac:spMkLst>
            <pc:docMk/>
            <pc:sldMk cId="1615630023" sldId="261"/>
            <ac:spMk id="16" creationId="{EBE57444-5E54-D60B-BC11-C295A72DA0B7}"/>
          </ac:spMkLst>
        </pc:spChg>
        <pc:spChg chg="add mod">
          <ac:chgData name="Singer, Ryan" userId="33e9e8df-9697-4492-94f9-00effe301b3d" providerId="ADAL" clId="{53DA08E4-9FF8-48EC-942D-7F764AF2FE0D}" dt="2025-06-26T22:26:00.863" v="1415" actId="1076"/>
          <ac:spMkLst>
            <pc:docMk/>
            <pc:sldMk cId="1615630023" sldId="261"/>
            <ac:spMk id="17" creationId="{895F6E1E-7380-5DB2-BE48-C2360C51E8DE}"/>
          </ac:spMkLst>
        </pc:spChg>
        <pc:spChg chg="add mod">
          <ac:chgData name="Singer, Ryan" userId="33e9e8df-9697-4492-94f9-00effe301b3d" providerId="ADAL" clId="{53DA08E4-9FF8-48EC-942D-7F764AF2FE0D}" dt="2025-06-26T22:26:12.195" v="1417" actId="1076"/>
          <ac:spMkLst>
            <pc:docMk/>
            <pc:sldMk cId="1615630023" sldId="261"/>
            <ac:spMk id="18" creationId="{FA2EDF86-2384-F9FF-667E-541B0ADC717E}"/>
          </ac:spMkLst>
        </pc:spChg>
        <pc:spChg chg="add mod">
          <ac:chgData name="Singer, Ryan" userId="33e9e8df-9697-4492-94f9-00effe301b3d" providerId="ADAL" clId="{53DA08E4-9FF8-48EC-942D-7F764AF2FE0D}" dt="2025-06-26T22:26:26.402" v="1419" actId="1076"/>
          <ac:spMkLst>
            <pc:docMk/>
            <pc:sldMk cId="1615630023" sldId="261"/>
            <ac:spMk id="19" creationId="{379DFB4A-099A-5CEB-169D-7A0A8187AEEF}"/>
          </ac:spMkLst>
        </pc:spChg>
        <pc:spChg chg="add mod">
          <ac:chgData name="Singer, Ryan" userId="33e9e8df-9697-4492-94f9-00effe301b3d" providerId="ADAL" clId="{53DA08E4-9FF8-48EC-942D-7F764AF2FE0D}" dt="2025-06-26T22:28:45.654" v="1450" actId="1076"/>
          <ac:spMkLst>
            <pc:docMk/>
            <pc:sldMk cId="1615630023" sldId="261"/>
            <ac:spMk id="20" creationId="{FBE2490C-3202-D2D7-5E3D-538F6636CE82}"/>
          </ac:spMkLst>
        </pc:spChg>
        <pc:spChg chg="add mod">
          <ac:chgData name="Singer, Ryan" userId="33e9e8df-9697-4492-94f9-00effe301b3d" providerId="ADAL" clId="{53DA08E4-9FF8-48EC-942D-7F764AF2FE0D}" dt="2025-06-26T22:28:59.352" v="1452" actId="1076"/>
          <ac:spMkLst>
            <pc:docMk/>
            <pc:sldMk cId="1615630023" sldId="261"/>
            <ac:spMk id="21" creationId="{92B33F31-485B-43F7-CBCF-F24FCA28CC29}"/>
          </ac:spMkLst>
        </pc:spChg>
        <pc:spChg chg="add mod">
          <ac:chgData name="Singer, Ryan" userId="33e9e8df-9697-4492-94f9-00effe301b3d" providerId="ADAL" clId="{53DA08E4-9FF8-48EC-942D-7F764AF2FE0D}" dt="2025-06-26T22:29:03.663" v="1453" actId="1076"/>
          <ac:spMkLst>
            <pc:docMk/>
            <pc:sldMk cId="1615630023" sldId="261"/>
            <ac:spMk id="22" creationId="{23B746B5-45DD-CF0F-35E9-ED243E26F4D0}"/>
          </ac:spMkLst>
        </pc:spChg>
        <pc:spChg chg="add mod">
          <ac:chgData name="Singer, Ryan" userId="33e9e8df-9697-4492-94f9-00effe301b3d" providerId="ADAL" clId="{53DA08E4-9FF8-48EC-942D-7F764AF2FE0D}" dt="2025-06-26T22:29:19.564" v="1455" actId="1076"/>
          <ac:spMkLst>
            <pc:docMk/>
            <pc:sldMk cId="1615630023" sldId="261"/>
            <ac:spMk id="23" creationId="{E7EAB8AE-A37B-C5FB-1F21-2BE9A2641E7C}"/>
          </ac:spMkLst>
        </pc:spChg>
        <pc:spChg chg="add mod">
          <ac:chgData name="Singer, Ryan" userId="33e9e8df-9697-4492-94f9-00effe301b3d" providerId="ADAL" clId="{53DA08E4-9FF8-48EC-942D-7F764AF2FE0D}" dt="2025-06-26T22:29:28.835" v="1457" actId="1076"/>
          <ac:spMkLst>
            <pc:docMk/>
            <pc:sldMk cId="1615630023" sldId="261"/>
            <ac:spMk id="24" creationId="{2B007610-BAE4-32C0-2C25-3CC8BD6234FD}"/>
          </ac:spMkLst>
        </pc:spChg>
        <pc:spChg chg="add mod">
          <ac:chgData name="Singer, Ryan" userId="33e9e8df-9697-4492-94f9-00effe301b3d" providerId="ADAL" clId="{53DA08E4-9FF8-48EC-942D-7F764AF2FE0D}" dt="2025-06-26T22:29:34.357" v="1459" actId="1076"/>
          <ac:spMkLst>
            <pc:docMk/>
            <pc:sldMk cId="1615630023" sldId="261"/>
            <ac:spMk id="25" creationId="{77BCE62F-6A70-9595-2D84-52AC3E7F86CD}"/>
          </ac:spMkLst>
        </pc:spChg>
        <pc:spChg chg="add mod">
          <ac:chgData name="Singer, Ryan" userId="33e9e8df-9697-4492-94f9-00effe301b3d" providerId="ADAL" clId="{53DA08E4-9FF8-48EC-942D-7F764AF2FE0D}" dt="2025-06-26T22:29:43.456" v="1461" actId="1076"/>
          <ac:spMkLst>
            <pc:docMk/>
            <pc:sldMk cId="1615630023" sldId="261"/>
            <ac:spMk id="26" creationId="{C5F65398-B91C-642B-D62D-5B4DD9246B7E}"/>
          </ac:spMkLst>
        </pc:spChg>
        <pc:spChg chg="add mod">
          <ac:chgData name="Singer, Ryan" userId="33e9e8df-9697-4492-94f9-00effe301b3d" providerId="ADAL" clId="{53DA08E4-9FF8-48EC-942D-7F764AF2FE0D}" dt="2025-06-26T22:29:58.802" v="1463" actId="1076"/>
          <ac:spMkLst>
            <pc:docMk/>
            <pc:sldMk cId="1615630023" sldId="261"/>
            <ac:spMk id="27" creationId="{19E39CDA-6F89-C849-033F-41456B2DD303}"/>
          </ac:spMkLst>
        </pc:spChg>
        <pc:spChg chg="add mod">
          <ac:chgData name="Singer, Ryan" userId="33e9e8df-9697-4492-94f9-00effe301b3d" providerId="ADAL" clId="{53DA08E4-9FF8-48EC-942D-7F764AF2FE0D}" dt="2025-06-26T22:33:51.257" v="1535" actId="1076"/>
          <ac:spMkLst>
            <pc:docMk/>
            <pc:sldMk cId="1615630023" sldId="261"/>
            <ac:spMk id="28" creationId="{74720119-55AD-CBFF-45C3-1E4651255FDA}"/>
          </ac:spMkLst>
        </pc:spChg>
        <pc:picChg chg="add mod">
          <ac:chgData name="Singer, Ryan" userId="33e9e8df-9697-4492-94f9-00effe301b3d" providerId="ADAL" clId="{53DA08E4-9FF8-48EC-942D-7F764AF2FE0D}" dt="2025-06-26T22:28:40.017" v="1449" actId="1076"/>
          <ac:picMkLst>
            <pc:docMk/>
            <pc:sldMk cId="1615630023" sldId="261"/>
            <ac:picMk id="8" creationId="{D96F13C1-9C01-F63B-2384-AAD40382A5D1}"/>
          </ac:picMkLst>
        </pc:picChg>
      </pc:sldChg>
      <pc:sldChg chg="addSp delSp modSp new mod">
        <pc:chgData name="Singer, Ryan" userId="33e9e8df-9697-4492-94f9-00effe301b3d" providerId="ADAL" clId="{53DA08E4-9FF8-48EC-942D-7F764AF2FE0D}" dt="2025-06-26T23:13:28.887" v="1619" actId="14100"/>
        <pc:sldMkLst>
          <pc:docMk/>
          <pc:sldMk cId="946988517" sldId="262"/>
        </pc:sldMkLst>
        <pc:spChg chg="mod">
          <ac:chgData name="Singer, Ryan" userId="33e9e8df-9697-4492-94f9-00effe301b3d" providerId="ADAL" clId="{53DA08E4-9FF8-48EC-942D-7F764AF2FE0D}" dt="2025-06-25T23:32:14.123" v="425" actId="20577"/>
          <ac:spMkLst>
            <pc:docMk/>
            <pc:sldMk cId="946988517" sldId="262"/>
            <ac:spMk id="2" creationId="{2A8EDA39-F032-19A0-BDE0-FE2718D67736}"/>
          </ac:spMkLst>
        </pc:spChg>
        <pc:spChg chg="del">
          <ac:chgData name="Singer, Ryan" userId="33e9e8df-9697-4492-94f9-00effe301b3d" providerId="ADAL" clId="{53DA08E4-9FF8-48EC-942D-7F764AF2FE0D}" dt="2025-06-26T21:28:06.482" v="431" actId="478"/>
          <ac:spMkLst>
            <pc:docMk/>
            <pc:sldMk cId="946988517" sldId="262"/>
            <ac:spMk id="3" creationId="{64DF6A20-9B0B-5D57-C846-101F6FB84D2D}"/>
          </ac:spMkLst>
        </pc:spChg>
        <pc:picChg chg="add mod">
          <ac:chgData name="Singer, Ryan" userId="33e9e8df-9697-4492-94f9-00effe301b3d" providerId="ADAL" clId="{53DA08E4-9FF8-48EC-942D-7F764AF2FE0D}" dt="2025-06-26T22:50:22.564" v="1540" actId="1076"/>
          <ac:picMkLst>
            <pc:docMk/>
            <pc:sldMk cId="946988517" sldId="262"/>
            <ac:picMk id="8" creationId="{6C3C7D6D-4D48-B9B3-6044-4BB83628F1BD}"/>
          </ac:picMkLst>
        </pc:picChg>
        <pc:picChg chg="add mod">
          <ac:chgData name="Singer, Ryan" userId="33e9e8df-9697-4492-94f9-00effe301b3d" providerId="ADAL" clId="{53DA08E4-9FF8-48EC-942D-7F764AF2FE0D}" dt="2025-06-26T23:11:49.673" v="1618" actId="1076"/>
          <ac:picMkLst>
            <pc:docMk/>
            <pc:sldMk cId="946988517" sldId="262"/>
            <ac:picMk id="10" creationId="{64B8E3C4-9253-D495-877E-BB9917B9D186}"/>
          </ac:picMkLst>
        </pc:picChg>
        <pc:picChg chg="add mod">
          <ac:chgData name="Singer, Ryan" userId="33e9e8df-9697-4492-94f9-00effe301b3d" providerId="ADAL" clId="{53DA08E4-9FF8-48EC-942D-7F764AF2FE0D}" dt="2025-06-26T22:51:49.347" v="1552" actId="1076"/>
          <ac:picMkLst>
            <pc:docMk/>
            <pc:sldMk cId="946988517" sldId="262"/>
            <ac:picMk id="12" creationId="{39F58E94-3065-CA89-BA08-883B06E8276F}"/>
          </ac:picMkLst>
        </pc:picChg>
        <pc:picChg chg="add mod modCrop">
          <ac:chgData name="Singer, Ryan" userId="33e9e8df-9697-4492-94f9-00effe301b3d" providerId="ADAL" clId="{53DA08E4-9FF8-48EC-942D-7F764AF2FE0D}" dt="2025-06-26T22:54:00.674" v="1563" actId="1076"/>
          <ac:picMkLst>
            <pc:docMk/>
            <pc:sldMk cId="946988517" sldId="262"/>
            <ac:picMk id="14" creationId="{5EFA5E0D-C41F-4647-74EA-E5F641CCBA8E}"/>
          </ac:picMkLst>
        </pc:picChg>
        <pc:picChg chg="add mod">
          <ac:chgData name="Singer, Ryan" userId="33e9e8df-9697-4492-94f9-00effe301b3d" providerId="ADAL" clId="{53DA08E4-9FF8-48EC-942D-7F764AF2FE0D}" dt="2025-06-26T23:01:26.194" v="1594" actId="1076"/>
          <ac:picMkLst>
            <pc:docMk/>
            <pc:sldMk cId="946988517" sldId="262"/>
            <ac:picMk id="16" creationId="{F39FC70C-78E2-B491-EDF4-27993C4A9273}"/>
          </ac:picMkLst>
        </pc:picChg>
        <pc:picChg chg="add mod">
          <ac:chgData name="Singer, Ryan" userId="33e9e8df-9697-4492-94f9-00effe301b3d" providerId="ADAL" clId="{53DA08E4-9FF8-48EC-942D-7F764AF2FE0D}" dt="2025-06-26T23:11:49.673" v="1618" actId="1076"/>
          <ac:picMkLst>
            <pc:docMk/>
            <pc:sldMk cId="946988517" sldId="262"/>
            <ac:picMk id="18" creationId="{F315901E-897D-EBA5-C63A-1926B8A43A3C}"/>
          </ac:picMkLst>
        </pc:picChg>
        <pc:picChg chg="add mod modCrop">
          <ac:chgData name="Singer, Ryan" userId="33e9e8df-9697-4492-94f9-00effe301b3d" providerId="ADAL" clId="{53DA08E4-9FF8-48EC-942D-7F764AF2FE0D}" dt="2025-06-26T23:13:28.887" v="1619" actId="14100"/>
          <ac:picMkLst>
            <pc:docMk/>
            <pc:sldMk cId="946988517" sldId="262"/>
            <ac:picMk id="20" creationId="{536527CE-B353-3120-FCBE-4F09C5E7728B}"/>
          </ac:picMkLst>
        </pc:picChg>
        <pc:picChg chg="add mod modCrop">
          <ac:chgData name="Singer, Ryan" userId="33e9e8df-9697-4492-94f9-00effe301b3d" providerId="ADAL" clId="{53DA08E4-9FF8-48EC-942D-7F764AF2FE0D}" dt="2025-06-26T23:11:20.500" v="1617" actId="1076"/>
          <ac:picMkLst>
            <pc:docMk/>
            <pc:sldMk cId="946988517" sldId="262"/>
            <ac:picMk id="22" creationId="{8F8116AA-6AB9-7375-536A-009350CF36BE}"/>
          </ac:picMkLst>
        </pc:picChg>
        <pc:picChg chg="add del mod modCrop">
          <ac:chgData name="Singer, Ryan" userId="33e9e8df-9697-4492-94f9-00effe301b3d" providerId="ADAL" clId="{53DA08E4-9FF8-48EC-942D-7F764AF2FE0D}" dt="2025-06-26T23:08:31.612" v="1604" actId="478"/>
          <ac:picMkLst>
            <pc:docMk/>
            <pc:sldMk cId="946988517" sldId="262"/>
            <ac:picMk id="24" creationId="{D4403A7C-AB8F-30FD-1E8D-799C2EE5B4B6}"/>
          </ac:picMkLst>
        </pc:picChg>
        <pc:picChg chg="add mod modCrop">
          <ac:chgData name="Singer, Ryan" userId="33e9e8df-9697-4492-94f9-00effe301b3d" providerId="ADAL" clId="{53DA08E4-9FF8-48EC-942D-7F764AF2FE0D}" dt="2025-06-26T23:10:59.896" v="1614" actId="1076"/>
          <ac:picMkLst>
            <pc:docMk/>
            <pc:sldMk cId="946988517" sldId="262"/>
            <ac:picMk id="26" creationId="{B339ED60-FFB6-DFAE-6FB1-63DDCE0375DD}"/>
          </ac:picMkLst>
        </pc:picChg>
      </pc:sldChg>
      <pc:sldChg chg="addSp delSp modSp new mod">
        <pc:chgData name="Singer, Ryan" userId="33e9e8df-9697-4492-94f9-00effe301b3d" providerId="ADAL" clId="{53DA08E4-9FF8-48EC-942D-7F764AF2FE0D}" dt="2025-06-27T16:54:55.039" v="2297" actId="20577"/>
        <pc:sldMkLst>
          <pc:docMk/>
          <pc:sldMk cId="1605146930" sldId="263"/>
        </pc:sldMkLst>
        <pc:spChg chg="mod">
          <ac:chgData name="Singer, Ryan" userId="33e9e8df-9697-4492-94f9-00effe301b3d" providerId="ADAL" clId="{53DA08E4-9FF8-48EC-942D-7F764AF2FE0D}" dt="2025-06-27T16:39:12.188" v="1724" actId="20577"/>
          <ac:spMkLst>
            <pc:docMk/>
            <pc:sldMk cId="1605146930" sldId="263"/>
            <ac:spMk id="2" creationId="{CD092532-2AB9-789F-1729-EC2A9F0A32A7}"/>
          </ac:spMkLst>
        </pc:spChg>
        <pc:spChg chg="del">
          <ac:chgData name="Singer, Ryan" userId="33e9e8df-9697-4492-94f9-00effe301b3d" providerId="ADAL" clId="{53DA08E4-9FF8-48EC-942D-7F764AF2FE0D}" dt="2025-06-27T16:39:16.509" v="1725" actId="478"/>
          <ac:spMkLst>
            <pc:docMk/>
            <pc:sldMk cId="1605146930" sldId="263"/>
            <ac:spMk id="3" creationId="{A19B14E5-904A-DEE3-5376-2F612552D3D6}"/>
          </ac:spMkLst>
        </pc:spChg>
        <pc:spChg chg="add mod">
          <ac:chgData name="Singer, Ryan" userId="33e9e8df-9697-4492-94f9-00effe301b3d" providerId="ADAL" clId="{53DA08E4-9FF8-48EC-942D-7F764AF2FE0D}" dt="2025-06-27T16:52:34.287" v="2245" actId="14100"/>
          <ac:spMkLst>
            <pc:docMk/>
            <pc:sldMk cId="1605146930" sldId="263"/>
            <ac:spMk id="8" creationId="{F2287E63-C48B-2D0E-3EA3-7BED3EF9E89F}"/>
          </ac:spMkLst>
        </pc:spChg>
        <pc:spChg chg="add mod">
          <ac:chgData name="Singer, Ryan" userId="33e9e8df-9697-4492-94f9-00effe301b3d" providerId="ADAL" clId="{53DA08E4-9FF8-48EC-942D-7F764AF2FE0D}" dt="2025-06-27T16:54:55.039" v="2297" actId="20577"/>
          <ac:spMkLst>
            <pc:docMk/>
            <pc:sldMk cId="1605146930" sldId="263"/>
            <ac:spMk id="9" creationId="{AC2B422A-2B46-A794-C78D-4ADE2DFCE18D}"/>
          </ac:spMkLst>
        </pc:spChg>
        <pc:spChg chg="add mod">
          <ac:chgData name="Singer, Ryan" userId="33e9e8df-9697-4492-94f9-00effe301b3d" providerId="ADAL" clId="{53DA08E4-9FF8-48EC-942D-7F764AF2FE0D}" dt="2025-06-27T16:52:38.432" v="2246" actId="1076"/>
          <ac:spMkLst>
            <pc:docMk/>
            <pc:sldMk cId="1605146930" sldId="263"/>
            <ac:spMk id="10" creationId="{023A7E49-1AA2-66D0-D310-BDC2DC1C496C}"/>
          </ac:spMkLst>
        </pc:spChg>
        <pc:spChg chg="add mod">
          <ac:chgData name="Singer, Ryan" userId="33e9e8df-9697-4492-94f9-00effe301b3d" providerId="ADAL" clId="{53DA08E4-9FF8-48EC-942D-7F764AF2FE0D}" dt="2025-06-27T16:48:44.102" v="2165" actId="208"/>
          <ac:spMkLst>
            <pc:docMk/>
            <pc:sldMk cId="1605146930" sldId="263"/>
            <ac:spMk id="11" creationId="{0385361C-9382-6C05-7293-8208887A4753}"/>
          </ac:spMkLst>
        </pc:spChg>
        <pc:spChg chg="add mod ord">
          <ac:chgData name="Singer, Ryan" userId="33e9e8df-9697-4492-94f9-00effe301b3d" providerId="ADAL" clId="{53DA08E4-9FF8-48EC-942D-7F764AF2FE0D}" dt="2025-06-27T16:48:30.238" v="2163" actId="208"/>
          <ac:spMkLst>
            <pc:docMk/>
            <pc:sldMk cId="1605146930" sldId="263"/>
            <ac:spMk id="12" creationId="{7029FC49-5864-A05E-9ED0-C12D17D11059}"/>
          </ac:spMkLst>
        </pc:spChg>
        <pc:spChg chg="add mod">
          <ac:chgData name="Singer, Ryan" userId="33e9e8df-9697-4492-94f9-00effe301b3d" providerId="ADAL" clId="{53DA08E4-9FF8-48EC-942D-7F764AF2FE0D}" dt="2025-06-27T16:49:44.366" v="2173" actId="207"/>
          <ac:spMkLst>
            <pc:docMk/>
            <pc:sldMk cId="1605146930" sldId="263"/>
            <ac:spMk id="13" creationId="{F9E78DE0-2C37-553D-272B-069613ECDCD8}"/>
          </ac:spMkLst>
        </pc:spChg>
        <pc:spChg chg="add mod">
          <ac:chgData name="Singer, Ryan" userId="33e9e8df-9697-4492-94f9-00effe301b3d" providerId="ADAL" clId="{53DA08E4-9FF8-48EC-942D-7F764AF2FE0D}" dt="2025-06-27T16:52:30.092" v="2243" actId="1076"/>
          <ac:spMkLst>
            <pc:docMk/>
            <pc:sldMk cId="1605146930" sldId="263"/>
            <ac:spMk id="14" creationId="{1DE77C5E-5B3D-EE25-1ACE-FBB89A7C7BB6}"/>
          </ac:spMkLst>
        </pc:spChg>
        <pc:spChg chg="add mod">
          <ac:chgData name="Singer, Ryan" userId="33e9e8df-9697-4492-94f9-00effe301b3d" providerId="ADAL" clId="{53DA08E4-9FF8-48EC-942D-7F764AF2FE0D}" dt="2025-06-27T16:52:28.241" v="2242" actId="1076"/>
          <ac:spMkLst>
            <pc:docMk/>
            <pc:sldMk cId="1605146930" sldId="263"/>
            <ac:spMk id="15" creationId="{5F2D4B5C-6832-CD60-B245-721868FFB7C4}"/>
          </ac:spMkLst>
        </pc:spChg>
        <pc:spChg chg="add mod">
          <ac:chgData name="Singer, Ryan" userId="33e9e8df-9697-4492-94f9-00effe301b3d" providerId="ADAL" clId="{53DA08E4-9FF8-48EC-942D-7F764AF2FE0D}" dt="2025-06-27T16:52:41.131" v="2247" actId="1076"/>
          <ac:spMkLst>
            <pc:docMk/>
            <pc:sldMk cId="1605146930" sldId="263"/>
            <ac:spMk id="16" creationId="{A32385BD-C59C-ADF1-5576-6483C9FE0E98}"/>
          </ac:spMkLst>
        </pc:spChg>
        <pc:spChg chg="add mod">
          <ac:chgData name="Singer, Ryan" userId="33e9e8df-9697-4492-94f9-00effe301b3d" providerId="ADAL" clId="{53DA08E4-9FF8-48EC-942D-7F764AF2FE0D}" dt="2025-06-27T16:53:11.738" v="2273" actId="20577"/>
          <ac:spMkLst>
            <pc:docMk/>
            <pc:sldMk cId="1605146930" sldId="263"/>
            <ac:spMk id="17" creationId="{A0EA49EE-489A-AA3C-5716-60B44F3B0938}"/>
          </ac:spMkLst>
        </pc:spChg>
        <pc:spChg chg="add mod">
          <ac:chgData name="Singer, Ryan" userId="33e9e8df-9697-4492-94f9-00effe301b3d" providerId="ADAL" clId="{53DA08E4-9FF8-48EC-942D-7F764AF2FE0D}" dt="2025-06-27T16:53:32.338" v="2275" actId="207"/>
          <ac:spMkLst>
            <pc:docMk/>
            <pc:sldMk cId="1605146930" sldId="263"/>
            <ac:spMk id="18" creationId="{F628A25A-5B64-2D25-EBDB-0D9BC508EB22}"/>
          </ac:spMkLst>
        </pc:spChg>
        <pc:spChg chg="add mod">
          <ac:chgData name="Singer, Ryan" userId="33e9e8df-9697-4492-94f9-00effe301b3d" providerId="ADAL" clId="{53DA08E4-9FF8-48EC-942D-7F764AF2FE0D}" dt="2025-06-27T16:53:37.284" v="2277" actId="1076"/>
          <ac:spMkLst>
            <pc:docMk/>
            <pc:sldMk cId="1605146930" sldId="263"/>
            <ac:spMk id="19" creationId="{E88651B3-68D3-AC64-E29D-2C4A134B3B62}"/>
          </ac:spMkLst>
        </pc:spChg>
        <pc:spChg chg="add mod">
          <ac:chgData name="Singer, Ryan" userId="33e9e8df-9697-4492-94f9-00effe301b3d" providerId="ADAL" clId="{53DA08E4-9FF8-48EC-942D-7F764AF2FE0D}" dt="2025-06-27T16:53:40.675" v="2279" actId="1076"/>
          <ac:spMkLst>
            <pc:docMk/>
            <pc:sldMk cId="1605146930" sldId="263"/>
            <ac:spMk id="20" creationId="{93024A7B-4727-1CA5-7703-B5B6E00E6D56}"/>
          </ac:spMkLst>
        </pc:spChg>
        <pc:spChg chg="add mod">
          <ac:chgData name="Singer, Ryan" userId="33e9e8df-9697-4492-94f9-00effe301b3d" providerId="ADAL" clId="{53DA08E4-9FF8-48EC-942D-7F764AF2FE0D}" dt="2025-06-27T16:53:44.619" v="2281" actId="1076"/>
          <ac:spMkLst>
            <pc:docMk/>
            <pc:sldMk cId="1605146930" sldId="263"/>
            <ac:spMk id="21" creationId="{60E8F920-24B3-D985-EC1C-23DCB405A7E7}"/>
          </ac:spMkLst>
        </pc:spChg>
        <pc:spChg chg="add mod">
          <ac:chgData name="Singer, Ryan" userId="33e9e8df-9697-4492-94f9-00effe301b3d" providerId="ADAL" clId="{53DA08E4-9FF8-48EC-942D-7F764AF2FE0D}" dt="2025-06-27T16:53:49.425" v="2283" actId="1076"/>
          <ac:spMkLst>
            <pc:docMk/>
            <pc:sldMk cId="1605146930" sldId="263"/>
            <ac:spMk id="22" creationId="{1BA51D75-CCC5-E90A-CDD6-921087FFE588}"/>
          </ac:spMkLst>
        </pc:spChg>
        <pc:spChg chg="add mod">
          <ac:chgData name="Singer, Ryan" userId="33e9e8df-9697-4492-94f9-00effe301b3d" providerId="ADAL" clId="{53DA08E4-9FF8-48EC-942D-7F764AF2FE0D}" dt="2025-06-27T16:53:52.927" v="2285" actId="1076"/>
          <ac:spMkLst>
            <pc:docMk/>
            <pc:sldMk cId="1605146930" sldId="263"/>
            <ac:spMk id="23" creationId="{FD4CEBF8-9418-5B9F-00D1-4D9BBF8D938B}"/>
          </ac:spMkLst>
        </pc:spChg>
        <pc:spChg chg="add mod">
          <ac:chgData name="Singer, Ryan" userId="33e9e8df-9697-4492-94f9-00effe301b3d" providerId="ADAL" clId="{53DA08E4-9FF8-48EC-942D-7F764AF2FE0D}" dt="2025-06-27T16:53:56.634" v="2287" actId="1076"/>
          <ac:spMkLst>
            <pc:docMk/>
            <pc:sldMk cId="1605146930" sldId="263"/>
            <ac:spMk id="24" creationId="{44271222-DB08-5836-98CF-9A64849D693E}"/>
          </ac:spMkLst>
        </pc:spChg>
        <pc:spChg chg="add mod">
          <ac:chgData name="Singer, Ryan" userId="33e9e8df-9697-4492-94f9-00effe301b3d" providerId="ADAL" clId="{53DA08E4-9FF8-48EC-942D-7F764AF2FE0D}" dt="2025-06-27T16:54:00.874" v="2289" actId="1076"/>
          <ac:spMkLst>
            <pc:docMk/>
            <pc:sldMk cId="1605146930" sldId="263"/>
            <ac:spMk id="25" creationId="{F7E6D5BC-BFF9-71ED-C5F5-E32FD5AE6BF8}"/>
          </ac:spMkLst>
        </pc:spChg>
        <pc:spChg chg="add mod">
          <ac:chgData name="Singer, Ryan" userId="33e9e8df-9697-4492-94f9-00effe301b3d" providerId="ADAL" clId="{53DA08E4-9FF8-48EC-942D-7F764AF2FE0D}" dt="2025-06-27T16:54:04.438" v="2291" actId="1076"/>
          <ac:spMkLst>
            <pc:docMk/>
            <pc:sldMk cId="1605146930" sldId="263"/>
            <ac:spMk id="26" creationId="{82C09928-80C4-192C-F993-BD8883FA6DE4}"/>
          </ac:spMkLst>
        </pc:spChg>
        <pc:spChg chg="add mod">
          <ac:chgData name="Singer, Ryan" userId="33e9e8df-9697-4492-94f9-00effe301b3d" providerId="ADAL" clId="{53DA08E4-9FF8-48EC-942D-7F764AF2FE0D}" dt="2025-06-27T16:54:09.382" v="2293" actId="1076"/>
          <ac:spMkLst>
            <pc:docMk/>
            <pc:sldMk cId="1605146930" sldId="263"/>
            <ac:spMk id="27" creationId="{10E54BD3-2079-D1F7-6866-6A569287E820}"/>
          </ac:spMkLst>
        </pc:spChg>
        <pc:graphicFrameChg chg="add mod modGraphic">
          <ac:chgData name="Singer, Ryan" userId="33e9e8df-9697-4492-94f9-00effe301b3d" providerId="ADAL" clId="{53DA08E4-9FF8-48EC-942D-7F764AF2FE0D}" dt="2025-06-27T16:41:52.816" v="1787" actId="122"/>
          <ac:graphicFrameMkLst>
            <pc:docMk/>
            <pc:sldMk cId="1605146930" sldId="263"/>
            <ac:graphicFrameMk id="7" creationId="{7B9236B5-068A-13F9-84CF-21A4F9013104}"/>
          </ac:graphicFrameMkLst>
        </pc:graphicFrameChg>
      </pc:sldChg>
      <pc:sldMasterChg chg="modSp setBg modSldLayout">
        <pc:chgData name="Singer, Ryan" userId="33e9e8df-9697-4492-94f9-00effe301b3d" providerId="ADAL" clId="{53DA08E4-9FF8-48EC-942D-7F764AF2FE0D}" dt="2025-06-26T19:07:56.831" v="428" actId="2711"/>
        <pc:sldMasterMkLst>
          <pc:docMk/>
          <pc:sldMasterMk cId="2859802737" sldId="2147483660"/>
        </pc:sldMasterMkLst>
        <pc:spChg chg="mod">
          <ac:chgData name="Singer, Ryan" userId="33e9e8df-9697-4492-94f9-00effe301b3d" providerId="ADAL" clId="{53DA08E4-9FF8-48EC-942D-7F764AF2FE0D}" dt="2025-06-18T23:37:56.318" v="1" actId="2711"/>
          <ac:spMkLst>
            <pc:docMk/>
            <pc:sldMasterMk cId="2859802737" sldId="2147483660"/>
            <ac:spMk id="2" creationId="{A5E4E178-7058-7F31-DC07-D725AEB6C733}"/>
          </ac:spMkLst>
        </pc:spChg>
        <pc:sldLayoutChg chg="delSp modSp mod setBg">
          <pc:chgData name="Singer, Ryan" userId="33e9e8df-9697-4492-94f9-00effe301b3d" providerId="ADAL" clId="{53DA08E4-9FF8-48EC-942D-7F764AF2FE0D}" dt="2025-06-26T19:07:36.512" v="426" actId="2711"/>
          <pc:sldLayoutMkLst>
            <pc:docMk/>
            <pc:sldMasterMk cId="2859802737" sldId="2147483660"/>
            <pc:sldLayoutMk cId="2472193323" sldId="2147483661"/>
          </pc:sldLayoutMkLst>
          <pc:spChg chg="mod">
            <ac:chgData name="Singer, Ryan" userId="33e9e8df-9697-4492-94f9-00effe301b3d" providerId="ADAL" clId="{53DA08E4-9FF8-48EC-942D-7F764AF2FE0D}" dt="2025-06-26T19:07:36.512" v="426" actId="2711"/>
            <ac:spMkLst>
              <pc:docMk/>
              <pc:sldMasterMk cId="2859802737" sldId="2147483660"/>
              <pc:sldLayoutMk cId="2472193323" sldId="2147483661"/>
              <ac:spMk id="2" creationId="{4FB298B0-6726-60A1-990E-3C337C52B26E}"/>
            </ac:spMkLst>
          </pc:spChg>
          <pc:spChg chg="del">
            <ac:chgData name="Singer, Ryan" userId="33e9e8df-9697-4492-94f9-00effe301b3d" providerId="ADAL" clId="{53DA08E4-9FF8-48EC-942D-7F764AF2FE0D}" dt="2025-06-18T23:46:01.271" v="77" actId="478"/>
            <ac:spMkLst>
              <pc:docMk/>
              <pc:sldMasterMk cId="2859802737" sldId="2147483660"/>
              <pc:sldLayoutMk cId="2472193323" sldId="2147483661"/>
              <ac:spMk id="4" creationId="{F8689E79-1851-621B-9CCC-65F434238754}"/>
            </ac:spMkLst>
          </pc:spChg>
          <pc:spChg chg="del mod">
            <ac:chgData name="Singer, Ryan" userId="33e9e8df-9697-4492-94f9-00effe301b3d" providerId="ADAL" clId="{53DA08E4-9FF8-48EC-942D-7F764AF2FE0D}" dt="2025-06-18T23:45:56.458" v="76" actId="478"/>
            <ac:spMkLst>
              <pc:docMk/>
              <pc:sldMasterMk cId="2859802737" sldId="2147483660"/>
              <pc:sldLayoutMk cId="2472193323" sldId="2147483661"/>
              <ac:spMk id="5" creationId="{444FD958-C1C9-C831-933B-DAD973729351}"/>
            </ac:spMkLst>
          </pc:spChg>
        </pc:sldLayoutChg>
        <pc:sldLayoutChg chg="addSp modSp mod setBg">
          <pc:chgData name="Singer, Ryan" userId="33e9e8df-9697-4492-94f9-00effe301b3d" providerId="ADAL" clId="{53DA08E4-9FF8-48EC-942D-7F764AF2FE0D}" dt="2025-06-26T19:07:46.535" v="427" actId="2711"/>
          <pc:sldLayoutMkLst>
            <pc:docMk/>
            <pc:sldMasterMk cId="2859802737" sldId="2147483660"/>
            <pc:sldLayoutMk cId="2648191575" sldId="2147483662"/>
          </pc:sldLayoutMkLst>
          <pc:spChg chg="mod">
            <ac:chgData name="Singer, Ryan" userId="33e9e8df-9697-4492-94f9-00effe301b3d" providerId="ADAL" clId="{53DA08E4-9FF8-48EC-942D-7F764AF2FE0D}" dt="2025-06-26T19:07:46.535" v="427" actId="2711"/>
            <ac:spMkLst>
              <pc:docMk/>
              <pc:sldMasterMk cId="2859802737" sldId="2147483660"/>
              <pc:sldLayoutMk cId="2648191575" sldId="2147483662"/>
              <ac:spMk id="2" creationId="{29E48803-9084-2339-BC9C-4D9471A99819}"/>
            </ac:spMkLst>
          </pc:spChg>
          <pc:spChg chg="mod">
            <ac:chgData name="Singer, Ryan" userId="33e9e8df-9697-4492-94f9-00effe301b3d" providerId="ADAL" clId="{53DA08E4-9FF8-48EC-942D-7F764AF2FE0D}" dt="2025-06-18T23:38:37.042" v="3"/>
            <ac:spMkLst>
              <pc:docMk/>
              <pc:sldMasterMk cId="2859802737" sldId="2147483660"/>
              <pc:sldLayoutMk cId="2648191575" sldId="2147483662"/>
              <ac:spMk id="5" creationId="{ACA91D2A-1212-0764-8D42-C50982C127F5}"/>
            </ac:spMkLst>
          </pc:spChg>
          <pc:spChg chg="mod">
            <ac:chgData name="Singer, Ryan" userId="33e9e8df-9697-4492-94f9-00effe301b3d" providerId="ADAL" clId="{53DA08E4-9FF8-48EC-942D-7F764AF2FE0D}" dt="2025-06-18T23:42:42.211" v="63" actId="207"/>
            <ac:spMkLst>
              <pc:docMk/>
              <pc:sldMasterMk cId="2859802737" sldId="2147483660"/>
              <pc:sldLayoutMk cId="2648191575" sldId="2147483662"/>
              <ac:spMk id="6" creationId="{E7830A1D-D2A3-885C-E432-35BC7E490C5F}"/>
            </ac:spMkLst>
          </pc:spChg>
          <pc:picChg chg="add mod modCrop">
            <ac:chgData name="Singer, Ryan" userId="33e9e8df-9697-4492-94f9-00effe301b3d" providerId="ADAL" clId="{53DA08E4-9FF8-48EC-942D-7F764AF2FE0D}" dt="2025-06-18T23:42:50.686" v="65" actId="1076"/>
            <ac:picMkLst>
              <pc:docMk/>
              <pc:sldMasterMk cId="2859802737" sldId="2147483660"/>
              <pc:sldLayoutMk cId="2648191575" sldId="2147483662"/>
              <ac:picMk id="8" creationId="{6111329D-C17E-6273-CBBA-D6EF84FAA318}"/>
            </ac:picMkLst>
          </pc:picChg>
        </pc:sldLayoutChg>
        <pc:sldLayoutChg chg="modSp setBg">
          <pc:chgData name="Singer, Ryan" userId="33e9e8df-9697-4492-94f9-00effe301b3d" providerId="ADAL" clId="{53DA08E4-9FF8-48EC-942D-7F764AF2FE0D}" dt="2025-06-26T19:07:56.831" v="428" actId="2711"/>
          <pc:sldLayoutMkLst>
            <pc:docMk/>
            <pc:sldMasterMk cId="2859802737" sldId="2147483660"/>
            <pc:sldLayoutMk cId="717457000" sldId="2147483663"/>
          </pc:sldLayoutMkLst>
          <pc:spChg chg="mod">
            <ac:chgData name="Singer, Ryan" userId="33e9e8df-9697-4492-94f9-00effe301b3d" providerId="ADAL" clId="{53DA08E4-9FF8-48EC-942D-7F764AF2FE0D}" dt="2025-06-26T19:07:56.831" v="428" actId="2711"/>
            <ac:spMkLst>
              <pc:docMk/>
              <pc:sldMasterMk cId="2859802737" sldId="2147483660"/>
              <pc:sldLayoutMk cId="717457000" sldId="2147483663"/>
              <ac:spMk id="2" creationId="{1EE54DD1-9DE3-9E12-1197-97043027E5A5}"/>
            </ac:spMkLst>
          </pc:spChg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2617277886" sldId="2147483664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2079476754" sldId="2147483665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1506778661" sldId="2147483666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2539946622" sldId="2147483667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2757711630" sldId="2147483668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1682726764" sldId="2147483669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3132009506" sldId="2147483670"/>
          </pc:sldLayoutMkLst>
        </pc:sldLayoutChg>
        <pc:sldLayoutChg chg="setBg">
          <pc:chgData name="Singer, Ryan" userId="33e9e8df-9697-4492-94f9-00effe301b3d" providerId="ADAL" clId="{53DA08E4-9FF8-48EC-942D-7F764AF2FE0D}" dt="2025-06-18T23:37:28.857" v="0"/>
          <pc:sldLayoutMkLst>
            <pc:docMk/>
            <pc:sldMasterMk cId="2859802737" sldId="2147483660"/>
            <pc:sldLayoutMk cId="209976834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9E846-126B-4F69-A719-503152162F59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07281-1069-4137-8335-6EB041754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98B0-6726-60A1-990E-3C337C52B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aettenschweiler" panose="020B070604090206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C2E5F-8C92-0C63-AACD-BFB497C36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4B1D-BC36-CB40-7B59-F295174C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FE8E-5CAA-F81C-8EF5-0FC2C3BE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A1FF0-CBCF-72C6-4A4D-D94151CBE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3C3DE-B633-C00F-D3BD-A89CCBC5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810DE-BE1A-44C2-9E2C-C8AA0857A331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1063-5DA5-2CE8-3A09-1CD85085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1163B-D945-1032-06D4-54B054ED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0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7A5DBE-3993-3A0A-EC6A-E2967F9C1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1FAB7-7D44-C4A8-C296-E73CF44D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7436-3F03-1C97-0D97-5BCF3C2A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7C77-C14B-4C14-84B2-96E6742C342B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488B2-A0EF-5248-D6AC-58A92DE8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83665-0C7C-A0F9-8145-8EA5E458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8803-9084-2339-BC9C-4D9471A9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5546"/>
          </a:xfrm>
        </p:spPr>
        <p:txBody>
          <a:bodyPr/>
          <a:lstStyle>
            <a:lvl1pPr algn="ctr">
              <a:defRPr>
                <a:latin typeface="Haettenschweiler" panose="020B070604090206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D9F1-9F65-A0AA-52FC-463168A8A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BBF04-B9E5-22E1-8AFB-44101FB9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91D2A-1212-0764-8D42-C50982C1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30A1D-D2A3-885C-E432-35BC7E49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226" y="6356350"/>
            <a:ext cx="371573" cy="36512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p&#10;&#10;AI-generated content may be incorrect.">
            <a:extLst>
              <a:ext uri="{FF2B5EF4-FFF2-40B4-BE49-F238E27FC236}">
                <a16:creationId xmlns:a16="http://schemas.microsoft.com/office/drawing/2014/main" id="{6111329D-C17E-6273-CBBA-D6EF84FAA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5" b="35180"/>
          <a:stretch/>
        </p:blipFill>
        <p:spPr>
          <a:xfrm>
            <a:off x="0" y="6152356"/>
            <a:ext cx="12192000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4DD1-9DE3-9E12-1197-97043027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aettenschweiler" panose="020B070604090206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FB597-01BC-A8EE-7F04-3CE5EB09B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0B483-F6DD-8ED0-3FF6-4250402C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915D-86E9-49A2-AE48-A55769FF6BB7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DCCF-97D1-9D94-6865-B659294C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A0B76-C577-A845-0D79-BFC09794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5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3406-3B2B-DC0B-08FD-A55190A8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5B162-7C1E-C4E9-CA92-7C103C9F4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5F88D-6CD3-732E-13A2-B9BF3F0D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3F677-556A-87D2-BD4F-3BF0138D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2068-4FF5-4D47-A67A-665B3288FB13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E954B-ADA6-654E-0FE8-87D8ED57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2B267-1E1E-BBC3-5E56-AB5B4969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7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975C9-D5D5-9F21-3867-DAADB470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917E4-3232-A4AB-CB2C-1F045ECDA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C2378-2779-5A2D-C0E1-1E55D7750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DB260-68A5-2684-25AD-01C0C8107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DDEAD3-2078-AA22-F69A-EA6855A67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7FE2A-32D4-566B-19B7-11B027DD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8229-A957-4975-874C-E4230549E2EE}" type="datetime1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40A0C-08AD-F567-8FB6-B5532B80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E40EA-AFFC-AC5C-AE92-C8E2B4D7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7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944C-6BA3-4DF2-2872-8F6C204DA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04898-D78F-3065-4D1F-317C358D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07F7-EB7C-4C5D-AE98-E34FBF6768C1}" type="datetime1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F20E8-1BE6-1626-FD6B-ED9E0753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EB4A1-82E3-0BC9-BF5C-DFE6F8E3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63271-E9AC-0E54-48D4-7A2C814A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C008-CBD4-4EAC-AA56-8E5406DE5CEF}" type="datetime1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32DFF-5017-1761-2BC5-1CC8FFA0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C6F39-765E-CB3E-CC7D-8546F438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4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5D010-EC1D-FCAE-FEE1-4D642674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5520-93C3-E8D3-78EC-58E3F6389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06518-8EBB-1DB5-ED89-94F85F397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E1E95-CFA0-07B9-F681-EF01A856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C4BA-4E4D-4818-B695-1B4839908293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BE47A-33EA-C213-78AB-DD9A671D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C87E7-A0F7-A98A-C96C-19618D7C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DB1B-456C-2C29-7711-F56F6ED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69CA7-0FD7-A962-B911-9CA75C116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AE857-753D-5295-BA21-EA0AB0CDB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BE00F-0D37-B378-E496-C20A2A11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80EB4-4FA7-41F1-9730-99F04FEC8996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1FA01-04B2-6A6A-2026-9D3A2934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9FB85-D82E-41F8-871B-C36274BD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2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4E178-7058-7F31-DC07-D725AEB6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1AE92-B68C-D11A-9ED1-0AEAFD2EC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60612-F077-5DD5-1971-44C45DB5A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AFD8AE-5897-4743-A8C4-17DF9E9A38C3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F991F-5839-B5E3-1289-DCC4CA56A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Central City Waterfront Urban Design Study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FE82A-2EB1-9FFD-3556-BBDF6154C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21BF9-FC00-4DCB-83A0-0881748F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roadway" panose="04040905080B02020502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35F4D248-D968-5520-DFC0-E21CE767C2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401" y="-436520"/>
            <a:ext cx="13042801" cy="7181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A9EF3-718D-09B7-BEAD-4CAC5E6F7717}"/>
              </a:ext>
            </a:extLst>
          </p:cNvPr>
          <p:cNvSpPr txBox="1"/>
          <p:nvPr/>
        </p:nvSpPr>
        <p:spPr>
          <a:xfrm>
            <a:off x="0" y="414779"/>
            <a:ext cx="12192000" cy="92333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Haettenschweiler" panose="020B0706040902060204" pitchFamily="34" charset="0"/>
              </a:rPr>
              <a:t>The Central City Waterfront Urban Design Study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A1EA5-2420-AA3F-D16B-319284F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2347-E003-65F1-EF47-B684688E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and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7CCC8-A6D4-6218-56B7-C080859A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AB289-68B0-5857-B426-9BC83288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5129C-84F6-B718-62C0-FCA33282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43832CF-F712-9504-4B3E-6DFC17B8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809625"/>
            <a:ext cx="2571750" cy="3429000"/>
          </a:xfrm>
          <a:prstGeom prst="rect">
            <a:avLst/>
          </a:prstGeom>
        </p:spPr>
      </p:pic>
      <p:pic>
        <p:nvPicPr>
          <p:cNvPr id="11" name="Picture 10" descr="Map&#10;&#10;AI-generated content may be incorrect.">
            <a:extLst>
              <a:ext uri="{FF2B5EF4-FFF2-40B4-BE49-F238E27FC236}">
                <a16:creationId xmlns:a16="http://schemas.microsoft.com/office/drawing/2014/main" id="{53092ED2-18C3-9601-D74F-CF17DF662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809625"/>
            <a:ext cx="4572000" cy="3429000"/>
          </a:xfrm>
          <a:prstGeom prst="rect">
            <a:avLst/>
          </a:prstGeom>
        </p:spPr>
      </p:pic>
      <p:pic>
        <p:nvPicPr>
          <p:cNvPr id="13" name="Picture 12" descr="Diagram, schematic&#10;&#10;AI-generated content may be incorrect.">
            <a:extLst>
              <a:ext uri="{FF2B5EF4-FFF2-40B4-BE49-F238E27FC236}">
                <a16:creationId xmlns:a16="http://schemas.microsoft.com/office/drawing/2014/main" id="{80231915-5E48-F273-B700-C75EF850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23473" r="6771" b="24028"/>
          <a:stretch/>
        </p:blipFill>
        <p:spPr>
          <a:xfrm>
            <a:off x="66675" y="4341466"/>
            <a:ext cx="3971925" cy="1855857"/>
          </a:xfrm>
          <a:prstGeom prst="rect">
            <a:avLst/>
          </a:prstGeom>
        </p:spPr>
      </p:pic>
      <p:pic>
        <p:nvPicPr>
          <p:cNvPr id="15" name="Picture 1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5D7C6D93-C39E-3623-15EB-3F0B6D678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6"/>
          <a:stretch/>
        </p:blipFill>
        <p:spPr>
          <a:xfrm>
            <a:off x="4178561" y="4337987"/>
            <a:ext cx="3174739" cy="185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29BD83-E4BD-708D-3EB7-D1D1FF058609}"/>
              </a:ext>
            </a:extLst>
          </p:cNvPr>
          <p:cNvSpPr txBox="1"/>
          <p:nvPr/>
        </p:nvSpPr>
        <p:spPr>
          <a:xfrm>
            <a:off x="7496174" y="809625"/>
            <a:ext cx="469582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City of Possibility Exhibit and Events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The City of Possibility Central City Waterfront Design Charrette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City Club/Architectural Heritage Foundation Central City Charrette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PP&amp;R Metro2040 Grant for the Tom McCall Waterfront Park Bowl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U of O Architecture Design Studio</a:t>
            </a:r>
          </a:p>
          <a:p>
            <a:endParaRPr lang="en-US" dirty="0"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31B34-885D-A7C8-4A74-39BAA46E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the Urban Fabric Around the Waterfront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00065-C5D2-F10C-C702-9F9148FD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0A733-45F2-EF5A-DD52-619774DE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09985-BA50-F038-99CB-61F0E5E2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Map&#10;&#10;AI-generated content may be incorrect.">
            <a:extLst>
              <a:ext uri="{FF2B5EF4-FFF2-40B4-BE49-F238E27FC236}">
                <a16:creationId xmlns:a16="http://schemas.microsoft.com/office/drawing/2014/main" id="{45A762FE-45B5-1716-F9FA-F65D94ED1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r="32611"/>
          <a:stretch/>
        </p:blipFill>
        <p:spPr>
          <a:xfrm>
            <a:off x="7419975" y="895547"/>
            <a:ext cx="4610100" cy="5283025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A90574-4F08-24BC-3A84-4D05ABB0C5E2}"/>
              </a:ext>
            </a:extLst>
          </p:cNvPr>
          <p:cNvSpPr/>
          <p:nvPr/>
        </p:nvSpPr>
        <p:spPr>
          <a:xfrm>
            <a:off x="7473820" y="895739"/>
            <a:ext cx="4133462" cy="5299788"/>
          </a:xfrm>
          <a:custGeom>
            <a:avLst/>
            <a:gdLst>
              <a:gd name="connsiteX0" fmla="*/ 0 w 4133462"/>
              <a:gd name="connsiteY0" fmla="*/ 4254759 h 5299788"/>
              <a:gd name="connsiteX1" fmla="*/ 202101 w 4133462"/>
              <a:gd name="connsiteY1" fmla="*/ 3738869 h 5299788"/>
              <a:gd name="connsiteX2" fmla="*/ 425476 w 4133462"/>
              <a:gd name="connsiteY2" fmla="*/ 3168676 h 5299788"/>
              <a:gd name="connsiteX3" fmla="*/ 606303 w 4133462"/>
              <a:gd name="connsiteY3" fmla="*/ 2707090 h 5299788"/>
              <a:gd name="connsiteX4" fmla="*/ 840315 w 4133462"/>
              <a:gd name="connsiteY4" fmla="*/ 2109745 h 5299788"/>
              <a:gd name="connsiteX5" fmla="*/ 1063690 w 4133462"/>
              <a:gd name="connsiteY5" fmla="*/ 1539551 h 5299788"/>
              <a:gd name="connsiteX6" fmla="*/ 1054733 w 4133462"/>
              <a:gd name="connsiteY6" fmla="*/ 1167819 h 5299788"/>
              <a:gd name="connsiteX7" fmla="*/ 1045029 w 4133462"/>
              <a:gd name="connsiteY7" fmla="*/ 765110 h 5299788"/>
              <a:gd name="connsiteX8" fmla="*/ 1026368 w 4133462"/>
              <a:gd name="connsiteY8" fmla="*/ 438539 h 5299788"/>
              <a:gd name="connsiteX9" fmla="*/ 1487705 w 4133462"/>
              <a:gd name="connsiteY9" fmla="*/ 424387 h 5299788"/>
              <a:gd name="connsiteX10" fmla="*/ 2009877 w 4133462"/>
              <a:gd name="connsiteY10" fmla="*/ 408369 h 5299788"/>
              <a:gd name="connsiteX11" fmla="*/ 2547258 w 4133462"/>
              <a:gd name="connsiteY11" fmla="*/ 391885 h 5299788"/>
              <a:gd name="connsiteX12" fmla="*/ 2821578 w 4133462"/>
              <a:gd name="connsiteY12" fmla="*/ 199861 h 5299788"/>
              <a:gd name="connsiteX13" fmla="*/ 3107094 w 4133462"/>
              <a:gd name="connsiteY13" fmla="*/ 0 h 5299788"/>
              <a:gd name="connsiteX14" fmla="*/ 3589487 w 4133462"/>
              <a:gd name="connsiteY14" fmla="*/ 4385 h 5299788"/>
              <a:gd name="connsiteX15" fmla="*/ 4133462 w 4133462"/>
              <a:gd name="connsiteY15" fmla="*/ 9330 h 5299788"/>
              <a:gd name="connsiteX16" fmla="*/ 4130803 w 4133462"/>
              <a:gd name="connsiteY16" fmla="*/ 419737 h 5299788"/>
              <a:gd name="connsiteX17" fmla="*/ 4127864 w 4133462"/>
              <a:gd name="connsiteY17" fmla="*/ 873345 h 5299788"/>
              <a:gd name="connsiteX18" fmla="*/ 4125204 w 4133462"/>
              <a:gd name="connsiteY18" fmla="*/ 1283752 h 5299788"/>
              <a:gd name="connsiteX19" fmla="*/ 4122265 w 4133462"/>
              <a:gd name="connsiteY19" fmla="*/ 1737360 h 5299788"/>
              <a:gd name="connsiteX20" fmla="*/ 4119046 w 4133462"/>
              <a:gd name="connsiteY20" fmla="*/ 2234168 h 5299788"/>
              <a:gd name="connsiteX21" fmla="*/ 4116387 w 4133462"/>
              <a:gd name="connsiteY21" fmla="*/ 2644575 h 5299788"/>
              <a:gd name="connsiteX22" fmla="*/ 4112608 w 4133462"/>
              <a:gd name="connsiteY22" fmla="*/ 3227785 h 5299788"/>
              <a:gd name="connsiteX23" fmla="*/ 4108829 w 4133462"/>
              <a:gd name="connsiteY23" fmla="*/ 3810995 h 5299788"/>
              <a:gd name="connsiteX24" fmla="*/ 4105470 w 4133462"/>
              <a:gd name="connsiteY24" fmla="*/ 4329404 h 5299788"/>
              <a:gd name="connsiteX25" fmla="*/ 3653122 w 4133462"/>
              <a:gd name="connsiteY25" fmla="*/ 4307011 h 5299788"/>
              <a:gd name="connsiteX26" fmla="*/ 3163078 w 4133462"/>
              <a:gd name="connsiteY26" fmla="*/ 4282751 h 5299788"/>
              <a:gd name="connsiteX27" fmla="*/ 2779932 w 4133462"/>
              <a:gd name="connsiteY27" fmla="*/ 4611593 h 5299788"/>
              <a:gd name="connsiteX28" fmla="*/ 2408636 w 4133462"/>
              <a:gd name="connsiteY28" fmla="*/ 4930265 h 5299788"/>
              <a:gd name="connsiteX29" fmla="*/ 1978090 w 4133462"/>
              <a:gd name="connsiteY29" fmla="*/ 5299788 h 5299788"/>
              <a:gd name="connsiteX30" fmla="*/ 1455576 w 4133462"/>
              <a:gd name="connsiteY30" fmla="*/ 5281126 h 5299788"/>
              <a:gd name="connsiteX31" fmla="*/ 1222311 w 4133462"/>
              <a:gd name="connsiteY31" fmla="*/ 5234473 h 5299788"/>
              <a:gd name="connsiteX32" fmla="*/ 961053 w 4133462"/>
              <a:gd name="connsiteY32" fmla="*/ 5169159 h 5299788"/>
              <a:gd name="connsiteX33" fmla="*/ 690466 w 4133462"/>
              <a:gd name="connsiteY33" fmla="*/ 5010539 h 5299788"/>
              <a:gd name="connsiteX34" fmla="*/ 416146 w 4133462"/>
              <a:gd name="connsiteY34" fmla="*/ 4736219 h 5299788"/>
              <a:gd name="connsiteX35" fmla="*/ 130629 w 4133462"/>
              <a:gd name="connsiteY35" fmla="*/ 4450702 h 5299788"/>
              <a:gd name="connsiteX36" fmla="*/ 0 w 4133462"/>
              <a:gd name="connsiteY36" fmla="*/ 4254759 h 529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133462" h="5299788" extrusionOk="0">
                <a:moveTo>
                  <a:pt x="0" y="4254759"/>
                </a:moveTo>
                <a:cubicBezTo>
                  <a:pt x="54736" y="4056558"/>
                  <a:pt x="180167" y="3969997"/>
                  <a:pt x="202101" y="3738869"/>
                </a:cubicBezTo>
                <a:cubicBezTo>
                  <a:pt x="224035" y="3507741"/>
                  <a:pt x="387602" y="3407327"/>
                  <a:pt x="425476" y="3168676"/>
                </a:cubicBezTo>
                <a:cubicBezTo>
                  <a:pt x="463350" y="2930025"/>
                  <a:pt x="572138" y="2873319"/>
                  <a:pt x="606303" y="2707090"/>
                </a:cubicBezTo>
                <a:cubicBezTo>
                  <a:pt x="640469" y="2540861"/>
                  <a:pt x="819665" y="2357443"/>
                  <a:pt x="840315" y="2109745"/>
                </a:cubicBezTo>
                <a:cubicBezTo>
                  <a:pt x="860965" y="1862047"/>
                  <a:pt x="1012650" y="1777213"/>
                  <a:pt x="1063690" y="1539551"/>
                </a:cubicBezTo>
                <a:cubicBezTo>
                  <a:pt x="1023926" y="1425193"/>
                  <a:pt x="1075388" y="1306984"/>
                  <a:pt x="1054733" y="1167819"/>
                </a:cubicBezTo>
                <a:cubicBezTo>
                  <a:pt x="1034078" y="1028654"/>
                  <a:pt x="1088285" y="953226"/>
                  <a:pt x="1045029" y="765110"/>
                </a:cubicBezTo>
                <a:cubicBezTo>
                  <a:pt x="1027030" y="633079"/>
                  <a:pt x="1054387" y="571823"/>
                  <a:pt x="1026368" y="438539"/>
                </a:cubicBezTo>
                <a:cubicBezTo>
                  <a:pt x="1205448" y="432595"/>
                  <a:pt x="1290633" y="454113"/>
                  <a:pt x="1487705" y="424387"/>
                </a:cubicBezTo>
                <a:cubicBezTo>
                  <a:pt x="1684777" y="394661"/>
                  <a:pt x="1814479" y="420642"/>
                  <a:pt x="2009877" y="408369"/>
                </a:cubicBezTo>
                <a:cubicBezTo>
                  <a:pt x="2205275" y="396096"/>
                  <a:pt x="2292626" y="459667"/>
                  <a:pt x="2547258" y="391885"/>
                </a:cubicBezTo>
                <a:cubicBezTo>
                  <a:pt x="2641115" y="307608"/>
                  <a:pt x="2747600" y="268961"/>
                  <a:pt x="2821578" y="199861"/>
                </a:cubicBezTo>
                <a:cubicBezTo>
                  <a:pt x="2895556" y="130762"/>
                  <a:pt x="2972322" y="107286"/>
                  <a:pt x="3107094" y="0"/>
                </a:cubicBezTo>
                <a:cubicBezTo>
                  <a:pt x="3323325" y="-29172"/>
                  <a:pt x="3375478" y="12983"/>
                  <a:pt x="3589487" y="4385"/>
                </a:cubicBezTo>
                <a:cubicBezTo>
                  <a:pt x="3803496" y="-4213"/>
                  <a:pt x="3929096" y="72243"/>
                  <a:pt x="4133462" y="9330"/>
                </a:cubicBezTo>
                <a:cubicBezTo>
                  <a:pt x="4152211" y="103751"/>
                  <a:pt x="4107044" y="275343"/>
                  <a:pt x="4130803" y="419737"/>
                </a:cubicBezTo>
                <a:cubicBezTo>
                  <a:pt x="4154562" y="564131"/>
                  <a:pt x="4121316" y="777394"/>
                  <a:pt x="4127864" y="873345"/>
                </a:cubicBezTo>
                <a:cubicBezTo>
                  <a:pt x="4134412" y="969296"/>
                  <a:pt x="4104500" y="1157018"/>
                  <a:pt x="4125204" y="1283752"/>
                </a:cubicBezTo>
                <a:cubicBezTo>
                  <a:pt x="4145908" y="1410486"/>
                  <a:pt x="4086957" y="1533099"/>
                  <a:pt x="4122265" y="1737360"/>
                </a:cubicBezTo>
                <a:cubicBezTo>
                  <a:pt x="4157573" y="1941621"/>
                  <a:pt x="4095041" y="2057882"/>
                  <a:pt x="4119046" y="2234168"/>
                </a:cubicBezTo>
                <a:cubicBezTo>
                  <a:pt x="4143051" y="2410454"/>
                  <a:pt x="4108010" y="2556498"/>
                  <a:pt x="4116387" y="2644575"/>
                </a:cubicBezTo>
                <a:cubicBezTo>
                  <a:pt x="4124764" y="2732652"/>
                  <a:pt x="4093364" y="3019947"/>
                  <a:pt x="4112608" y="3227785"/>
                </a:cubicBezTo>
                <a:cubicBezTo>
                  <a:pt x="4131852" y="3435623"/>
                  <a:pt x="4102504" y="3656633"/>
                  <a:pt x="4108829" y="3810995"/>
                </a:cubicBezTo>
                <a:cubicBezTo>
                  <a:pt x="4115154" y="3965357"/>
                  <a:pt x="4050380" y="4206692"/>
                  <a:pt x="4105470" y="4329404"/>
                </a:cubicBezTo>
                <a:cubicBezTo>
                  <a:pt x="3889783" y="4344448"/>
                  <a:pt x="3746261" y="4284355"/>
                  <a:pt x="3653122" y="4307011"/>
                </a:cubicBezTo>
                <a:cubicBezTo>
                  <a:pt x="3559983" y="4329667"/>
                  <a:pt x="3323765" y="4281739"/>
                  <a:pt x="3163078" y="4282751"/>
                </a:cubicBezTo>
                <a:cubicBezTo>
                  <a:pt x="3045322" y="4457989"/>
                  <a:pt x="2952946" y="4434696"/>
                  <a:pt x="2779932" y="4611593"/>
                </a:cubicBezTo>
                <a:cubicBezTo>
                  <a:pt x="2606918" y="4788490"/>
                  <a:pt x="2528113" y="4822590"/>
                  <a:pt x="2408636" y="4930265"/>
                </a:cubicBezTo>
                <a:cubicBezTo>
                  <a:pt x="2289158" y="5037940"/>
                  <a:pt x="2044533" y="5185487"/>
                  <a:pt x="1978090" y="5299788"/>
                </a:cubicBezTo>
                <a:cubicBezTo>
                  <a:pt x="1780148" y="5295290"/>
                  <a:pt x="1591004" y="5245009"/>
                  <a:pt x="1455576" y="5281126"/>
                </a:cubicBezTo>
                <a:cubicBezTo>
                  <a:pt x="1343349" y="5265620"/>
                  <a:pt x="1299679" y="5246814"/>
                  <a:pt x="1222311" y="5234473"/>
                </a:cubicBezTo>
                <a:cubicBezTo>
                  <a:pt x="1104251" y="5216641"/>
                  <a:pt x="1053270" y="5191234"/>
                  <a:pt x="961053" y="5169159"/>
                </a:cubicBezTo>
                <a:cubicBezTo>
                  <a:pt x="860632" y="5125647"/>
                  <a:pt x="786247" y="5027752"/>
                  <a:pt x="690466" y="5010539"/>
                </a:cubicBezTo>
                <a:cubicBezTo>
                  <a:pt x="567011" y="4909483"/>
                  <a:pt x="551392" y="4862363"/>
                  <a:pt x="416146" y="4736219"/>
                </a:cubicBezTo>
                <a:cubicBezTo>
                  <a:pt x="280900" y="4610075"/>
                  <a:pt x="266520" y="4522631"/>
                  <a:pt x="130629" y="4450702"/>
                </a:cubicBezTo>
                <a:cubicBezTo>
                  <a:pt x="49437" y="4374392"/>
                  <a:pt x="58392" y="4305917"/>
                  <a:pt x="0" y="4254759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00908741">
                  <a:custGeom>
                    <a:avLst/>
                    <a:gdLst>
                      <a:gd name="connsiteX0" fmla="*/ 0 w 4133462"/>
                      <a:gd name="connsiteY0" fmla="*/ 4254759 h 5299788"/>
                      <a:gd name="connsiteX1" fmla="*/ 1063690 w 4133462"/>
                      <a:gd name="connsiteY1" fmla="*/ 1539551 h 5299788"/>
                      <a:gd name="connsiteX2" fmla="*/ 1045029 w 4133462"/>
                      <a:gd name="connsiteY2" fmla="*/ 765110 h 5299788"/>
                      <a:gd name="connsiteX3" fmla="*/ 1026368 w 4133462"/>
                      <a:gd name="connsiteY3" fmla="*/ 438539 h 5299788"/>
                      <a:gd name="connsiteX4" fmla="*/ 2547258 w 4133462"/>
                      <a:gd name="connsiteY4" fmla="*/ 391885 h 5299788"/>
                      <a:gd name="connsiteX5" fmla="*/ 3107094 w 4133462"/>
                      <a:gd name="connsiteY5" fmla="*/ 0 h 5299788"/>
                      <a:gd name="connsiteX6" fmla="*/ 4133462 w 4133462"/>
                      <a:gd name="connsiteY6" fmla="*/ 9330 h 5299788"/>
                      <a:gd name="connsiteX7" fmla="*/ 4105470 w 4133462"/>
                      <a:gd name="connsiteY7" fmla="*/ 4329404 h 5299788"/>
                      <a:gd name="connsiteX8" fmla="*/ 3163078 w 4133462"/>
                      <a:gd name="connsiteY8" fmla="*/ 4282751 h 5299788"/>
                      <a:gd name="connsiteX9" fmla="*/ 1978090 w 4133462"/>
                      <a:gd name="connsiteY9" fmla="*/ 5299788 h 5299788"/>
                      <a:gd name="connsiteX10" fmla="*/ 1455576 w 4133462"/>
                      <a:gd name="connsiteY10" fmla="*/ 5281126 h 5299788"/>
                      <a:gd name="connsiteX11" fmla="*/ 1222311 w 4133462"/>
                      <a:gd name="connsiteY11" fmla="*/ 5234473 h 5299788"/>
                      <a:gd name="connsiteX12" fmla="*/ 961053 w 4133462"/>
                      <a:gd name="connsiteY12" fmla="*/ 5169159 h 5299788"/>
                      <a:gd name="connsiteX13" fmla="*/ 690466 w 4133462"/>
                      <a:gd name="connsiteY13" fmla="*/ 5010539 h 5299788"/>
                      <a:gd name="connsiteX14" fmla="*/ 130629 w 4133462"/>
                      <a:gd name="connsiteY14" fmla="*/ 4450702 h 5299788"/>
                      <a:gd name="connsiteX15" fmla="*/ 0 w 4133462"/>
                      <a:gd name="connsiteY15" fmla="*/ 4254759 h 529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133462" h="5299788">
                        <a:moveTo>
                          <a:pt x="0" y="4254759"/>
                        </a:moveTo>
                        <a:lnTo>
                          <a:pt x="1063690" y="1539551"/>
                        </a:lnTo>
                        <a:lnTo>
                          <a:pt x="1045029" y="765110"/>
                        </a:lnTo>
                        <a:lnTo>
                          <a:pt x="1026368" y="438539"/>
                        </a:lnTo>
                        <a:lnTo>
                          <a:pt x="2547258" y="391885"/>
                        </a:lnTo>
                        <a:lnTo>
                          <a:pt x="3107094" y="0"/>
                        </a:lnTo>
                        <a:lnTo>
                          <a:pt x="4133462" y="9330"/>
                        </a:lnTo>
                        <a:lnTo>
                          <a:pt x="4105470" y="4329404"/>
                        </a:lnTo>
                        <a:lnTo>
                          <a:pt x="3163078" y="4282751"/>
                        </a:lnTo>
                        <a:lnTo>
                          <a:pt x="1978090" y="5299788"/>
                        </a:lnTo>
                        <a:lnTo>
                          <a:pt x="1455576" y="5281126"/>
                        </a:lnTo>
                        <a:lnTo>
                          <a:pt x="1222311" y="5234473"/>
                        </a:lnTo>
                        <a:lnTo>
                          <a:pt x="961053" y="5169159"/>
                        </a:lnTo>
                        <a:lnTo>
                          <a:pt x="690466" y="5010539"/>
                        </a:lnTo>
                        <a:lnTo>
                          <a:pt x="130629" y="4450702"/>
                        </a:lnTo>
                        <a:lnTo>
                          <a:pt x="0" y="4254759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169DF7-E5A0-625A-164F-A28CAB1AE88C}"/>
              </a:ext>
            </a:extLst>
          </p:cNvPr>
          <p:cNvSpPr/>
          <p:nvPr/>
        </p:nvSpPr>
        <p:spPr>
          <a:xfrm>
            <a:off x="8733453" y="1306286"/>
            <a:ext cx="1408923" cy="4851918"/>
          </a:xfrm>
          <a:custGeom>
            <a:avLst/>
            <a:gdLst>
              <a:gd name="connsiteX0" fmla="*/ 1324947 w 1408923"/>
              <a:gd name="connsiteY0" fmla="*/ 0 h 4851918"/>
              <a:gd name="connsiteX1" fmla="*/ 821094 w 1408923"/>
              <a:gd name="connsiteY1" fmla="*/ 55983 h 4851918"/>
              <a:gd name="connsiteX2" fmla="*/ 845354 w 1408923"/>
              <a:gd name="connsiteY2" fmla="*/ 526619 h 4851918"/>
              <a:gd name="connsiteX3" fmla="*/ 867747 w 1408923"/>
              <a:gd name="connsiteY3" fmla="*/ 961053 h 4851918"/>
              <a:gd name="connsiteX4" fmla="*/ 702875 w 1408923"/>
              <a:gd name="connsiteY4" fmla="*/ 1398939 h 4851918"/>
              <a:gd name="connsiteX5" fmla="*/ 538003 w 1408923"/>
              <a:gd name="connsiteY5" fmla="*/ 1836824 h 4851918"/>
              <a:gd name="connsiteX6" fmla="*/ 347099 w 1408923"/>
              <a:gd name="connsiteY6" fmla="*/ 2343850 h 4851918"/>
              <a:gd name="connsiteX7" fmla="*/ 156194 w 1408923"/>
              <a:gd name="connsiteY7" fmla="*/ 2850875 h 4851918"/>
              <a:gd name="connsiteX8" fmla="*/ 0 w 1408923"/>
              <a:gd name="connsiteY8" fmla="*/ 3265714 h 4851918"/>
              <a:gd name="connsiteX9" fmla="*/ 298580 w 1408923"/>
              <a:gd name="connsiteY9" fmla="*/ 3387012 h 4851918"/>
              <a:gd name="connsiteX10" fmla="*/ 153022 w 1408923"/>
              <a:gd name="connsiteY10" fmla="*/ 3775165 h 4851918"/>
              <a:gd name="connsiteX11" fmla="*/ 18661 w 1408923"/>
              <a:gd name="connsiteY11" fmla="*/ 4133461 h 4851918"/>
              <a:gd name="connsiteX12" fmla="*/ 18661 w 1408923"/>
              <a:gd name="connsiteY12" fmla="*/ 4464698 h 4851918"/>
              <a:gd name="connsiteX13" fmla="*/ 18661 w 1408923"/>
              <a:gd name="connsiteY13" fmla="*/ 4795934 h 4851918"/>
              <a:gd name="connsiteX14" fmla="*/ 214604 w 1408923"/>
              <a:gd name="connsiteY14" fmla="*/ 4842587 h 4851918"/>
              <a:gd name="connsiteX15" fmla="*/ 662474 w 1408923"/>
              <a:gd name="connsiteY15" fmla="*/ 4851918 h 4851918"/>
              <a:gd name="connsiteX16" fmla="*/ 1063690 w 1408923"/>
              <a:gd name="connsiteY16" fmla="*/ 4553338 h 4851918"/>
              <a:gd name="connsiteX17" fmla="*/ 970384 w 1408923"/>
              <a:gd name="connsiteY17" fmla="*/ 4488024 h 4851918"/>
              <a:gd name="connsiteX18" fmla="*/ 1045029 w 1408923"/>
              <a:gd name="connsiteY18" fmla="*/ 4338734 h 4851918"/>
              <a:gd name="connsiteX19" fmla="*/ 979714 w 1408923"/>
              <a:gd name="connsiteY19" fmla="*/ 4105469 h 4851918"/>
              <a:gd name="connsiteX20" fmla="*/ 849086 w 1408923"/>
              <a:gd name="connsiteY20" fmla="*/ 4077477 h 4851918"/>
              <a:gd name="connsiteX21" fmla="*/ 923731 w 1408923"/>
              <a:gd name="connsiteY21" fmla="*/ 3956179 h 4851918"/>
              <a:gd name="connsiteX22" fmla="*/ 811763 w 1408923"/>
              <a:gd name="connsiteY22" fmla="*/ 3778898 h 4851918"/>
              <a:gd name="connsiteX23" fmla="*/ 746449 w 1408923"/>
              <a:gd name="connsiteY23" fmla="*/ 3610947 h 4851918"/>
              <a:gd name="connsiteX24" fmla="*/ 765110 w 1408923"/>
              <a:gd name="connsiteY24" fmla="*/ 3442996 h 4851918"/>
              <a:gd name="connsiteX25" fmla="*/ 765110 w 1408923"/>
              <a:gd name="connsiteY25" fmla="*/ 3442996 h 4851918"/>
              <a:gd name="connsiteX26" fmla="*/ 513184 w 1408923"/>
              <a:gd name="connsiteY26" fmla="*/ 3312367 h 4851918"/>
              <a:gd name="connsiteX27" fmla="*/ 720790 w 1408923"/>
              <a:gd name="connsiteY27" fmla="*/ 2773524 h 4851918"/>
              <a:gd name="connsiteX28" fmla="*/ 936700 w 1408923"/>
              <a:gd name="connsiteY28" fmla="*/ 2213128 h 4851918"/>
              <a:gd name="connsiteX29" fmla="*/ 1152610 w 1408923"/>
              <a:gd name="connsiteY29" fmla="*/ 1652731 h 4851918"/>
              <a:gd name="connsiteX30" fmla="*/ 1343608 w 1408923"/>
              <a:gd name="connsiteY30" fmla="*/ 1156996 h 4851918"/>
              <a:gd name="connsiteX31" fmla="*/ 1352939 w 1408923"/>
              <a:gd name="connsiteY31" fmla="*/ 569167 h 4851918"/>
              <a:gd name="connsiteX32" fmla="*/ 1408923 w 1408923"/>
              <a:gd name="connsiteY32" fmla="*/ 494522 h 4851918"/>
              <a:gd name="connsiteX33" fmla="*/ 1399592 w 1408923"/>
              <a:gd name="connsiteY33" fmla="*/ 345232 h 4851918"/>
              <a:gd name="connsiteX34" fmla="*/ 1324947 w 1408923"/>
              <a:gd name="connsiteY34" fmla="*/ 186612 h 4851918"/>
              <a:gd name="connsiteX35" fmla="*/ 1259633 w 1408923"/>
              <a:gd name="connsiteY35" fmla="*/ 55983 h 4851918"/>
              <a:gd name="connsiteX36" fmla="*/ 1240971 w 1408923"/>
              <a:gd name="connsiteY36" fmla="*/ 27992 h 4851918"/>
              <a:gd name="connsiteX37" fmla="*/ 1324947 w 1408923"/>
              <a:gd name="connsiteY37" fmla="*/ 0 h 485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08923" h="4851918" fill="none" extrusionOk="0">
                <a:moveTo>
                  <a:pt x="1324947" y="0"/>
                </a:moveTo>
                <a:cubicBezTo>
                  <a:pt x="1148049" y="73790"/>
                  <a:pt x="962992" y="13817"/>
                  <a:pt x="821094" y="55983"/>
                </a:cubicBezTo>
                <a:cubicBezTo>
                  <a:pt x="851281" y="199403"/>
                  <a:pt x="815460" y="393703"/>
                  <a:pt x="845354" y="526619"/>
                </a:cubicBezTo>
                <a:cubicBezTo>
                  <a:pt x="875248" y="659535"/>
                  <a:pt x="857052" y="845943"/>
                  <a:pt x="867747" y="961053"/>
                </a:cubicBezTo>
                <a:cubicBezTo>
                  <a:pt x="876072" y="1073893"/>
                  <a:pt x="733341" y="1234909"/>
                  <a:pt x="702875" y="1398939"/>
                </a:cubicBezTo>
                <a:cubicBezTo>
                  <a:pt x="672409" y="1562969"/>
                  <a:pt x="545558" y="1658319"/>
                  <a:pt x="538003" y="1836824"/>
                </a:cubicBezTo>
                <a:cubicBezTo>
                  <a:pt x="530448" y="2015329"/>
                  <a:pt x="368476" y="2235745"/>
                  <a:pt x="347099" y="2343850"/>
                </a:cubicBezTo>
                <a:cubicBezTo>
                  <a:pt x="325721" y="2451955"/>
                  <a:pt x="158861" y="2701180"/>
                  <a:pt x="156194" y="2850875"/>
                </a:cubicBezTo>
                <a:cubicBezTo>
                  <a:pt x="153527" y="3000570"/>
                  <a:pt x="35038" y="3110191"/>
                  <a:pt x="0" y="3265714"/>
                </a:cubicBezTo>
                <a:cubicBezTo>
                  <a:pt x="94063" y="3275066"/>
                  <a:pt x="164064" y="3365065"/>
                  <a:pt x="298580" y="3387012"/>
                </a:cubicBezTo>
                <a:cubicBezTo>
                  <a:pt x="268187" y="3529804"/>
                  <a:pt x="185864" y="3626600"/>
                  <a:pt x="153022" y="3775165"/>
                </a:cubicBezTo>
                <a:cubicBezTo>
                  <a:pt x="120180" y="3923730"/>
                  <a:pt x="40888" y="4023764"/>
                  <a:pt x="18661" y="4133461"/>
                </a:cubicBezTo>
                <a:cubicBezTo>
                  <a:pt x="32168" y="4218701"/>
                  <a:pt x="6097" y="4387397"/>
                  <a:pt x="18661" y="4464698"/>
                </a:cubicBezTo>
                <a:cubicBezTo>
                  <a:pt x="31225" y="4541999"/>
                  <a:pt x="-20265" y="4705464"/>
                  <a:pt x="18661" y="4795934"/>
                </a:cubicBezTo>
                <a:cubicBezTo>
                  <a:pt x="110031" y="4796781"/>
                  <a:pt x="124669" y="4832859"/>
                  <a:pt x="214604" y="4842587"/>
                </a:cubicBezTo>
                <a:cubicBezTo>
                  <a:pt x="350985" y="4796233"/>
                  <a:pt x="459382" y="4868836"/>
                  <a:pt x="662474" y="4851918"/>
                </a:cubicBezTo>
                <a:cubicBezTo>
                  <a:pt x="764401" y="4760242"/>
                  <a:pt x="949390" y="4696169"/>
                  <a:pt x="1063690" y="4553338"/>
                </a:cubicBezTo>
                <a:cubicBezTo>
                  <a:pt x="1038370" y="4548578"/>
                  <a:pt x="1022051" y="4510548"/>
                  <a:pt x="970384" y="4488024"/>
                </a:cubicBezTo>
                <a:cubicBezTo>
                  <a:pt x="985243" y="4416173"/>
                  <a:pt x="1033788" y="4400496"/>
                  <a:pt x="1045029" y="4338734"/>
                </a:cubicBezTo>
                <a:cubicBezTo>
                  <a:pt x="1019240" y="4276043"/>
                  <a:pt x="1025538" y="4167328"/>
                  <a:pt x="979714" y="4105469"/>
                </a:cubicBezTo>
                <a:cubicBezTo>
                  <a:pt x="941526" y="4097705"/>
                  <a:pt x="893103" y="4075598"/>
                  <a:pt x="849086" y="4077477"/>
                </a:cubicBezTo>
                <a:cubicBezTo>
                  <a:pt x="863545" y="4029041"/>
                  <a:pt x="910169" y="4004590"/>
                  <a:pt x="923731" y="3956179"/>
                </a:cubicBezTo>
                <a:cubicBezTo>
                  <a:pt x="879392" y="3888946"/>
                  <a:pt x="858910" y="3831931"/>
                  <a:pt x="811763" y="3778898"/>
                </a:cubicBezTo>
                <a:cubicBezTo>
                  <a:pt x="791386" y="3739049"/>
                  <a:pt x="784748" y="3663651"/>
                  <a:pt x="746449" y="3610947"/>
                </a:cubicBezTo>
                <a:cubicBezTo>
                  <a:pt x="732255" y="3559289"/>
                  <a:pt x="772142" y="3498184"/>
                  <a:pt x="765110" y="3442996"/>
                </a:cubicBezTo>
                <a:lnTo>
                  <a:pt x="765110" y="3442996"/>
                </a:lnTo>
                <a:cubicBezTo>
                  <a:pt x="693216" y="3435399"/>
                  <a:pt x="569149" y="3328631"/>
                  <a:pt x="513184" y="3312367"/>
                </a:cubicBezTo>
                <a:cubicBezTo>
                  <a:pt x="542624" y="3051400"/>
                  <a:pt x="667697" y="2931413"/>
                  <a:pt x="720790" y="2773524"/>
                </a:cubicBezTo>
                <a:cubicBezTo>
                  <a:pt x="773883" y="2615635"/>
                  <a:pt x="899308" y="2371088"/>
                  <a:pt x="936700" y="2213128"/>
                </a:cubicBezTo>
                <a:cubicBezTo>
                  <a:pt x="974092" y="2055168"/>
                  <a:pt x="1145184" y="1784633"/>
                  <a:pt x="1152610" y="1652731"/>
                </a:cubicBezTo>
                <a:cubicBezTo>
                  <a:pt x="1160036" y="1520829"/>
                  <a:pt x="1296859" y="1376803"/>
                  <a:pt x="1343608" y="1156996"/>
                </a:cubicBezTo>
                <a:cubicBezTo>
                  <a:pt x="1287147" y="880642"/>
                  <a:pt x="1371571" y="735406"/>
                  <a:pt x="1352939" y="569167"/>
                </a:cubicBezTo>
                <a:cubicBezTo>
                  <a:pt x="1371816" y="533213"/>
                  <a:pt x="1399056" y="522668"/>
                  <a:pt x="1408923" y="494522"/>
                </a:cubicBezTo>
                <a:cubicBezTo>
                  <a:pt x="1398214" y="439243"/>
                  <a:pt x="1417921" y="376282"/>
                  <a:pt x="1399592" y="345232"/>
                </a:cubicBezTo>
                <a:cubicBezTo>
                  <a:pt x="1347827" y="281527"/>
                  <a:pt x="1360161" y="247839"/>
                  <a:pt x="1324947" y="186612"/>
                </a:cubicBezTo>
                <a:cubicBezTo>
                  <a:pt x="1310396" y="159561"/>
                  <a:pt x="1280218" y="81814"/>
                  <a:pt x="1259633" y="55983"/>
                </a:cubicBezTo>
                <a:cubicBezTo>
                  <a:pt x="1248496" y="44745"/>
                  <a:pt x="1252642" y="39633"/>
                  <a:pt x="1240971" y="27992"/>
                </a:cubicBezTo>
                <a:cubicBezTo>
                  <a:pt x="1271595" y="17666"/>
                  <a:pt x="1288426" y="14005"/>
                  <a:pt x="1324947" y="0"/>
                </a:cubicBezTo>
                <a:close/>
              </a:path>
              <a:path w="1408923" h="4851918" stroke="0" extrusionOk="0">
                <a:moveTo>
                  <a:pt x="1324947" y="0"/>
                </a:moveTo>
                <a:cubicBezTo>
                  <a:pt x="1142884" y="77942"/>
                  <a:pt x="976748" y="-17625"/>
                  <a:pt x="821094" y="55983"/>
                </a:cubicBezTo>
                <a:cubicBezTo>
                  <a:pt x="845880" y="166184"/>
                  <a:pt x="831928" y="382238"/>
                  <a:pt x="843021" y="481366"/>
                </a:cubicBezTo>
                <a:cubicBezTo>
                  <a:pt x="854114" y="580494"/>
                  <a:pt x="859361" y="830008"/>
                  <a:pt x="867747" y="961053"/>
                </a:cubicBezTo>
                <a:cubicBezTo>
                  <a:pt x="855991" y="1116872"/>
                  <a:pt x="747932" y="1179551"/>
                  <a:pt x="702875" y="1398939"/>
                </a:cubicBezTo>
                <a:cubicBezTo>
                  <a:pt x="657818" y="1618327"/>
                  <a:pt x="543910" y="1690134"/>
                  <a:pt x="538003" y="1836824"/>
                </a:cubicBezTo>
                <a:cubicBezTo>
                  <a:pt x="532096" y="1983514"/>
                  <a:pt x="428883" y="2041653"/>
                  <a:pt x="381809" y="2251663"/>
                </a:cubicBezTo>
                <a:cubicBezTo>
                  <a:pt x="334735" y="2461673"/>
                  <a:pt x="278781" y="2521095"/>
                  <a:pt x="225614" y="2666502"/>
                </a:cubicBezTo>
                <a:cubicBezTo>
                  <a:pt x="172447" y="2811909"/>
                  <a:pt x="32119" y="3088697"/>
                  <a:pt x="0" y="3265714"/>
                </a:cubicBezTo>
                <a:cubicBezTo>
                  <a:pt x="118758" y="3286551"/>
                  <a:pt x="206771" y="3359361"/>
                  <a:pt x="298580" y="3387012"/>
                </a:cubicBezTo>
                <a:cubicBezTo>
                  <a:pt x="272544" y="3581295"/>
                  <a:pt x="171731" y="3631291"/>
                  <a:pt x="158621" y="3760237"/>
                </a:cubicBezTo>
                <a:cubicBezTo>
                  <a:pt x="145511" y="3889183"/>
                  <a:pt x="42651" y="4039583"/>
                  <a:pt x="18661" y="4133461"/>
                </a:cubicBezTo>
                <a:cubicBezTo>
                  <a:pt x="25413" y="4222668"/>
                  <a:pt x="-11755" y="4366411"/>
                  <a:pt x="18661" y="4458073"/>
                </a:cubicBezTo>
                <a:cubicBezTo>
                  <a:pt x="49077" y="4549735"/>
                  <a:pt x="-14337" y="4690143"/>
                  <a:pt x="18661" y="4795934"/>
                </a:cubicBezTo>
                <a:cubicBezTo>
                  <a:pt x="111102" y="4802336"/>
                  <a:pt x="168834" y="4856314"/>
                  <a:pt x="214604" y="4842587"/>
                </a:cubicBezTo>
                <a:cubicBezTo>
                  <a:pt x="392102" y="4811482"/>
                  <a:pt x="527008" y="4896649"/>
                  <a:pt x="662474" y="4851918"/>
                </a:cubicBezTo>
                <a:cubicBezTo>
                  <a:pt x="752042" y="4770855"/>
                  <a:pt x="958195" y="4653378"/>
                  <a:pt x="1063690" y="4553338"/>
                </a:cubicBezTo>
                <a:cubicBezTo>
                  <a:pt x="1034067" y="4536525"/>
                  <a:pt x="1002376" y="4507327"/>
                  <a:pt x="970384" y="4488024"/>
                </a:cubicBezTo>
                <a:cubicBezTo>
                  <a:pt x="977124" y="4449142"/>
                  <a:pt x="1031205" y="4378273"/>
                  <a:pt x="1045029" y="4338734"/>
                </a:cubicBezTo>
                <a:cubicBezTo>
                  <a:pt x="1001881" y="4275961"/>
                  <a:pt x="1016714" y="4181152"/>
                  <a:pt x="979714" y="4105469"/>
                </a:cubicBezTo>
                <a:cubicBezTo>
                  <a:pt x="952891" y="4102221"/>
                  <a:pt x="895291" y="4076029"/>
                  <a:pt x="849086" y="4077477"/>
                </a:cubicBezTo>
                <a:cubicBezTo>
                  <a:pt x="862450" y="4033266"/>
                  <a:pt x="897378" y="4005401"/>
                  <a:pt x="923731" y="3956179"/>
                </a:cubicBezTo>
                <a:cubicBezTo>
                  <a:pt x="872694" y="3918313"/>
                  <a:pt x="864863" y="3851627"/>
                  <a:pt x="811763" y="3778898"/>
                </a:cubicBezTo>
                <a:cubicBezTo>
                  <a:pt x="795809" y="3742706"/>
                  <a:pt x="785976" y="3663839"/>
                  <a:pt x="746449" y="3610947"/>
                </a:cubicBezTo>
                <a:cubicBezTo>
                  <a:pt x="747323" y="3539671"/>
                  <a:pt x="760401" y="3486669"/>
                  <a:pt x="765110" y="3442996"/>
                </a:cubicBezTo>
                <a:lnTo>
                  <a:pt x="765110" y="3442996"/>
                </a:lnTo>
                <a:cubicBezTo>
                  <a:pt x="670767" y="3423352"/>
                  <a:pt x="585062" y="3318671"/>
                  <a:pt x="513184" y="3312367"/>
                </a:cubicBezTo>
                <a:cubicBezTo>
                  <a:pt x="565600" y="3092775"/>
                  <a:pt x="733374" y="2933899"/>
                  <a:pt x="729094" y="2751971"/>
                </a:cubicBezTo>
                <a:cubicBezTo>
                  <a:pt x="724814" y="2570043"/>
                  <a:pt x="874042" y="2418408"/>
                  <a:pt x="920092" y="2256235"/>
                </a:cubicBezTo>
                <a:cubicBezTo>
                  <a:pt x="966142" y="2094062"/>
                  <a:pt x="1089495" y="1850868"/>
                  <a:pt x="1119394" y="1738946"/>
                </a:cubicBezTo>
                <a:cubicBezTo>
                  <a:pt x="1149293" y="1627024"/>
                  <a:pt x="1314751" y="1423280"/>
                  <a:pt x="1343608" y="1156996"/>
                </a:cubicBezTo>
                <a:cubicBezTo>
                  <a:pt x="1308662" y="997136"/>
                  <a:pt x="1383378" y="825586"/>
                  <a:pt x="1352939" y="569167"/>
                </a:cubicBezTo>
                <a:cubicBezTo>
                  <a:pt x="1364619" y="553391"/>
                  <a:pt x="1394133" y="515165"/>
                  <a:pt x="1408923" y="494522"/>
                </a:cubicBezTo>
                <a:cubicBezTo>
                  <a:pt x="1403792" y="421247"/>
                  <a:pt x="1414780" y="381744"/>
                  <a:pt x="1399592" y="345232"/>
                </a:cubicBezTo>
                <a:cubicBezTo>
                  <a:pt x="1354522" y="284010"/>
                  <a:pt x="1360712" y="258186"/>
                  <a:pt x="1324947" y="186612"/>
                </a:cubicBezTo>
                <a:cubicBezTo>
                  <a:pt x="1290106" y="125710"/>
                  <a:pt x="1295608" y="118338"/>
                  <a:pt x="1259633" y="55983"/>
                </a:cubicBezTo>
                <a:cubicBezTo>
                  <a:pt x="1254011" y="48651"/>
                  <a:pt x="1247584" y="33369"/>
                  <a:pt x="1240971" y="27992"/>
                </a:cubicBezTo>
                <a:cubicBezTo>
                  <a:pt x="1269983" y="12316"/>
                  <a:pt x="1309969" y="14823"/>
                  <a:pt x="1324947" y="0"/>
                </a:cubicBezTo>
                <a:close/>
              </a:path>
            </a:pathLst>
          </a:custGeom>
          <a:solidFill>
            <a:srgbClr val="C00000">
              <a:alpha val="12000"/>
            </a:srgbClr>
          </a:solidFill>
          <a:ln w="76200">
            <a:solidFill>
              <a:srgbClr val="C00000">
                <a:alpha val="36000"/>
              </a:srgbClr>
            </a:solidFill>
            <a:extLst>
              <a:ext uri="{C807C97D-BFC1-408E-A445-0C87EB9F89A2}">
                <ask:lineSketchStyleProps xmlns:ask="http://schemas.microsoft.com/office/drawing/2018/sketchyshapes" sd="295976437">
                  <a:custGeom>
                    <a:avLst/>
                    <a:gdLst>
                      <a:gd name="connsiteX0" fmla="*/ 1324947 w 1408923"/>
                      <a:gd name="connsiteY0" fmla="*/ 0 h 4851918"/>
                      <a:gd name="connsiteX1" fmla="*/ 821094 w 1408923"/>
                      <a:gd name="connsiteY1" fmla="*/ 55983 h 4851918"/>
                      <a:gd name="connsiteX2" fmla="*/ 867747 w 1408923"/>
                      <a:gd name="connsiteY2" fmla="*/ 961053 h 4851918"/>
                      <a:gd name="connsiteX3" fmla="*/ 0 w 1408923"/>
                      <a:gd name="connsiteY3" fmla="*/ 3265714 h 4851918"/>
                      <a:gd name="connsiteX4" fmla="*/ 298580 w 1408923"/>
                      <a:gd name="connsiteY4" fmla="*/ 3387012 h 4851918"/>
                      <a:gd name="connsiteX5" fmla="*/ 18661 w 1408923"/>
                      <a:gd name="connsiteY5" fmla="*/ 4133461 h 4851918"/>
                      <a:gd name="connsiteX6" fmla="*/ 18661 w 1408923"/>
                      <a:gd name="connsiteY6" fmla="*/ 4795934 h 4851918"/>
                      <a:gd name="connsiteX7" fmla="*/ 214604 w 1408923"/>
                      <a:gd name="connsiteY7" fmla="*/ 4842587 h 4851918"/>
                      <a:gd name="connsiteX8" fmla="*/ 662474 w 1408923"/>
                      <a:gd name="connsiteY8" fmla="*/ 4851918 h 4851918"/>
                      <a:gd name="connsiteX9" fmla="*/ 1063690 w 1408923"/>
                      <a:gd name="connsiteY9" fmla="*/ 4553338 h 4851918"/>
                      <a:gd name="connsiteX10" fmla="*/ 970384 w 1408923"/>
                      <a:gd name="connsiteY10" fmla="*/ 4488024 h 4851918"/>
                      <a:gd name="connsiteX11" fmla="*/ 1045029 w 1408923"/>
                      <a:gd name="connsiteY11" fmla="*/ 4338734 h 4851918"/>
                      <a:gd name="connsiteX12" fmla="*/ 979714 w 1408923"/>
                      <a:gd name="connsiteY12" fmla="*/ 4105469 h 4851918"/>
                      <a:gd name="connsiteX13" fmla="*/ 849086 w 1408923"/>
                      <a:gd name="connsiteY13" fmla="*/ 4077477 h 4851918"/>
                      <a:gd name="connsiteX14" fmla="*/ 923731 w 1408923"/>
                      <a:gd name="connsiteY14" fmla="*/ 3956179 h 4851918"/>
                      <a:gd name="connsiteX15" fmla="*/ 811763 w 1408923"/>
                      <a:gd name="connsiteY15" fmla="*/ 3778898 h 4851918"/>
                      <a:gd name="connsiteX16" fmla="*/ 746449 w 1408923"/>
                      <a:gd name="connsiteY16" fmla="*/ 3610947 h 4851918"/>
                      <a:gd name="connsiteX17" fmla="*/ 765110 w 1408923"/>
                      <a:gd name="connsiteY17" fmla="*/ 3442996 h 4851918"/>
                      <a:gd name="connsiteX18" fmla="*/ 765110 w 1408923"/>
                      <a:gd name="connsiteY18" fmla="*/ 3442996 h 4851918"/>
                      <a:gd name="connsiteX19" fmla="*/ 513184 w 1408923"/>
                      <a:gd name="connsiteY19" fmla="*/ 3312367 h 4851918"/>
                      <a:gd name="connsiteX20" fmla="*/ 1343608 w 1408923"/>
                      <a:gd name="connsiteY20" fmla="*/ 1156996 h 4851918"/>
                      <a:gd name="connsiteX21" fmla="*/ 1352939 w 1408923"/>
                      <a:gd name="connsiteY21" fmla="*/ 569167 h 4851918"/>
                      <a:gd name="connsiteX22" fmla="*/ 1408923 w 1408923"/>
                      <a:gd name="connsiteY22" fmla="*/ 494522 h 4851918"/>
                      <a:gd name="connsiteX23" fmla="*/ 1399592 w 1408923"/>
                      <a:gd name="connsiteY23" fmla="*/ 345232 h 4851918"/>
                      <a:gd name="connsiteX24" fmla="*/ 1324947 w 1408923"/>
                      <a:gd name="connsiteY24" fmla="*/ 186612 h 4851918"/>
                      <a:gd name="connsiteX25" fmla="*/ 1259633 w 1408923"/>
                      <a:gd name="connsiteY25" fmla="*/ 55983 h 4851918"/>
                      <a:gd name="connsiteX26" fmla="*/ 1240971 w 1408923"/>
                      <a:gd name="connsiteY26" fmla="*/ 27992 h 4851918"/>
                      <a:gd name="connsiteX27" fmla="*/ 1324947 w 1408923"/>
                      <a:gd name="connsiteY27" fmla="*/ 0 h 485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08923" h="4851918">
                        <a:moveTo>
                          <a:pt x="1324947" y="0"/>
                        </a:moveTo>
                        <a:lnTo>
                          <a:pt x="821094" y="55983"/>
                        </a:lnTo>
                        <a:lnTo>
                          <a:pt x="867747" y="961053"/>
                        </a:lnTo>
                        <a:lnTo>
                          <a:pt x="0" y="3265714"/>
                        </a:lnTo>
                        <a:lnTo>
                          <a:pt x="298580" y="3387012"/>
                        </a:lnTo>
                        <a:lnTo>
                          <a:pt x="18661" y="4133461"/>
                        </a:lnTo>
                        <a:lnTo>
                          <a:pt x="18661" y="4795934"/>
                        </a:lnTo>
                        <a:lnTo>
                          <a:pt x="214604" y="4842587"/>
                        </a:lnTo>
                        <a:lnTo>
                          <a:pt x="662474" y="4851918"/>
                        </a:lnTo>
                        <a:lnTo>
                          <a:pt x="1063690" y="4553338"/>
                        </a:lnTo>
                        <a:lnTo>
                          <a:pt x="970384" y="4488024"/>
                        </a:lnTo>
                        <a:lnTo>
                          <a:pt x="1045029" y="4338734"/>
                        </a:lnTo>
                        <a:lnTo>
                          <a:pt x="979714" y="4105469"/>
                        </a:lnTo>
                        <a:lnTo>
                          <a:pt x="849086" y="4077477"/>
                        </a:lnTo>
                        <a:lnTo>
                          <a:pt x="923731" y="3956179"/>
                        </a:lnTo>
                        <a:lnTo>
                          <a:pt x="811763" y="3778898"/>
                        </a:lnTo>
                        <a:lnTo>
                          <a:pt x="746449" y="3610947"/>
                        </a:lnTo>
                        <a:lnTo>
                          <a:pt x="765110" y="3442996"/>
                        </a:lnTo>
                        <a:lnTo>
                          <a:pt x="765110" y="3442996"/>
                        </a:lnTo>
                        <a:lnTo>
                          <a:pt x="513184" y="3312367"/>
                        </a:lnTo>
                        <a:lnTo>
                          <a:pt x="1343608" y="1156996"/>
                        </a:lnTo>
                        <a:lnTo>
                          <a:pt x="1352939" y="569167"/>
                        </a:lnTo>
                        <a:lnTo>
                          <a:pt x="1408923" y="494522"/>
                        </a:lnTo>
                        <a:lnTo>
                          <a:pt x="1399592" y="345232"/>
                        </a:lnTo>
                        <a:lnTo>
                          <a:pt x="1324947" y="186612"/>
                        </a:lnTo>
                        <a:lnTo>
                          <a:pt x="1259633" y="55983"/>
                        </a:lnTo>
                        <a:lnTo>
                          <a:pt x="1240971" y="27992"/>
                        </a:lnTo>
                        <a:lnTo>
                          <a:pt x="1324947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4992C-1FB1-EA57-EC39-9C1D2403E4AE}"/>
              </a:ext>
            </a:extLst>
          </p:cNvPr>
          <p:cNvSpPr txBox="1"/>
          <p:nvPr/>
        </p:nvSpPr>
        <p:spPr>
          <a:xfrm>
            <a:off x="1" y="895547"/>
            <a:ext cx="7419974" cy="6140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Haettenschweiler" panose="020B0706040902060204" pitchFamily="34" charset="0"/>
              </a:rPr>
              <a:t>Roughly Defined: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Steel Bridge and NW </a:t>
            </a:r>
            <a:r>
              <a:rPr lang="en-US" sz="3000" dirty="0" err="1">
                <a:latin typeface="Haettenschweiler" panose="020B0706040902060204" pitchFamily="34" charset="0"/>
              </a:rPr>
              <a:t>Glisan</a:t>
            </a:r>
            <a:r>
              <a:rPr lang="en-US" sz="3000" dirty="0">
                <a:latin typeface="Haettenschweiler" panose="020B0706040902060204" pitchFamily="34" charset="0"/>
              </a:rPr>
              <a:t> Street in the north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SE Grand Street to the east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405 Expressway, </a:t>
            </a:r>
            <a:r>
              <a:rPr lang="en-US" sz="3000" dirty="0" err="1">
                <a:latin typeface="Haettenschweiler" panose="020B0706040902060204" pitchFamily="34" charset="0"/>
              </a:rPr>
              <a:t>Marquam</a:t>
            </a:r>
            <a:r>
              <a:rPr lang="en-US" sz="3000" dirty="0">
                <a:latin typeface="Haettenschweiler" panose="020B0706040902060204" pitchFamily="34" charset="0"/>
              </a:rPr>
              <a:t> Bridge to the south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The Park Blocks and their prolongations to the west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A special focus on the area roughly three blocks from the waterfront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Haettenschweiler" panose="020B0706040902060204" pitchFamily="34" charset="0"/>
              </a:rPr>
              <a:t>The area includes and connects to: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Haettenschweiler" panose="020B0706040902060204" pitchFamily="34" charset="0"/>
              </a:rPr>
              <a:t>Light-rail lines, open spaces, the Green Loop, the Lower Albina Plan, Lloyd Mall Redevelopment, OMSI….</a:t>
            </a:r>
          </a:p>
          <a:p>
            <a:endParaRPr lang="en-US" dirty="0"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A3F2-47E1-282F-75F6-3DF0F16A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Corridors, Nodes, and Opportunities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2AD5C-DF76-7C60-470F-5F1B920C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2D776-3A2F-265A-8079-E7F5D23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5D0AA-6AAD-506F-5D0A-92221CBA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Map&#10;&#10;AI-generated content may be incorrect.">
            <a:extLst>
              <a:ext uri="{FF2B5EF4-FFF2-40B4-BE49-F238E27FC236}">
                <a16:creationId xmlns:a16="http://schemas.microsoft.com/office/drawing/2014/main" id="{D96F13C1-9C01-F63B-2384-AAD40382A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r="32611"/>
          <a:stretch/>
        </p:blipFill>
        <p:spPr>
          <a:xfrm>
            <a:off x="114106" y="895547"/>
            <a:ext cx="4610100" cy="528302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041A21-3711-26FC-CD2E-F1AE4249D3E3}"/>
              </a:ext>
            </a:extLst>
          </p:cNvPr>
          <p:cNvSpPr/>
          <p:nvPr/>
        </p:nvSpPr>
        <p:spPr>
          <a:xfrm>
            <a:off x="143069" y="878784"/>
            <a:ext cx="4133462" cy="5299788"/>
          </a:xfrm>
          <a:custGeom>
            <a:avLst/>
            <a:gdLst>
              <a:gd name="connsiteX0" fmla="*/ 0 w 4133462"/>
              <a:gd name="connsiteY0" fmla="*/ 4254759 h 5299788"/>
              <a:gd name="connsiteX1" fmla="*/ 202101 w 4133462"/>
              <a:gd name="connsiteY1" fmla="*/ 3738869 h 5299788"/>
              <a:gd name="connsiteX2" fmla="*/ 425476 w 4133462"/>
              <a:gd name="connsiteY2" fmla="*/ 3168676 h 5299788"/>
              <a:gd name="connsiteX3" fmla="*/ 606303 w 4133462"/>
              <a:gd name="connsiteY3" fmla="*/ 2707090 h 5299788"/>
              <a:gd name="connsiteX4" fmla="*/ 840315 w 4133462"/>
              <a:gd name="connsiteY4" fmla="*/ 2109745 h 5299788"/>
              <a:gd name="connsiteX5" fmla="*/ 1063690 w 4133462"/>
              <a:gd name="connsiteY5" fmla="*/ 1539551 h 5299788"/>
              <a:gd name="connsiteX6" fmla="*/ 1054733 w 4133462"/>
              <a:gd name="connsiteY6" fmla="*/ 1167819 h 5299788"/>
              <a:gd name="connsiteX7" fmla="*/ 1045029 w 4133462"/>
              <a:gd name="connsiteY7" fmla="*/ 765110 h 5299788"/>
              <a:gd name="connsiteX8" fmla="*/ 1026368 w 4133462"/>
              <a:gd name="connsiteY8" fmla="*/ 438539 h 5299788"/>
              <a:gd name="connsiteX9" fmla="*/ 1487705 w 4133462"/>
              <a:gd name="connsiteY9" fmla="*/ 424387 h 5299788"/>
              <a:gd name="connsiteX10" fmla="*/ 2009877 w 4133462"/>
              <a:gd name="connsiteY10" fmla="*/ 408369 h 5299788"/>
              <a:gd name="connsiteX11" fmla="*/ 2547258 w 4133462"/>
              <a:gd name="connsiteY11" fmla="*/ 391885 h 5299788"/>
              <a:gd name="connsiteX12" fmla="*/ 2821578 w 4133462"/>
              <a:gd name="connsiteY12" fmla="*/ 199861 h 5299788"/>
              <a:gd name="connsiteX13" fmla="*/ 3107094 w 4133462"/>
              <a:gd name="connsiteY13" fmla="*/ 0 h 5299788"/>
              <a:gd name="connsiteX14" fmla="*/ 3589487 w 4133462"/>
              <a:gd name="connsiteY14" fmla="*/ 4385 h 5299788"/>
              <a:gd name="connsiteX15" fmla="*/ 4133462 w 4133462"/>
              <a:gd name="connsiteY15" fmla="*/ 9330 h 5299788"/>
              <a:gd name="connsiteX16" fmla="*/ 4130803 w 4133462"/>
              <a:gd name="connsiteY16" fmla="*/ 419737 h 5299788"/>
              <a:gd name="connsiteX17" fmla="*/ 4127864 w 4133462"/>
              <a:gd name="connsiteY17" fmla="*/ 873345 h 5299788"/>
              <a:gd name="connsiteX18" fmla="*/ 4125204 w 4133462"/>
              <a:gd name="connsiteY18" fmla="*/ 1283752 h 5299788"/>
              <a:gd name="connsiteX19" fmla="*/ 4122265 w 4133462"/>
              <a:gd name="connsiteY19" fmla="*/ 1737360 h 5299788"/>
              <a:gd name="connsiteX20" fmla="*/ 4119046 w 4133462"/>
              <a:gd name="connsiteY20" fmla="*/ 2234168 h 5299788"/>
              <a:gd name="connsiteX21" fmla="*/ 4116387 w 4133462"/>
              <a:gd name="connsiteY21" fmla="*/ 2644575 h 5299788"/>
              <a:gd name="connsiteX22" fmla="*/ 4112608 w 4133462"/>
              <a:gd name="connsiteY22" fmla="*/ 3227785 h 5299788"/>
              <a:gd name="connsiteX23" fmla="*/ 4108829 w 4133462"/>
              <a:gd name="connsiteY23" fmla="*/ 3810995 h 5299788"/>
              <a:gd name="connsiteX24" fmla="*/ 4105470 w 4133462"/>
              <a:gd name="connsiteY24" fmla="*/ 4329404 h 5299788"/>
              <a:gd name="connsiteX25" fmla="*/ 3653122 w 4133462"/>
              <a:gd name="connsiteY25" fmla="*/ 4307011 h 5299788"/>
              <a:gd name="connsiteX26" fmla="*/ 3163078 w 4133462"/>
              <a:gd name="connsiteY26" fmla="*/ 4282751 h 5299788"/>
              <a:gd name="connsiteX27" fmla="*/ 2779932 w 4133462"/>
              <a:gd name="connsiteY27" fmla="*/ 4611593 h 5299788"/>
              <a:gd name="connsiteX28" fmla="*/ 2408636 w 4133462"/>
              <a:gd name="connsiteY28" fmla="*/ 4930265 h 5299788"/>
              <a:gd name="connsiteX29" fmla="*/ 1978090 w 4133462"/>
              <a:gd name="connsiteY29" fmla="*/ 5299788 h 5299788"/>
              <a:gd name="connsiteX30" fmla="*/ 1455576 w 4133462"/>
              <a:gd name="connsiteY30" fmla="*/ 5281126 h 5299788"/>
              <a:gd name="connsiteX31" fmla="*/ 1222311 w 4133462"/>
              <a:gd name="connsiteY31" fmla="*/ 5234473 h 5299788"/>
              <a:gd name="connsiteX32" fmla="*/ 961053 w 4133462"/>
              <a:gd name="connsiteY32" fmla="*/ 5169159 h 5299788"/>
              <a:gd name="connsiteX33" fmla="*/ 690466 w 4133462"/>
              <a:gd name="connsiteY33" fmla="*/ 5010539 h 5299788"/>
              <a:gd name="connsiteX34" fmla="*/ 416146 w 4133462"/>
              <a:gd name="connsiteY34" fmla="*/ 4736219 h 5299788"/>
              <a:gd name="connsiteX35" fmla="*/ 130629 w 4133462"/>
              <a:gd name="connsiteY35" fmla="*/ 4450702 h 5299788"/>
              <a:gd name="connsiteX36" fmla="*/ 0 w 4133462"/>
              <a:gd name="connsiteY36" fmla="*/ 4254759 h 529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133462" h="5299788" extrusionOk="0">
                <a:moveTo>
                  <a:pt x="0" y="4254759"/>
                </a:moveTo>
                <a:cubicBezTo>
                  <a:pt x="54736" y="4056558"/>
                  <a:pt x="180167" y="3969997"/>
                  <a:pt x="202101" y="3738869"/>
                </a:cubicBezTo>
                <a:cubicBezTo>
                  <a:pt x="224035" y="3507741"/>
                  <a:pt x="387602" y="3407327"/>
                  <a:pt x="425476" y="3168676"/>
                </a:cubicBezTo>
                <a:cubicBezTo>
                  <a:pt x="463350" y="2930025"/>
                  <a:pt x="572138" y="2873319"/>
                  <a:pt x="606303" y="2707090"/>
                </a:cubicBezTo>
                <a:cubicBezTo>
                  <a:pt x="640469" y="2540861"/>
                  <a:pt x="819665" y="2357443"/>
                  <a:pt x="840315" y="2109745"/>
                </a:cubicBezTo>
                <a:cubicBezTo>
                  <a:pt x="860965" y="1862047"/>
                  <a:pt x="1012650" y="1777213"/>
                  <a:pt x="1063690" y="1539551"/>
                </a:cubicBezTo>
                <a:cubicBezTo>
                  <a:pt x="1023926" y="1425193"/>
                  <a:pt x="1075388" y="1306984"/>
                  <a:pt x="1054733" y="1167819"/>
                </a:cubicBezTo>
                <a:cubicBezTo>
                  <a:pt x="1034078" y="1028654"/>
                  <a:pt x="1088285" y="953226"/>
                  <a:pt x="1045029" y="765110"/>
                </a:cubicBezTo>
                <a:cubicBezTo>
                  <a:pt x="1027030" y="633079"/>
                  <a:pt x="1054387" y="571823"/>
                  <a:pt x="1026368" y="438539"/>
                </a:cubicBezTo>
                <a:cubicBezTo>
                  <a:pt x="1205448" y="432595"/>
                  <a:pt x="1290633" y="454113"/>
                  <a:pt x="1487705" y="424387"/>
                </a:cubicBezTo>
                <a:cubicBezTo>
                  <a:pt x="1684777" y="394661"/>
                  <a:pt x="1814479" y="420642"/>
                  <a:pt x="2009877" y="408369"/>
                </a:cubicBezTo>
                <a:cubicBezTo>
                  <a:pt x="2205275" y="396096"/>
                  <a:pt x="2292626" y="459667"/>
                  <a:pt x="2547258" y="391885"/>
                </a:cubicBezTo>
                <a:cubicBezTo>
                  <a:pt x="2641115" y="307608"/>
                  <a:pt x="2747600" y="268961"/>
                  <a:pt x="2821578" y="199861"/>
                </a:cubicBezTo>
                <a:cubicBezTo>
                  <a:pt x="2895556" y="130762"/>
                  <a:pt x="2972322" y="107286"/>
                  <a:pt x="3107094" y="0"/>
                </a:cubicBezTo>
                <a:cubicBezTo>
                  <a:pt x="3323325" y="-29172"/>
                  <a:pt x="3375478" y="12983"/>
                  <a:pt x="3589487" y="4385"/>
                </a:cubicBezTo>
                <a:cubicBezTo>
                  <a:pt x="3803496" y="-4213"/>
                  <a:pt x="3929096" y="72243"/>
                  <a:pt x="4133462" y="9330"/>
                </a:cubicBezTo>
                <a:cubicBezTo>
                  <a:pt x="4152211" y="103751"/>
                  <a:pt x="4107044" y="275343"/>
                  <a:pt x="4130803" y="419737"/>
                </a:cubicBezTo>
                <a:cubicBezTo>
                  <a:pt x="4154562" y="564131"/>
                  <a:pt x="4121316" y="777394"/>
                  <a:pt x="4127864" y="873345"/>
                </a:cubicBezTo>
                <a:cubicBezTo>
                  <a:pt x="4134412" y="969296"/>
                  <a:pt x="4104500" y="1157018"/>
                  <a:pt x="4125204" y="1283752"/>
                </a:cubicBezTo>
                <a:cubicBezTo>
                  <a:pt x="4145908" y="1410486"/>
                  <a:pt x="4086957" y="1533099"/>
                  <a:pt x="4122265" y="1737360"/>
                </a:cubicBezTo>
                <a:cubicBezTo>
                  <a:pt x="4157573" y="1941621"/>
                  <a:pt x="4095041" y="2057882"/>
                  <a:pt x="4119046" y="2234168"/>
                </a:cubicBezTo>
                <a:cubicBezTo>
                  <a:pt x="4143051" y="2410454"/>
                  <a:pt x="4108010" y="2556498"/>
                  <a:pt x="4116387" y="2644575"/>
                </a:cubicBezTo>
                <a:cubicBezTo>
                  <a:pt x="4124764" y="2732652"/>
                  <a:pt x="4093364" y="3019947"/>
                  <a:pt x="4112608" y="3227785"/>
                </a:cubicBezTo>
                <a:cubicBezTo>
                  <a:pt x="4131852" y="3435623"/>
                  <a:pt x="4102504" y="3656633"/>
                  <a:pt x="4108829" y="3810995"/>
                </a:cubicBezTo>
                <a:cubicBezTo>
                  <a:pt x="4115154" y="3965357"/>
                  <a:pt x="4050380" y="4206692"/>
                  <a:pt x="4105470" y="4329404"/>
                </a:cubicBezTo>
                <a:cubicBezTo>
                  <a:pt x="3889783" y="4344448"/>
                  <a:pt x="3746261" y="4284355"/>
                  <a:pt x="3653122" y="4307011"/>
                </a:cubicBezTo>
                <a:cubicBezTo>
                  <a:pt x="3559983" y="4329667"/>
                  <a:pt x="3323765" y="4281739"/>
                  <a:pt x="3163078" y="4282751"/>
                </a:cubicBezTo>
                <a:cubicBezTo>
                  <a:pt x="3045322" y="4457989"/>
                  <a:pt x="2952946" y="4434696"/>
                  <a:pt x="2779932" y="4611593"/>
                </a:cubicBezTo>
                <a:cubicBezTo>
                  <a:pt x="2606918" y="4788490"/>
                  <a:pt x="2528113" y="4822590"/>
                  <a:pt x="2408636" y="4930265"/>
                </a:cubicBezTo>
                <a:cubicBezTo>
                  <a:pt x="2289158" y="5037940"/>
                  <a:pt x="2044533" y="5185487"/>
                  <a:pt x="1978090" y="5299788"/>
                </a:cubicBezTo>
                <a:cubicBezTo>
                  <a:pt x="1780148" y="5295290"/>
                  <a:pt x="1591004" y="5245009"/>
                  <a:pt x="1455576" y="5281126"/>
                </a:cubicBezTo>
                <a:cubicBezTo>
                  <a:pt x="1343349" y="5265620"/>
                  <a:pt x="1299679" y="5246814"/>
                  <a:pt x="1222311" y="5234473"/>
                </a:cubicBezTo>
                <a:cubicBezTo>
                  <a:pt x="1104251" y="5216641"/>
                  <a:pt x="1053270" y="5191234"/>
                  <a:pt x="961053" y="5169159"/>
                </a:cubicBezTo>
                <a:cubicBezTo>
                  <a:pt x="860632" y="5125647"/>
                  <a:pt x="786247" y="5027752"/>
                  <a:pt x="690466" y="5010539"/>
                </a:cubicBezTo>
                <a:cubicBezTo>
                  <a:pt x="567011" y="4909483"/>
                  <a:pt x="551392" y="4862363"/>
                  <a:pt x="416146" y="4736219"/>
                </a:cubicBezTo>
                <a:cubicBezTo>
                  <a:pt x="280900" y="4610075"/>
                  <a:pt x="266520" y="4522631"/>
                  <a:pt x="130629" y="4450702"/>
                </a:cubicBezTo>
                <a:cubicBezTo>
                  <a:pt x="49437" y="4374392"/>
                  <a:pt x="58392" y="4305917"/>
                  <a:pt x="0" y="4254759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00908741">
                  <a:custGeom>
                    <a:avLst/>
                    <a:gdLst>
                      <a:gd name="connsiteX0" fmla="*/ 0 w 4133462"/>
                      <a:gd name="connsiteY0" fmla="*/ 4254759 h 5299788"/>
                      <a:gd name="connsiteX1" fmla="*/ 1063690 w 4133462"/>
                      <a:gd name="connsiteY1" fmla="*/ 1539551 h 5299788"/>
                      <a:gd name="connsiteX2" fmla="*/ 1045029 w 4133462"/>
                      <a:gd name="connsiteY2" fmla="*/ 765110 h 5299788"/>
                      <a:gd name="connsiteX3" fmla="*/ 1026368 w 4133462"/>
                      <a:gd name="connsiteY3" fmla="*/ 438539 h 5299788"/>
                      <a:gd name="connsiteX4" fmla="*/ 2547258 w 4133462"/>
                      <a:gd name="connsiteY4" fmla="*/ 391885 h 5299788"/>
                      <a:gd name="connsiteX5" fmla="*/ 3107094 w 4133462"/>
                      <a:gd name="connsiteY5" fmla="*/ 0 h 5299788"/>
                      <a:gd name="connsiteX6" fmla="*/ 4133462 w 4133462"/>
                      <a:gd name="connsiteY6" fmla="*/ 9330 h 5299788"/>
                      <a:gd name="connsiteX7" fmla="*/ 4105470 w 4133462"/>
                      <a:gd name="connsiteY7" fmla="*/ 4329404 h 5299788"/>
                      <a:gd name="connsiteX8" fmla="*/ 3163078 w 4133462"/>
                      <a:gd name="connsiteY8" fmla="*/ 4282751 h 5299788"/>
                      <a:gd name="connsiteX9" fmla="*/ 1978090 w 4133462"/>
                      <a:gd name="connsiteY9" fmla="*/ 5299788 h 5299788"/>
                      <a:gd name="connsiteX10" fmla="*/ 1455576 w 4133462"/>
                      <a:gd name="connsiteY10" fmla="*/ 5281126 h 5299788"/>
                      <a:gd name="connsiteX11" fmla="*/ 1222311 w 4133462"/>
                      <a:gd name="connsiteY11" fmla="*/ 5234473 h 5299788"/>
                      <a:gd name="connsiteX12" fmla="*/ 961053 w 4133462"/>
                      <a:gd name="connsiteY12" fmla="*/ 5169159 h 5299788"/>
                      <a:gd name="connsiteX13" fmla="*/ 690466 w 4133462"/>
                      <a:gd name="connsiteY13" fmla="*/ 5010539 h 5299788"/>
                      <a:gd name="connsiteX14" fmla="*/ 130629 w 4133462"/>
                      <a:gd name="connsiteY14" fmla="*/ 4450702 h 5299788"/>
                      <a:gd name="connsiteX15" fmla="*/ 0 w 4133462"/>
                      <a:gd name="connsiteY15" fmla="*/ 4254759 h 529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133462" h="5299788">
                        <a:moveTo>
                          <a:pt x="0" y="4254759"/>
                        </a:moveTo>
                        <a:lnTo>
                          <a:pt x="1063690" y="1539551"/>
                        </a:lnTo>
                        <a:lnTo>
                          <a:pt x="1045029" y="765110"/>
                        </a:lnTo>
                        <a:lnTo>
                          <a:pt x="1026368" y="438539"/>
                        </a:lnTo>
                        <a:lnTo>
                          <a:pt x="2547258" y="391885"/>
                        </a:lnTo>
                        <a:lnTo>
                          <a:pt x="3107094" y="0"/>
                        </a:lnTo>
                        <a:lnTo>
                          <a:pt x="4133462" y="9330"/>
                        </a:lnTo>
                        <a:lnTo>
                          <a:pt x="4105470" y="4329404"/>
                        </a:lnTo>
                        <a:lnTo>
                          <a:pt x="3163078" y="4282751"/>
                        </a:lnTo>
                        <a:lnTo>
                          <a:pt x="1978090" y="5299788"/>
                        </a:lnTo>
                        <a:lnTo>
                          <a:pt x="1455576" y="5281126"/>
                        </a:lnTo>
                        <a:lnTo>
                          <a:pt x="1222311" y="5234473"/>
                        </a:lnTo>
                        <a:lnTo>
                          <a:pt x="961053" y="5169159"/>
                        </a:lnTo>
                        <a:lnTo>
                          <a:pt x="690466" y="5010539"/>
                        </a:lnTo>
                        <a:lnTo>
                          <a:pt x="130629" y="4450702"/>
                        </a:lnTo>
                        <a:lnTo>
                          <a:pt x="0" y="4254759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D71DD3F7-6ACF-BB11-05B0-5C0917316ADA}"/>
              </a:ext>
            </a:extLst>
          </p:cNvPr>
          <p:cNvSpPr/>
          <p:nvPr/>
        </p:nvSpPr>
        <p:spPr>
          <a:xfrm rot="1209471">
            <a:off x="1078157" y="2918693"/>
            <a:ext cx="1534636" cy="365125"/>
          </a:xfrm>
          <a:custGeom>
            <a:avLst/>
            <a:gdLst>
              <a:gd name="connsiteX0" fmla="*/ 0 w 1534636"/>
              <a:gd name="connsiteY0" fmla="*/ 182563 h 365125"/>
              <a:gd name="connsiteX1" fmla="*/ 373063 w 1534636"/>
              <a:gd name="connsiteY1" fmla="*/ 0 h 365125"/>
              <a:gd name="connsiteX2" fmla="*/ 373063 w 1534636"/>
              <a:gd name="connsiteY2" fmla="*/ 119858 h 365125"/>
              <a:gd name="connsiteX3" fmla="*/ 783088 w 1534636"/>
              <a:gd name="connsiteY3" fmla="*/ 119858 h 365125"/>
              <a:gd name="connsiteX4" fmla="*/ 1161573 w 1534636"/>
              <a:gd name="connsiteY4" fmla="*/ 119858 h 365125"/>
              <a:gd name="connsiteX5" fmla="*/ 1161573 w 1534636"/>
              <a:gd name="connsiteY5" fmla="*/ 0 h 365125"/>
              <a:gd name="connsiteX6" fmla="*/ 1534636 w 1534636"/>
              <a:gd name="connsiteY6" fmla="*/ 182563 h 365125"/>
              <a:gd name="connsiteX7" fmla="*/ 1161573 w 1534636"/>
              <a:gd name="connsiteY7" fmla="*/ 365125 h 365125"/>
              <a:gd name="connsiteX8" fmla="*/ 1161573 w 1534636"/>
              <a:gd name="connsiteY8" fmla="*/ 245267 h 365125"/>
              <a:gd name="connsiteX9" fmla="*/ 775203 w 1534636"/>
              <a:gd name="connsiteY9" fmla="*/ 245267 h 365125"/>
              <a:gd name="connsiteX10" fmla="*/ 373063 w 1534636"/>
              <a:gd name="connsiteY10" fmla="*/ 245267 h 365125"/>
              <a:gd name="connsiteX11" fmla="*/ 373063 w 1534636"/>
              <a:gd name="connsiteY11" fmla="*/ 365125 h 365125"/>
              <a:gd name="connsiteX12" fmla="*/ 0 w 1534636"/>
              <a:gd name="connsiteY12" fmla="*/ 182563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4636" h="365125" fill="none" extrusionOk="0">
                <a:moveTo>
                  <a:pt x="0" y="182563"/>
                </a:moveTo>
                <a:cubicBezTo>
                  <a:pt x="86347" y="88082"/>
                  <a:pt x="271974" y="94753"/>
                  <a:pt x="373063" y="0"/>
                </a:cubicBezTo>
                <a:cubicBezTo>
                  <a:pt x="384633" y="44279"/>
                  <a:pt x="361035" y="89245"/>
                  <a:pt x="373063" y="119858"/>
                </a:cubicBezTo>
                <a:cubicBezTo>
                  <a:pt x="528840" y="93967"/>
                  <a:pt x="603484" y="163969"/>
                  <a:pt x="783088" y="119858"/>
                </a:cubicBezTo>
                <a:cubicBezTo>
                  <a:pt x="962693" y="75747"/>
                  <a:pt x="1023565" y="148110"/>
                  <a:pt x="1161573" y="119858"/>
                </a:cubicBezTo>
                <a:cubicBezTo>
                  <a:pt x="1152880" y="81129"/>
                  <a:pt x="1175090" y="31017"/>
                  <a:pt x="1161573" y="0"/>
                </a:cubicBezTo>
                <a:cubicBezTo>
                  <a:pt x="1330169" y="46331"/>
                  <a:pt x="1434441" y="137431"/>
                  <a:pt x="1534636" y="182563"/>
                </a:cubicBezTo>
                <a:cubicBezTo>
                  <a:pt x="1438603" y="232705"/>
                  <a:pt x="1296957" y="295324"/>
                  <a:pt x="1161573" y="365125"/>
                </a:cubicBezTo>
                <a:cubicBezTo>
                  <a:pt x="1155273" y="314918"/>
                  <a:pt x="1173916" y="280184"/>
                  <a:pt x="1161573" y="245267"/>
                </a:cubicBezTo>
                <a:cubicBezTo>
                  <a:pt x="1048491" y="276527"/>
                  <a:pt x="923965" y="210869"/>
                  <a:pt x="775203" y="245267"/>
                </a:cubicBezTo>
                <a:cubicBezTo>
                  <a:pt x="626441" y="279665"/>
                  <a:pt x="462698" y="227087"/>
                  <a:pt x="373063" y="245267"/>
                </a:cubicBezTo>
                <a:cubicBezTo>
                  <a:pt x="373064" y="283611"/>
                  <a:pt x="367146" y="328766"/>
                  <a:pt x="373063" y="365125"/>
                </a:cubicBezTo>
                <a:cubicBezTo>
                  <a:pt x="231752" y="307036"/>
                  <a:pt x="104110" y="179241"/>
                  <a:pt x="0" y="182563"/>
                </a:cubicBezTo>
                <a:close/>
              </a:path>
              <a:path w="1534636" h="365125" stroke="0" extrusionOk="0">
                <a:moveTo>
                  <a:pt x="0" y="182563"/>
                </a:moveTo>
                <a:cubicBezTo>
                  <a:pt x="148960" y="56205"/>
                  <a:pt x="200740" y="93168"/>
                  <a:pt x="373063" y="0"/>
                </a:cubicBezTo>
                <a:cubicBezTo>
                  <a:pt x="385082" y="50539"/>
                  <a:pt x="364181" y="73379"/>
                  <a:pt x="373063" y="119858"/>
                </a:cubicBezTo>
                <a:cubicBezTo>
                  <a:pt x="462780" y="108522"/>
                  <a:pt x="689158" y="125320"/>
                  <a:pt x="783088" y="119858"/>
                </a:cubicBezTo>
                <a:cubicBezTo>
                  <a:pt x="877019" y="114396"/>
                  <a:pt x="1014014" y="163304"/>
                  <a:pt x="1161573" y="119858"/>
                </a:cubicBezTo>
                <a:cubicBezTo>
                  <a:pt x="1151079" y="93831"/>
                  <a:pt x="1170459" y="35014"/>
                  <a:pt x="1161573" y="0"/>
                </a:cubicBezTo>
                <a:cubicBezTo>
                  <a:pt x="1280463" y="55437"/>
                  <a:pt x="1377121" y="111606"/>
                  <a:pt x="1534636" y="182563"/>
                </a:cubicBezTo>
                <a:cubicBezTo>
                  <a:pt x="1376033" y="268239"/>
                  <a:pt x="1315879" y="280103"/>
                  <a:pt x="1161573" y="365125"/>
                </a:cubicBezTo>
                <a:cubicBezTo>
                  <a:pt x="1157987" y="318505"/>
                  <a:pt x="1174325" y="271911"/>
                  <a:pt x="1161573" y="245267"/>
                </a:cubicBezTo>
                <a:cubicBezTo>
                  <a:pt x="982309" y="259332"/>
                  <a:pt x="916906" y="213262"/>
                  <a:pt x="775203" y="245267"/>
                </a:cubicBezTo>
                <a:cubicBezTo>
                  <a:pt x="633500" y="277272"/>
                  <a:pt x="500026" y="204161"/>
                  <a:pt x="373063" y="245267"/>
                </a:cubicBezTo>
                <a:cubicBezTo>
                  <a:pt x="383636" y="296076"/>
                  <a:pt x="367014" y="324153"/>
                  <a:pt x="373063" y="365125"/>
                </a:cubicBezTo>
                <a:cubicBezTo>
                  <a:pt x="214525" y="316630"/>
                  <a:pt x="103677" y="191916"/>
                  <a:pt x="0" y="182563"/>
                </a:cubicBez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RightArrow">
                    <a:avLst>
                      <a:gd name="adj1" fmla="val 34347"/>
                      <a:gd name="adj2" fmla="val 10217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9684F0C8-FBCB-7EB7-F3DC-BD8638EF7FB6}"/>
              </a:ext>
            </a:extLst>
          </p:cNvPr>
          <p:cNvSpPr/>
          <p:nvPr/>
        </p:nvSpPr>
        <p:spPr>
          <a:xfrm rot="1209471">
            <a:off x="763833" y="3682241"/>
            <a:ext cx="1534636" cy="365125"/>
          </a:xfrm>
          <a:custGeom>
            <a:avLst/>
            <a:gdLst>
              <a:gd name="connsiteX0" fmla="*/ 0 w 1534636"/>
              <a:gd name="connsiteY0" fmla="*/ 182563 h 365125"/>
              <a:gd name="connsiteX1" fmla="*/ 373063 w 1534636"/>
              <a:gd name="connsiteY1" fmla="*/ 0 h 365125"/>
              <a:gd name="connsiteX2" fmla="*/ 373063 w 1534636"/>
              <a:gd name="connsiteY2" fmla="*/ 119858 h 365125"/>
              <a:gd name="connsiteX3" fmla="*/ 783088 w 1534636"/>
              <a:gd name="connsiteY3" fmla="*/ 119858 h 365125"/>
              <a:gd name="connsiteX4" fmla="*/ 1161573 w 1534636"/>
              <a:gd name="connsiteY4" fmla="*/ 119858 h 365125"/>
              <a:gd name="connsiteX5" fmla="*/ 1161573 w 1534636"/>
              <a:gd name="connsiteY5" fmla="*/ 0 h 365125"/>
              <a:gd name="connsiteX6" fmla="*/ 1534636 w 1534636"/>
              <a:gd name="connsiteY6" fmla="*/ 182563 h 365125"/>
              <a:gd name="connsiteX7" fmla="*/ 1161573 w 1534636"/>
              <a:gd name="connsiteY7" fmla="*/ 365125 h 365125"/>
              <a:gd name="connsiteX8" fmla="*/ 1161573 w 1534636"/>
              <a:gd name="connsiteY8" fmla="*/ 245267 h 365125"/>
              <a:gd name="connsiteX9" fmla="*/ 775203 w 1534636"/>
              <a:gd name="connsiteY9" fmla="*/ 245267 h 365125"/>
              <a:gd name="connsiteX10" fmla="*/ 373063 w 1534636"/>
              <a:gd name="connsiteY10" fmla="*/ 245267 h 365125"/>
              <a:gd name="connsiteX11" fmla="*/ 373063 w 1534636"/>
              <a:gd name="connsiteY11" fmla="*/ 365125 h 365125"/>
              <a:gd name="connsiteX12" fmla="*/ 0 w 1534636"/>
              <a:gd name="connsiteY12" fmla="*/ 182563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4636" h="365125" fill="none" extrusionOk="0">
                <a:moveTo>
                  <a:pt x="0" y="182563"/>
                </a:moveTo>
                <a:cubicBezTo>
                  <a:pt x="86347" y="88082"/>
                  <a:pt x="271974" y="94753"/>
                  <a:pt x="373063" y="0"/>
                </a:cubicBezTo>
                <a:cubicBezTo>
                  <a:pt x="384633" y="44279"/>
                  <a:pt x="361035" y="89245"/>
                  <a:pt x="373063" y="119858"/>
                </a:cubicBezTo>
                <a:cubicBezTo>
                  <a:pt x="528840" y="93967"/>
                  <a:pt x="603484" y="163969"/>
                  <a:pt x="783088" y="119858"/>
                </a:cubicBezTo>
                <a:cubicBezTo>
                  <a:pt x="962693" y="75747"/>
                  <a:pt x="1023565" y="148110"/>
                  <a:pt x="1161573" y="119858"/>
                </a:cubicBezTo>
                <a:cubicBezTo>
                  <a:pt x="1152880" y="81129"/>
                  <a:pt x="1175090" y="31017"/>
                  <a:pt x="1161573" y="0"/>
                </a:cubicBezTo>
                <a:cubicBezTo>
                  <a:pt x="1330169" y="46331"/>
                  <a:pt x="1434441" y="137431"/>
                  <a:pt x="1534636" y="182563"/>
                </a:cubicBezTo>
                <a:cubicBezTo>
                  <a:pt x="1438603" y="232705"/>
                  <a:pt x="1296957" y="295324"/>
                  <a:pt x="1161573" y="365125"/>
                </a:cubicBezTo>
                <a:cubicBezTo>
                  <a:pt x="1155273" y="314918"/>
                  <a:pt x="1173916" y="280184"/>
                  <a:pt x="1161573" y="245267"/>
                </a:cubicBezTo>
                <a:cubicBezTo>
                  <a:pt x="1048491" y="276527"/>
                  <a:pt x="923965" y="210869"/>
                  <a:pt x="775203" y="245267"/>
                </a:cubicBezTo>
                <a:cubicBezTo>
                  <a:pt x="626441" y="279665"/>
                  <a:pt x="462698" y="227087"/>
                  <a:pt x="373063" y="245267"/>
                </a:cubicBezTo>
                <a:cubicBezTo>
                  <a:pt x="373064" y="283611"/>
                  <a:pt x="367146" y="328766"/>
                  <a:pt x="373063" y="365125"/>
                </a:cubicBezTo>
                <a:cubicBezTo>
                  <a:pt x="231752" y="307036"/>
                  <a:pt x="104110" y="179241"/>
                  <a:pt x="0" y="182563"/>
                </a:cubicBezTo>
                <a:close/>
              </a:path>
              <a:path w="1534636" h="365125" stroke="0" extrusionOk="0">
                <a:moveTo>
                  <a:pt x="0" y="182563"/>
                </a:moveTo>
                <a:cubicBezTo>
                  <a:pt x="148960" y="56205"/>
                  <a:pt x="200740" y="93168"/>
                  <a:pt x="373063" y="0"/>
                </a:cubicBezTo>
                <a:cubicBezTo>
                  <a:pt x="385082" y="50539"/>
                  <a:pt x="364181" y="73379"/>
                  <a:pt x="373063" y="119858"/>
                </a:cubicBezTo>
                <a:cubicBezTo>
                  <a:pt x="462780" y="108522"/>
                  <a:pt x="689158" y="125320"/>
                  <a:pt x="783088" y="119858"/>
                </a:cubicBezTo>
                <a:cubicBezTo>
                  <a:pt x="877019" y="114396"/>
                  <a:pt x="1014014" y="163304"/>
                  <a:pt x="1161573" y="119858"/>
                </a:cubicBezTo>
                <a:cubicBezTo>
                  <a:pt x="1151079" y="93831"/>
                  <a:pt x="1170459" y="35014"/>
                  <a:pt x="1161573" y="0"/>
                </a:cubicBezTo>
                <a:cubicBezTo>
                  <a:pt x="1280463" y="55437"/>
                  <a:pt x="1377121" y="111606"/>
                  <a:pt x="1534636" y="182563"/>
                </a:cubicBezTo>
                <a:cubicBezTo>
                  <a:pt x="1376033" y="268239"/>
                  <a:pt x="1315879" y="280103"/>
                  <a:pt x="1161573" y="365125"/>
                </a:cubicBezTo>
                <a:cubicBezTo>
                  <a:pt x="1157987" y="318505"/>
                  <a:pt x="1174325" y="271911"/>
                  <a:pt x="1161573" y="245267"/>
                </a:cubicBezTo>
                <a:cubicBezTo>
                  <a:pt x="982309" y="259332"/>
                  <a:pt x="916906" y="213262"/>
                  <a:pt x="775203" y="245267"/>
                </a:cubicBezTo>
                <a:cubicBezTo>
                  <a:pt x="633500" y="277272"/>
                  <a:pt x="500026" y="204161"/>
                  <a:pt x="373063" y="245267"/>
                </a:cubicBezTo>
                <a:cubicBezTo>
                  <a:pt x="383636" y="296076"/>
                  <a:pt x="367014" y="324153"/>
                  <a:pt x="373063" y="365125"/>
                </a:cubicBezTo>
                <a:cubicBezTo>
                  <a:pt x="214525" y="316630"/>
                  <a:pt x="103677" y="191916"/>
                  <a:pt x="0" y="182563"/>
                </a:cubicBez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RightArrow">
                    <a:avLst>
                      <a:gd name="adj1" fmla="val 34347"/>
                      <a:gd name="adj2" fmla="val 10217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D33BBD1-C407-B177-4B37-77F15C9D41CE}"/>
              </a:ext>
            </a:extLst>
          </p:cNvPr>
          <p:cNvSpPr/>
          <p:nvPr/>
        </p:nvSpPr>
        <p:spPr>
          <a:xfrm rot="953484">
            <a:off x="1496730" y="2224905"/>
            <a:ext cx="1411497" cy="350035"/>
          </a:xfrm>
          <a:custGeom>
            <a:avLst/>
            <a:gdLst>
              <a:gd name="connsiteX0" fmla="*/ 0 w 1411497"/>
              <a:gd name="connsiteY0" fmla="*/ 175018 h 350035"/>
              <a:gd name="connsiteX1" fmla="*/ 357645 w 1411497"/>
              <a:gd name="connsiteY1" fmla="*/ 0 h 350035"/>
              <a:gd name="connsiteX2" fmla="*/ 357645 w 1411497"/>
              <a:gd name="connsiteY2" fmla="*/ 114904 h 350035"/>
              <a:gd name="connsiteX3" fmla="*/ 719673 w 1411497"/>
              <a:gd name="connsiteY3" fmla="*/ 114904 h 350035"/>
              <a:gd name="connsiteX4" fmla="*/ 1053852 w 1411497"/>
              <a:gd name="connsiteY4" fmla="*/ 114904 h 350035"/>
              <a:gd name="connsiteX5" fmla="*/ 1053852 w 1411497"/>
              <a:gd name="connsiteY5" fmla="*/ 0 h 350035"/>
              <a:gd name="connsiteX6" fmla="*/ 1411497 w 1411497"/>
              <a:gd name="connsiteY6" fmla="*/ 175018 h 350035"/>
              <a:gd name="connsiteX7" fmla="*/ 1053852 w 1411497"/>
              <a:gd name="connsiteY7" fmla="*/ 350035 h 350035"/>
              <a:gd name="connsiteX8" fmla="*/ 1053852 w 1411497"/>
              <a:gd name="connsiteY8" fmla="*/ 235131 h 350035"/>
              <a:gd name="connsiteX9" fmla="*/ 712711 w 1411497"/>
              <a:gd name="connsiteY9" fmla="*/ 235131 h 350035"/>
              <a:gd name="connsiteX10" fmla="*/ 357645 w 1411497"/>
              <a:gd name="connsiteY10" fmla="*/ 235131 h 350035"/>
              <a:gd name="connsiteX11" fmla="*/ 357645 w 1411497"/>
              <a:gd name="connsiteY11" fmla="*/ 350035 h 350035"/>
              <a:gd name="connsiteX12" fmla="*/ 0 w 1411497"/>
              <a:gd name="connsiteY12" fmla="*/ 175018 h 3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1497" h="350035" fill="none" extrusionOk="0">
                <a:moveTo>
                  <a:pt x="0" y="175018"/>
                </a:moveTo>
                <a:cubicBezTo>
                  <a:pt x="144287" y="57649"/>
                  <a:pt x="227197" y="101708"/>
                  <a:pt x="357645" y="0"/>
                </a:cubicBezTo>
                <a:cubicBezTo>
                  <a:pt x="363206" y="57338"/>
                  <a:pt x="352816" y="69913"/>
                  <a:pt x="357645" y="114904"/>
                </a:cubicBezTo>
                <a:cubicBezTo>
                  <a:pt x="476831" y="94992"/>
                  <a:pt x="592044" y="143878"/>
                  <a:pt x="719673" y="114904"/>
                </a:cubicBezTo>
                <a:cubicBezTo>
                  <a:pt x="847302" y="85930"/>
                  <a:pt x="937116" y="141437"/>
                  <a:pt x="1053852" y="114904"/>
                </a:cubicBezTo>
                <a:cubicBezTo>
                  <a:pt x="1045535" y="75754"/>
                  <a:pt x="1066867" y="54140"/>
                  <a:pt x="1053852" y="0"/>
                </a:cubicBezTo>
                <a:cubicBezTo>
                  <a:pt x="1152230" y="7615"/>
                  <a:pt x="1309735" y="145308"/>
                  <a:pt x="1411497" y="175018"/>
                </a:cubicBezTo>
                <a:cubicBezTo>
                  <a:pt x="1247617" y="263532"/>
                  <a:pt x="1145286" y="287756"/>
                  <a:pt x="1053852" y="350035"/>
                </a:cubicBezTo>
                <a:cubicBezTo>
                  <a:pt x="1049561" y="295295"/>
                  <a:pt x="1063829" y="277829"/>
                  <a:pt x="1053852" y="235131"/>
                </a:cubicBezTo>
                <a:cubicBezTo>
                  <a:pt x="938166" y="268853"/>
                  <a:pt x="856143" y="213058"/>
                  <a:pt x="712711" y="235131"/>
                </a:cubicBezTo>
                <a:cubicBezTo>
                  <a:pt x="569279" y="257204"/>
                  <a:pt x="499968" y="224046"/>
                  <a:pt x="357645" y="235131"/>
                </a:cubicBezTo>
                <a:cubicBezTo>
                  <a:pt x="364177" y="276197"/>
                  <a:pt x="352100" y="300303"/>
                  <a:pt x="357645" y="350035"/>
                </a:cubicBezTo>
                <a:cubicBezTo>
                  <a:pt x="222982" y="310610"/>
                  <a:pt x="142543" y="218524"/>
                  <a:pt x="0" y="175018"/>
                </a:cubicBezTo>
                <a:close/>
              </a:path>
              <a:path w="1411497" h="350035" stroke="0" extrusionOk="0">
                <a:moveTo>
                  <a:pt x="0" y="175018"/>
                </a:moveTo>
                <a:cubicBezTo>
                  <a:pt x="112980" y="76752"/>
                  <a:pt x="197984" y="125228"/>
                  <a:pt x="357645" y="0"/>
                </a:cubicBezTo>
                <a:cubicBezTo>
                  <a:pt x="366429" y="39337"/>
                  <a:pt x="356564" y="62649"/>
                  <a:pt x="357645" y="114904"/>
                </a:cubicBezTo>
                <a:cubicBezTo>
                  <a:pt x="456472" y="81744"/>
                  <a:pt x="584751" y="122511"/>
                  <a:pt x="719673" y="114904"/>
                </a:cubicBezTo>
                <a:cubicBezTo>
                  <a:pt x="854595" y="107297"/>
                  <a:pt x="971016" y="120299"/>
                  <a:pt x="1053852" y="114904"/>
                </a:cubicBezTo>
                <a:cubicBezTo>
                  <a:pt x="1046928" y="88317"/>
                  <a:pt x="1058298" y="52455"/>
                  <a:pt x="1053852" y="0"/>
                </a:cubicBezTo>
                <a:cubicBezTo>
                  <a:pt x="1143691" y="1118"/>
                  <a:pt x="1234485" y="141501"/>
                  <a:pt x="1411497" y="175018"/>
                </a:cubicBezTo>
                <a:cubicBezTo>
                  <a:pt x="1340639" y="262084"/>
                  <a:pt x="1211431" y="253954"/>
                  <a:pt x="1053852" y="350035"/>
                </a:cubicBezTo>
                <a:cubicBezTo>
                  <a:pt x="1053574" y="325201"/>
                  <a:pt x="1061744" y="275907"/>
                  <a:pt x="1053852" y="235131"/>
                </a:cubicBezTo>
                <a:cubicBezTo>
                  <a:pt x="912760" y="263614"/>
                  <a:pt x="796179" y="219914"/>
                  <a:pt x="712711" y="235131"/>
                </a:cubicBezTo>
                <a:cubicBezTo>
                  <a:pt x="629243" y="250348"/>
                  <a:pt x="472324" y="210367"/>
                  <a:pt x="357645" y="235131"/>
                </a:cubicBezTo>
                <a:cubicBezTo>
                  <a:pt x="364542" y="288773"/>
                  <a:pt x="344840" y="307077"/>
                  <a:pt x="357645" y="350035"/>
                </a:cubicBezTo>
                <a:cubicBezTo>
                  <a:pt x="223406" y="309298"/>
                  <a:pt x="136864" y="217331"/>
                  <a:pt x="0" y="175018"/>
                </a:cubicBez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RightArrow">
                    <a:avLst>
                      <a:gd name="adj1" fmla="val 34347"/>
                      <a:gd name="adj2" fmla="val 10217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5BC8736E-4857-AF4D-006C-33236EEC198A}"/>
              </a:ext>
            </a:extLst>
          </p:cNvPr>
          <p:cNvSpPr/>
          <p:nvPr/>
        </p:nvSpPr>
        <p:spPr>
          <a:xfrm>
            <a:off x="1315754" y="1520224"/>
            <a:ext cx="1411497" cy="350035"/>
          </a:xfrm>
          <a:custGeom>
            <a:avLst/>
            <a:gdLst>
              <a:gd name="connsiteX0" fmla="*/ 0 w 1411497"/>
              <a:gd name="connsiteY0" fmla="*/ 175018 h 350035"/>
              <a:gd name="connsiteX1" fmla="*/ 357645 w 1411497"/>
              <a:gd name="connsiteY1" fmla="*/ 0 h 350035"/>
              <a:gd name="connsiteX2" fmla="*/ 357645 w 1411497"/>
              <a:gd name="connsiteY2" fmla="*/ 114904 h 350035"/>
              <a:gd name="connsiteX3" fmla="*/ 719673 w 1411497"/>
              <a:gd name="connsiteY3" fmla="*/ 114904 h 350035"/>
              <a:gd name="connsiteX4" fmla="*/ 1053852 w 1411497"/>
              <a:gd name="connsiteY4" fmla="*/ 114904 h 350035"/>
              <a:gd name="connsiteX5" fmla="*/ 1053852 w 1411497"/>
              <a:gd name="connsiteY5" fmla="*/ 0 h 350035"/>
              <a:gd name="connsiteX6" fmla="*/ 1411497 w 1411497"/>
              <a:gd name="connsiteY6" fmla="*/ 175018 h 350035"/>
              <a:gd name="connsiteX7" fmla="*/ 1053852 w 1411497"/>
              <a:gd name="connsiteY7" fmla="*/ 350035 h 350035"/>
              <a:gd name="connsiteX8" fmla="*/ 1053852 w 1411497"/>
              <a:gd name="connsiteY8" fmla="*/ 235131 h 350035"/>
              <a:gd name="connsiteX9" fmla="*/ 712711 w 1411497"/>
              <a:gd name="connsiteY9" fmla="*/ 235131 h 350035"/>
              <a:gd name="connsiteX10" fmla="*/ 357645 w 1411497"/>
              <a:gd name="connsiteY10" fmla="*/ 235131 h 350035"/>
              <a:gd name="connsiteX11" fmla="*/ 357645 w 1411497"/>
              <a:gd name="connsiteY11" fmla="*/ 350035 h 350035"/>
              <a:gd name="connsiteX12" fmla="*/ 0 w 1411497"/>
              <a:gd name="connsiteY12" fmla="*/ 175018 h 3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1497" h="350035" fill="none" extrusionOk="0">
                <a:moveTo>
                  <a:pt x="0" y="175018"/>
                </a:moveTo>
                <a:cubicBezTo>
                  <a:pt x="144287" y="57649"/>
                  <a:pt x="227197" y="101708"/>
                  <a:pt x="357645" y="0"/>
                </a:cubicBezTo>
                <a:cubicBezTo>
                  <a:pt x="363206" y="57338"/>
                  <a:pt x="352816" y="69913"/>
                  <a:pt x="357645" y="114904"/>
                </a:cubicBezTo>
                <a:cubicBezTo>
                  <a:pt x="476831" y="94992"/>
                  <a:pt x="592044" y="143878"/>
                  <a:pt x="719673" y="114904"/>
                </a:cubicBezTo>
                <a:cubicBezTo>
                  <a:pt x="847302" y="85930"/>
                  <a:pt x="937116" y="141437"/>
                  <a:pt x="1053852" y="114904"/>
                </a:cubicBezTo>
                <a:cubicBezTo>
                  <a:pt x="1045535" y="75754"/>
                  <a:pt x="1066867" y="54140"/>
                  <a:pt x="1053852" y="0"/>
                </a:cubicBezTo>
                <a:cubicBezTo>
                  <a:pt x="1152230" y="7615"/>
                  <a:pt x="1309735" y="145308"/>
                  <a:pt x="1411497" y="175018"/>
                </a:cubicBezTo>
                <a:cubicBezTo>
                  <a:pt x="1247617" y="263532"/>
                  <a:pt x="1145286" y="287756"/>
                  <a:pt x="1053852" y="350035"/>
                </a:cubicBezTo>
                <a:cubicBezTo>
                  <a:pt x="1049561" y="295295"/>
                  <a:pt x="1063829" y="277829"/>
                  <a:pt x="1053852" y="235131"/>
                </a:cubicBezTo>
                <a:cubicBezTo>
                  <a:pt x="938166" y="268853"/>
                  <a:pt x="856143" y="213058"/>
                  <a:pt x="712711" y="235131"/>
                </a:cubicBezTo>
                <a:cubicBezTo>
                  <a:pt x="569279" y="257204"/>
                  <a:pt x="499968" y="224046"/>
                  <a:pt x="357645" y="235131"/>
                </a:cubicBezTo>
                <a:cubicBezTo>
                  <a:pt x="364177" y="276197"/>
                  <a:pt x="352100" y="300303"/>
                  <a:pt x="357645" y="350035"/>
                </a:cubicBezTo>
                <a:cubicBezTo>
                  <a:pt x="222982" y="310610"/>
                  <a:pt x="142543" y="218524"/>
                  <a:pt x="0" y="175018"/>
                </a:cubicBezTo>
                <a:close/>
              </a:path>
              <a:path w="1411497" h="350035" stroke="0" extrusionOk="0">
                <a:moveTo>
                  <a:pt x="0" y="175018"/>
                </a:moveTo>
                <a:cubicBezTo>
                  <a:pt x="112980" y="76752"/>
                  <a:pt x="197984" y="125228"/>
                  <a:pt x="357645" y="0"/>
                </a:cubicBezTo>
                <a:cubicBezTo>
                  <a:pt x="366429" y="39337"/>
                  <a:pt x="356564" y="62649"/>
                  <a:pt x="357645" y="114904"/>
                </a:cubicBezTo>
                <a:cubicBezTo>
                  <a:pt x="456472" y="81744"/>
                  <a:pt x="584751" y="122511"/>
                  <a:pt x="719673" y="114904"/>
                </a:cubicBezTo>
                <a:cubicBezTo>
                  <a:pt x="854595" y="107297"/>
                  <a:pt x="971016" y="120299"/>
                  <a:pt x="1053852" y="114904"/>
                </a:cubicBezTo>
                <a:cubicBezTo>
                  <a:pt x="1046928" y="88317"/>
                  <a:pt x="1058298" y="52455"/>
                  <a:pt x="1053852" y="0"/>
                </a:cubicBezTo>
                <a:cubicBezTo>
                  <a:pt x="1143691" y="1118"/>
                  <a:pt x="1234485" y="141501"/>
                  <a:pt x="1411497" y="175018"/>
                </a:cubicBezTo>
                <a:cubicBezTo>
                  <a:pt x="1340639" y="262084"/>
                  <a:pt x="1211431" y="253954"/>
                  <a:pt x="1053852" y="350035"/>
                </a:cubicBezTo>
                <a:cubicBezTo>
                  <a:pt x="1053574" y="325201"/>
                  <a:pt x="1061744" y="275907"/>
                  <a:pt x="1053852" y="235131"/>
                </a:cubicBezTo>
                <a:cubicBezTo>
                  <a:pt x="912760" y="263614"/>
                  <a:pt x="796179" y="219914"/>
                  <a:pt x="712711" y="235131"/>
                </a:cubicBezTo>
                <a:cubicBezTo>
                  <a:pt x="629243" y="250348"/>
                  <a:pt x="472324" y="210367"/>
                  <a:pt x="357645" y="235131"/>
                </a:cubicBezTo>
                <a:cubicBezTo>
                  <a:pt x="364542" y="288773"/>
                  <a:pt x="344840" y="307077"/>
                  <a:pt x="357645" y="350035"/>
                </a:cubicBezTo>
                <a:cubicBezTo>
                  <a:pt x="223406" y="309298"/>
                  <a:pt x="136864" y="217331"/>
                  <a:pt x="0" y="175018"/>
                </a:cubicBez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RightArrow">
                    <a:avLst>
                      <a:gd name="adj1" fmla="val 34347"/>
                      <a:gd name="adj2" fmla="val 10217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E57444-5E54-D60B-BC11-C295A72DA0B7}"/>
              </a:ext>
            </a:extLst>
          </p:cNvPr>
          <p:cNvSpPr/>
          <p:nvPr/>
        </p:nvSpPr>
        <p:spPr>
          <a:xfrm>
            <a:off x="1531151" y="4432606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5F6E1E-7380-5DB2-BE48-C2360C51E8DE}"/>
              </a:ext>
            </a:extLst>
          </p:cNvPr>
          <p:cNvSpPr/>
          <p:nvPr/>
        </p:nvSpPr>
        <p:spPr>
          <a:xfrm>
            <a:off x="1695861" y="2704185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2EDF86-2384-F9FF-667E-541B0ADC717E}"/>
              </a:ext>
            </a:extLst>
          </p:cNvPr>
          <p:cNvSpPr/>
          <p:nvPr/>
        </p:nvSpPr>
        <p:spPr>
          <a:xfrm>
            <a:off x="2596191" y="2119652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9DFB4A-099A-5CEB-169D-7A0A8187AEEF}"/>
              </a:ext>
            </a:extLst>
          </p:cNvPr>
          <p:cNvSpPr/>
          <p:nvPr/>
        </p:nvSpPr>
        <p:spPr>
          <a:xfrm>
            <a:off x="1526726" y="3306104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BE2490C-3202-D2D7-5E3D-538F6636CE82}"/>
              </a:ext>
            </a:extLst>
          </p:cNvPr>
          <p:cNvSpPr/>
          <p:nvPr/>
        </p:nvSpPr>
        <p:spPr>
          <a:xfrm rot="1741383">
            <a:off x="1841280" y="1624709"/>
            <a:ext cx="769073" cy="749720"/>
          </a:xfrm>
          <a:custGeom>
            <a:avLst/>
            <a:gdLst>
              <a:gd name="connsiteX0" fmla="*/ 69430 w 769073"/>
              <a:gd name="connsiteY0" fmla="*/ 249386 h 749720"/>
              <a:gd name="connsiteX1" fmla="*/ 100104 w 769073"/>
              <a:gd name="connsiteY1" fmla="*/ 119868 h 749720"/>
              <a:gd name="connsiteX2" fmla="*/ 249325 w 769073"/>
              <a:gd name="connsiteY2" fmla="*/ 90278 h 749720"/>
              <a:gd name="connsiteX3" fmla="*/ 399775 w 769073"/>
              <a:gd name="connsiteY3" fmla="*/ 59561 h 749720"/>
              <a:gd name="connsiteX4" fmla="*/ 458399 w 769073"/>
              <a:gd name="connsiteY4" fmla="*/ 3470 h 749720"/>
              <a:gd name="connsiteX5" fmla="*/ 531105 w 769073"/>
              <a:gd name="connsiteY5" fmla="*/ 43056 h 749720"/>
              <a:gd name="connsiteX6" fmla="*/ 631334 w 769073"/>
              <a:gd name="connsiteY6" fmla="*/ 11974 h 749720"/>
              <a:gd name="connsiteX7" fmla="*/ 682160 w 769073"/>
              <a:gd name="connsiteY7" fmla="*/ 96769 h 749720"/>
              <a:gd name="connsiteX8" fmla="*/ 747389 w 769073"/>
              <a:gd name="connsiteY8" fmla="*/ 179065 h 749720"/>
              <a:gd name="connsiteX9" fmla="*/ 744469 w 769073"/>
              <a:gd name="connsiteY9" fmla="*/ 268302 h 749720"/>
              <a:gd name="connsiteX10" fmla="*/ 765797 w 769073"/>
              <a:gd name="connsiteY10" fmla="*/ 404744 h 749720"/>
              <a:gd name="connsiteX11" fmla="*/ 665889 w 769073"/>
              <a:gd name="connsiteY11" fmla="*/ 524179 h 749720"/>
              <a:gd name="connsiteX12" fmla="*/ 630123 w 769073"/>
              <a:gd name="connsiteY12" fmla="*/ 626519 h 749720"/>
              <a:gd name="connsiteX13" fmla="*/ 508353 w 769073"/>
              <a:gd name="connsiteY13" fmla="*/ 638910 h 749720"/>
              <a:gd name="connsiteX14" fmla="*/ 421334 w 769073"/>
              <a:gd name="connsiteY14" fmla="*/ 748088 h 749720"/>
              <a:gd name="connsiteX15" fmla="*/ 293387 w 769073"/>
              <a:gd name="connsiteY15" fmla="*/ 681446 h 749720"/>
              <a:gd name="connsiteX16" fmla="*/ 103326 w 769073"/>
              <a:gd name="connsiteY16" fmla="*/ 615603 h 749720"/>
              <a:gd name="connsiteX17" fmla="*/ 19760 w 769073"/>
              <a:gd name="connsiteY17" fmla="*/ 542332 h 749720"/>
              <a:gd name="connsiteX18" fmla="*/ 37616 w 769073"/>
              <a:gd name="connsiteY18" fmla="*/ 443428 h 749720"/>
              <a:gd name="connsiteX19" fmla="*/ -90 w 769073"/>
              <a:gd name="connsiteY19" fmla="*/ 341955 h 749720"/>
              <a:gd name="connsiteX20" fmla="*/ 68771 w 769073"/>
              <a:gd name="connsiteY20" fmla="*/ 251763 h 749720"/>
              <a:gd name="connsiteX21" fmla="*/ 69430 w 769073"/>
              <a:gd name="connsiteY21" fmla="*/ 249386 h 749720"/>
              <a:gd name="connsiteX0" fmla="*/ 83547 w 769073"/>
              <a:gd name="connsiteY0" fmla="*/ 454292 h 749720"/>
              <a:gd name="connsiteX1" fmla="*/ 38453 w 769073"/>
              <a:gd name="connsiteY1" fmla="*/ 440460 h 749720"/>
              <a:gd name="connsiteX2" fmla="*/ 123336 w 769073"/>
              <a:gd name="connsiteY2" fmla="*/ 605659 h 749720"/>
              <a:gd name="connsiteX3" fmla="*/ 103611 w 769073"/>
              <a:gd name="connsiteY3" fmla="*/ 612271 h 749720"/>
              <a:gd name="connsiteX4" fmla="*/ 293351 w 769073"/>
              <a:gd name="connsiteY4" fmla="*/ 678392 h 749720"/>
              <a:gd name="connsiteX5" fmla="*/ 281459 w 769073"/>
              <a:gd name="connsiteY5" fmla="*/ 648195 h 749720"/>
              <a:gd name="connsiteX6" fmla="*/ 513196 w 769073"/>
              <a:gd name="connsiteY6" fmla="*/ 603090 h 749720"/>
              <a:gd name="connsiteX7" fmla="*/ 508442 w 769073"/>
              <a:gd name="connsiteY7" fmla="*/ 636220 h 749720"/>
              <a:gd name="connsiteX8" fmla="*/ 607585 w 769073"/>
              <a:gd name="connsiteY8" fmla="*/ 398358 h 749720"/>
              <a:gd name="connsiteX9" fmla="*/ 665461 w 769073"/>
              <a:gd name="connsiteY9" fmla="*/ 522200 h 749720"/>
              <a:gd name="connsiteX10" fmla="*/ 744113 w 769073"/>
              <a:gd name="connsiteY10" fmla="*/ 266462 h 749720"/>
              <a:gd name="connsiteX11" fmla="*/ 718335 w 769073"/>
              <a:gd name="connsiteY11" fmla="*/ 312903 h 749720"/>
              <a:gd name="connsiteX12" fmla="*/ 682267 w 769073"/>
              <a:gd name="connsiteY12" fmla="*/ 94166 h 749720"/>
              <a:gd name="connsiteX13" fmla="*/ 683620 w 769073"/>
              <a:gd name="connsiteY13" fmla="*/ 116102 h 749720"/>
              <a:gd name="connsiteX14" fmla="*/ 517664 w 769073"/>
              <a:gd name="connsiteY14" fmla="*/ 68585 h 749720"/>
              <a:gd name="connsiteX15" fmla="*/ 530874 w 769073"/>
              <a:gd name="connsiteY15" fmla="*/ 40609 h 749720"/>
              <a:gd name="connsiteX16" fmla="*/ 394167 w 769073"/>
              <a:gd name="connsiteY16" fmla="*/ 81913 h 749720"/>
              <a:gd name="connsiteX17" fmla="*/ 400558 w 769073"/>
              <a:gd name="connsiteY17" fmla="*/ 57790 h 749720"/>
              <a:gd name="connsiteX18" fmla="*/ 249236 w 769073"/>
              <a:gd name="connsiteY18" fmla="*/ 90105 h 749720"/>
              <a:gd name="connsiteX19" fmla="*/ 272380 w 769073"/>
              <a:gd name="connsiteY19" fmla="*/ 113499 h 749720"/>
              <a:gd name="connsiteX20" fmla="*/ 73471 w 769073"/>
              <a:gd name="connsiteY20" fmla="*/ 274012 h 749720"/>
              <a:gd name="connsiteX21" fmla="*/ 69430 w 769073"/>
              <a:gd name="connsiteY21" fmla="*/ 249386 h 74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9073" h="749720" extrusionOk="0">
                <a:moveTo>
                  <a:pt x="69430" y="249386"/>
                </a:moveTo>
                <a:cubicBezTo>
                  <a:pt x="57885" y="198157"/>
                  <a:pt x="71803" y="156341"/>
                  <a:pt x="100104" y="119868"/>
                </a:cubicBezTo>
                <a:cubicBezTo>
                  <a:pt x="141669" y="65348"/>
                  <a:pt x="197164" y="52465"/>
                  <a:pt x="249325" y="90278"/>
                </a:cubicBezTo>
                <a:cubicBezTo>
                  <a:pt x="269779" y="24886"/>
                  <a:pt x="353908" y="3772"/>
                  <a:pt x="399775" y="59561"/>
                </a:cubicBezTo>
                <a:cubicBezTo>
                  <a:pt x="407640" y="27266"/>
                  <a:pt x="434220" y="8760"/>
                  <a:pt x="458399" y="3470"/>
                </a:cubicBezTo>
                <a:cubicBezTo>
                  <a:pt x="492164" y="-1069"/>
                  <a:pt x="515564" y="10247"/>
                  <a:pt x="531105" y="43056"/>
                </a:cubicBezTo>
                <a:cubicBezTo>
                  <a:pt x="554395" y="4432"/>
                  <a:pt x="596008" y="-7610"/>
                  <a:pt x="631334" y="11974"/>
                </a:cubicBezTo>
                <a:cubicBezTo>
                  <a:pt x="657612" y="23967"/>
                  <a:pt x="676591" y="59619"/>
                  <a:pt x="682160" y="96769"/>
                </a:cubicBezTo>
                <a:cubicBezTo>
                  <a:pt x="715370" y="109281"/>
                  <a:pt x="742864" y="140111"/>
                  <a:pt x="747389" y="179065"/>
                </a:cubicBezTo>
                <a:cubicBezTo>
                  <a:pt x="750069" y="207551"/>
                  <a:pt x="754600" y="240847"/>
                  <a:pt x="744469" y="268302"/>
                </a:cubicBezTo>
                <a:cubicBezTo>
                  <a:pt x="769318" y="310644"/>
                  <a:pt x="775394" y="363802"/>
                  <a:pt x="765797" y="404744"/>
                </a:cubicBezTo>
                <a:cubicBezTo>
                  <a:pt x="756004" y="471065"/>
                  <a:pt x="715253" y="516046"/>
                  <a:pt x="665889" y="524179"/>
                </a:cubicBezTo>
                <a:cubicBezTo>
                  <a:pt x="666988" y="562357"/>
                  <a:pt x="653341" y="597385"/>
                  <a:pt x="630123" y="626519"/>
                </a:cubicBezTo>
                <a:cubicBezTo>
                  <a:pt x="590719" y="666411"/>
                  <a:pt x="543170" y="668191"/>
                  <a:pt x="508353" y="638910"/>
                </a:cubicBezTo>
                <a:cubicBezTo>
                  <a:pt x="490339" y="692882"/>
                  <a:pt x="459304" y="727619"/>
                  <a:pt x="421334" y="748088"/>
                </a:cubicBezTo>
                <a:cubicBezTo>
                  <a:pt x="372870" y="757494"/>
                  <a:pt x="318596" y="738714"/>
                  <a:pt x="293387" y="681446"/>
                </a:cubicBezTo>
                <a:cubicBezTo>
                  <a:pt x="221661" y="744490"/>
                  <a:pt x="147690" y="709078"/>
                  <a:pt x="103326" y="615603"/>
                </a:cubicBezTo>
                <a:cubicBezTo>
                  <a:pt x="65647" y="622508"/>
                  <a:pt x="32379" y="589271"/>
                  <a:pt x="19760" y="542332"/>
                </a:cubicBezTo>
                <a:cubicBezTo>
                  <a:pt x="8633" y="512985"/>
                  <a:pt x="17551" y="469981"/>
                  <a:pt x="37616" y="443428"/>
                </a:cubicBezTo>
                <a:cubicBezTo>
                  <a:pt x="12441" y="425469"/>
                  <a:pt x="-10033" y="386082"/>
                  <a:pt x="-90" y="341955"/>
                </a:cubicBezTo>
                <a:cubicBezTo>
                  <a:pt x="5040" y="289651"/>
                  <a:pt x="31845" y="256635"/>
                  <a:pt x="68771" y="251763"/>
                </a:cubicBezTo>
                <a:cubicBezTo>
                  <a:pt x="69106" y="251069"/>
                  <a:pt x="69181" y="250290"/>
                  <a:pt x="69430" y="249386"/>
                </a:cubicBezTo>
                <a:close/>
              </a:path>
              <a:path w="769073" h="749720" fill="none" extrusionOk="0">
                <a:moveTo>
                  <a:pt x="83547" y="454292"/>
                </a:moveTo>
                <a:cubicBezTo>
                  <a:pt x="67131" y="457287"/>
                  <a:pt x="50779" y="449382"/>
                  <a:pt x="38453" y="440460"/>
                </a:cubicBezTo>
                <a:moveTo>
                  <a:pt x="123336" y="605659"/>
                </a:moveTo>
                <a:cubicBezTo>
                  <a:pt x="117809" y="609256"/>
                  <a:pt x="110329" y="610256"/>
                  <a:pt x="103611" y="612271"/>
                </a:cubicBezTo>
                <a:moveTo>
                  <a:pt x="293351" y="678392"/>
                </a:moveTo>
                <a:cubicBezTo>
                  <a:pt x="289980" y="669787"/>
                  <a:pt x="282660" y="659227"/>
                  <a:pt x="281459" y="648195"/>
                </a:cubicBezTo>
                <a:moveTo>
                  <a:pt x="513196" y="603090"/>
                </a:moveTo>
                <a:cubicBezTo>
                  <a:pt x="511989" y="615915"/>
                  <a:pt x="510824" y="625190"/>
                  <a:pt x="508442" y="636220"/>
                </a:cubicBezTo>
                <a:moveTo>
                  <a:pt x="607585" y="398358"/>
                </a:moveTo>
                <a:cubicBezTo>
                  <a:pt x="649677" y="416586"/>
                  <a:pt x="666459" y="468405"/>
                  <a:pt x="665461" y="522200"/>
                </a:cubicBezTo>
                <a:moveTo>
                  <a:pt x="744113" y="266462"/>
                </a:moveTo>
                <a:cubicBezTo>
                  <a:pt x="736913" y="283830"/>
                  <a:pt x="731647" y="298173"/>
                  <a:pt x="718335" y="312903"/>
                </a:cubicBezTo>
                <a:moveTo>
                  <a:pt x="682267" y="94166"/>
                </a:moveTo>
                <a:cubicBezTo>
                  <a:pt x="682379" y="101889"/>
                  <a:pt x="684131" y="109888"/>
                  <a:pt x="683620" y="116102"/>
                </a:cubicBezTo>
                <a:moveTo>
                  <a:pt x="517664" y="68585"/>
                </a:moveTo>
                <a:cubicBezTo>
                  <a:pt x="522991" y="58078"/>
                  <a:pt x="524953" y="50948"/>
                  <a:pt x="530874" y="40609"/>
                </a:cubicBezTo>
                <a:moveTo>
                  <a:pt x="394167" y="81913"/>
                </a:moveTo>
                <a:cubicBezTo>
                  <a:pt x="396241" y="73750"/>
                  <a:pt x="397272" y="64074"/>
                  <a:pt x="400558" y="57790"/>
                </a:cubicBezTo>
                <a:moveTo>
                  <a:pt x="249236" y="90105"/>
                </a:moveTo>
                <a:cubicBezTo>
                  <a:pt x="258613" y="96661"/>
                  <a:pt x="266328" y="105452"/>
                  <a:pt x="272380" y="113499"/>
                </a:cubicBezTo>
                <a:moveTo>
                  <a:pt x="73471" y="274012"/>
                </a:moveTo>
                <a:cubicBezTo>
                  <a:pt x="72754" y="267029"/>
                  <a:pt x="70685" y="258713"/>
                  <a:pt x="69430" y="249386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92B33F31-485B-43F7-CBCF-F24FCA28CC29}"/>
              </a:ext>
            </a:extLst>
          </p:cNvPr>
          <p:cNvSpPr/>
          <p:nvPr/>
        </p:nvSpPr>
        <p:spPr>
          <a:xfrm rot="1741383">
            <a:off x="1725167" y="3443042"/>
            <a:ext cx="769073" cy="749720"/>
          </a:xfrm>
          <a:custGeom>
            <a:avLst/>
            <a:gdLst>
              <a:gd name="connsiteX0" fmla="*/ 69430 w 769073"/>
              <a:gd name="connsiteY0" fmla="*/ 249386 h 749720"/>
              <a:gd name="connsiteX1" fmla="*/ 100104 w 769073"/>
              <a:gd name="connsiteY1" fmla="*/ 119868 h 749720"/>
              <a:gd name="connsiteX2" fmla="*/ 249325 w 769073"/>
              <a:gd name="connsiteY2" fmla="*/ 90278 h 749720"/>
              <a:gd name="connsiteX3" fmla="*/ 399775 w 769073"/>
              <a:gd name="connsiteY3" fmla="*/ 59561 h 749720"/>
              <a:gd name="connsiteX4" fmla="*/ 458399 w 769073"/>
              <a:gd name="connsiteY4" fmla="*/ 3470 h 749720"/>
              <a:gd name="connsiteX5" fmla="*/ 531105 w 769073"/>
              <a:gd name="connsiteY5" fmla="*/ 43056 h 749720"/>
              <a:gd name="connsiteX6" fmla="*/ 631334 w 769073"/>
              <a:gd name="connsiteY6" fmla="*/ 11974 h 749720"/>
              <a:gd name="connsiteX7" fmla="*/ 682160 w 769073"/>
              <a:gd name="connsiteY7" fmla="*/ 96769 h 749720"/>
              <a:gd name="connsiteX8" fmla="*/ 747389 w 769073"/>
              <a:gd name="connsiteY8" fmla="*/ 179065 h 749720"/>
              <a:gd name="connsiteX9" fmla="*/ 744469 w 769073"/>
              <a:gd name="connsiteY9" fmla="*/ 268302 h 749720"/>
              <a:gd name="connsiteX10" fmla="*/ 765797 w 769073"/>
              <a:gd name="connsiteY10" fmla="*/ 404744 h 749720"/>
              <a:gd name="connsiteX11" fmla="*/ 665889 w 769073"/>
              <a:gd name="connsiteY11" fmla="*/ 524179 h 749720"/>
              <a:gd name="connsiteX12" fmla="*/ 630123 w 769073"/>
              <a:gd name="connsiteY12" fmla="*/ 626519 h 749720"/>
              <a:gd name="connsiteX13" fmla="*/ 508353 w 769073"/>
              <a:gd name="connsiteY13" fmla="*/ 638910 h 749720"/>
              <a:gd name="connsiteX14" fmla="*/ 421334 w 769073"/>
              <a:gd name="connsiteY14" fmla="*/ 748088 h 749720"/>
              <a:gd name="connsiteX15" fmla="*/ 293387 w 769073"/>
              <a:gd name="connsiteY15" fmla="*/ 681446 h 749720"/>
              <a:gd name="connsiteX16" fmla="*/ 103326 w 769073"/>
              <a:gd name="connsiteY16" fmla="*/ 615603 h 749720"/>
              <a:gd name="connsiteX17" fmla="*/ 19760 w 769073"/>
              <a:gd name="connsiteY17" fmla="*/ 542332 h 749720"/>
              <a:gd name="connsiteX18" fmla="*/ 37616 w 769073"/>
              <a:gd name="connsiteY18" fmla="*/ 443428 h 749720"/>
              <a:gd name="connsiteX19" fmla="*/ -90 w 769073"/>
              <a:gd name="connsiteY19" fmla="*/ 341955 h 749720"/>
              <a:gd name="connsiteX20" fmla="*/ 68771 w 769073"/>
              <a:gd name="connsiteY20" fmla="*/ 251763 h 749720"/>
              <a:gd name="connsiteX21" fmla="*/ 69430 w 769073"/>
              <a:gd name="connsiteY21" fmla="*/ 249386 h 749720"/>
              <a:gd name="connsiteX0" fmla="*/ 83547 w 769073"/>
              <a:gd name="connsiteY0" fmla="*/ 454292 h 749720"/>
              <a:gd name="connsiteX1" fmla="*/ 38453 w 769073"/>
              <a:gd name="connsiteY1" fmla="*/ 440460 h 749720"/>
              <a:gd name="connsiteX2" fmla="*/ 123336 w 769073"/>
              <a:gd name="connsiteY2" fmla="*/ 605659 h 749720"/>
              <a:gd name="connsiteX3" fmla="*/ 103611 w 769073"/>
              <a:gd name="connsiteY3" fmla="*/ 612271 h 749720"/>
              <a:gd name="connsiteX4" fmla="*/ 293351 w 769073"/>
              <a:gd name="connsiteY4" fmla="*/ 678392 h 749720"/>
              <a:gd name="connsiteX5" fmla="*/ 281459 w 769073"/>
              <a:gd name="connsiteY5" fmla="*/ 648195 h 749720"/>
              <a:gd name="connsiteX6" fmla="*/ 513196 w 769073"/>
              <a:gd name="connsiteY6" fmla="*/ 603090 h 749720"/>
              <a:gd name="connsiteX7" fmla="*/ 508442 w 769073"/>
              <a:gd name="connsiteY7" fmla="*/ 636220 h 749720"/>
              <a:gd name="connsiteX8" fmla="*/ 607585 w 769073"/>
              <a:gd name="connsiteY8" fmla="*/ 398358 h 749720"/>
              <a:gd name="connsiteX9" fmla="*/ 665461 w 769073"/>
              <a:gd name="connsiteY9" fmla="*/ 522200 h 749720"/>
              <a:gd name="connsiteX10" fmla="*/ 744113 w 769073"/>
              <a:gd name="connsiteY10" fmla="*/ 266462 h 749720"/>
              <a:gd name="connsiteX11" fmla="*/ 718335 w 769073"/>
              <a:gd name="connsiteY11" fmla="*/ 312903 h 749720"/>
              <a:gd name="connsiteX12" fmla="*/ 682267 w 769073"/>
              <a:gd name="connsiteY12" fmla="*/ 94166 h 749720"/>
              <a:gd name="connsiteX13" fmla="*/ 683620 w 769073"/>
              <a:gd name="connsiteY13" fmla="*/ 116102 h 749720"/>
              <a:gd name="connsiteX14" fmla="*/ 517664 w 769073"/>
              <a:gd name="connsiteY14" fmla="*/ 68585 h 749720"/>
              <a:gd name="connsiteX15" fmla="*/ 530874 w 769073"/>
              <a:gd name="connsiteY15" fmla="*/ 40609 h 749720"/>
              <a:gd name="connsiteX16" fmla="*/ 394167 w 769073"/>
              <a:gd name="connsiteY16" fmla="*/ 81913 h 749720"/>
              <a:gd name="connsiteX17" fmla="*/ 400558 w 769073"/>
              <a:gd name="connsiteY17" fmla="*/ 57790 h 749720"/>
              <a:gd name="connsiteX18" fmla="*/ 249236 w 769073"/>
              <a:gd name="connsiteY18" fmla="*/ 90105 h 749720"/>
              <a:gd name="connsiteX19" fmla="*/ 272380 w 769073"/>
              <a:gd name="connsiteY19" fmla="*/ 113499 h 749720"/>
              <a:gd name="connsiteX20" fmla="*/ 73471 w 769073"/>
              <a:gd name="connsiteY20" fmla="*/ 274012 h 749720"/>
              <a:gd name="connsiteX21" fmla="*/ 69430 w 769073"/>
              <a:gd name="connsiteY21" fmla="*/ 249386 h 74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9073" h="749720" extrusionOk="0">
                <a:moveTo>
                  <a:pt x="69430" y="249386"/>
                </a:moveTo>
                <a:cubicBezTo>
                  <a:pt x="57885" y="198157"/>
                  <a:pt x="71803" y="156341"/>
                  <a:pt x="100104" y="119868"/>
                </a:cubicBezTo>
                <a:cubicBezTo>
                  <a:pt x="141669" y="65348"/>
                  <a:pt x="197164" y="52465"/>
                  <a:pt x="249325" y="90278"/>
                </a:cubicBezTo>
                <a:cubicBezTo>
                  <a:pt x="269779" y="24886"/>
                  <a:pt x="353908" y="3772"/>
                  <a:pt x="399775" y="59561"/>
                </a:cubicBezTo>
                <a:cubicBezTo>
                  <a:pt x="407640" y="27266"/>
                  <a:pt x="434220" y="8760"/>
                  <a:pt x="458399" y="3470"/>
                </a:cubicBezTo>
                <a:cubicBezTo>
                  <a:pt x="492164" y="-1069"/>
                  <a:pt x="515564" y="10247"/>
                  <a:pt x="531105" y="43056"/>
                </a:cubicBezTo>
                <a:cubicBezTo>
                  <a:pt x="554395" y="4432"/>
                  <a:pt x="596008" y="-7610"/>
                  <a:pt x="631334" y="11974"/>
                </a:cubicBezTo>
                <a:cubicBezTo>
                  <a:pt x="657612" y="23967"/>
                  <a:pt x="676591" y="59619"/>
                  <a:pt x="682160" y="96769"/>
                </a:cubicBezTo>
                <a:cubicBezTo>
                  <a:pt x="715370" y="109281"/>
                  <a:pt x="742864" y="140111"/>
                  <a:pt x="747389" y="179065"/>
                </a:cubicBezTo>
                <a:cubicBezTo>
                  <a:pt x="750069" y="207551"/>
                  <a:pt x="754600" y="240847"/>
                  <a:pt x="744469" y="268302"/>
                </a:cubicBezTo>
                <a:cubicBezTo>
                  <a:pt x="769318" y="310644"/>
                  <a:pt x="775394" y="363802"/>
                  <a:pt x="765797" y="404744"/>
                </a:cubicBezTo>
                <a:cubicBezTo>
                  <a:pt x="756004" y="471065"/>
                  <a:pt x="715253" y="516046"/>
                  <a:pt x="665889" y="524179"/>
                </a:cubicBezTo>
                <a:cubicBezTo>
                  <a:pt x="666988" y="562357"/>
                  <a:pt x="653341" y="597385"/>
                  <a:pt x="630123" y="626519"/>
                </a:cubicBezTo>
                <a:cubicBezTo>
                  <a:pt x="590719" y="666411"/>
                  <a:pt x="543170" y="668191"/>
                  <a:pt x="508353" y="638910"/>
                </a:cubicBezTo>
                <a:cubicBezTo>
                  <a:pt x="490339" y="692882"/>
                  <a:pt x="459304" y="727619"/>
                  <a:pt x="421334" y="748088"/>
                </a:cubicBezTo>
                <a:cubicBezTo>
                  <a:pt x="372870" y="757494"/>
                  <a:pt x="318596" y="738714"/>
                  <a:pt x="293387" y="681446"/>
                </a:cubicBezTo>
                <a:cubicBezTo>
                  <a:pt x="221661" y="744490"/>
                  <a:pt x="147690" y="709078"/>
                  <a:pt x="103326" y="615603"/>
                </a:cubicBezTo>
                <a:cubicBezTo>
                  <a:pt x="65647" y="622508"/>
                  <a:pt x="32379" y="589271"/>
                  <a:pt x="19760" y="542332"/>
                </a:cubicBezTo>
                <a:cubicBezTo>
                  <a:pt x="8633" y="512985"/>
                  <a:pt x="17551" y="469981"/>
                  <a:pt x="37616" y="443428"/>
                </a:cubicBezTo>
                <a:cubicBezTo>
                  <a:pt x="12441" y="425469"/>
                  <a:pt x="-10033" y="386082"/>
                  <a:pt x="-90" y="341955"/>
                </a:cubicBezTo>
                <a:cubicBezTo>
                  <a:pt x="5040" y="289651"/>
                  <a:pt x="31845" y="256635"/>
                  <a:pt x="68771" y="251763"/>
                </a:cubicBezTo>
                <a:cubicBezTo>
                  <a:pt x="69106" y="251069"/>
                  <a:pt x="69181" y="250290"/>
                  <a:pt x="69430" y="249386"/>
                </a:cubicBezTo>
                <a:close/>
              </a:path>
              <a:path w="769073" h="749720" fill="none" extrusionOk="0">
                <a:moveTo>
                  <a:pt x="83547" y="454292"/>
                </a:moveTo>
                <a:cubicBezTo>
                  <a:pt x="67131" y="457287"/>
                  <a:pt x="50779" y="449382"/>
                  <a:pt x="38453" y="440460"/>
                </a:cubicBezTo>
                <a:moveTo>
                  <a:pt x="123336" y="605659"/>
                </a:moveTo>
                <a:cubicBezTo>
                  <a:pt x="117809" y="609256"/>
                  <a:pt x="110329" y="610256"/>
                  <a:pt x="103611" y="612271"/>
                </a:cubicBezTo>
                <a:moveTo>
                  <a:pt x="293351" y="678392"/>
                </a:moveTo>
                <a:cubicBezTo>
                  <a:pt x="289980" y="669787"/>
                  <a:pt x="282660" y="659227"/>
                  <a:pt x="281459" y="648195"/>
                </a:cubicBezTo>
                <a:moveTo>
                  <a:pt x="513196" y="603090"/>
                </a:moveTo>
                <a:cubicBezTo>
                  <a:pt x="511989" y="615915"/>
                  <a:pt x="510824" y="625190"/>
                  <a:pt x="508442" y="636220"/>
                </a:cubicBezTo>
                <a:moveTo>
                  <a:pt x="607585" y="398358"/>
                </a:moveTo>
                <a:cubicBezTo>
                  <a:pt x="649677" y="416586"/>
                  <a:pt x="666459" y="468405"/>
                  <a:pt x="665461" y="522200"/>
                </a:cubicBezTo>
                <a:moveTo>
                  <a:pt x="744113" y="266462"/>
                </a:moveTo>
                <a:cubicBezTo>
                  <a:pt x="736913" y="283830"/>
                  <a:pt x="731647" y="298173"/>
                  <a:pt x="718335" y="312903"/>
                </a:cubicBezTo>
                <a:moveTo>
                  <a:pt x="682267" y="94166"/>
                </a:moveTo>
                <a:cubicBezTo>
                  <a:pt x="682379" y="101889"/>
                  <a:pt x="684131" y="109888"/>
                  <a:pt x="683620" y="116102"/>
                </a:cubicBezTo>
                <a:moveTo>
                  <a:pt x="517664" y="68585"/>
                </a:moveTo>
                <a:cubicBezTo>
                  <a:pt x="522991" y="58078"/>
                  <a:pt x="524953" y="50948"/>
                  <a:pt x="530874" y="40609"/>
                </a:cubicBezTo>
                <a:moveTo>
                  <a:pt x="394167" y="81913"/>
                </a:moveTo>
                <a:cubicBezTo>
                  <a:pt x="396241" y="73750"/>
                  <a:pt x="397272" y="64074"/>
                  <a:pt x="400558" y="57790"/>
                </a:cubicBezTo>
                <a:moveTo>
                  <a:pt x="249236" y="90105"/>
                </a:moveTo>
                <a:cubicBezTo>
                  <a:pt x="258613" y="96661"/>
                  <a:pt x="266328" y="105452"/>
                  <a:pt x="272380" y="113499"/>
                </a:cubicBezTo>
                <a:moveTo>
                  <a:pt x="73471" y="274012"/>
                </a:moveTo>
                <a:cubicBezTo>
                  <a:pt x="72754" y="267029"/>
                  <a:pt x="70685" y="258713"/>
                  <a:pt x="69430" y="249386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23B746B5-45DD-CF0F-35E9-ED243E26F4D0}"/>
              </a:ext>
            </a:extLst>
          </p:cNvPr>
          <p:cNvSpPr/>
          <p:nvPr/>
        </p:nvSpPr>
        <p:spPr>
          <a:xfrm rot="1741383">
            <a:off x="2041008" y="2670171"/>
            <a:ext cx="769073" cy="749720"/>
          </a:xfrm>
          <a:custGeom>
            <a:avLst/>
            <a:gdLst>
              <a:gd name="connsiteX0" fmla="*/ 69430 w 769073"/>
              <a:gd name="connsiteY0" fmla="*/ 249386 h 749720"/>
              <a:gd name="connsiteX1" fmla="*/ 100104 w 769073"/>
              <a:gd name="connsiteY1" fmla="*/ 119868 h 749720"/>
              <a:gd name="connsiteX2" fmla="*/ 249325 w 769073"/>
              <a:gd name="connsiteY2" fmla="*/ 90278 h 749720"/>
              <a:gd name="connsiteX3" fmla="*/ 399775 w 769073"/>
              <a:gd name="connsiteY3" fmla="*/ 59561 h 749720"/>
              <a:gd name="connsiteX4" fmla="*/ 458399 w 769073"/>
              <a:gd name="connsiteY4" fmla="*/ 3470 h 749720"/>
              <a:gd name="connsiteX5" fmla="*/ 531105 w 769073"/>
              <a:gd name="connsiteY5" fmla="*/ 43056 h 749720"/>
              <a:gd name="connsiteX6" fmla="*/ 631334 w 769073"/>
              <a:gd name="connsiteY6" fmla="*/ 11974 h 749720"/>
              <a:gd name="connsiteX7" fmla="*/ 682160 w 769073"/>
              <a:gd name="connsiteY7" fmla="*/ 96769 h 749720"/>
              <a:gd name="connsiteX8" fmla="*/ 747389 w 769073"/>
              <a:gd name="connsiteY8" fmla="*/ 179065 h 749720"/>
              <a:gd name="connsiteX9" fmla="*/ 744469 w 769073"/>
              <a:gd name="connsiteY9" fmla="*/ 268302 h 749720"/>
              <a:gd name="connsiteX10" fmla="*/ 765797 w 769073"/>
              <a:gd name="connsiteY10" fmla="*/ 404744 h 749720"/>
              <a:gd name="connsiteX11" fmla="*/ 665889 w 769073"/>
              <a:gd name="connsiteY11" fmla="*/ 524179 h 749720"/>
              <a:gd name="connsiteX12" fmla="*/ 630123 w 769073"/>
              <a:gd name="connsiteY12" fmla="*/ 626519 h 749720"/>
              <a:gd name="connsiteX13" fmla="*/ 508353 w 769073"/>
              <a:gd name="connsiteY13" fmla="*/ 638910 h 749720"/>
              <a:gd name="connsiteX14" fmla="*/ 421334 w 769073"/>
              <a:gd name="connsiteY14" fmla="*/ 748088 h 749720"/>
              <a:gd name="connsiteX15" fmla="*/ 293387 w 769073"/>
              <a:gd name="connsiteY15" fmla="*/ 681446 h 749720"/>
              <a:gd name="connsiteX16" fmla="*/ 103326 w 769073"/>
              <a:gd name="connsiteY16" fmla="*/ 615603 h 749720"/>
              <a:gd name="connsiteX17" fmla="*/ 19760 w 769073"/>
              <a:gd name="connsiteY17" fmla="*/ 542332 h 749720"/>
              <a:gd name="connsiteX18" fmla="*/ 37616 w 769073"/>
              <a:gd name="connsiteY18" fmla="*/ 443428 h 749720"/>
              <a:gd name="connsiteX19" fmla="*/ -90 w 769073"/>
              <a:gd name="connsiteY19" fmla="*/ 341955 h 749720"/>
              <a:gd name="connsiteX20" fmla="*/ 68771 w 769073"/>
              <a:gd name="connsiteY20" fmla="*/ 251763 h 749720"/>
              <a:gd name="connsiteX21" fmla="*/ 69430 w 769073"/>
              <a:gd name="connsiteY21" fmla="*/ 249386 h 749720"/>
              <a:gd name="connsiteX0" fmla="*/ 83547 w 769073"/>
              <a:gd name="connsiteY0" fmla="*/ 454292 h 749720"/>
              <a:gd name="connsiteX1" fmla="*/ 38453 w 769073"/>
              <a:gd name="connsiteY1" fmla="*/ 440460 h 749720"/>
              <a:gd name="connsiteX2" fmla="*/ 123336 w 769073"/>
              <a:gd name="connsiteY2" fmla="*/ 605659 h 749720"/>
              <a:gd name="connsiteX3" fmla="*/ 103611 w 769073"/>
              <a:gd name="connsiteY3" fmla="*/ 612271 h 749720"/>
              <a:gd name="connsiteX4" fmla="*/ 293351 w 769073"/>
              <a:gd name="connsiteY4" fmla="*/ 678392 h 749720"/>
              <a:gd name="connsiteX5" fmla="*/ 281459 w 769073"/>
              <a:gd name="connsiteY5" fmla="*/ 648195 h 749720"/>
              <a:gd name="connsiteX6" fmla="*/ 513196 w 769073"/>
              <a:gd name="connsiteY6" fmla="*/ 603090 h 749720"/>
              <a:gd name="connsiteX7" fmla="*/ 508442 w 769073"/>
              <a:gd name="connsiteY7" fmla="*/ 636220 h 749720"/>
              <a:gd name="connsiteX8" fmla="*/ 607585 w 769073"/>
              <a:gd name="connsiteY8" fmla="*/ 398358 h 749720"/>
              <a:gd name="connsiteX9" fmla="*/ 665461 w 769073"/>
              <a:gd name="connsiteY9" fmla="*/ 522200 h 749720"/>
              <a:gd name="connsiteX10" fmla="*/ 744113 w 769073"/>
              <a:gd name="connsiteY10" fmla="*/ 266462 h 749720"/>
              <a:gd name="connsiteX11" fmla="*/ 718335 w 769073"/>
              <a:gd name="connsiteY11" fmla="*/ 312903 h 749720"/>
              <a:gd name="connsiteX12" fmla="*/ 682267 w 769073"/>
              <a:gd name="connsiteY12" fmla="*/ 94166 h 749720"/>
              <a:gd name="connsiteX13" fmla="*/ 683620 w 769073"/>
              <a:gd name="connsiteY13" fmla="*/ 116102 h 749720"/>
              <a:gd name="connsiteX14" fmla="*/ 517664 w 769073"/>
              <a:gd name="connsiteY14" fmla="*/ 68585 h 749720"/>
              <a:gd name="connsiteX15" fmla="*/ 530874 w 769073"/>
              <a:gd name="connsiteY15" fmla="*/ 40609 h 749720"/>
              <a:gd name="connsiteX16" fmla="*/ 394167 w 769073"/>
              <a:gd name="connsiteY16" fmla="*/ 81913 h 749720"/>
              <a:gd name="connsiteX17" fmla="*/ 400558 w 769073"/>
              <a:gd name="connsiteY17" fmla="*/ 57790 h 749720"/>
              <a:gd name="connsiteX18" fmla="*/ 249236 w 769073"/>
              <a:gd name="connsiteY18" fmla="*/ 90105 h 749720"/>
              <a:gd name="connsiteX19" fmla="*/ 272380 w 769073"/>
              <a:gd name="connsiteY19" fmla="*/ 113499 h 749720"/>
              <a:gd name="connsiteX20" fmla="*/ 73471 w 769073"/>
              <a:gd name="connsiteY20" fmla="*/ 274012 h 749720"/>
              <a:gd name="connsiteX21" fmla="*/ 69430 w 769073"/>
              <a:gd name="connsiteY21" fmla="*/ 249386 h 74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9073" h="749720" extrusionOk="0">
                <a:moveTo>
                  <a:pt x="69430" y="249386"/>
                </a:moveTo>
                <a:cubicBezTo>
                  <a:pt x="57885" y="198157"/>
                  <a:pt x="71803" y="156341"/>
                  <a:pt x="100104" y="119868"/>
                </a:cubicBezTo>
                <a:cubicBezTo>
                  <a:pt x="141669" y="65348"/>
                  <a:pt x="197164" y="52465"/>
                  <a:pt x="249325" y="90278"/>
                </a:cubicBezTo>
                <a:cubicBezTo>
                  <a:pt x="269779" y="24886"/>
                  <a:pt x="353908" y="3772"/>
                  <a:pt x="399775" y="59561"/>
                </a:cubicBezTo>
                <a:cubicBezTo>
                  <a:pt x="407640" y="27266"/>
                  <a:pt x="434220" y="8760"/>
                  <a:pt x="458399" y="3470"/>
                </a:cubicBezTo>
                <a:cubicBezTo>
                  <a:pt x="492164" y="-1069"/>
                  <a:pt x="515564" y="10247"/>
                  <a:pt x="531105" y="43056"/>
                </a:cubicBezTo>
                <a:cubicBezTo>
                  <a:pt x="554395" y="4432"/>
                  <a:pt x="596008" y="-7610"/>
                  <a:pt x="631334" y="11974"/>
                </a:cubicBezTo>
                <a:cubicBezTo>
                  <a:pt x="657612" y="23967"/>
                  <a:pt x="676591" y="59619"/>
                  <a:pt x="682160" y="96769"/>
                </a:cubicBezTo>
                <a:cubicBezTo>
                  <a:pt x="715370" y="109281"/>
                  <a:pt x="742864" y="140111"/>
                  <a:pt x="747389" y="179065"/>
                </a:cubicBezTo>
                <a:cubicBezTo>
                  <a:pt x="750069" y="207551"/>
                  <a:pt x="754600" y="240847"/>
                  <a:pt x="744469" y="268302"/>
                </a:cubicBezTo>
                <a:cubicBezTo>
                  <a:pt x="769318" y="310644"/>
                  <a:pt x="775394" y="363802"/>
                  <a:pt x="765797" y="404744"/>
                </a:cubicBezTo>
                <a:cubicBezTo>
                  <a:pt x="756004" y="471065"/>
                  <a:pt x="715253" y="516046"/>
                  <a:pt x="665889" y="524179"/>
                </a:cubicBezTo>
                <a:cubicBezTo>
                  <a:pt x="666988" y="562357"/>
                  <a:pt x="653341" y="597385"/>
                  <a:pt x="630123" y="626519"/>
                </a:cubicBezTo>
                <a:cubicBezTo>
                  <a:pt x="590719" y="666411"/>
                  <a:pt x="543170" y="668191"/>
                  <a:pt x="508353" y="638910"/>
                </a:cubicBezTo>
                <a:cubicBezTo>
                  <a:pt x="490339" y="692882"/>
                  <a:pt x="459304" y="727619"/>
                  <a:pt x="421334" y="748088"/>
                </a:cubicBezTo>
                <a:cubicBezTo>
                  <a:pt x="372870" y="757494"/>
                  <a:pt x="318596" y="738714"/>
                  <a:pt x="293387" y="681446"/>
                </a:cubicBezTo>
                <a:cubicBezTo>
                  <a:pt x="221661" y="744490"/>
                  <a:pt x="147690" y="709078"/>
                  <a:pt x="103326" y="615603"/>
                </a:cubicBezTo>
                <a:cubicBezTo>
                  <a:pt x="65647" y="622508"/>
                  <a:pt x="32379" y="589271"/>
                  <a:pt x="19760" y="542332"/>
                </a:cubicBezTo>
                <a:cubicBezTo>
                  <a:pt x="8633" y="512985"/>
                  <a:pt x="17551" y="469981"/>
                  <a:pt x="37616" y="443428"/>
                </a:cubicBezTo>
                <a:cubicBezTo>
                  <a:pt x="12441" y="425469"/>
                  <a:pt x="-10033" y="386082"/>
                  <a:pt x="-90" y="341955"/>
                </a:cubicBezTo>
                <a:cubicBezTo>
                  <a:pt x="5040" y="289651"/>
                  <a:pt x="31845" y="256635"/>
                  <a:pt x="68771" y="251763"/>
                </a:cubicBezTo>
                <a:cubicBezTo>
                  <a:pt x="69106" y="251069"/>
                  <a:pt x="69181" y="250290"/>
                  <a:pt x="69430" y="249386"/>
                </a:cubicBezTo>
                <a:close/>
              </a:path>
              <a:path w="769073" h="749720" fill="none" extrusionOk="0">
                <a:moveTo>
                  <a:pt x="83547" y="454292"/>
                </a:moveTo>
                <a:cubicBezTo>
                  <a:pt x="67131" y="457287"/>
                  <a:pt x="50779" y="449382"/>
                  <a:pt x="38453" y="440460"/>
                </a:cubicBezTo>
                <a:moveTo>
                  <a:pt x="123336" y="605659"/>
                </a:moveTo>
                <a:cubicBezTo>
                  <a:pt x="117809" y="609256"/>
                  <a:pt x="110329" y="610256"/>
                  <a:pt x="103611" y="612271"/>
                </a:cubicBezTo>
                <a:moveTo>
                  <a:pt x="293351" y="678392"/>
                </a:moveTo>
                <a:cubicBezTo>
                  <a:pt x="289980" y="669787"/>
                  <a:pt x="282660" y="659227"/>
                  <a:pt x="281459" y="648195"/>
                </a:cubicBezTo>
                <a:moveTo>
                  <a:pt x="513196" y="603090"/>
                </a:moveTo>
                <a:cubicBezTo>
                  <a:pt x="511989" y="615915"/>
                  <a:pt x="510824" y="625190"/>
                  <a:pt x="508442" y="636220"/>
                </a:cubicBezTo>
                <a:moveTo>
                  <a:pt x="607585" y="398358"/>
                </a:moveTo>
                <a:cubicBezTo>
                  <a:pt x="649677" y="416586"/>
                  <a:pt x="666459" y="468405"/>
                  <a:pt x="665461" y="522200"/>
                </a:cubicBezTo>
                <a:moveTo>
                  <a:pt x="744113" y="266462"/>
                </a:moveTo>
                <a:cubicBezTo>
                  <a:pt x="736913" y="283830"/>
                  <a:pt x="731647" y="298173"/>
                  <a:pt x="718335" y="312903"/>
                </a:cubicBezTo>
                <a:moveTo>
                  <a:pt x="682267" y="94166"/>
                </a:moveTo>
                <a:cubicBezTo>
                  <a:pt x="682379" y="101889"/>
                  <a:pt x="684131" y="109888"/>
                  <a:pt x="683620" y="116102"/>
                </a:cubicBezTo>
                <a:moveTo>
                  <a:pt x="517664" y="68585"/>
                </a:moveTo>
                <a:cubicBezTo>
                  <a:pt x="522991" y="58078"/>
                  <a:pt x="524953" y="50948"/>
                  <a:pt x="530874" y="40609"/>
                </a:cubicBezTo>
                <a:moveTo>
                  <a:pt x="394167" y="81913"/>
                </a:moveTo>
                <a:cubicBezTo>
                  <a:pt x="396241" y="73750"/>
                  <a:pt x="397272" y="64074"/>
                  <a:pt x="400558" y="57790"/>
                </a:cubicBezTo>
                <a:moveTo>
                  <a:pt x="249236" y="90105"/>
                </a:moveTo>
                <a:cubicBezTo>
                  <a:pt x="258613" y="96661"/>
                  <a:pt x="266328" y="105452"/>
                  <a:pt x="272380" y="113499"/>
                </a:cubicBezTo>
                <a:moveTo>
                  <a:pt x="73471" y="274012"/>
                </a:moveTo>
                <a:cubicBezTo>
                  <a:pt x="72754" y="267029"/>
                  <a:pt x="70685" y="258713"/>
                  <a:pt x="69430" y="249386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EAB8AE-A37B-C5FB-1F21-2BE9A2641E7C}"/>
              </a:ext>
            </a:extLst>
          </p:cNvPr>
          <p:cNvSpPr/>
          <p:nvPr/>
        </p:nvSpPr>
        <p:spPr>
          <a:xfrm>
            <a:off x="3326106" y="5294385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007610-BAE4-32C0-2C25-3CC8BD6234FD}"/>
              </a:ext>
            </a:extLst>
          </p:cNvPr>
          <p:cNvSpPr/>
          <p:nvPr/>
        </p:nvSpPr>
        <p:spPr>
          <a:xfrm>
            <a:off x="3219450" y="842760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BCE62F-6A70-9595-2D84-52AC3E7F86CD}"/>
              </a:ext>
            </a:extLst>
          </p:cNvPr>
          <p:cNvSpPr/>
          <p:nvPr/>
        </p:nvSpPr>
        <p:spPr>
          <a:xfrm>
            <a:off x="3326106" y="3898636"/>
            <a:ext cx="361950" cy="365125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5F65398-B91C-642B-D62D-5B4DD9246B7E}"/>
              </a:ext>
            </a:extLst>
          </p:cNvPr>
          <p:cNvSpPr/>
          <p:nvPr/>
        </p:nvSpPr>
        <p:spPr>
          <a:xfrm rot="1741383">
            <a:off x="1636965" y="4953984"/>
            <a:ext cx="769073" cy="749720"/>
          </a:xfrm>
          <a:custGeom>
            <a:avLst/>
            <a:gdLst>
              <a:gd name="connsiteX0" fmla="*/ 69430 w 769073"/>
              <a:gd name="connsiteY0" fmla="*/ 249386 h 749720"/>
              <a:gd name="connsiteX1" fmla="*/ 100104 w 769073"/>
              <a:gd name="connsiteY1" fmla="*/ 119868 h 749720"/>
              <a:gd name="connsiteX2" fmla="*/ 249325 w 769073"/>
              <a:gd name="connsiteY2" fmla="*/ 90278 h 749720"/>
              <a:gd name="connsiteX3" fmla="*/ 399775 w 769073"/>
              <a:gd name="connsiteY3" fmla="*/ 59561 h 749720"/>
              <a:gd name="connsiteX4" fmla="*/ 458399 w 769073"/>
              <a:gd name="connsiteY4" fmla="*/ 3470 h 749720"/>
              <a:gd name="connsiteX5" fmla="*/ 531105 w 769073"/>
              <a:gd name="connsiteY5" fmla="*/ 43056 h 749720"/>
              <a:gd name="connsiteX6" fmla="*/ 631334 w 769073"/>
              <a:gd name="connsiteY6" fmla="*/ 11974 h 749720"/>
              <a:gd name="connsiteX7" fmla="*/ 682160 w 769073"/>
              <a:gd name="connsiteY7" fmla="*/ 96769 h 749720"/>
              <a:gd name="connsiteX8" fmla="*/ 747389 w 769073"/>
              <a:gd name="connsiteY8" fmla="*/ 179065 h 749720"/>
              <a:gd name="connsiteX9" fmla="*/ 744469 w 769073"/>
              <a:gd name="connsiteY9" fmla="*/ 268302 h 749720"/>
              <a:gd name="connsiteX10" fmla="*/ 765797 w 769073"/>
              <a:gd name="connsiteY10" fmla="*/ 404744 h 749720"/>
              <a:gd name="connsiteX11" fmla="*/ 665889 w 769073"/>
              <a:gd name="connsiteY11" fmla="*/ 524179 h 749720"/>
              <a:gd name="connsiteX12" fmla="*/ 630123 w 769073"/>
              <a:gd name="connsiteY12" fmla="*/ 626519 h 749720"/>
              <a:gd name="connsiteX13" fmla="*/ 508353 w 769073"/>
              <a:gd name="connsiteY13" fmla="*/ 638910 h 749720"/>
              <a:gd name="connsiteX14" fmla="*/ 421334 w 769073"/>
              <a:gd name="connsiteY14" fmla="*/ 748088 h 749720"/>
              <a:gd name="connsiteX15" fmla="*/ 293387 w 769073"/>
              <a:gd name="connsiteY15" fmla="*/ 681446 h 749720"/>
              <a:gd name="connsiteX16" fmla="*/ 103326 w 769073"/>
              <a:gd name="connsiteY16" fmla="*/ 615603 h 749720"/>
              <a:gd name="connsiteX17" fmla="*/ 19760 w 769073"/>
              <a:gd name="connsiteY17" fmla="*/ 542332 h 749720"/>
              <a:gd name="connsiteX18" fmla="*/ 37616 w 769073"/>
              <a:gd name="connsiteY18" fmla="*/ 443428 h 749720"/>
              <a:gd name="connsiteX19" fmla="*/ -90 w 769073"/>
              <a:gd name="connsiteY19" fmla="*/ 341955 h 749720"/>
              <a:gd name="connsiteX20" fmla="*/ 68771 w 769073"/>
              <a:gd name="connsiteY20" fmla="*/ 251763 h 749720"/>
              <a:gd name="connsiteX21" fmla="*/ 69430 w 769073"/>
              <a:gd name="connsiteY21" fmla="*/ 249386 h 749720"/>
              <a:gd name="connsiteX0" fmla="*/ 83547 w 769073"/>
              <a:gd name="connsiteY0" fmla="*/ 454292 h 749720"/>
              <a:gd name="connsiteX1" fmla="*/ 38453 w 769073"/>
              <a:gd name="connsiteY1" fmla="*/ 440460 h 749720"/>
              <a:gd name="connsiteX2" fmla="*/ 123336 w 769073"/>
              <a:gd name="connsiteY2" fmla="*/ 605659 h 749720"/>
              <a:gd name="connsiteX3" fmla="*/ 103611 w 769073"/>
              <a:gd name="connsiteY3" fmla="*/ 612271 h 749720"/>
              <a:gd name="connsiteX4" fmla="*/ 293351 w 769073"/>
              <a:gd name="connsiteY4" fmla="*/ 678392 h 749720"/>
              <a:gd name="connsiteX5" fmla="*/ 281459 w 769073"/>
              <a:gd name="connsiteY5" fmla="*/ 648195 h 749720"/>
              <a:gd name="connsiteX6" fmla="*/ 513196 w 769073"/>
              <a:gd name="connsiteY6" fmla="*/ 603090 h 749720"/>
              <a:gd name="connsiteX7" fmla="*/ 508442 w 769073"/>
              <a:gd name="connsiteY7" fmla="*/ 636220 h 749720"/>
              <a:gd name="connsiteX8" fmla="*/ 607585 w 769073"/>
              <a:gd name="connsiteY8" fmla="*/ 398358 h 749720"/>
              <a:gd name="connsiteX9" fmla="*/ 665461 w 769073"/>
              <a:gd name="connsiteY9" fmla="*/ 522200 h 749720"/>
              <a:gd name="connsiteX10" fmla="*/ 744113 w 769073"/>
              <a:gd name="connsiteY10" fmla="*/ 266462 h 749720"/>
              <a:gd name="connsiteX11" fmla="*/ 718335 w 769073"/>
              <a:gd name="connsiteY11" fmla="*/ 312903 h 749720"/>
              <a:gd name="connsiteX12" fmla="*/ 682267 w 769073"/>
              <a:gd name="connsiteY12" fmla="*/ 94166 h 749720"/>
              <a:gd name="connsiteX13" fmla="*/ 683620 w 769073"/>
              <a:gd name="connsiteY13" fmla="*/ 116102 h 749720"/>
              <a:gd name="connsiteX14" fmla="*/ 517664 w 769073"/>
              <a:gd name="connsiteY14" fmla="*/ 68585 h 749720"/>
              <a:gd name="connsiteX15" fmla="*/ 530874 w 769073"/>
              <a:gd name="connsiteY15" fmla="*/ 40609 h 749720"/>
              <a:gd name="connsiteX16" fmla="*/ 394167 w 769073"/>
              <a:gd name="connsiteY16" fmla="*/ 81913 h 749720"/>
              <a:gd name="connsiteX17" fmla="*/ 400558 w 769073"/>
              <a:gd name="connsiteY17" fmla="*/ 57790 h 749720"/>
              <a:gd name="connsiteX18" fmla="*/ 249236 w 769073"/>
              <a:gd name="connsiteY18" fmla="*/ 90105 h 749720"/>
              <a:gd name="connsiteX19" fmla="*/ 272380 w 769073"/>
              <a:gd name="connsiteY19" fmla="*/ 113499 h 749720"/>
              <a:gd name="connsiteX20" fmla="*/ 73471 w 769073"/>
              <a:gd name="connsiteY20" fmla="*/ 274012 h 749720"/>
              <a:gd name="connsiteX21" fmla="*/ 69430 w 769073"/>
              <a:gd name="connsiteY21" fmla="*/ 249386 h 74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9073" h="749720" extrusionOk="0">
                <a:moveTo>
                  <a:pt x="69430" y="249386"/>
                </a:moveTo>
                <a:cubicBezTo>
                  <a:pt x="57885" y="198157"/>
                  <a:pt x="71803" y="156341"/>
                  <a:pt x="100104" y="119868"/>
                </a:cubicBezTo>
                <a:cubicBezTo>
                  <a:pt x="141669" y="65348"/>
                  <a:pt x="197164" y="52465"/>
                  <a:pt x="249325" y="90278"/>
                </a:cubicBezTo>
                <a:cubicBezTo>
                  <a:pt x="269779" y="24886"/>
                  <a:pt x="353908" y="3772"/>
                  <a:pt x="399775" y="59561"/>
                </a:cubicBezTo>
                <a:cubicBezTo>
                  <a:pt x="407640" y="27266"/>
                  <a:pt x="434220" y="8760"/>
                  <a:pt x="458399" y="3470"/>
                </a:cubicBezTo>
                <a:cubicBezTo>
                  <a:pt x="492164" y="-1069"/>
                  <a:pt x="515564" y="10247"/>
                  <a:pt x="531105" y="43056"/>
                </a:cubicBezTo>
                <a:cubicBezTo>
                  <a:pt x="554395" y="4432"/>
                  <a:pt x="596008" y="-7610"/>
                  <a:pt x="631334" y="11974"/>
                </a:cubicBezTo>
                <a:cubicBezTo>
                  <a:pt x="657612" y="23967"/>
                  <a:pt x="676591" y="59619"/>
                  <a:pt x="682160" y="96769"/>
                </a:cubicBezTo>
                <a:cubicBezTo>
                  <a:pt x="715370" y="109281"/>
                  <a:pt x="742864" y="140111"/>
                  <a:pt x="747389" y="179065"/>
                </a:cubicBezTo>
                <a:cubicBezTo>
                  <a:pt x="750069" y="207551"/>
                  <a:pt x="754600" y="240847"/>
                  <a:pt x="744469" y="268302"/>
                </a:cubicBezTo>
                <a:cubicBezTo>
                  <a:pt x="769318" y="310644"/>
                  <a:pt x="775394" y="363802"/>
                  <a:pt x="765797" y="404744"/>
                </a:cubicBezTo>
                <a:cubicBezTo>
                  <a:pt x="756004" y="471065"/>
                  <a:pt x="715253" y="516046"/>
                  <a:pt x="665889" y="524179"/>
                </a:cubicBezTo>
                <a:cubicBezTo>
                  <a:pt x="666988" y="562357"/>
                  <a:pt x="653341" y="597385"/>
                  <a:pt x="630123" y="626519"/>
                </a:cubicBezTo>
                <a:cubicBezTo>
                  <a:pt x="590719" y="666411"/>
                  <a:pt x="543170" y="668191"/>
                  <a:pt x="508353" y="638910"/>
                </a:cubicBezTo>
                <a:cubicBezTo>
                  <a:pt x="490339" y="692882"/>
                  <a:pt x="459304" y="727619"/>
                  <a:pt x="421334" y="748088"/>
                </a:cubicBezTo>
                <a:cubicBezTo>
                  <a:pt x="372870" y="757494"/>
                  <a:pt x="318596" y="738714"/>
                  <a:pt x="293387" y="681446"/>
                </a:cubicBezTo>
                <a:cubicBezTo>
                  <a:pt x="221661" y="744490"/>
                  <a:pt x="147690" y="709078"/>
                  <a:pt x="103326" y="615603"/>
                </a:cubicBezTo>
                <a:cubicBezTo>
                  <a:pt x="65647" y="622508"/>
                  <a:pt x="32379" y="589271"/>
                  <a:pt x="19760" y="542332"/>
                </a:cubicBezTo>
                <a:cubicBezTo>
                  <a:pt x="8633" y="512985"/>
                  <a:pt x="17551" y="469981"/>
                  <a:pt x="37616" y="443428"/>
                </a:cubicBezTo>
                <a:cubicBezTo>
                  <a:pt x="12441" y="425469"/>
                  <a:pt x="-10033" y="386082"/>
                  <a:pt x="-90" y="341955"/>
                </a:cubicBezTo>
                <a:cubicBezTo>
                  <a:pt x="5040" y="289651"/>
                  <a:pt x="31845" y="256635"/>
                  <a:pt x="68771" y="251763"/>
                </a:cubicBezTo>
                <a:cubicBezTo>
                  <a:pt x="69106" y="251069"/>
                  <a:pt x="69181" y="250290"/>
                  <a:pt x="69430" y="249386"/>
                </a:cubicBezTo>
                <a:close/>
              </a:path>
              <a:path w="769073" h="749720" fill="none" extrusionOk="0">
                <a:moveTo>
                  <a:pt x="83547" y="454292"/>
                </a:moveTo>
                <a:cubicBezTo>
                  <a:pt x="67131" y="457287"/>
                  <a:pt x="50779" y="449382"/>
                  <a:pt x="38453" y="440460"/>
                </a:cubicBezTo>
                <a:moveTo>
                  <a:pt x="123336" y="605659"/>
                </a:moveTo>
                <a:cubicBezTo>
                  <a:pt x="117809" y="609256"/>
                  <a:pt x="110329" y="610256"/>
                  <a:pt x="103611" y="612271"/>
                </a:cubicBezTo>
                <a:moveTo>
                  <a:pt x="293351" y="678392"/>
                </a:moveTo>
                <a:cubicBezTo>
                  <a:pt x="289980" y="669787"/>
                  <a:pt x="282660" y="659227"/>
                  <a:pt x="281459" y="648195"/>
                </a:cubicBezTo>
                <a:moveTo>
                  <a:pt x="513196" y="603090"/>
                </a:moveTo>
                <a:cubicBezTo>
                  <a:pt x="511989" y="615915"/>
                  <a:pt x="510824" y="625190"/>
                  <a:pt x="508442" y="636220"/>
                </a:cubicBezTo>
                <a:moveTo>
                  <a:pt x="607585" y="398358"/>
                </a:moveTo>
                <a:cubicBezTo>
                  <a:pt x="649677" y="416586"/>
                  <a:pt x="666459" y="468405"/>
                  <a:pt x="665461" y="522200"/>
                </a:cubicBezTo>
                <a:moveTo>
                  <a:pt x="744113" y="266462"/>
                </a:moveTo>
                <a:cubicBezTo>
                  <a:pt x="736913" y="283830"/>
                  <a:pt x="731647" y="298173"/>
                  <a:pt x="718335" y="312903"/>
                </a:cubicBezTo>
                <a:moveTo>
                  <a:pt x="682267" y="94166"/>
                </a:moveTo>
                <a:cubicBezTo>
                  <a:pt x="682379" y="101889"/>
                  <a:pt x="684131" y="109888"/>
                  <a:pt x="683620" y="116102"/>
                </a:cubicBezTo>
                <a:moveTo>
                  <a:pt x="517664" y="68585"/>
                </a:moveTo>
                <a:cubicBezTo>
                  <a:pt x="522991" y="58078"/>
                  <a:pt x="524953" y="50948"/>
                  <a:pt x="530874" y="40609"/>
                </a:cubicBezTo>
                <a:moveTo>
                  <a:pt x="394167" y="81913"/>
                </a:moveTo>
                <a:cubicBezTo>
                  <a:pt x="396241" y="73750"/>
                  <a:pt x="397272" y="64074"/>
                  <a:pt x="400558" y="57790"/>
                </a:cubicBezTo>
                <a:moveTo>
                  <a:pt x="249236" y="90105"/>
                </a:moveTo>
                <a:cubicBezTo>
                  <a:pt x="258613" y="96661"/>
                  <a:pt x="266328" y="105452"/>
                  <a:pt x="272380" y="113499"/>
                </a:cubicBezTo>
                <a:moveTo>
                  <a:pt x="73471" y="274012"/>
                </a:moveTo>
                <a:cubicBezTo>
                  <a:pt x="72754" y="267029"/>
                  <a:pt x="70685" y="258713"/>
                  <a:pt x="69430" y="249386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19E39CDA-6F89-C849-033F-41456B2DD303}"/>
              </a:ext>
            </a:extLst>
          </p:cNvPr>
          <p:cNvSpPr/>
          <p:nvPr/>
        </p:nvSpPr>
        <p:spPr>
          <a:xfrm rot="1741383">
            <a:off x="3475117" y="1814975"/>
            <a:ext cx="769073" cy="749720"/>
          </a:xfrm>
          <a:custGeom>
            <a:avLst/>
            <a:gdLst>
              <a:gd name="connsiteX0" fmla="*/ 69430 w 769073"/>
              <a:gd name="connsiteY0" fmla="*/ 249386 h 749720"/>
              <a:gd name="connsiteX1" fmla="*/ 100104 w 769073"/>
              <a:gd name="connsiteY1" fmla="*/ 119868 h 749720"/>
              <a:gd name="connsiteX2" fmla="*/ 249325 w 769073"/>
              <a:gd name="connsiteY2" fmla="*/ 90278 h 749720"/>
              <a:gd name="connsiteX3" fmla="*/ 399775 w 769073"/>
              <a:gd name="connsiteY3" fmla="*/ 59561 h 749720"/>
              <a:gd name="connsiteX4" fmla="*/ 458399 w 769073"/>
              <a:gd name="connsiteY4" fmla="*/ 3470 h 749720"/>
              <a:gd name="connsiteX5" fmla="*/ 531105 w 769073"/>
              <a:gd name="connsiteY5" fmla="*/ 43056 h 749720"/>
              <a:gd name="connsiteX6" fmla="*/ 631334 w 769073"/>
              <a:gd name="connsiteY6" fmla="*/ 11974 h 749720"/>
              <a:gd name="connsiteX7" fmla="*/ 682160 w 769073"/>
              <a:gd name="connsiteY7" fmla="*/ 96769 h 749720"/>
              <a:gd name="connsiteX8" fmla="*/ 747389 w 769073"/>
              <a:gd name="connsiteY8" fmla="*/ 179065 h 749720"/>
              <a:gd name="connsiteX9" fmla="*/ 744469 w 769073"/>
              <a:gd name="connsiteY9" fmla="*/ 268302 h 749720"/>
              <a:gd name="connsiteX10" fmla="*/ 765797 w 769073"/>
              <a:gd name="connsiteY10" fmla="*/ 404744 h 749720"/>
              <a:gd name="connsiteX11" fmla="*/ 665889 w 769073"/>
              <a:gd name="connsiteY11" fmla="*/ 524179 h 749720"/>
              <a:gd name="connsiteX12" fmla="*/ 630123 w 769073"/>
              <a:gd name="connsiteY12" fmla="*/ 626519 h 749720"/>
              <a:gd name="connsiteX13" fmla="*/ 508353 w 769073"/>
              <a:gd name="connsiteY13" fmla="*/ 638910 h 749720"/>
              <a:gd name="connsiteX14" fmla="*/ 421334 w 769073"/>
              <a:gd name="connsiteY14" fmla="*/ 748088 h 749720"/>
              <a:gd name="connsiteX15" fmla="*/ 293387 w 769073"/>
              <a:gd name="connsiteY15" fmla="*/ 681446 h 749720"/>
              <a:gd name="connsiteX16" fmla="*/ 103326 w 769073"/>
              <a:gd name="connsiteY16" fmla="*/ 615603 h 749720"/>
              <a:gd name="connsiteX17" fmla="*/ 19760 w 769073"/>
              <a:gd name="connsiteY17" fmla="*/ 542332 h 749720"/>
              <a:gd name="connsiteX18" fmla="*/ 37616 w 769073"/>
              <a:gd name="connsiteY18" fmla="*/ 443428 h 749720"/>
              <a:gd name="connsiteX19" fmla="*/ -90 w 769073"/>
              <a:gd name="connsiteY19" fmla="*/ 341955 h 749720"/>
              <a:gd name="connsiteX20" fmla="*/ 68771 w 769073"/>
              <a:gd name="connsiteY20" fmla="*/ 251763 h 749720"/>
              <a:gd name="connsiteX21" fmla="*/ 69430 w 769073"/>
              <a:gd name="connsiteY21" fmla="*/ 249386 h 749720"/>
              <a:gd name="connsiteX0" fmla="*/ 83547 w 769073"/>
              <a:gd name="connsiteY0" fmla="*/ 454292 h 749720"/>
              <a:gd name="connsiteX1" fmla="*/ 38453 w 769073"/>
              <a:gd name="connsiteY1" fmla="*/ 440460 h 749720"/>
              <a:gd name="connsiteX2" fmla="*/ 123336 w 769073"/>
              <a:gd name="connsiteY2" fmla="*/ 605659 h 749720"/>
              <a:gd name="connsiteX3" fmla="*/ 103611 w 769073"/>
              <a:gd name="connsiteY3" fmla="*/ 612271 h 749720"/>
              <a:gd name="connsiteX4" fmla="*/ 293351 w 769073"/>
              <a:gd name="connsiteY4" fmla="*/ 678392 h 749720"/>
              <a:gd name="connsiteX5" fmla="*/ 281459 w 769073"/>
              <a:gd name="connsiteY5" fmla="*/ 648195 h 749720"/>
              <a:gd name="connsiteX6" fmla="*/ 513196 w 769073"/>
              <a:gd name="connsiteY6" fmla="*/ 603090 h 749720"/>
              <a:gd name="connsiteX7" fmla="*/ 508442 w 769073"/>
              <a:gd name="connsiteY7" fmla="*/ 636220 h 749720"/>
              <a:gd name="connsiteX8" fmla="*/ 607585 w 769073"/>
              <a:gd name="connsiteY8" fmla="*/ 398358 h 749720"/>
              <a:gd name="connsiteX9" fmla="*/ 665461 w 769073"/>
              <a:gd name="connsiteY9" fmla="*/ 522200 h 749720"/>
              <a:gd name="connsiteX10" fmla="*/ 744113 w 769073"/>
              <a:gd name="connsiteY10" fmla="*/ 266462 h 749720"/>
              <a:gd name="connsiteX11" fmla="*/ 718335 w 769073"/>
              <a:gd name="connsiteY11" fmla="*/ 312903 h 749720"/>
              <a:gd name="connsiteX12" fmla="*/ 682267 w 769073"/>
              <a:gd name="connsiteY12" fmla="*/ 94166 h 749720"/>
              <a:gd name="connsiteX13" fmla="*/ 683620 w 769073"/>
              <a:gd name="connsiteY13" fmla="*/ 116102 h 749720"/>
              <a:gd name="connsiteX14" fmla="*/ 517664 w 769073"/>
              <a:gd name="connsiteY14" fmla="*/ 68585 h 749720"/>
              <a:gd name="connsiteX15" fmla="*/ 530874 w 769073"/>
              <a:gd name="connsiteY15" fmla="*/ 40609 h 749720"/>
              <a:gd name="connsiteX16" fmla="*/ 394167 w 769073"/>
              <a:gd name="connsiteY16" fmla="*/ 81913 h 749720"/>
              <a:gd name="connsiteX17" fmla="*/ 400558 w 769073"/>
              <a:gd name="connsiteY17" fmla="*/ 57790 h 749720"/>
              <a:gd name="connsiteX18" fmla="*/ 249236 w 769073"/>
              <a:gd name="connsiteY18" fmla="*/ 90105 h 749720"/>
              <a:gd name="connsiteX19" fmla="*/ 272380 w 769073"/>
              <a:gd name="connsiteY19" fmla="*/ 113499 h 749720"/>
              <a:gd name="connsiteX20" fmla="*/ 73471 w 769073"/>
              <a:gd name="connsiteY20" fmla="*/ 274012 h 749720"/>
              <a:gd name="connsiteX21" fmla="*/ 69430 w 769073"/>
              <a:gd name="connsiteY21" fmla="*/ 249386 h 74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9073" h="749720" extrusionOk="0">
                <a:moveTo>
                  <a:pt x="69430" y="249386"/>
                </a:moveTo>
                <a:cubicBezTo>
                  <a:pt x="57885" y="198157"/>
                  <a:pt x="71803" y="156341"/>
                  <a:pt x="100104" y="119868"/>
                </a:cubicBezTo>
                <a:cubicBezTo>
                  <a:pt x="141669" y="65348"/>
                  <a:pt x="197164" y="52465"/>
                  <a:pt x="249325" y="90278"/>
                </a:cubicBezTo>
                <a:cubicBezTo>
                  <a:pt x="269779" y="24886"/>
                  <a:pt x="353908" y="3772"/>
                  <a:pt x="399775" y="59561"/>
                </a:cubicBezTo>
                <a:cubicBezTo>
                  <a:pt x="407640" y="27266"/>
                  <a:pt x="434220" y="8760"/>
                  <a:pt x="458399" y="3470"/>
                </a:cubicBezTo>
                <a:cubicBezTo>
                  <a:pt x="492164" y="-1069"/>
                  <a:pt x="515564" y="10247"/>
                  <a:pt x="531105" y="43056"/>
                </a:cubicBezTo>
                <a:cubicBezTo>
                  <a:pt x="554395" y="4432"/>
                  <a:pt x="596008" y="-7610"/>
                  <a:pt x="631334" y="11974"/>
                </a:cubicBezTo>
                <a:cubicBezTo>
                  <a:pt x="657612" y="23967"/>
                  <a:pt x="676591" y="59619"/>
                  <a:pt x="682160" y="96769"/>
                </a:cubicBezTo>
                <a:cubicBezTo>
                  <a:pt x="715370" y="109281"/>
                  <a:pt x="742864" y="140111"/>
                  <a:pt x="747389" y="179065"/>
                </a:cubicBezTo>
                <a:cubicBezTo>
                  <a:pt x="750069" y="207551"/>
                  <a:pt x="754600" y="240847"/>
                  <a:pt x="744469" y="268302"/>
                </a:cubicBezTo>
                <a:cubicBezTo>
                  <a:pt x="769318" y="310644"/>
                  <a:pt x="775394" y="363802"/>
                  <a:pt x="765797" y="404744"/>
                </a:cubicBezTo>
                <a:cubicBezTo>
                  <a:pt x="756004" y="471065"/>
                  <a:pt x="715253" y="516046"/>
                  <a:pt x="665889" y="524179"/>
                </a:cubicBezTo>
                <a:cubicBezTo>
                  <a:pt x="666988" y="562357"/>
                  <a:pt x="653341" y="597385"/>
                  <a:pt x="630123" y="626519"/>
                </a:cubicBezTo>
                <a:cubicBezTo>
                  <a:pt x="590719" y="666411"/>
                  <a:pt x="543170" y="668191"/>
                  <a:pt x="508353" y="638910"/>
                </a:cubicBezTo>
                <a:cubicBezTo>
                  <a:pt x="490339" y="692882"/>
                  <a:pt x="459304" y="727619"/>
                  <a:pt x="421334" y="748088"/>
                </a:cubicBezTo>
                <a:cubicBezTo>
                  <a:pt x="372870" y="757494"/>
                  <a:pt x="318596" y="738714"/>
                  <a:pt x="293387" y="681446"/>
                </a:cubicBezTo>
                <a:cubicBezTo>
                  <a:pt x="221661" y="744490"/>
                  <a:pt x="147690" y="709078"/>
                  <a:pt x="103326" y="615603"/>
                </a:cubicBezTo>
                <a:cubicBezTo>
                  <a:pt x="65647" y="622508"/>
                  <a:pt x="32379" y="589271"/>
                  <a:pt x="19760" y="542332"/>
                </a:cubicBezTo>
                <a:cubicBezTo>
                  <a:pt x="8633" y="512985"/>
                  <a:pt x="17551" y="469981"/>
                  <a:pt x="37616" y="443428"/>
                </a:cubicBezTo>
                <a:cubicBezTo>
                  <a:pt x="12441" y="425469"/>
                  <a:pt x="-10033" y="386082"/>
                  <a:pt x="-90" y="341955"/>
                </a:cubicBezTo>
                <a:cubicBezTo>
                  <a:pt x="5040" y="289651"/>
                  <a:pt x="31845" y="256635"/>
                  <a:pt x="68771" y="251763"/>
                </a:cubicBezTo>
                <a:cubicBezTo>
                  <a:pt x="69106" y="251069"/>
                  <a:pt x="69181" y="250290"/>
                  <a:pt x="69430" y="249386"/>
                </a:cubicBezTo>
                <a:close/>
              </a:path>
              <a:path w="769073" h="749720" fill="none" extrusionOk="0">
                <a:moveTo>
                  <a:pt x="83547" y="454292"/>
                </a:moveTo>
                <a:cubicBezTo>
                  <a:pt x="67131" y="457287"/>
                  <a:pt x="50779" y="449382"/>
                  <a:pt x="38453" y="440460"/>
                </a:cubicBezTo>
                <a:moveTo>
                  <a:pt x="123336" y="605659"/>
                </a:moveTo>
                <a:cubicBezTo>
                  <a:pt x="117809" y="609256"/>
                  <a:pt x="110329" y="610256"/>
                  <a:pt x="103611" y="612271"/>
                </a:cubicBezTo>
                <a:moveTo>
                  <a:pt x="293351" y="678392"/>
                </a:moveTo>
                <a:cubicBezTo>
                  <a:pt x="289980" y="669787"/>
                  <a:pt x="282660" y="659227"/>
                  <a:pt x="281459" y="648195"/>
                </a:cubicBezTo>
                <a:moveTo>
                  <a:pt x="513196" y="603090"/>
                </a:moveTo>
                <a:cubicBezTo>
                  <a:pt x="511989" y="615915"/>
                  <a:pt x="510824" y="625190"/>
                  <a:pt x="508442" y="636220"/>
                </a:cubicBezTo>
                <a:moveTo>
                  <a:pt x="607585" y="398358"/>
                </a:moveTo>
                <a:cubicBezTo>
                  <a:pt x="649677" y="416586"/>
                  <a:pt x="666459" y="468405"/>
                  <a:pt x="665461" y="522200"/>
                </a:cubicBezTo>
                <a:moveTo>
                  <a:pt x="744113" y="266462"/>
                </a:moveTo>
                <a:cubicBezTo>
                  <a:pt x="736913" y="283830"/>
                  <a:pt x="731647" y="298173"/>
                  <a:pt x="718335" y="312903"/>
                </a:cubicBezTo>
                <a:moveTo>
                  <a:pt x="682267" y="94166"/>
                </a:moveTo>
                <a:cubicBezTo>
                  <a:pt x="682379" y="101889"/>
                  <a:pt x="684131" y="109888"/>
                  <a:pt x="683620" y="116102"/>
                </a:cubicBezTo>
                <a:moveTo>
                  <a:pt x="517664" y="68585"/>
                </a:moveTo>
                <a:cubicBezTo>
                  <a:pt x="522991" y="58078"/>
                  <a:pt x="524953" y="50948"/>
                  <a:pt x="530874" y="40609"/>
                </a:cubicBezTo>
                <a:moveTo>
                  <a:pt x="394167" y="81913"/>
                </a:moveTo>
                <a:cubicBezTo>
                  <a:pt x="396241" y="73750"/>
                  <a:pt x="397272" y="64074"/>
                  <a:pt x="400558" y="57790"/>
                </a:cubicBezTo>
                <a:moveTo>
                  <a:pt x="249236" y="90105"/>
                </a:moveTo>
                <a:cubicBezTo>
                  <a:pt x="258613" y="96661"/>
                  <a:pt x="266328" y="105452"/>
                  <a:pt x="272380" y="113499"/>
                </a:cubicBezTo>
                <a:moveTo>
                  <a:pt x="73471" y="274012"/>
                </a:moveTo>
                <a:cubicBezTo>
                  <a:pt x="72754" y="267029"/>
                  <a:pt x="70685" y="258713"/>
                  <a:pt x="69430" y="249386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720119-55AD-CBFF-45C3-1E4651255FDA}"/>
              </a:ext>
            </a:extLst>
          </p:cNvPr>
          <p:cNvSpPr txBox="1"/>
          <p:nvPr/>
        </p:nvSpPr>
        <p:spPr>
          <a:xfrm>
            <a:off x="4808118" y="878784"/>
            <a:ext cx="7181849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Key corridors on which to focus streetscape improvements, activation, and future development.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Nodes of activity including retail, event spaces, open spaces, buildings, and uses that serve residents and draw visitors or generate pedestrian activity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Haettenschweiler" panose="020B0706040902060204" pitchFamily="34" charset="0"/>
              </a:rPr>
              <a:t>Opportunities including publicly owned property, privately owned property, parks, and streets that could leverage proximity to a node of activity or other asset to enhance access to or connection with the waterfront. </a:t>
            </a:r>
          </a:p>
          <a:p>
            <a:endParaRPr lang="en-US" dirty="0"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DA39-F032-19A0-BDE0-FE2718D6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Design Strategies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D881-9FC0-F807-1919-D5BAFF04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4DDE0-9C34-CE62-D304-474EE85B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8E8EB-D93F-0B74-F0E9-187AC7C9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picture containing outdoor, tree, road, street&#10;&#10;AI-generated content may be incorrect.">
            <a:extLst>
              <a:ext uri="{FF2B5EF4-FFF2-40B4-BE49-F238E27FC236}">
                <a16:creationId xmlns:a16="http://schemas.microsoft.com/office/drawing/2014/main" id="{6C3C7D6D-4D48-B9B3-6044-4BB83628F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" y="895547"/>
            <a:ext cx="3349592" cy="2512194"/>
          </a:xfrm>
          <a:prstGeom prst="rect">
            <a:avLst/>
          </a:prstGeom>
        </p:spPr>
      </p:pic>
      <p:pic>
        <p:nvPicPr>
          <p:cNvPr id="10" name="Picture 9" descr="A picture containing text, building, outdoor, way&#10;&#10;AI-generated content may be incorrect.">
            <a:extLst>
              <a:ext uri="{FF2B5EF4-FFF2-40B4-BE49-F238E27FC236}">
                <a16:creationId xmlns:a16="http://schemas.microsoft.com/office/drawing/2014/main" id="{64B8E3C4-9253-D495-877E-BB9917B9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31" y="3621136"/>
            <a:ext cx="3349592" cy="2512194"/>
          </a:xfrm>
          <a:prstGeom prst="rect">
            <a:avLst/>
          </a:prstGeom>
        </p:spPr>
      </p:pic>
      <p:pic>
        <p:nvPicPr>
          <p:cNvPr id="12" name="Picture 11" descr="A picture containing outdoor, building, fountain&#10;&#10;AI-generated content may be incorrect.">
            <a:extLst>
              <a:ext uri="{FF2B5EF4-FFF2-40B4-BE49-F238E27FC236}">
                <a16:creationId xmlns:a16="http://schemas.microsoft.com/office/drawing/2014/main" id="{39F58E94-3065-CA89-BA08-883B06E82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95547"/>
            <a:ext cx="2317282" cy="3089709"/>
          </a:xfrm>
          <a:prstGeom prst="rect">
            <a:avLst/>
          </a:prstGeom>
        </p:spPr>
      </p:pic>
      <p:pic>
        <p:nvPicPr>
          <p:cNvPr id="14" name="Picture 13" descr="A person riding a bicycle on a sidewalk&#10;&#10;AI-generated content may be incorrect.">
            <a:extLst>
              <a:ext uri="{FF2B5EF4-FFF2-40B4-BE49-F238E27FC236}">
                <a16:creationId xmlns:a16="http://schemas.microsoft.com/office/drawing/2014/main" id="{5EFA5E0D-C41F-4647-74EA-E5F641CCB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5" b="21403"/>
          <a:stretch/>
        </p:blipFill>
        <p:spPr>
          <a:xfrm>
            <a:off x="6096000" y="895547"/>
            <a:ext cx="2489735" cy="1752306"/>
          </a:xfrm>
          <a:prstGeom prst="rect">
            <a:avLst/>
          </a:prstGeom>
        </p:spPr>
      </p:pic>
      <p:pic>
        <p:nvPicPr>
          <p:cNvPr id="16" name="Picture 15" descr="A picture containing outdoor, sky, building, bridge&#10;&#10;AI-generated content may be incorrect.">
            <a:extLst>
              <a:ext uri="{FF2B5EF4-FFF2-40B4-BE49-F238E27FC236}">
                <a16:creationId xmlns:a16="http://schemas.microsoft.com/office/drawing/2014/main" id="{F39FC70C-78E2-B491-EDF4-27993C4A9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09" y="2740650"/>
            <a:ext cx="2484526" cy="1863394"/>
          </a:xfrm>
          <a:prstGeom prst="rect">
            <a:avLst/>
          </a:prstGeom>
        </p:spPr>
      </p:pic>
      <p:pic>
        <p:nvPicPr>
          <p:cNvPr id="18" name="Picture 17" descr="A picture containing building, ground, outdoor, porch&#10;&#10;AI-generated content may be incorrect.">
            <a:extLst>
              <a:ext uri="{FF2B5EF4-FFF2-40B4-BE49-F238E27FC236}">
                <a16:creationId xmlns:a16="http://schemas.microsoft.com/office/drawing/2014/main" id="{F315901E-897D-EBA5-C63A-1926B8A4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22" y="895547"/>
            <a:ext cx="3319111" cy="2489333"/>
          </a:xfrm>
          <a:prstGeom prst="rect">
            <a:avLst/>
          </a:prstGeom>
        </p:spPr>
      </p:pic>
      <p:pic>
        <p:nvPicPr>
          <p:cNvPr id="20" name="Picture 19" descr="A blue car parked on the side of a street&#10;&#10;AI-generated content may be incorrect.">
            <a:extLst>
              <a:ext uri="{FF2B5EF4-FFF2-40B4-BE49-F238E27FC236}">
                <a16:creationId xmlns:a16="http://schemas.microsoft.com/office/drawing/2014/main" id="{536527CE-B353-3120-FCBE-4F09C5E77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r="16772"/>
          <a:stretch/>
        </p:blipFill>
        <p:spPr>
          <a:xfrm>
            <a:off x="105077" y="3473120"/>
            <a:ext cx="1769168" cy="2653753"/>
          </a:xfrm>
          <a:prstGeom prst="rect">
            <a:avLst/>
          </a:prstGeom>
        </p:spPr>
      </p:pic>
      <p:pic>
        <p:nvPicPr>
          <p:cNvPr id="22" name="Picture 21" descr="A body of water with buildings around it&#10;&#10;AI-generated content may be incorrect.">
            <a:extLst>
              <a:ext uri="{FF2B5EF4-FFF2-40B4-BE49-F238E27FC236}">
                <a16:creationId xmlns:a16="http://schemas.microsoft.com/office/drawing/2014/main" id="{8F8116AA-6AB9-7375-536A-009350CF36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3"/>
          <a:stretch/>
        </p:blipFill>
        <p:spPr>
          <a:xfrm>
            <a:off x="1997777" y="4170964"/>
            <a:ext cx="2883301" cy="1955909"/>
          </a:xfrm>
          <a:prstGeom prst="rect">
            <a:avLst/>
          </a:prstGeom>
        </p:spPr>
      </p:pic>
      <p:pic>
        <p:nvPicPr>
          <p:cNvPr id="26" name="Picture 25" descr="A picture containing text, sky, outdoor, building&#10;&#10;AI-generated content may be incorrect.">
            <a:extLst>
              <a:ext uri="{FF2B5EF4-FFF2-40B4-BE49-F238E27FC236}">
                <a16:creationId xmlns:a16="http://schemas.microsoft.com/office/drawing/2014/main" id="{B339ED60-FFB6-DFAE-6FB1-63DDCE037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23930"/>
          <a:stretch/>
        </p:blipFill>
        <p:spPr>
          <a:xfrm>
            <a:off x="5083605" y="4649188"/>
            <a:ext cx="2883302" cy="14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7029FC49-5864-A05E-9ED0-C12D17D11059}"/>
              </a:ext>
            </a:extLst>
          </p:cNvPr>
          <p:cNvSpPr/>
          <p:nvPr/>
        </p:nvSpPr>
        <p:spPr>
          <a:xfrm>
            <a:off x="6320120" y="1470210"/>
            <a:ext cx="4231339" cy="4177553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92532-2AB9-789F-1729-EC2A9F0A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9E084-88E1-7A81-06AA-820CF8CF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608A-A129-4EA7-A5D6-38021F356FA4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54183-CD26-1FF6-A068-57002054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Central City Waterfront Urban Design Study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58898-D45E-256E-CA4E-0D78417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BF9-FC00-4DCB-83A0-0881748F7680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9236B5-068A-13F9-84CF-21A4F9013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079153"/>
              </p:ext>
            </p:extLst>
          </p:nvPr>
        </p:nvGraphicFramePr>
        <p:xfrm>
          <a:off x="0" y="89560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6359745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1882367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918573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9361680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5211686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380447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594484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37857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431189"/>
                  </a:ext>
                </a:extLst>
              </a:tr>
            </a:tbl>
          </a:graphicData>
        </a:graphic>
      </p:graphicFrame>
      <p:sp>
        <p:nvSpPr>
          <p:cNvPr id="8" name="Arrow: Chevron 7">
            <a:extLst>
              <a:ext uri="{FF2B5EF4-FFF2-40B4-BE49-F238E27FC236}">
                <a16:creationId xmlns:a16="http://schemas.microsoft.com/office/drawing/2014/main" id="{F2287E63-C48B-2D0E-3EA3-7BED3EF9E89F}"/>
              </a:ext>
            </a:extLst>
          </p:cNvPr>
          <p:cNvSpPr/>
          <p:nvPr/>
        </p:nvSpPr>
        <p:spPr>
          <a:xfrm>
            <a:off x="448235" y="1470212"/>
            <a:ext cx="3133165" cy="4177553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2B422A-2B46-A794-C78D-4ADE2DFCE18D}"/>
              </a:ext>
            </a:extLst>
          </p:cNvPr>
          <p:cNvSpPr/>
          <p:nvPr/>
        </p:nvSpPr>
        <p:spPr>
          <a:xfrm>
            <a:off x="6472519" y="2545427"/>
            <a:ext cx="2675964" cy="186465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Prioritize and Refine Concepts. Develop Visuals</a:t>
            </a:r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023A7E49-1AA2-66D0-D310-BDC2DC1C496C}"/>
              </a:ext>
            </a:extLst>
          </p:cNvPr>
          <p:cNvSpPr/>
          <p:nvPr/>
        </p:nvSpPr>
        <p:spPr>
          <a:xfrm rot="1202473">
            <a:off x="3705129" y="2370615"/>
            <a:ext cx="2545976" cy="2294965"/>
          </a:xfrm>
          <a:prstGeom prst="star8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Outreach and Public Conversation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85361C-9382-6C05-7293-8208887A4753}"/>
              </a:ext>
            </a:extLst>
          </p:cNvPr>
          <p:cNvSpPr/>
          <p:nvPr/>
        </p:nvSpPr>
        <p:spPr>
          <a:xfrm>
            <a:off x="766481" y="2585768"/>
            <a:ext cx="1990165" cy="186465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Urban Design Analysis and Concepts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F9E78DE0-2C37-553D-272B-069613ECDCD8}"/>
              </a:ext>
            </a:extLst>
          </p:cNvPr>
          <p:cNvSpPr/>
          <p:nvPr/>
        </p:nvSpPr>
        <p:spPr>
          <a:xfrm rot="1116869">
            <a:off x="9830030" y="2400041"/>
            <a:ext cx="2675964" cy="2294965"/>
          </a:xfrm>
          <a:prstGeom prst="star8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Open House to Share Final Concepts and Visuals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E77C5E-5B3D-EE25-1ACE-FBB89A7C7BB6}"/>
              </a:ext>
            </a:extLst>
          </p:cNvPr>
          <p:cNvSpPr/>
          <p:nvPr/>
        </p:nvSpPr>
        <p:spPr>
          <a:xfrm>
            <a:off x="3691751" y="1477601"/>
            <a:ext cx="1535354" cy="8157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Design Commission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2D4B5C-6832-CD60-B245-721868FFB7C4}"/>
              </a:ext>
            </a:extLst>
          </p:cNvPr>
          <p:cNvSpPr/>
          <p:nvPr/>
        </p:nvSpPr>
        <p:spPr>
          <a:xfrm>
            <a:off x="5227105" y="1760673"/>
            <a:ext cx="1535354" cy="8157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AIA Urban Design Panel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2385BD-C59C-ADF1-5576-6483C9FE0E98}"/>
              </a:ext>
            </a:extLst>
          </p:cNvPr>
          <p:cNvSpPr/>
          <p:nvPr/>
        </p:nvSpPr>
        <p:spPr>
          <a:xfrm>
            <a:off x="3496828" y="4200383"/>
            <a:ext cx="916789" cy="8157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Open House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EA49EE-489A-AA3C-5716-60B44F3B0938}"/>
              </a:ext>
            </a:extLst>
          </p:cNvPr>
          <p:cNvSpPr/>
          <p:nvPr/>
        </p:nvSpPr>
        <p:spPr>
          <a:xfrm>
            <a:off x="4966448" y="4654166"/>
            <a:ext cx="1235074" cy="8157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Web Feedback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28A25A-5B64-2D25-EBDB-0D9BC508EB22}"/>
              </a:ext>
            </a:extLst>
          </p:cNvPr>
          <p:cNvSpPr/>
          <p:nvPr/>
        </p:nvSpPr>
        <p:spPr>
          <a:xfrm>
            <a:off x="4249271" y="5062061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8651B3-68D3-AC64-E29D-2C4A134B3B62}"/>
              </a:ext>
            </a:extLst>
          </p:cNvPr>
          <p:cNvSpPr/>
          <p:nvPr/>
        </p:nvSpPr>
        <p:spPr>
          <a:xfrm>
            <a:off x="6311656" y="2760958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024A7B-4727-1CA5-7703-B5B6E00E6D56}"/>
              </a:ext>
            </a:extLst>
          </p:cNvPr>
          <p:cNvSpPr/>
          <p:nvPr/>
        </p:nvSpPr>
        <p:spPr>
          <a:xfrm>
            <a:off x="3729934" y="2353026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E8F920-24B3-D985-EC1C-23DCB405A7E7}"/>
              </a:ext>
            </a:extLst>
          </p:cNvPr>
          <p:cNvSpPr/>
          <p:nvPr/>
        </p:nvSpPr>
        <p:spPr>
          <a:xfrm>
            <a:off x="6271039" y="4200383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1D75-CCC5-E90A-CDD6-921087FFE588}"/>
              </a:ext>
            </a:extLst>
          </p:cNvPr>
          <p:cNvSpPr/>
          <p:nvPr/>
        </p:nvSpPr>
        <p:spPr>
          <a:xfrm>
            <a:off x="3251947" y="5156915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4CEBF8-9418-5B9F-00D1-4D9BBF8D938B}"/>
              </a:ext>
            </a:extLst>
          </p:cNvPr>
          <p:cNvSpPr/>
          <p:nvPr/>
        </p:nvSpPr>
        <p:spPr>
          <a:xfrm>
            <a:off x="6434386" y="4710586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271222-DB08-5836-98CF-9A64849D693E}"/>
              </a:ext>
            </a:extLst>
          </p:cNvPr>
          <p:cNvSpPr/>
          <p:nvPr/>
        </p:nvSpPr>
        <p:spPr>
          <a:xfrm>
            <a:off x="3583721" y="3249439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E6D5BC-BFF9-71ED-C5F5-E32FD5AE6BF8}"/>
              </a:ext>
            </a:extLst>
          </p:cNvPr>
          <p:cNvSpPr/>
          <p:nvPr/>
        </p:nvSpPr>
        <p:spPr>
          <a:xfrm>
            <a:off x="3424855" y="3882045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C09928-80C4-192C-F993-BD8883FA6DE4}"/>
              </a:ext>
            </a:extLst>
          </p:cNvPr>
          <p:cNvSpPr/>
          <p:nvPr/>
        </p:nvSpPr>
        <p:spPr>
          <a:xfrm>
            <a:off x="6069000" y="3388354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E54BD3-2079-D1F7-6866-6A569287E820}"/>
              </a:ext>
            </a:extLst>
          </p:cNvPr>
          <p:cNvSpPr/>
          <p:nvPr/>
        </p:nvSpPr>
        <p:spPr>
          <a:xfrm>
            <a:off x="4579906" y="4654166"/>
            <a:ext cx="304800" cy="318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469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36d7808-73c9-41a7-97aa-8c4733642141}" enabled="0" method="" siteId="{636d7808-73c9-41a7-97aa-8c47336421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305</Words>
  <Application>Microsoft Office PowerPoint</Application>
  <PresentationFormat>Widescreen</PresentationFormat>
  <Paragraphs>54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Broadway</vt:lpstr>
      <vt:lpstr>Haettenschweiler</vt:lpstr>
      <vt:lpstr>Custom Design</vt:lpstr>
      <vt:lpstr>PowerPoint Presentation</vt:lpstr>
      <vt:lpstr>Ideas and Energy</vt:lpstr>
      <vt:lpstr>Focus on the Urban Fabric Around the Waterfront</vt:lpstr>
      <vt:lpstr>Corridors, Nodes, and Opportunities</vt:lpstr>
      <vt:lpstr>Urban Design Strategies</vt:lpstr>
      <vt:lpstr>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Singer, Ryan</dc:creator>
  <cp:lastModifiedBy>Singer, Ryan</cp:lastModifiedBy>
  <cp:revision>1</cp:revision>
  <dcterms:created xsi:type="dcterms:W3CDTF">2025-06-18T22:17:36Z</dcterms:created>
  <dcterms:modified xsi:type="dcterms:W3CDTF">2025-06-27T16:54:59Z</dcterms:modified>
</cp:coreProperties>
</file>