
<file path=[Content_Types].xml><?xml version="1.0" encoding="utf-8"?>
<Types xmlns="http://schemas.openxmlformats.org/package/2006/content-types">
  <Default Extension="emf" ContentType="image/x-emf"/>
  <Default Extension="jfif" ContentType="image/jpeg"/>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2.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3.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4.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5.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2.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74" r:id="rId1"/>
    <p:sldMasterId id="2147483745" r:id="rId2"/>
    <p:sldMasterId id="2147483816" r:id="rId3"/>
    <p:sldMasterId id="2147483887" r:id="rId4"/>
    <p:sldMasterId id="2147483958" r:id="rId5"/>
    <p:sldMasterId id="2147484183" r:id="rId6"/>
  </p:sldMasterIdLst>
  <p:notesMasterIdLst>
    <p:notesMasterId r:id="rId19"/>
  </p:notesMasterIdLst>
  <p:sldIdLst>
    <p:sldId id="256" r:id="rId7"/>
    <p:sldId id="258" r:id="rId8"/>
    <p:sldId id="260" r:id="rId9"/>
    <p:sldId id="285" r:id="rId10"/>
    <p:sldId id="261" r:id="rId11"/>
    <p:sldId id="279" r:id="rId12"/>
    <p:sldId id="263" r:id="rId13"/>
    <p:sldId id="286" r:id="rId14"/>
    <p:sldId id="280" r:id="rId15"/>
    <p:sldId id="264" r:id="rId16"/>
    <p:sldId id="281" r:id="rId17"/>
    <p:sldId id="287" r:id="rId18"/>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2" autoAdjust="0"/>
    <p:restoredTop sz="55582" autoAdjust="0"/>
  </p:normalViewPr>
  <p:slideViewPr>
    <p:cSldViewPr snapToGrid="0">
      <p:cViewPr varScale="1">
        <p:scale>
          <a:sx n="63" d="100"/>
          <a:sy n="63" d="100"/>
        </p:scale>
        <p:origin x="2394" y="72"/>
      </p:cViewPr>
      <p:guideLst/>
    </p:cSldViewPr>
  </p:slideViewPr>
  <p:outlineViewPr>
    <p:cViewPr>
      <p:scale>
        <a:sx n="33" d="100"/>
        <a:sy n="33" d="100"/>
      </p:scale>
      <p:origin x="0" y="0"/>
    </p:cViewPr>
  </p:outlineViewPr>
  <p:notesTextViewPr>
    <p:cViewPr>
      <p:scale>
        <a:sx n="1" d="1"/>
        <a:sy n="1" d="1"/>
      </p:scale>
      <p:origin x="0" y="0"/>
    </p:cViewPr>
  </p:notesTextViewPr>
  <p:notesViewPr>
    <p:cSldViewPr snapToGrid="0">
      <p:cViewPr varScale="1">
        <p:scale>
          <a:sx n="87" d="100"/>
          <a:sy n="87" d="100"/>
        </p:scale>
        <p:origin x="3840" y="6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3" Type="http://schemas.openxmlformats.org/officeDocument/2006/relationships/slideMaster" Target="slideMasters/slideMaster3.xml"/><Relationship Id="rId21" Type="http://schemas.openxmlformats.org/officeDocument/2006/relationships/viewProps" Target="view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oleObject" Target="file:///\\accounting\techgroup$\FY%202023\2023%20ACFR\FY23%20Presentations\Council%20Presentation\FY23-107c%20lead%20sheets%20AP14%20for%20presentation.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Y:\FY%202023\2023%20ACFR\FY23%20Presentations\Council%20Presentation\FY23%20Trends.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accounting\techgroup$\FY%202023\2023%20ACFR\FY23%20Presentations\Council%20Presentation\FY23%20Trends.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accounting\techgroup$\FY%202023\2023%20ACFR\FY23%20Presentations\Council%20Presentation\FY23-107c%20lead%20sheets%20AP14%20for%20presentation.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Y:\FY%202023\2023%20ACFR\FY23%20Presentations\Council%20Presentation\FY23%20Trends.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accounting\techgroup$\FY%202023\2023%20ACFR\FY23%20Presentations\Council%20Presentation\FY23%20Trends.xlsx" TargetMode="External"/><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Governmental</a:t>
            </a:r>
            <a:r>
              <a:rPr lang="en-US" baseline="0"/>
              <a:t> Activities - FY23</a:t>
            </a:r>
            <a:endParaRPr lang="en-US"/>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'GA Tables'!$C$7</c:f>
              <c:strCache>
                <c:ptCount val="1"/>
                <c:pt idx="0">
                  <c:v>Expenses</c:v>
                </c:pt>
              </c:strCache>
            </c:strRef>
          </c:tx>
          <c:spPr>
            <a:solidFill>
              <a:schemeClr val="accent2"/>
            </a:solidFill>
            <a:ln>
              <a:noFill/>
            </a:ln>
            <a:effectLst/>
            <a:sp3d/>
          </c:spPr>
          <c:invertIfNegative val="0"/>
          <c:cat>
            <c:strRef>
              <c:f>'GA Tables'!$A$8:$A$28</c:f>
              <c:strCache>
                <c:ptCount val="20"/>
                <c:pt idx="1">
                  <c:v>Public safety</c:v>
                </c:pt>
                <c:pt idx="4">
                  <c:v>Parks, recreation and culture</c:v>
                </c:pt>
                <c:pt idx="7">
                  <c:v>Community development</c:v>
                </c:pt>
                <c:pt idx="10">
                  <c:v>Transportation and metered parking</c:v>
                </c:pt>
                <c:pt idx="13">
                  <c:v>Legislative / admin / support services</c:v>
                </c:pt>
                <c:pt idx="16">
                  <c:v>Interest on long-term debt</c:v>
                </c:pt>
                <c:pt idx="19">
                  <c:v>General Revenues</c:v>
                </c:pt>
              </c:strCache>
            </c:strRef>
          </c:cat>
          <c:val>
            <c:numRef>
              <c:f>'GA Tables'!$C$8:$C$28</c:f>
              <c:numCache>
                <c:formatCode>General</c:formatCode>
                <c:ptCount val="21"/>
                <c:pt idx="2" formatCode="_(* #,##0.00_);_(* \(#,##0.00\);_(* &quot;-&quot;??_);_(@_)">
                  <c:v>729132457.26999998</c:v>
                </c:pt>
                <c:pt idx="5" formatCode="_(* #,##0.00_);_(* \(#,##0.00\);_(* &quot;-&quot;??_);_(@_)">
                  <c:v>170206394.18000001</c:v>
                </c:pt>
                <c:pt idx="8" formatCode="_(* #,##0.00_);_(* \(#,##0.00\);_(* &quot;-&quot;??_);_(@_)">
                  <c:v>451616992</c:v>
                </c:pt>
                <c:pt idx="11" formatCode="_(* #,##0.00_);_(* \(#,##0.00\);_(* &quot;-&quot;??_);_(@_)">
                  <c:v>229316124.88</c:v>
                </c:pt>
                <c:pt idx="14" formatCode="_(* #,##0.00_);_(* \(#,##0.00\);_(* &quot;-&quot;??_);_(@_)">
                  <c:v>207437255.82999998</c:v>
                </c:pt>
                <c:pt idx="16" formatCode="_(* #,##0.00_);_(* \(#,##0.00\);_(* &quot;-&quot;??_);_(@_)">
                  <c:v>0</c:v>
                </c:pt>
                <c:pt idx="17" formatCode="_(* #,##0.00_);_(* \(#,##0.00\);_(* &quot;-&quot;??_);_(@_)">
                  <c:v>37884293</c:v>
                </c:pt>
              </c:numCache>
            </c:numRef>
          </c:val>
          <c:extLst>
            <c:ext xmlns:c16="http://schemas.microsoft.com/office/drawing/2014/chart" uri="{C3380CC4-5D6E-409C-BE32-E72D297353CC}">
              <c16:uniqueId val="{00000000-9A02-432F-9B7E-52BF79E83B1D}"/>
            </c:ext>
          </c:extLst>
        </c:ser>
        <c:ser>
          <c:idx val="1"/>
          <c:order val="1"/>
          <c:tx>
            <c:strRef>
              <c:f>'GA Tables'!$D$7</c:f>
              <c:strCache>
                <c:ptCount val="1"/>
                <c:pt idx="0">
                  <c:v>Charges for services</c:v>
                </c:pt>
              </c:strCache>
            </c:strRef>
          </c:tx>
          <c:spPr>
            <a:solidFill>
              <a:schemeClr val="bg1">
                <a:lumMod val="65000"/>
              </a:schemeClr>
            </a:solidFill>
            <a:ln>
              <a:noFill/>
            </a:ln>
            <a:effectLst/>
            <a:sp3d/>
          </c:spPr>
          <c:invertIfNegative val="0"/>
          <c:cat>
            <c:strRef>
              <c:f>'GA Tables'!$A$8:$A$28</c:f>
              <c:strCache>
                <c:ptCount val="20"/>
                <c:pt idx="1">
                  <c:v>Public safety</c:v>
                </c:pt>
                <c:pt idx="4">
                  <c:v>Parks, recreation and culture</c:v>
                </c:pt>
                <c:pt idx="7">
                  <c:v>Community development</c:v>
                </c:pt>
                <c:pt idx="10">
                  <c:v>Transportation and metered parking</c:v>
                </c:pt>
                <c:pt idx="13">
                  <c:v>Legislative / admin / support services</c:v>
                </c:pt>
                <c:pt idx="16">
                  <c:v>Interest on long-term debt</c:v>
                </c:pt>
                <c:pt idx="19">
                  <c:v>General Revenues</c:v>
                </c:pt>
              </c:strCache>
            </c:strRef>
          </c:cat>
          <c:val>
            <c:numRef>
              <c:f>'GA Tables'!$D$8:$D$28</c:f>
              <c:numCache>
                <c:formatCode>_(* #,##0.00_);_(* \(#,##0.00\);_(* "-"??_);_(@_)</c:formatCode>
                <c:ptCount val="21"/>
                <c:pt idx="1">
                  <c:v>41792579.090000004</c:v>
                </c:pt>
                <c:pt idx="4">
                  <c:v>50315044.43</c:v>
                </c:pt>
                <c:pt idx="7">
                  <c:v>90200451.739999995</c:v>
                </c:pt>
                <c:pt idx="10">
                  <c:v>109011046</c:v>
                </c:pt>
                <c:pt idx="13">
                  <c:v>367402792.26999998</c:v>
                </c:pt>
              </c:numCache>
            </c:numRef>
          </c:val>
          <c:extLst>
            <c:ext xmlns:c16="http://schemas.microsoft.com/office/drawing/2014/chart" uri="{C3380CC4-5D6E-409C-BE32-E72D297353CC}">
              <c16:uniqueId val="{00000001-9A02-432F-9B7E-52BF79E83B1D}"/>
            </c:ext>
          </c:extLst>
        </c:ser>
        <c:ser>
          <c:idx val="2"/>
          <c:order val="2"/>
          <c:tx>
            <c:strRef>
              <c:f>'GA Tables'!$E$7</c:f>
              <c:strCache>
                <c:ptCount val="1"/>
                <c:pt idx="0">
                  <c:v>Capital Grants and Contributions</c:v>
                </c:pt>
              </c:strCache>
            </c:strRef>
          </c:tx>
          <c:spPr>
            <a:solidFill>
              <a:schemeClr val="accent4">
                <a:lumMod val="60000"/>
                <a:lumOff val="40000"/>
              </a:schemeClr>
            </a:solidFill>
            <a:ln>
              <a:noFill/>
            </a:ln>
            <a:effectLst/>
            <a:sp3d/>
          </c:spPr>
          <c:invertIfNegative val="0"/>
          <c:cat>
            <c:strRef>
              <c:f>'GA Tables'!$A$8:$A$28</c:f>
              <c:strCache>
                <c:ptCount val="20"/>
                <c:pt idx="1">
                  <c:v>Public safety</c:v>
                </c:pt>
                <c:pt idx="4">
                  <c:v>Parks, recreation and culture</c:v>
                </c:pt>
                <c:pt idx="7">
                  <c:v>Community development</c:v>
                </c:pt>
                <c:pt idx="10">
                  <c:v>Transportation and metered parking</c:v>
                </c:pt>
                <c:pt idx="13">
                  <c:v>Legislative / admin / support services</c:v>
                </c:pt>
                <c:pt idx="16">
                  <c:v>Interest on long-term debt</c:v>
                </c:pt>
                <c:pt idx="19">
                  <c:v>General Revenues</c:v>
                </c:pt>
              </c:strCache>
            </c:strRef>
          </c:cat>
          <c:val>
            <c:numRef>
              <c:f>'GA Tables'!$E$8:$E$28</c:f>
              <c:numCache>
                <c:formatCode>_(* #,##0.00_);_(* \(#,##0.00\);_(* "-"??_);_(@_)</c:formatCode>
                <c:ptCount val="21"/>
                <c:pt idx="1">
                  <c:v>7038622.3899999997</c:v>
                </c:pt>
                <c:pt idx="4">
                  <c:v>18749594.940000001</c:v>
                </c:pt>
                <c:pt idx="7">
                  <c:v>32168012.140000001</c:v>
                </c:pt>
                <c:pt idx="10">
                  <c:v>119021413.52</c:v>
                </c:pt>
                <c:pt idx="13">
                  <c:v>7953083.7400000002</c:v>
                </c:pt>
                <c:pt idx="19">
                  <c:v>61447.55</c:v>
                </c:pt>
                <c:pt idx="20">
                  <c:v>0</c:v>
                </c:pt>
              </c:numCache>
            </c:numRef>
          </c:val>
          <c:extLst>
            <c:ext xmlns:c16="http://schemas.microsoft.com/office/drawing/2014/chart" uri="{C3380CC4-5D6E-409C-BE32-E72D297353CC}">
              <c16:uniqueId val="{00000002-9A02-432F-9B7E-52BF79E83B1D}"/>
            </c:ext>
          </c:extLst>
        </c:ser>
        <c:ser>
          <c:idx val="3"/>
          <c:order val="3"/>
          <c:tx>
            <c:strRef>
              <c:f>'GA Tables'!$F$7</c:f>
              <c:strCache>
                <c:ptCount val="1"/>
                <c:pt idx="0">
                  <c:v>Operating Grants and Contributions</c:v>
                </c:pt>
              </c:strCache>
            </c:strRef>
          </c:tx>
          <c:spPr>
            <a:solidFill>
              <a:schemeClr val="accent4"/>
            </a:solidFill>
            <a:ln>
              <a:noFill/>
            </a:ln>
            <a:effectLst/>
            <a:sp3d/>
          </c:spPr>
          <c:invertIfNegative val="0"/>
          <c:cat>
            <c:strRef>
              <c:f>'GA Tables'!$A$8:$A$28</c:f>
              <c:strCache>
                <c:ptCount val="20"/>
                <c:pt idx="1">
                  <c:v>Public safety</c:v>
                </c:pt>
                <c:pt idx="4">
                  <c:v>Parks, recreation and culture</c:v>
                </c:pt>
                <c:pt idx="7">
                  <c:v>Community development</c:v>
                </c:pt>
                <c:pt idx="10">
                  <c:v>Transportation and metered parking</c:v>
                </c:pt>
                <c:pt idx="13">
                  <c:v>Legislative / admin / support services</c:v>
                </c:pt>
                <c:pt idx="16">
                  <c:v>Interest on long-term debt</c:v>
                </c:pt>
                <c:pt idx="19">
                  <c:v>General Revenues</c:v>
                </c:pt>
              </c:strCache>
            </c:strRef>
          </c:cat>
          <c:val>
            <c:numRef>
              <c:f>'GA Tables'!$F$8:$F$28</c:f>
              <c:numCache>
                <c:formatCode>_(* #,##0.00_);_(* \(#,##0.00\);_(* "-"??_);_(@_)</c:formatCode>
                <c:ptCount val="21"/>
                <c:pt idx="1">
                  <c:v>28944020</c:v>
                </c:pt>
                <c:pt idx="4">
                  <c:v>1065275</c:v>
                </c:pt>
                <c:pt idx="7">
                  <c:v>81517775</c:v>
                </c:pt>
                <c:pt idx="10">
                  <c:v>12335659</c:v>
                </c:pt>
                <c:pt idx="13">
                  <c:v>49774071</c:v>
                </c:pt>
                <c:pt idx="19">
                  <c:v>264002</c:v>
                </c:pt>
                <c:pt idx="20">
                  <c:v>0</c:v>
                </c:pt>
              </c:numCache>
            </c:numRef>
          </c:val>
          <c:extLst>
            <c:ext xmlns:c16="http://schemas.microsoft.com/office/drawing/2014/chart" uri="{C3380CC4-5D6E-409C-BE32-E72D297353CC}">
              <c16:uniqueId val="{00000003-9A02-432F-9B7E-52BF79E83B1D}"/>
            </c:ext>
          </c:extLst>
        </c:ser>
        <c:ser>
          <c:idx val="4"/>
          <c:order val="4"/>
          <c:tx>
            <c:strRef>
              <c:f>'GA Tables'!$G$7</c:f>
              <c:strCache>
                <c:ptCount val="1"/>
                <c:pt idx="0">
                  <c:v>Tax Revenues</c:v>
                </c:pt>
              </c:strCache>
            </c:strRef>
          </c:tx>
          <c:spPr>
            <a:solidFill>
              <a:srgbClr val="0070C0"/>
            </a:solidFill>
            <a:ln>
              <a:noFill/>
            </a:ln>
            <a:effectLst/>
            <a:sp3d/>
          </c:spPr>
          <c:invertIfNegative val="0"/>
          <c:cat>
            <c:strRef>
              <c:f>'GA Tables'!$A$8:$A$28</c:f>
              <c:strCache>
                <c:ptCount val="20"/>
                <c:pt idx="1">
                  <c:v>Public safety</c:v>
                </c:pt>
                <c:pt idx="4">
                  <c:v>Parks, recreation and culture</c:v>
                </c:pt>
                <c:pt idx="7">
                  <c:v>Community development</c:v>
                </c:pt>
                <c:pt idx="10">
                  <c:v>Transportation and metered parking</c:v>
                </c:pt>
                <c:pt idx="13">
                  <c:v>Legislative / admin / support services</c:v>
                </c:pt>
                <c:pt idx="16">
                  <c:v>Interest on long-term debt</c:v>
                </c:pt>
                <c:pt idx="19">
                  <c:v>General Revenues</c:v>
                </c:pt>
              </c:strCache>
            </c:strRef>
          </c:cat>
          <c:val>
            <c:numRef>
              <c:f>'GA Tables'!$G$8:$G$28</c:f>
              <c:numCache>
                <c:formatCode>General</c:formatCode>
                <c:ptCount val="21"/>
                <c:pt idx="19" formatCode="_(* #,##0.00_);_(* \(#,##0.00\);_(* &quot;-&quot;??_);_(@_)">
                  <c:v>1023156784</c:v>
                </c:pt>
                <c:pt idx="20" formatCode="_(* #,##0.00_);_(* \(#,##0.00\);_(* &quot;-&quot;??_);_(@_)">
                  <c:v>0</c:v>
                </c:pt>
              </c:numCache>
            </c:numRef>
          </c:val>
          <c:extLst>
            <c:ext xmlns:c16="http://schemas.microsoft.com/office/drawing/2014/chart" uri="{C3380CC4-5D6E-409C-BE32-E72D297353CC}">
              <c16:uniqueId val="{00000004-9A02-432F-9B7E-52BF79E83B1D}"/>
            </c:ext>
          </c:extLst>
        </c:ser>
        <c:ser>
          <c:idx val="5"/>
          <c:order val="5"/>
          <c:tx>
            <c:strRef>
              <c:f>'GA Tables'!$H$7</c:f>
              <c:strCache>
                <c:ptCount val="1"/>
                <c:pt idx="0">
                  <c:v>Investment Earnings</c:v>
                </c:pt>
              </c:strCache>
            </c:strRef>
          </c:tx>
          <c:spPr>
            <a:solidFill>
              <a:srgbClr val="7030A0"/>
            </a:solidFill>
            <a:ln>
              <a:noFill/>
            </a:ln>
            <a:effectLst/>
            <a:sp3d/>
          </c:spPr>
          <c:invertIfNegative val="0"/>
          <c:cat>
            <c:strRef>
              <c:f>'GA Tables'!$A$8:$A$28</c:f>
              <c:strCache>
                <c:ptCount val="20"/>
                <c:pt idx="1">
                  <c:v>Public safety</c:v>
                </c:pt>
                <c:pt idx="4">
                  <c:v>Parks, recreation and culture</c:v>
                </c:pt>
                <c:pt idx="7">
                  <c:v>Community development</c:v>
                </c:pt>
                <c:pt idx="10">
                  <c:v>Transportation and metered parking</c:v>
                </c:pt>
                <c:pt idx="13">
                  <c:v>Legislative / admin / support services</c:v>
                </c:pt>
                <c:pt idx="16">
                  <c:v>Interest on long-term debt</c:v>
                </c:pt>
                <c:pt idx="19">
                  <c:v>General Revenues</c:v>
                </c:pt>
              </c:strCache>
            </c:strRef>
          </c:cat>
          <c:val>
            <c:numRef>
              <c:f>'GA Tables'!$H$8:$H$28</c:f>
              <c:numCache>
                <c:formatCode>General</c:formatCode>
                <c:ptCount val="21"/>
                <c:pt idx="19" formatCode="_(* #,##0.00_);_(* \(#,##0.00\);_(* &quot;-&quot;??_);_(@_)">
                  <c:v>38887469</c:v>
                </c:pt>
                <c:pt idx="20" formatCode="_(* #,##0.00_);_(* \(#,##0.00\);_(* &quot;-&quot;??_);_(@_)">
                  <c:v>0</c:v>
                </c:pt>
              </c:numCache>
            </c:numRef>
          </c:val>
          <c:extLst>
            <c:ext xmlns:c16="http://schemas.microsoft.com/office/drawing/2014/chart" uri="{C3380CC4-5D6E-409C-BE32-E72D297353CC}">
              <c16:uniqueId val="{00000005-9A02-432F-9B7E-52BF79E83B1D}"/>
            </c:ext>
          </c:extLst>
        </c:ser>
        <c:dLbls>
          <c:showLegendKey val="0"/>
          <c:showVal val="0"/>
          <c:showCatName val="0"/>
          <c:showSerName val="0"/>
          <c:showPercent val="0"/>
          <c:showBubbleSize val="0"/>
        </c:dLbls>
        <c:gapWidth val="150"/>
        <c:shape val="box"/>
        <c:axId val="782671944"/>
        <c:axId val="782668344"/>
        <c:axId val="0"/>
      </c:bar3DChart>
      <c:catAx>
        <c:axId val="782671944"/>
        <c:scaling>
          <c:orientation val="minMax"/>
        </c:scaling>
        <c:delete val="0"/>
        <c:axPos val="b"/>
        <c:numFmt formatCode="General" sourceLinked="1"/>
        <c:majorTickMark val="none"/>
        <c:minorTickMark val="none"/>
        <c:tickLblPos val="low"/>
        <c:spPr>
          <a:noFill/>
          <a:ln>
            <a:noFill/>
          </a:ln>
          <a:effectLst/>
        </c:spPr>
        <c:txPr>
          <a:bodyPr rot="-2700000" spcFirstLastPara="1" vertOverflow="ellipsis"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82668344"/>
        <c:crosses val="autoZero"/>
        <c:auto val="0"/>
        <c:lblAlgn val="ctr"/>
        <c:lblOffset val="100"/>
        <c:noMultiLvlLbl val="0"/>
      </c:catAx>
      <c:valAx>
        <c:axId val="782668344"/>
        <c:scaling>
          <c:orientation val="minMax"/>
        </c:scaling>
        <c:delete val="0"/>
        <c:axPos val="l"/>
        <c:majorGridlines>
          <c:spPr>
            <a:ln w="9525" cap="flat" cmpd="sng" algn="ctr">
              <a:solidFill>
                <a:schemeClr val="tx1">
                  <a:lumMod val="15000"/>
                  <a:lumOff val="85000"/>
                </a:schemeClr>
              </a:solidFill>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8267194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lang="en-US" dirty="0"/>
              <a:t>10 Year Trend of Revenues</a:t>
            </a:r>
            <a:r>
              <a:rPr lang="en-US" baseline="0" dirty="0"/>
              <a:t> and Expenses</a:t>
            </a:r>
          </a:p>
        </c:rich>
      </c:tx>
      <c:layout>
        <c:manualLayout>
          <c:xMode val="edge"/>
          <c:yMode val="edge"/>
          <c:x val="0.35809868231865016"/>
          <c:y val="2.7777771830186763E-2"/>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'gov act'!$B$1</c:f>
              <c:strCache>
                <c:ptCount val="1"/>
                <c:pt idx="0">
                  <c:v>revenue</c:v>
                </c:pt>
              </c:strCache>
            </c:strRef>
          </c:tx>
          <c:spPr>
            <a:ln w="28575" cap="rnd">
              <a:solidFill>
                <a:srgbClr val="FFC000"/>
              </a:solidFill>
              <a:round/>
            </a:ln>
            <a:effectLst/>
          </c:spPr>
          <c:marker>
            <c:symbol val="none"/>
          </c:marker>
          <c:cat>
            <c:strRef>
              <c:f>'gov act'!$A$2:$A$11</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'gov act'!$B$2:$B$11</c:f>
              <c:numCache>
                <c:formatCode>_(* #,##0_);_(* \(#,##0\);_(* "-"??_);_(@_)</c:formatCode>
                <c:ptCount val="10"/>
                <c:pt idx="0">
                  <c:v>1096871484</c:v>
                </c:pt>
                <c:pt idx="1">
                  <c:v>1239553862</c:v>
                </c:pt>
                <c:pt idx="2">
                  <c:v>1262700740</c:v>
                </c:pt>
                <c:pt idx="3">
                  <c:v>1402432584</c:v>
                </c:pt>
                <c:pt idx="4">
                  <c:v>1510597546</c:v>
                </c:pt>
                <c:pt idx="5">
                  <c:v>1633354458</c:v>
                </c:pt>
                <c:pt idx="6">
                  <c:v>1669109437</c:v>
                </c:pt>
                <c:pt idx="7">
                  <c:v>1763940241</c:v>
                </c:pt>
                <c:pt idx="8">
                  <c:v>1963621294</c:v>
                </c:pt>
                <c:pt idx="9">
                  <c:v>2080033092</c:v>
                </c:pt>
              </c:numCache>
            </c:numRef>
          </c:val>
          <c:smooth val="0"/>
          <c:extLst>
            <c:ext xmlns:c16="http://schemas.microsoft.com/office/drawing/2014/chart" uri="{C3380CC4-5D6E-409C-BE32-E72D297353CC}">
              <c16:uniqueId val="{00000000-B118-4E21-90A4-76492D735038}"/>
            </c:ext>
          </c:extLst>
        </c:ser>
        <c:ser>
          <c:idx val="1"/>
          <c:order val="1"/>
          <c:tx>
            <c:strRef>
              <c:f>'gov act'!$C$1</c:f>
              <c:strCache>
                <c:ptCount val="1"/>
                <c:pt idx="0">
                  <c:v>expense</c:v>
                </c:pt>
              </c:strCache>
            </c:strRef>
          </c:tx>
          <c:spPr>
            <a:ln w="28575" cap="rnd">
              <a:solidFill>
                <a:schemeClr val="accent2"/>
              </a:solidFill>
              <a:round/>
            </a:ln>
            <a:effectLst/>
          </c:spPr>
          <c:marker>
            <c:symbol val="none"/>
          </c:marker>
          <c:cat>
            <c:strRef>
              <c:f>'gov act'!$A$2:$A$11</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'gov act'!$C$2:$C$11</c:f>
              <c:numCache>
                <c:formatCode>_(* #,##0_);_(* \(#,##0\);_(* "-"??_);_(@_)</c:formatCode>
                <c:ptCount val="10"/>
                <c:pt idx="0">
                  <c:v>1246323136</c:v>
                </c:pt>
                <c:pt idx="1">
                  <c:v>1363470185</c:v>
                </c:pt>
                <c:pt idx="2">
                  <c:v>1540964253</c:v>
                </c:pt>
                <c:pt idx="3">
                  <c:v>1556619124</c:v>
                </c:pt>
                <c:pt idx="4">
                  <c:v>1601058008</c:v>
                </c:pt>
                <c:pt idx="5">
                  <c:v>1690492856</c:v>
                </c:pt>
                <c:pt idx="6">
                  <c:v>1803457747</c:v>
                </c:pt>
                <c:pt idx="7">
                  <c:v>1849362921</c:v>
                </c:pt>
                <c:pt idx="8">
                  <c:v>1639795336</c:v>
                </c:pt>
                <c:pt idx="9">
                  <c:v>1826743384</c:v>
                </c:pt>
              </c:numCache>
            </c:numRef>
          </c:val>
          <c:smooth val="0"/>
          <c:extLst>
            <c:ext xmlns:c16="http://schemas.microsoft.com/office/drawing/2014/chart" uri="{C3380CC4-5D6E-409C-BE32-E72D297353CC}">
              <c16:uniqueId val="{00000001-B118-4E21-90A4-76492D735038}"/>
            </c:ext>
          </c:extLst>
        </c:ser>
        <c:dLbls>
          <c:showLegendKey val="0"/>
          <c:showVal val="0"/>
          <c:showCatName val="0"/>
          <c:showSerName val="0"/>
          <c:showPercent val="0"/>
          <c:showBubbleSize val="0"/>
        </c:dLbls>
        <c:smooth val="0"/>
        <c:axId val="498616520"/>
        <c:axId val="498614880"/>
      </c:lineChart>
      <c:catAx>
        <c:axId val="498616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98614880"/>
        <c:crosses val="autoZero"/>
        <c:auto val="1"/>
        <c:lblAlgn val="ctr"/>
        <c:lblOffset val="100"/>
        <c:noMultiLvlLbl val="0"/>
      </c:catAx>
      <c:valAx>
        <c:axId val="498614880"/>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986165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Governmental Activities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Sheet1!$C$3</c:f>
              <c:strCache>
                <c:ptCount val="1"/>
                <c:pt idx="0">
                  <c:v>Capital Assets</c:v>
                </c:pt>
              </c:strCache>
            </c:strRef>
          </c:tx>
          <c:spPr>
            <a:ln w="28575" cap="rnd">
              <a:solidFill>
                <a:srgbClr val="FFC000"/>
              </a:solidFill>
              <a:round/>
            </a:ln>
            <a:effectLst/>
          </c:spPr>
          <c:marker>
            <c:symbol val="none"/>
          </c:marker>
          <c:cat>
            <c:strRef>
              <c:f>Sheet1!$B$4:$B$13</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Sheet1!$C$4:$C$13</c:f>
              <c:numCache>
                <c:formatCode>_(* #,##0_);_(* \(#,##0\);_(* "-"??_);_(@_)</c:formatCode>
                <c:ptCount val="10"/>
                <c:pt idx="0">
                  <c:v>2165018728</c:v>
                </c:pt>
                <c:pt idx="1">
                  <c:v>2111946641</c:v>
                </c:pt>
                <c:pt idx="2">
                  <c:v>2014733816</c:v>
                </c:pt>
                <c:pt idx="3">
                  <c:v>2040545724</c:v>
                </c:pt>
                <c:pt idx="4">
                  <c:v>2000897173</c:v>
                </c:pt>
                <c:pt idx="5">
                  <c:v>2067798414</c:v>
                </c:pt>
                <c:pt idx="6">
                  <c:v>2122377322</c:v>
                </c:pt>
                <c:pt idx="7">
                  <c:v>2216693562</c:v>
                </c:pt>
                <c:pt idx="8">
                  <c:v>2322953324</c:v>
                </c:pt>
                <c:pt idx="9">
                  <c:v>2456731420</c:v>
                </c:pt>
              </c:numCache>
            </c:numRef>
          </c:val>
          <c:smooth val="0"/>
          <c:extLst>
            <c:ext xmlns:c16="http://schemas.microsoft.com/office/drawing/2014/chart" uri="{C3380CC4-5D6E-409C-BE32-E72D297353CC}">
              <c16:uniqueId val="{00000000-BD4E-4D90-A24A-A673B0AFB2D1}"/>
            </c:ext>
          </c:extLst>
        </c:ser>
        <c:ser>
          <c:idx val="1"/>
          <c:order val="1"/>
          <c:tx>
            <c:strRef>
              <c:f>Sheet1!$D$3</c:f>
              <c:strCache>
                <c:ptCount val="1"/>
                <c:pt idx="0">
                  <c:v> Bonds Payable </c:v>
                </c:pt>
              </c:strCache>
            </c:strRef>
          </c:tx>
          <c:spPr>
            <a:ln w="28575" cap="rnd">
              <a:solidFill>
                <a:schemeClr val="accent2"/>
              </a:solidFill>
              <a:round/>
            </a:ln>
            <a:effectLst/>
          </c:spPr>
          <c:marker>
            <c:symbol val="none"/>
          </c:marker>
          <c:cat>
            <c:strRef>
              <c:f>Sheet1!$B$4:$B$13</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Sheet1!$D$4:$D$13</c:f>
              <c:numCache>
                <c:formatCode>_(* #,##0_);_(* \(#,##0\);_(* "-"??_);_(@_)</c:formatCode>
                <c:ptCount val="10"/>
                <c:pt idx="0">
                  <c:v>1072502180</c:v>
                </c:pt>
                <c:pt idx="1">
                  <c:v>1006241453</c:v>
                </c:pt>
                <c:pt idx="2">
                  <c:v>944275208</c:v>
                </c:pt>
                <c:pt idx="3">
                  <c:v>955362405</c:v>
                </c:pt>
                <c:pt idx="4">
                  <c:v>904853761</c:v>
                </c:pt>
                <c:pt idx="5">
                  <c:v>970319197</c:v>
                </c:pt>
                <c:pt idx="6">
                  <c:v>1050204286</c:v>
                </c:pt>
                <c:pt idx="7">
                  <c:v>911092786</c:v>
                </c:pt>
                <c:pt idx="8">
                  <c:v>862251570</c:v>
                </c:pt>
                <c:pt idx="9">
                  <c:v>785819619</c:v>
                </c:pt>
              </c:numCache>
            </c:numRef>
          </c:val>
          <c:smooth val="0"/>
          <c:extLst>
            <c:ext xmlns:c16="http://schemas.microsoft.com/office/drawing/2014/chart" uri="{C3380CC4-5D6E-409C-BE32-E72D297353CC}">
              <c16:uniqueId val="{00000001-BD4E-4D90-A24A-A673B0AFB2D1}"/>
            </c:ext>
          </c:extLst>
        </c:ser>
        <c:dLbls>
          <c:showLegendKey val="0"/>
          <c:showVal val="0"/>
          <c:showCatName val="0"/>
          <c:showSerName val="0"/>
          <c:showPercent val="0"/>
          <c:showBubbleSize val="0"/>
        </c:dLbls>
        <c:smooth val="0"/>
        <c:axId val="792172608"/>
        <c:axId val="515984768"/>
      </c:lineChart>
      <c:catAx>
        <c:axId val="7921726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15984768"/>
        <c:crosses val="autoZero"/>
        <c:auto val="1"/>
        <c:lblAlgn val="ctr"/>
        <c:lblOffset val="100"/>
        <c:noMultiLvlLbl val="0"/>
      </c:catAx>
      <c:valAx>
        <c:axId val="515984768"/>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921726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Change in Net Position</a:t>
            </a:r>
            <a:r>
              <a:rPr lang="en-US" baseline="0" dirty="0"/>
              <a:t> Breakdown</a:t>
            </a:r>
          </a:p>
          <a:p>
            <a:pPr>
              <a:defRPr/>
            </a:pPr>
            <a:r>
              <a:rPr lang="en-US" dirty="0"/>
              <a:t>Major</a:t>
            </a:r>
            <a:r>
              <a:rPr lang="en-US" baseline="0" dirty="0"/>
              <a:t> Funds</a:t>
            </a:r>
            <a:endParaRPr lang="en-US" dirty="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'BTA Tables'!$C$7</c:f>
              <c:strCache>
                <c:ptCount val="1"/>
                <c:pt idx="0">
                  <c:v>Expenses</c:v>
                </c:pt>
              </c:strCache>
            </c:strRef>
          </c:tx>
          <c:spPr>
            <a:solidFill>
              <a:schemeClr val="accent2"/>
            </a:solidFill>
            <a:ln>
              <a:noFill/>
            </a:ln>
            <a:effectLst/>
            <a:sp3d/>
          </c:spPr>
          <c:invertIfNegative val="0"/>
          <c:cat>
            <c:strRef>
              <c:f>'BTA Tables'!$A$8:$A$14</c:f>
              <c:strCache>
                <c:ptCount val="5"/>
                <c:pt idx="1">
                  <c:v>Environmental services</c:v>
                </c:pt>
                <c:pt idx="4">
                  <c:v>Water</c:v>
                </c:pt>
              </c:strCache>
            </c:strRef>
          </c:cat>
          <c:val>
            <c:numRef>
              <c:f>'BTA Tables'!$C$8:$C$14</c:f>
              <c:numCache>
                <c:formatCode>General</c:formatCode>
                <c:ptCount val="7"/>
                <c:pt idx="2" formatCode="_(* #,##0.00_);_(* \(#,##0.00\);_(* &quot;-&quot;??_);_(@_)">
                  <c:v>289686390.93000001</c:v>
                </c:pt>
                <c:pt idx="5" formatCode="_(* #,##0.00_);_(* \(#,##0.00\);_(* &quot;-&quot;??_);_(@_)">
                  <c:v>167929820.75</c:v>
                </c:pt>
              </c:numCache>
            </c:numRef>
          </c:val>
          <c:extLst>
            <c:ext xmlns:c16="http://schemas.microsoft.com/office/drawing/2014/chart" uri="{C3380CC4-5D6E-409C-BE32-E72D297353CC}">
              <c16:uniqueId val="{00000000-A0F6-4927-A474-02EEC6C4C24A}"/>
            </c:ext>
          </c:extLst>
        </c:ser>
        <c:ser>
          <c:idx val="1"/>
          <c:order val="1"/>
          <c:tx>
            <c:strRef>
              <c:f>'BTA Tables'!$D$7</c:f>
              <c:strCache>
                <c:ptCount val="1"/>
                <c:pt idx="0">
                  <c:v>Charges for services</c:v>
                </c:pt>
              </c:strCache>
            </c:strRef>
          </c:tx>
          <c:spPr>
            <a:solidFill>
              <a:schemeClr val="accent3"/>
            </a:solidFill>
            <a:ln>
              <a:noFill/>
            </a:ln>
            <a:effectLst/>
            <a:sp3d/>
          </c:spPr>
          <c:invertIfNegative val="0"/>
          <c:cat>
            <c:strRef>
              <c:f>'BTA Tables'!$A$8:$A$14</c:f>
              <c:strCache>
                <c:ptCount val="5"/>
                <c:pt idx="1">
                  <c:v>Environmental services</c:v>
                </c:pt>
                <c:pt idx="4">
                  <c:v>Water</c:v>
                </c:pt>
              </c:strCache>
            </c:strRef>
          </c:cat>
          <c:val>
            <c:numRef>
              <c:f>'BTA Tables'!$D$8:$D$14</c:f>
              <c:numCache>
                <c:formatCode>_(* #,##0.00_);_(* \(#,##0.00\);_(* "-"??_);_(@_)</c:formatCode>
                <c:ptCount val="7"/>
                <c:pt idx="1">
                  <c:v>427983996</c:v>
                </c:pt>
                <c:pt idx="4">
                  <c:v>255542172</c:v>
                </c:pt>
              </c:numCache>
            </c:numRef>
          </c:val>
          <c:extLst>
            <c:ext xmlns:c16="http://schemas.microsoft.com/office/drawing/2014/chart" uri="{C3380CC4-5D6E-409C-BE32-E72D297353CC}">
              <c16:uniqueId val="{00000001-A0F6-4927-A474-02EEC6C4C24A}"/>
            </c:ext>
          </c:extLst>
        </c:ser>
        <c:ser>
          <c:idx val="2"/>
          <c:order val="2"/>
          <c:tx>
            <c:strRef>
              <c:f>'BTA Tables'!$E$7</c:f>
              <c:strCache>
                <c:ptCount val="1"/>
                <c:pt idx="0">
                  <c:v>Capital Grants and Contributions</c:v>
                </c:pt>
              </c:strCache>
            </c:strRef>
          </c:tx>
          <c:spPr>
            <a:solidFill>
              <a:schemeClr val="accent4"/>
            </a:solidFill>
            <a:ln>
              <a:noFill/>
            </a:ln>
            <a:effectLst/>
            <a:sp3d/>
          </c:spPr>
          <c:invertIfNegative val="0"/>
          <c:cat>
            <c:strRef>
              <c:f>'BTA Tables'!$A$8:$A$14</c:f>
              <c:strCache>
                <c:ptCount val="5"/>
                <c:pt idx="1">
                  <c:v>Environmental services</c:v>
                </c:pt>
                <c:pt idx="4">
                  <c:v>Water</c:v>
                </c:pt>
              </c:strCache>
            </c:strRef>
          </c:cat>
          <c:val>
            <c:numRef>
              <c:f>'BTA Tables'!$E$8:$E$14</c:f>
              <c:numCache>
                <c:formatCode>_(* #,##0.00_);_(* \(#,##0.00\);_(* "-"??_);_(@_)</c:formatCode>
                <c:ptCount val="7"/>
                <c:pt idx="1">
                  <c:v>217835</c:v>
                </c:pt>
                <c:pt idx="4">
                  <c:v>227356</c:v>
                </c:pt>
              </c:numCache>
            </c:numRef>
          </c:val>
          <c:extLst>
            <c:ext xmlns:c16="http://schemas.microsoft.com/office/drawing/2014/chart" uri="{C3380CC4-5D6E-409C-BE32-E72D297353CC}">
              <c16:uniqueId val="{00000002-A0F6-4927-A474-02EEC6C4C24A}"/>
            </c:ext>
          </c:extLst>
        </c:ser>
        <c:dLbls>
          <c:showLegendKey val="0"/>
          <c:showVal val="0"/>
          <c:showCatName val="0"/>
          <c:showSerName val="0"/>
          <c:showPercent val="0"/>
          <c:showBubbleSize val="0"/>
        </c:dLbls>
        <c:gapWidth val="55"/>
        <c:gapDepth val="55"/>
        <c:shape val="box"/>
        <c:axId val="787743264"/>
        <c:axId val="787744344"/>
        <c:axId val="0"/>
      </c:bar3DChart>
      <c:catAx>
        <c:axId val="78774326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87744344"/>
        <c:crosses val="autoZero"/>
        <c:auto val="1"/>
        <c:lblAlgn val="ctr"/>
        <c:lblOffset val="100"/>
        <c:noMultiLvlLbl val="0"/>
      </c:catAx>
      <c:valAx>
        <c:axId val="787744344"/>
        <c:scaling>
          <c:orientation val="minMax"/>
        </c:scaling>
        <c:delete val="0"/>
        <c:axPos val="l"/>
        <c:majorGridlines>
          <c:spPr>
            <a:ln w="9525" cap="flat" cmpd="sng" algn="ctr">
              <a:solidFill>
                <a:schemeClr val="tx1">
                  <a:lumMod val="15000"/>
                  <a:lumOff val="85000"/>
                </a:schemeClr>
              </a:solidFill>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877432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10 Year Trend</a:t>
            </a:r>
            <a:r>
              <a:rPr lang="en-US" baseline="0" dirty="0"/>
              <a:t> of Revenues and Expenses</a:t>
            </a:r>
            <a:endParaRPr lang="en-US" dirty="0"/>
          </a:p>
          <a:p>
            <a:pPr>
              <a:defRPr/>
            </a:pPr>
            <a:r>
              <a:rPr lang="en-US" sz="1400" b="0" i="0" u="none" strike="noStrike" baseline="0" dirty="0">
                <a:effectLst/>
              </a:rPr>
              <a:t>(millions)   </a:t>
            </a:r>
            <a:endParaRPr lang="en-US" dirty="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'bus tye'!$B$1</c:f>
              <c:strCache>
                <c:ptCount val="1"/>
                <c:pt idx="0">
                  <c:v>revenue</c:v>
                </c:pt>
              </c:strCache>
            </c:strRef>
          </c:tx>
          <c:spPr>
            <a:ln w="28575" cap="rnd">
              <a:solidFill>
                <a:srgbClr val="FFC000"/>
              </a:solidFill>
              <a:round/>
            </a:ln>
            <a:effectLst/>
          </c:spPr>
          <c:marker>
            <c:symbol val="none"/>
          </c:marker>
          <c:cat>
            <c:strRef>
              <c:f>'bus tye'!$A$2:$A$11</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'bus tye'!$B$2:$B$11</c:f>
              <c:numCache>
                <c:formatCode>_(* #,##0_);_(* \(#,##0\);_(* "-"??_);_(@_)</c:formatCode>
                <c:ptCount val="10"/>
                <c:pt idx="0">
                  <c:v>505215623</c:v>
                </c:pt>
                <c:pt idx="1">
                  <c:v>549735722</c:v>
                </c:pt>
                <c:pt idx="2">
                  <c:v>582030871</c:v>
                </c:pt>
                <c:pt idx="3">
                  <c:v>604505784</c:v>
                </c:pt>
                <c:pt idx="4">
                  <c:v>655211572</c:v>
                </c:pt>
                <c:pt idx="5">
                  <c:v>738531786</c:v>
                </c:pt>
                <c:pt idx="6">
                  <c:v>661408172</c:v>
                </c:pt>
                <c:pt idx="7">
                  <c:v>636234569</c:v>
                </c:pt>
                <c:pt idx="8">
                  <c:v>662457156</c:v>
                </c:pt>
                <c:pt idx="9">
                  <c:v>735617987</c:v>
                </c:pt>
              </c:numCache>
            </c:numRef>
          </c:val>
          <c:smooth val="0"/>
          <c:extLst>
            <c:ext xmlns:c16="http://schemas.microsoft.com/office/drawing/2014/chart" uri="{C3380CC4-5D6E-409C-BE32-E72D297353CC}">
              <c16:uniqueId val="{00000000-2700-4834-A249-E7C319B7D62B}"/>
            </c:ext>
          </c:extLst>
        </c:ser>
        <c:ser>
          <c:idx val="1"/>
          <c:order val="1"/>
          <c:tx>
            <c:strRef>
              <c:f>'bus tye'!$C$1</c:f>
              <c:strCache>
                <c:ptCount val="1"/>
                <c:pt idx="0">
                  <c:v>expense</c:v>
                </c:pt>
              </c:strCache>
            </c:strRef>
          </c:tx>
          <c:spPr>
            <a:ln w="28575" cap="rnd">
              <a:solidFill>
                <a:schemeClr val="accent2"/>
              </a:solidFill>
              <a:round/>
            </a:ln>
            <a:effectLst/>
          </c:spPr>
          <c:marker>
            <c:symbol val="none"/>
          </c:marker>
          <c:cat>
            <c:strRef>
              <c:f>'bus tye'!$A$2:$A$11</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'bus tye'!$C$2:$C$11</c:f>
              <c:numCache>
                <c:formatCode>_(* #,##0_);_(* \(#,##0\);_(* "-"??_);_(@_)</c:formatCode>
                <c:ptCount val="10"/>
                <c:pt idx="0">
                  <c:v>373714577</c:v>
                </c:pt>
                <c:pt idx="1">
                  <c:v>349882377</c:v>
                </c:pt>
                <c:pt idx="2">
                  <c:v>452925177</c:v>
                </c:pt>
                <c:pt idx="3">
                  <c:v>424757449</c:v>
                </c:pt>
                <c:pt idx="4">
                  <c:v>407747567</c:v>
                </c:pt>
                <c:pt idx="5">
                  <c:v>432269892</c:v>
                </c:pt>
                <c:pt idx="6">
                  <c:v>447990005</c:v>
                </c:pt>
                <c:pt idx="7">
                  <c:v>466001577</c:v>
                </c:pt>
                <c:pt idx="8">
                  <c:v>454629747</c:v>
                </c:pt>
                <c:pt idx="9">
                  <c:v>496384911</c:v>
                </c:pt>
              </c:numCache>
            </c:numRef>
          </c:val>
          <c:smooth val="0"/>
          <c:extLst>
            <c:ext xmlns:c16="http://schemas.microsoft.com/office/drawing/2014/chart" uri="{C3380CC4-5D6E-409C-BE32-E72D297353CC}">
              <c16:uniqueId val="{00000001-2700-4834-A249-E7C319B7D62B}"/>
            </c:ext>
          </c:extLst>
        </c:ser>
        <c:dLbls>
          <c:showLegendKey val="0"/>
          <c:showVal val="0"/>
          <c:showCatName val="0"/>
          <c:showSerName val="0"/>
          <c:showPercent val="0"/>
          <c:showBubbleSize val="0"/>
        </c:dLbls>
        <c:smooth val="0"/>
        <c:axId val="501260120"/>
        <c:axId val="501256512"/>
      </c:lineChart>
      <c:catAx>
        <c:axId val="501260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01256512"/>
        <c:crosses val="autoZero"/>
        <c:auto val="1"/>
        <c:lblAlgn val="ctr"/>
        <c:lblOffset val="100"/>
        <c:noMultiLvlLbl val="0"/>
      </c:catAx>
      <c:valAx>
        <c:axId val="501256512"/>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01260120"/>
        <c:crosses val="autoZero"/>
        <c:crossBetween val="between"/>
        <c:dispUnits>
          <c:builtInUnit val="millions"/>
          <c:dispUnitsLbl>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Business-Type Activities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Sheet1!$K$4</c:f>
              <c:strCache>
                <c:ptCount val="1"/>
                <c:pt idx="0">
                  <c:v>Capital Assets</c:v>
                </c:pt>
              </c:strCache>
            </c:strRef>
          </c:tx>
          <c:spPr>
            <a:ln w="28575" cap="rnd">
              <a:solidFill>
                <a:srgbClr val="FFC000"/>
              </a:solidFill>
              <a:round/>
            </a:ln>
            <a:effectLst/>
          </c:spPr>
          <c:marker>
            <c:symbol val="none"/>
          </c:marker>
          <c:cat>
            <c:strRef>
              <c:f>Sheet1!$J$5:$J$14</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Sheet1!$K$5:$K$14</c:f>
              <c:numCache>
                <c:formatCode>_(* #,##0_);_(* \(#,##0\);_(* "-"??_);_(@_)</c:formatCode>
                <c:ptCount val="10"/>
                <c:pt idx="0">
                  <c:v>4241267492</c:v>
                </c:pt>
                <c:pt idx="1">
                  <c:v>4366151448</c:v>
                </c:pt>
                <c:pt idx="2">
                  <c:v>4448648118</c:v>
                </c:pt>
                <c:pt idx="3">
                  <c:v>4534944184</c:v>
                </c:pt>
                <c:pt idx="4">
                  <c:v>4638960365</c:v>
                </c:pt>
                <c:pt idx="5">
                  <c:v>4881367986</c:v>
                </c:pt>
                <c:pt idx="6">
                  <c:v>5103338071</c:v>
                </c:pt>
                <c:pt idx="7">
                  <c:v>5269490612</c:v>
                </c:pt>
                <c:pt idx="8">
                  <c:v>5464594573</c:v>
                </c:pt>
                <c:pt idx="9">
                  <c:v>5695138413</c:v>
                </c:pt>
              </c:numCache>
            </c:numRef>
          </c:val>
          <c:smooth val="0"/>
          <c:extLst>
            <c:ext xmlns:c16="http://schemas.microsoft.com/office/drawing/2014/chart" uri="{C3380CC4-5D6E-409C-BE32-E72D297353CC}">
              <c16:uniqueId val="{00000000-A001-4338-8668-7576A9BE8A77}"/>
            </c:ext>
          </c:extLst>
        </c:ser>
        <c:ser>
          <c:idx val="1"/>
          <c:order val="1"/>
          <c:tx>
            <c:strRef>
              <c:f>Sheet1!$L$4</c:f>
              <c:strCache>
                <c:ptCount val="1"/>
                <c:pt idx="0">
                  <c:v> Bonds Payable </c:v>
                </c:pt>
              </c:strCache>
            </c:strRef>
          </c:tx>
          <c:spPr>
            <a:ln w="28575" cap="rnd">
              <a:solidFill>
                <a:schemeClr val="accent2"/>
              </a:solidFill>
              <a:round/>
            </a:ln>
            <a:effectLst/>
          </c:spPr>
          <c:marker>
            <c:symbol val="none"/>
          </c:marker>
          <c:cat>
            <c:strRef>
              <c:f>Sheet1!$J$5:$J$14</c:f>
              <c:strCache>
                <c:ptCount val="10"/>
                <c:pt idx="0">
                  <c:v>2014</c:v>
                </c:pt>
                <c:pt idx="1">
                  <c:v>2015</c:v>
                </c:pt>
                <c:pt idx="2">
                  <c:v>2016</c:v>
                </c:pt>
                <c:pt idx="3">
                  <c:v>2017</c:v>
                </c:pt>
                <c:pt idx="4">
                  <c:v>2018</c:v>
                </c:pt>
                <c:pt idx="5">
                  <c:v>2019</c:v>
                </c:pt>
                <c:pt idx="6">
                  <c:v>2020</c:v>
                </c:pt>
                <c:pt idx="7">
                  <c:v>2021</c:v>
                </c:pt>
                <c:pt idx="8">
                  <c:v>2022</c:v>
                </c:pt>
                <c:pt idx="9">
                  <c:v>2023</c:v>
                </c:pt>
              </c:strCache>
            </c:strRef>
          </c:cat>
          <c:val>
            <c:numRef>
              <c:f>Sheet1!$L$5:$L$14</c:f>
              <c:numCache>
                <c:formatCode>_(* #,##0_);_(* \(#,##0\);_(* "-"??_);_(@_)</c:formatCode>
                <c:ptCount val="10"/>
                <c:pt idx="0">
                  <c:v>2418204864</c:v>
                </c:pt>
                <c:pt idx="1">
                  <c:v>2592499421</c:v>
                </c:pt>
                <c:pt idx="2">
                  <c:v>2450100261</c:v>
                </c:pt>
                <c:pt idx="3">
                  <c:v>2398269417</c:v>
                </c:pt>
                <c:pt idx="4">
                  <c:v>2446703344</c:v>
                </c:pt>
                <c:pt idx="5">
                  <c:v>2271108419</c:v>
                </c:pt>
                <c:pt idx="6">
                  <c:v>2175982899</c:v>
                </c:pt>
                <c:pt idx="7">
                  <c:v>2400122856</c:v>
                </c:pt>
                <c:pt idx="8">
                  <c:v>2207449697</c:v>
                </c:pt>
                <c:pt idx="9">
                  <c:v>2363057629</c:v>
                </c:pt>
              </c:numCache>
            </c:numRef>
          </c:val>
          <c:smooth val="0"/>
          <c:extLst>
            <c:ext xmlns:c16="http://schemas.microsoft.com/office/drawing/2014/chart" uri="{C3380CC4-5D6E-409C-BE32-E72D297353CC}">
              <c16:uniqueId val="{00000001-A001-4338-8668-7576A9BE8A77}"/>
            </c:ext>
          </c:extLst>
        </c:ser>
        <c:dLbls>
          <c:showLegendKey val="0"/>
          <c:showVal val="0"/>
          <c:showCatName val="0"/>
          <c:showSerName val="0"/>
          <c:showPercent val="0"/>
          <c:showBubbleSize val="0"/>
        </c:dLbls>
        <c:smooth val="0"/>
        <c:axId val="792167968"/>
        <c:axId val="911475664"/>
      </c:lineChart>
      <c:catAx>
        <c:axId val="792167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911475664"/>
        <c:crosses val="autoZero"/>
        <c:auto val="1"/>
        <c:lblAlgn val="ctr"/>
        <c:lblOffset val="100"/>
        <c:noMultiLvlLbl val="0"/>
      </c:catAx>
      <c:valAx>
        <c:axId val="911475664"/>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921679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6230BC0-EEE1-4C2D-9C52-F99D41036056}" type="doc">
      <dgm:prSet loTypeId="urn:microsoft.com/office/officeart/2011/layout/TabList" loCatId="list" qsTypeId="urn:microsoft.com/office/officeart/2005/8/quickstyle/simple1" qsCatId="simple" csTypeId="urn:microsoft.com/office/officeart/2005/8/colors/accent1_2" csCatId="accent1" phldr="1"/>
      <dgm:spPr/>
      <dgm:t>
        <a:bodyPr/>
        <a:lstStyle/>
        <a:p>
          <a:endParaRPr lang="en-US"/>
        </a:p>
      </dgm:t>
    </dgm:pt>
    <dgm:pt modelId="{EFD71F37-97FA-4367-B49A-8B3C1D3BB38D}">
      <dgm:prSet phldrT="[Text]"/>
      <dgm:spPr/>
      <dgm:t>
        <a:bodyPr/>
        <a:lstStyle/>
        <a:p>
          <a:r>
            <a:rPr lang="en-US" dirty="0"/>
            <a:t>Goal #1</a:t>
          </a:r>
        </a:p>
      </dgm:t>
    </dgm:pt>
    <dgm:pt modelId="{26DBC36F-E0DC-4CE2-864C-64CE8C940EC7}" type="parTrans" cxnId="{51871290-E285-4E17-89B4-6DF6D07009AD}">
      <dgm:prSet/>
      <dgm:spPr/>
      <dgm:t>
        <a:bodyPr/>
        <a:lstStyle/>
        <a:p>
          <a:endParaRPr lang="en-US"/>
        </a:p>
      </dgm:t>
    </dgm:pt>
    <dgm:pt modelId="{C6B0B14A-ED8E-4059-9058-50B24986F26A}" type="sibTrans" cxnId="{51871290-E285-4E17-89B4-6DF6D07009AD}">
      <dgm:prSet/>
      <dgm:spPr/>
      <dgm:t>
        <a:bodyPr/>
        <a:lstStyle/>
        <a:p>
          <a:endParaRPr lang="en-US"/>
        </a:p>
      </dgm:t>
    </dgm:pt>
    <dgm:pt modelId="{BFF37F2E-250F-4984-9E48-90A8D861402A}">
      <dgm:prSet phldrT="[Text]"/>
      <dgm:spPr/>
      <dgm:t>
        <a:bodyPr/>
        <a:lstStyle/>
        <a:p>
          <a:r>
            <a:rPr lang="en-US" dirty="0"/>
            <a:t>Achieved</a:t>
          </a:r>
        </a:p>
      </dgm:t>
    </dgm:pt>
    <dgm:pt modelId="{067CED99-6673-4F3B-8035-8A2317C59990}" type="parTrans" cxnId="{B398CA7A-A76A-415F-B5CE-EF7657FF99C7}">
      <dgm:prSet/>
      <dgm:spPr/>
      <dgm:t>
        <a:bodyPr/>
        <a:lstStyle/>
        <a:p>
          <a:endParaRPr lang="en-US"/>
        </a:p>
      </dgm:t>
    </dgm:pt>
    <dgm:pt modelId="{E12CF93C-FA88-4BB3-9B17-4A41FB7CF80B}" type="sibTrans" cxnId="{B398CA7A-A76A-415F-B5CE-EF7657FF99C7}">
      <dgm:prSet/>
      <dgm:spPr/>
      <dgm:t>
        <a:bodyPr/>
        <a:lstStyle/>
        <a:p>
          <a:endParaRPr lang="en-US"/>
        </a:p>
      </dgm:t>
    </dgm:pt>
    <dgm:pt modelId="{EE8F13C0-E90D-4552-9BE3-5895D16782EE}">
      <dgm:prSet phldrT="[Text]"/>
      <dgm:spPr/>
      <dgm:t>
        <a:bodyPr/>
        <a:lstStyle/>
        <a:p>
          <a:r>
            <a:rPr lang="en-US" dirty="0"/>
            <a:t>Receive an unmodified opinion on ACFR and Single Audit</a:t>
          </a:r>
        </a:p>
      </dgm:t>
    </dgm:pt>
    <dgm:pt modelId="{639E5BFC-32A3-4611-8E03-32A1AD03E4A1}" type="parTrans" cxnId="{E2A64953-AC69-44C4-A651-30BD3E6E8FF7}">
      <dgm:prSet/>
      <dgm:spPr/>
      <dgm:t>
        <a:bodyPr/>
        <a:lstStyle/>
        <a:p>
          <a:endParaRPr lang="en-US"/>
        </a:p>
      </dgm:t>
    </dgm:pt>
    <dgm:pt modelId="{0AE81E51-86B2-401B-A37C-46FE3AC28D3F}" type="sibTrans" cxnId="{E2A64953-AC69-44C4-A651-30BD3E6E8FF7}">
      <dgm:prSet/>
      <dgm:spPr/>
      <dgm:t>
        <a:bodyPr/>
        <a:lstStyle/>
        <a:p>
          <a:endParaRPr lang="en-US"/>
        </a:p>
      </dgm:t>
    </dgm:pt>
    <dgm:pt modelId="{94D2F4DD-50B8-40B9-AA1F-10D95A8CCF5E}">
      <dgm:prSet phldrT="[Text]"/>
      <dgm:spPr/>
      <dgm:t>
        <a:bodyPr/>
        <a:lstStyle/>
        <a:p>
          <a:r>
            <a:rPr lang="en-US" dirty="0"/>
            <a:t>Goal #2</a:t>
          </a:r>
        </a:p>
      </dgm:t>
    </dgm:pt>
    <dgm:pt modelId="{887AAAFB-AA85-4C0D-A299-711C634EE9B2}" type="parTrans" cxnId="{FFF6B95B-2A0E-43D0-A28B-71D1D2E318FD}">
      <dgm:prSet/>
      <dgm:spPr/>
      <dgm:t>
        <a:bodyPr/>
        <a:lstStyle/>
        <a:p>
          <a:endParaRPr lang="en-US"/>
        </a:p>
      </dgm:t>
    </dgm:pt>
    <dgm:pt modelId="{6610761F-8417-4309-A458-A9C3220F9BAE}" type="sibTrans" cxnId="{FFF6B95B-2A0E-43D0-A28B-71D1D2E318FD}">
      <dgm:prSet/>
      <dgm:spPr/>
      <dgm:t>
        <a:bodyPr/>
        <a:lstStyle/>
        <a:p>
          <a:endParaRPr lang="en-US"/>
        </a:p>
      </dgm:t>
    </dgm:pt>
    <dgm:pt modelId="{773F32DC-5CC6-407A-A8F6-4BD4AB4D37E8}">
      <dgm:prSet phldrT="[Text]"/>
      <dgm:spPr/>
      <dgm:t>
        <a:bodyPr/>
        <a:lstStyle/>
        <a:p>
          <a:r>
            <a:rPr lang="en-US" dirty="0"/>
            <a:t>Achieved</a:t>
          </a:r>
        </a:p>
      </dgm:t>
    </dgm:pt>
    <dgm:pt modelId="{BA94A593-8013-4466-AFC0-63666FA31514}" type="parTrans" cxnId="{7D547BC1-4B1C-4F7D-815A-1A6D22E02845}">
      <dgm:prSet/>
      <dgm:spPr/>
      <dgm:t>
        <a:bodyPr/>
        <a:lstStyle/>
        <a:p>
          <a:endParaRPr lang="en-US"/>
        </a:p>
      </dgm:t>
    </dgm:pt>
    <dgm:pt modelId="{6991F212-1AA0-423A-A36B-AF914EA033C5}" type="sibTrans" cxnId="{7D547BC1-4B1C-4F7D-815A-1A6D22E02845}">
      <dgm:prSet/>
      <dgm:spPr/>
      <dgm:t>
        <a:bodyPr/>
        <a:lstStyle/>
        <a:p>
          <a:endParaRPr lang="en-US"/>
        </a:p>
      </dgm:t>
    </dgm:pt>
    <dgm:pt modelId="{7FD4A82E-E2B5-4A54-86DC-ED42B0A4D712}">
      <dgm:prSet phldrT="[Text]"/>
      <dgm:spPr/>
      <dgm:t>
        <a:bodyPr/>
        <a:lstStyle/>
        <a:p>
          <a:r>
            <a:rPr lang="en-US" dirty="0"/>
            <a:t>Goal #3</a:t>
          </a:r>
        </a:p>
      </dgm:t>
    </dgm:pt>
    <dgm:pt modelId="{A09E401B-B937-4BA9-9C8C-B868384939EA}" type="parTrans" cxnId="{2239409C-ECCE-4CF3-92C5-B7D33B1147EF}">
      <dgm:prSet/>
      <dgm:spPr/>
      <dgm:t>
        <a:bodyPr/>
        <a:lstStyle/>
        <a:p>
          <a:endParaRPr lang="en-US"/>
        </a:p>
      </dgm:t>
    </dgm:pt>
    <dgm:pt modelId="{0CD77A78-FE59-43F5-A124-3E96A6CFEFE3}" type="sibTrans" cxnId="{2239409C-ECCE-4CF3-92C5-B7D33B1147EF}">
      <dgm:prSet/>
      <dgm:spPr/>
      <dgm:t>
        <a:bodyPr/>
        <a:lstStyle/>
        <a:p>
          <a:endParaRPr lang="en-US"/>
        </a:p>
      </dgm:t>
    </dgm:pt>
    <dgm:pt modelId="{0F2DD5C3-8C77-442A-8954-46AB1A7B28BD}">
      <dgm:prSet phldrT="[Text]"/>
      <dgm:spPr/>
      <dgm:t>
        <a:bodyPr/>
        <a:lstStyle/>
        <a:p>
          <a:r>
            <a:rPr lang="en-US" dirty="0"/>
            <a:t>Achieved</a:t>
          </a:r>
        </a:p>
      </dgm:t>
    </dgm:pt>
    <dgm:pt modelId="{B8E6D4FA-3BA5-4C12-ACF7-5506B2107A54}" type="parTrans" cxnId="{B2DF0DCC-43E1-403A-9994-7AB4DAF9236E}">
      <dgm:prSet/>
      <dgm:spPr/>
      <dgm:t>
        <a:bodyPr/>
        <a:lstStyle/>
        <a:p>
          <a:endParaRPr lang="en-US"/>
        </a:p>
      </dgm:t>
    </dgm:pt>
    <dgm:pt modelId="{53898C59-9CC8-4D88-91F4-9C65903D889C}" type="sibTrans" cxnId="{B2DF0DCC-43E1-403A-9994-7AB4DAF9236E}">
      <dgm:prSet/>
      <dgm:spPr/>
      <dgm:t>
        <a:bodyPr/>
        <a:lstStyle/>
        <a:p>
          <a:endParaRPr lang="en-US"/>
        </a:p>
      </dgm:t>
    </dgm:pt>
    <dgm:pt modelId="{E9076201-DB6E-41A2-AFA3-0584F3AD4EAA}">
      <dgm:prSet phldrT="[Text]"/>
      <dgm:spPr/>
      <dgm:t>
        <a:bodyPr/>
        <a:lstStyle/>
        <a:p>
          <a:r>
            <a:rPr lang="en-US" dirty="0"/>
            <a:t>Deliver the ACFR and Single Audit within 120 days and 150 days of year-end</a:t>
          </a:r>
        </a:p>
      </dgm:t>
    </dgm:pt>
    <dgm:pt modelId="{5705B40C-2C81-4A24-B3EE-9B22B77FD4A2}" type="parTrans" cxnId="{52D72D2B-3497-44DB-9A74-483146995FD0}">
      <dgm:prSet/>
      <dgm:spPr/>
      <dgm:t>
        <a:bodyPr/>
        <a:lstStyle/>
        <a:p>
          <a:endParaRPr lang="en-US"/>
        </a:p>
      </dgm:t>
    </dgm:pt>
    <dgm:pt modelId="{500745DF-8D0F-491A-8D4B-4B1698C31CE1}" type="sibTrans" cxnId="{52D72D2B-3497-44DB-9A74-483146995FD0}">
      <dgm:prSet/>
      <dgm:spPr/>
      <dgm:t>
        <a:bodyPr/>
        <a:lstStyle/>
        <a:p>
          <a:endParaRPr lang="en-US"/>
        </a:p>
      </dgm:t>
    </dgm:pt>
    <dgm:pt modelId="{FA3197F8-1B48-4444-9CE9-F0447C1EF6BF}">
      <dgm:prSet phldrT="[Text]"/>
      <dgm:spPr/>
      <dgm:t>
        <a:bodyPr/>
        <a:lstStyle/>
        <a:p>
          <a:r>
            <a:rPr lang="en-US" dirty="0"/>
            <a:t>Receive no findings for the ACFR and the Single Audit</a:t>
          </a:r>
        </a:p>
      </dgm:t>
    </dgm:pt>
    <dgm:pt modelId="{7C0C61DD-8C92-4C0C-A7C2-11B864F85FEA}" type="parTrans" cxnId="{A90884F8-BEBC-4905-9F5F-31DE51437D7C}">
      <dgm:prSet/>
      <dgm:spPr/>
      <dgm:t>
        <a:bodyPr/>
        <a:lstStyle/>
        <a:p>
          <a:endParaRPr lang="en-US"/>
        </a:p>
      </dgm:t>
    </dgm:pt>
    <dgm:pt modelId="{6700EA87-0C00-48E7-BFF9-8A96E581D300}" type="sibTrans" cxnId="{A90884F8-BEBC-4905-9F5F-31DE51437D7C}">
      <dgm:prSet/>
      <dgm:spPr/>
      <dgm:t>
        <a:bodyPr/>
        <a:lstStyle/>
        <a:p>
          <a:endParaRPr lang="en-US"/>
        </a:p>
      </dgm:t>
    </dgm:pt>
    <dgm:pt modelId="{778571BA-11C1-40DB-8DB9-F93F9ACFEE23}" type="pres">
      <dgm:prSet presAssocID="{56230BC0-EEE1-4C2D-9C52-F99D41036056}" presName="Name0" presStyleCnt="0">
        <dgm:presLayoutVars>
          <dgm:chMax/>
          <dgm:chPref val="3"/>
          <dgm:dir/>
          <dgm:animOne val="branch"/>
          <dgm:animLvl val="lvl"/>
        </dgm:presLayoutVars>
      </dgm:prSet>
      <dgm:spPr/>
    </dgm:pt>
    <dgm:pt modelId="{96DAF609-4338-41E0-BECB-C96525CB5E7A}" type="pres">
      <dgm:prSet presAssocID="{EFD71F37-97FA-4367-B49A-8B3C1D3BB38D}" presName="composite" presStyleCnt="0"/>
      <dgm:spPr/>
    </dgm:pt>
    <dgm:pt modelId="{03B3FA3C-3E58-45CF-9E34-E122251C8B0A}" type="pres">
      <dgm:prSet presAssocID="{EFD71F37-97FA-4367-B49A-8B3C1D3BB38D}" presName="FirstChild" presStyleLbl="revTx" presStyleIdx="0" presStyleCnt="6">
        <dgm:presLayoutVars>
          <dgm:chMax val="0"/>
          <dgm:chPref val="0"/>
          <dgm:bulletEnabled val="1"/>
        </dgm:presLayoutVars>
      </dgm:prSet>
      <dgm:spPr/>
    </dgm:pt>
    <dgm:pt modelId="{069D2D43-1568-4E9A-BB3A-A1684F73A2DE}" type="pres">
      <dgm:prSet presAssocID="{EFD71F37-97FA-4367-B49A-8B3C1D3BB38D}" presName="Parent" presStyleLbl="alignNode1" presStyleIdx="0" presStyleCnt="3">
        <dgm:presLayoutVars>
          <dgm:chMax val="3"/>
          <dgm:chPref val="3"/>
          <dgm:bulletEnabled val="1"/>
        </dgm:presLayoutVars>
      </dgm:prSet>
      <dgm:spPr/>
    </dgm:pt>
    <dgm:pt modelId="{DB48E875-AE1F-4811-95AE-04C867336C4D}" type="pres">
      <dgm:prSet presAssocID="{EFD71F37-97FA-4367-B49A-8B3C1D3BB38D}" presName="Accent" presStyleLbl="parChTrans1D1" presStyleIdx="0" presStyleCnt="3"/>
      <dgm:spPr/>
    </dgm:pt>
    <dgm:pt modelId="{589FDD14-D6BE-41C4-AFC0-60D6F6D52461}" type="pres">
      <dgm:prSet presAssocID="{EFD71F37-97FA-4367-B49A-8B3C1D3BB38D}" presName="Child" presStyleLbl="revTx" presStyleIdx="1" presStyleCnt="6">
        <dgm:presLayoutVars>
          <dgm:chMax val="0"/>
          <dgm:chPref val="0"/>
          <dgm:bulletEnabled val="1"/>
        </dgm:presLayoutVars>
      </dgm:prSet>
      <dgm:spPr/>
    </dgm:pt>
    <dgm:pt modelId="{1386D152-9FAE-4DF2-8EBB-ADFF6CCFDA71}" type="pres">
      <dgm:prSet presAssocID="{C6B0B14A-ED8E-4059-9058-50B24986F26A}" presName="sibTrans" presStyleCnt="0"/>
      <dgm:spPr/>
    </dgm:pt>
    <dgm:pt modelId="{570252E1-7FDC-4611-9704-6D840D472708}" type="pres">
      <dgm:prSet presAssocID="{94D2F4DD-50B8-40B9-AA1F-10D95A8CCF5E}" presName="composite" presStyleCnt="0"/>
      <dgm:spPr/>
    </dgm:pt>
    <dgm:pt modelId="{C4E9AF23-4408-42F2-87B3-A04D548F0FB8}" type="pres">
      <dgm:prSet presAssocID="{94D2F4DD-50B8-40B9-AA1F-10D95A8CCF5E}" presName="FirstChild" presStyleLbl="revTx" presStyleIdx="2" presStyleCnt="6">
        <dgm:presLayoutVars>
          <dgm:chMax val="0"/>
          <dgm:chPref val="0"/>
          <dgm:bulletEnabled val="1"/>
        </dgm:presLayoutVars>
      </dgm:prSet>
      <dgm:spPr/>
    </dgm:pt>
    <dgm:pt modelId="{AE57E87A-5F67-4BE5-999C-7EF54DA0EB7B}" type="pres">
      <dgm:prSet presAssocID="{94D2F4DD-50B8-40B9-AA1F-10D95A8CCF5E}" presName="Parent" presStyleLbl="alignNode1" presStyleIdx="1" presStyleCnt="3">
        <dgm:presLayoutVars>
          <dgm:chMax val="3"/>
          <dgm:chPref val="3"/>
          <dgm:bulletEnabled val="1"/>
        </dgm:presLayoutVars>
      </dgm:prSet>
      <dgm:spPr/>
    </dgm:pt>
    <dgm:pt modelId="{6F7EBF4D-EE45-4C97-B64D-2F13FFC50978}" type="pres">
      <dgm:prSet presAssocID="{94D2F4DD-50B8-40B9-AA1F-10D95A8CCF5E}" presName="Accent" presStyleLbl="parChTrans1D1" presStyleIdx="1" presStyleCnt="3"/>
      <dgm:spPr/>
    </dgm:pt>
    <dgm:pt modelId="{97586087-C0A7-4CF9-BFC0-988238AAC455}" type="pres">
      <dgm:prSet presAssocID="{94D2F4DD-50B8-40B9-AA1F-10D95A8CCF5E}" presName="Child" presStyleLbl="revTx" presStyleIdx="3" presStyleCnt="6">
        <dgm:presLayoutVars>
          <dgm:chMax val="0"/>
          <dgm:chPref val="0"/>
          <dgm:bulletEnabled val="1"/>
        </dgm:presLayoutVars>
      </dgm:prSet>
      <dgm:spPr/>
    </dgm:pt>
    <dgm:pt modelId="{B93427EF-FAA5-46DF-8CD6-95FAA259796E}" type="pres">
      <dgm:prSet presAssocID="{6610761F-8417-4309-A458-A9C3220F9BAE}" presName="sibTrans" presStyleCnt="0"/>
      <dgm:spPr/>
    </dgm:pt>
    <dgm:pt modelId="{A209B7A6-CD73-492C-9B81-5B095445FD30}" type="pres">
      <dgm:prSet presAssocID="{7FD4A82E-E2B5-4A54-86DC-ED42B0A4D712}" presName="composite" presStyleCnt="0"/>
      <dgm:spPr/>
    </dgm:pt>
    <dgm:pt modelId="{078602DE-1687-42BB-B989-07CE55C4FD48}" type="pres">
      <dgm:prSet presAssocID="{7FD4A82E-E2B5-4A54-86DC-ED42B0A4D712}" presName="FirstChild" presStyleLbl="revTx" presStyleIdx="4" presStyleCnt="6">
        <dgm:presLayoutVars>
          <dgm:chMax val="0"/>
          <dgm:chPref val="0"/>
          <dgm:bulletEnabled val="1"/>
        </dgm:presLayoutVars>
      </dgm:prSet>
      <dgm:spPr/>
    </dgm:pt>
    <dgm:pt modelId="{B04BDCB6-B2E5-42D4-9630-F4B00B31B295}" type="pres">
      <dgm:prSet presAssocID="{7FD4A82E-E2B5-4A54-86DC-ED42B0A4D712}" presName="Parent" presStyleLbl="alignNode1" presStyleIdx="2" presStyleCnt="3">
        <dgm:presLayoutVars>
          <dgm:chMax val="3"/>
          <dgm:chPref val="3"/>
          <dgm:bulletEnabled val="1"/>
        </dgm:presLayoutVars>
      </dgm:prSet>
      <dgm:spPr/>
    </dgm:pt>
    <dgm:pt modelId="{C2645DF3-8747-4468-A02B-CB910165DDE7}" type="pres">
      <dgm:prSet presAssocID="{7FD4A82E-E2B5-4A54-86DC-ED42B0A4D712}" presName="Accent" presStyleLbl="parChTrans1D1" presStyleIdx="2" presStyleCnt="3"/>
      <dgm:spPr/>
    </dgm:pt>
    <dgm:pt modelId="{A9C450A6-598A-431A-B937-D531A4B18B62}" type="pres">
      <dgm:prSet presAssocID="{7FD4A82E-E2B5-4A54-86DC-ED42B0A4D712}" presName="Child" presStyleLbl="revTx" presStyleIdx="5" presStyleCnt="6">
        <dgm:presLayoutVars>
          <dgm:chMax val="0"/>
          <dgm:chPref val="0"/>
          <dgm:bulletEnabled val="1"/>
        </dgm:presLayoutVars>
      </dgm:prSet>
      <dgm:spPr/>
    </dgm:pt>
  </dgm:ptLst>
  <dgm:cxnLst>
    <dgm:cxn modelId="{52D72D2B-3497-44DB-9A74-483146995FD0}" srcId="{7FD4A82E-E2B5-4A54-86DC-ED42B0A4D712}" destId="{E9076201-DB6E-41A2-AFA3-0584F3AD4EAA}" srcOrd="1" destOrd="0" parTransId="{5705B40C-2C81-4A24-B3EE-9B22B77FD4A2}" sibTransId="{500745DF-8D0F-491A-8D4B-4B1698C31CE1}"/>
    <dgm:cxn modelId="{FFF6B95B-2A0E-43D0-A28B-71D1D2E318FD}" srcId="{56230BC0-EEE1-4C2D-9C52-F99D41036056}" destId="{94D2F4DD-50B8-40B9-AA1F-10D95A8CCF5E}" srcOrd="1" destOrd="0" parTransId="{887AAAFB-AA85-4C0D-A299-711C634EE9B2}" sibTransId="{6610761F-8417-4309-A458-A9C3220F9BAE}"/>
    <dgm:cxn modelId="{DAE6B15F-7F8D-4773-89F7-3D7D30118967}" type="presOf" srcId="{94D2F4DD-50B8-40B9-AA1F-10D95A8CCF5E}" destId="{AE57E87A-5F67-4BE5-999C-7EF54DA0EB7B}" srcOrd="0" destOrd="0" presId="urn:microsoft.com/office/officeart/2011/layout/TabList"/>
    <dgm:cxn modelId="{BC54D348-793C-455C-A794-9C05579FD4E3}" type="presOf" srcId="{EFD71F37-97FA-4367-B49A-8B3C1D3BB38D}" destId="{069D2D43-1568-4E9A-BB3A-A1684F73A2DE}" srcOrd="0" destOrd="0" presId="urn:microsoft.com/office/officeart/2011/layout/TabList"/>
    <dgm:cxn modelId="{5F81F34B-2973-4A83-A462-8CD3B1EA7E47}" type="presOf" srcId="{FA3197F8-1B48-4444-9CE9-F0447C1EF6BF}" destId="{97586087-C0A7-4CF9-BFC0-988238AAC455}" srcOrd="0" destOrd="0" presId="urn:microsoft.com/office/officeart/2011/layout/TabList"/>
    <dgm:cxn modelId="{65496C4D-496A-4AD5-8C3F-6B66762366F2}" type="presOf" srcId="{773F32DC-5CC6-407A-A8F6-4BD4AB4D37E8}" destId="{C4E9AF23-4408-42F2-87B3-A04D548F0FB8}" srcOrd="0" destOrd="0" presId="urn:microsoft.com/office/officeart/2011/layout/TabList"/>
    <dgm:cxn modelId="{826D1E53-0E9F-4D6B-8DAA-5CA84593461A}" type="presOf" srcId="{7FD4A82E-E2B5-4A54-86DC-ED42B0A4D712}" destId="{B04BDCB6-B2E5-42D4-9630-F4B00B31B295}" srcOrd="0" destOrd="0" presId="urn:microsoft.com/office/officeart/2011/layout/TabList"/>
    <dgm:cxn modelId="{E2A64953-AC69-44C4-A651-30BD3E6E8FF7}" srcId="{EFD71F37-97FA-4367-B49A-8B3C1D3BB38D}" destId="{EE8F13C0-E90D-4552-9BE3-5895D16782EE}" srcOrd="1" destOrd="0" parTransId="{639E5BFC-32A3-4611-8E03-32A1AD03E4A1}" sibTransId="{0AE81E51-86B2-401B-A37C-46FE3AC28D3F}"/>
    <dgm:cxn modelId="{B398CA7A-A76A-415F-B5CE-EF7657FF99C7}" srcId="{EFD71F37-97FA-4367-B49A-8B3C1D3BB38D}" destId="{BFF37F2E-250F-4984-9E48-90A8D861402A}" srcOrd="0" destOrd="0" parTransId="{067CED99-6673-4F3B-8035-8A2317C59990}" sibTransId="{E12CF93C-FA88-4BB3-9B17-4A41FB7CF80B}"/>
    <dgm:cxn modelId="{35A3CC86-A91D-4BBB-9623-ED31C81D2512}" type="presOf" srcId="{E9076201-DB6E-41A2-AFA3-0584F3AD4EAA}" destId="{A9C450A6-598A-431A-B937-D531A4B18B62}" srcOrd="0" destOrd="0" presId="urn:microsoft.com/office/officeart/2011/layout/TabList"/>
    <dgm:cxn modelId="{51871290-E285-4E17-89B4-6DF6D07009AD}" srcId="{56230BC0-EEE1-4C2D-9C52-F99D41036056}" destId="{EFD71F37-97FA-4367-B49A-8B3C1D3BB38D}" srcOrd="0" destOrd="0" parTransId="{26DBC36F-E0DC-4CE2-864C-64CE8C940EC7}" sibTransId="{C6B0B14A-ED8E-4059-9058-50B24986F26A}"/>
    <dgm:cxn modelId="{2239409C-ECCE-4CF3-92C5-B7D33B1147EF}" srcId="{56230BC0-EEE1-4C2D-9C52-F99D41036056}" destId="{7FD4A82E-E2B5-4A54-86DC-ED42B0A4D712}" srcOrd="2" destOrd="0" parTransId="{A09E401B-B937-4BA9-9C8C-B868384939EA}" sibTransId="{0CD77A78-FE59-43F5-A124-3E96A6CFEFE3}"/>
    <dgm:cxn modelId="{D62B8AAF-16D1-4894-A9E9-A86C416F3F32}" type="presOf" srcId="{BFF37F2E-250F-4984-9E48-90A8D861402A}" destId="{03B3FA3C-3E58-45CF-9E34-E122251C8B0A}" srcOrd="0" destOrd="0" presId="urn:microsoft.com/office/officeart/2011/layout/TabList"/>
    <dgm:cxn modelId="{55FF7BB0-0A28-4F23-AF62-E9831818B97F}" type="presOf" srcId="{56230BC0-EEE1-4C2D-9C52-F99D41036056}" destId="{778571BA-11C1-40DB-8DB9-F93F9ACFEE23}" srcOrd="0" destOrd="0" presId="urn:microsoft.com/office/officeart/2011/layout/TabList"/>
    <dgm:cxn modelId="{7D547BC1-4B1C-4F7D-815A-1A6D22E02845}" srcId="{94D2F4DD-50B8-40B9-AA1F-10D95A8CCF5E}" destId="{773F32DC-5CC6-407A-A8F6-4BD4AB4D37E8}" srcOrd="0" destOrd="0" parTransId="{BA94A593-8013-4466-AFC0-63666FA31514}" sibTransId="{6991F212-1AA0-423A-A36B-AF914EA033C5}"/>
    <dgm:cxn modelId="{276155C2-95E1-4F7B-B1E9-09BED605DC6D}" type="presOf" srcId="{EE8F13C0-E90D-4552-9BE3-5895D16782EE}" destId="{589FDD14-D6BE-41C4-AFC0-60D6F6D52461}" srcOrd="0" destOrd="0" presId="urn:microsoft.com/office/officeart/2011/layout/TabList"/>
    <dgm:cxn modelId="{663843CA-9D97-4D0E-A923-95465A48E057}" type="presOf" srcId="{0F2DD5C3-8C77-442A-8954-46AB1A7B28BD}" destId="{078602DE-1687-42BB-B989-07CE55C4FD48}" srcOrd="0" destOrd="0" presId="urn:microsoft.com/office/officeart/2011/layout/TabList"/>
    <dgm:cxn modelId="{B2DF0DCC-43E1-403A-9994-7AB4DAF9236E}" srcId="{7FD4A82E-E2B5-4A54-86DC-ED42B0A4D712}" destId="{0F2DD5C3-8C77-442A-8954-46AB1A7B28BD}" srcOrd="0" destOrd="0" parTransId="{B8E6D4FA-3BA5-4C12-ACF7-5506B2107A54}" sibTransId="{53898C59-9CC8-4D88-91F4-9C65903D889C}"/>
    <dgm:cxn modelId="{A90884F8-BEBC-4905-9F5F-31DE51437D7C}" srcId="{94D2F4DD-50B8-40B9-AA1F-10D95A8CCF5E}" destId="{FA3197F8-1B48-4444-9CE9-F0447C1EF6BF}" srcOrd="1" destOrd="0" parTransId="{7C0C61DD-8C92-4C0C-A7C2-11B864F85FEA}" sibTransId="{6700EA87-0C00-48E7-BFF9-8A96E581D300}"/>
    <dgm:cxn modelId="{620C49A7-543A-467A-B9D2-B30D7F31DED2}" type="presParOf" srcId="{778571BA-11C1-40DB-8DB9-F93F9ACFEE23}" destId="{96DAF609-4338-41E0-BECB-C96525CB5E7A}" srcOrd="0" destOrd="0" presId="urn:microsoft.com/office/officeart/2011/layout/TabList"/>
    <dgm:cxn modelId="{832FFFD1-7310-4890-8258-25560E05CBE3}" type="presParOf" srcId="{96DAF609-4338-41E0-BECB-C96525CB5E7A}" destId="{03B3FA3C-3E58-45CF-9E34-E122251C8B0A}" srcOrd="0" destOrd="0" presId="urn:microsoft.com/office/officeart/2011/layout/TabList"/>
    <dgm:cxn modelId="{F26E04D5-B971-4C8B-A9A2-265E8A3D1503}" type="presParOf" srcId="{96DAF609-4338-41E0-BECB-C96525CB5E7A}" destId="{069D2D43-1568-4E9A-BB3A-A1684F73A2DE}" srcOrd="1" destOrd="0" presId="urn:microsoft.com/office/officeart/2011/layout/TabList"/>
    <dgm:cxn modelId="{2CDE926B-BC6F-4C60-AC35-6821D9141233}" type="presParOf" srcId="{96DAF609-4338-41E0-BECB-C96525CB5E7A}" destId="{DB48E875-AE1F-4811-95AE-04C867336C4D}" srcOrd="2" destOrd="0" presId="urn:microsoft.com/office/officeart/2011/layout/TabList"/>
    <dgm:cxn modelId="{62B12642-7F29-46D1-9108-3DADA391FCE2}" type="presParOf" srcId="{778571BA-11C1-40DB-8DB9-F93F9ACFEE23}" destId="{589FDD14-D6BE-41C4-AFC0-60D6F6D52461}" srcOrd="1" destOrd="0" presId="urn:microsoft.com/office/officeart/2011/layout/TabList"/>
    <dgm:cxn modelId="{12D54797-CA9D-45C0-BD03-E18E5BF45CBE}" type="presParOf" srcId="{778571BA-11C1-40DB-8DB9-F93F9ACFEE23}" destId="{1386D152-9FAE-4DF2-8EBB-ADFF6CCFDA71}" srcOrd="2" destOrd="0" presId="urn:microsoft.com/office/officeart/2011/layout/TabList"/>
    <dgm:cxn modelId="{F14D6411-3300-4374-8149-B767DB2CE7B5}" type="presParOf" srcId="{778571BA-11C1-40DB-8DB9-F93F9ACFEE23}" destId="{570252E1-7FDC-4611-9704-6D840D472708}" srcOrd="3" destOrd="0" presId="urn:microsoft.com/office/officeart/2011/layout/TabList"/>
    <dgm:cxn modelId="{8896CA8F-47AA-4C55-812A-E0FF05B7E458}" type="presParOf" srcId="{570252E1-7FDC-4611-9704-6D840D472708}" destId="{C4E9AF23-4408-42F2-87B3-A04D548F0FB8}" srcOrd="0" destOrd="0" presId="urn:microsoft.com/office/officeart/2011/layout/TabList"/>
    <dgm:cxn modelId="{1D31F8E8-70E8-435A-9669-8CBA1953FEEF}" type="presParOf" srcId="{570252E1-7FDC-4611-9704-6D840D472708}" destId="{AE57E87A-5F67-4BE5-999C-7EF54DA0EB7B}" srcOrd="1" destOrd="0" presId="urn:microsoft.com/office/officeart/2011/layout/TabList"/>
    <dgm:cxn modelId="{F584E464-D94E-4E87-A3A2-D76CE581D944}" type="presParOf" srcId="{570252E1-7FDC-4611-9704-6D840D472708}" destId="{6F7EBF4D-EE45-4C97-B64D-2F13FFC50978}" srcOrd="2" destOrd="0" presId="urn:microsoft.com/office/officeart/2011/layout/TabList"/>
    <dgm:cxn modelId="{111DA799-1F3D-4BEF-BF3E-37B9E1B93072}" type="presParOf" srcId="{778571BA-11C1-40DB-8DB9-F93F9ACFEE23}" destId="{97586087-C0A7-4CF9-BFC0-988238AAC455}" srcOrd="4" destOrd="0" presId="urn:microsoft.com/office/officeart/2011/layout/TabList"/>
    <dgm:cxn modelId="{F44988E3-1956-4A5D-9D21-F6E380D58C15}" type="presParOf" srcId="{778571BA-11C1-40DB-8DB9-F93F9ACFEE23}" destId="{B93427EF-FAA5-46DF-8CD6-95FAA259796E}" srcOrd="5" destOrd="0" presId="urn:microsoft.com/office/officeart/2011/layout/TabList"/>
    <dgm:cxn modelId="{B5CE18F4-366D-4D35-8C2D-7ABF8A1CB6EC}" type="presParOf" srcId="{778571BA-11C1-40DB-8DB9-F93F9ACFEE23}" destId="{A209B7A6-CD73-492C-9B81-5B095445FD30}" srcOrd="6" destOrd="0" presId="urn:microsoft.com/office/officeart/2011/layout/TabList"/>
    <dgm:cxn modelId="{E84FDDE3-5072-4B7F-BE3E-AEC1EF0D3BEC}" type="presParOf" srcId="{A209B7A6-CD73-492C-9B81-5B095445FD30}" destId="{078602DE-1687-42BB-B989-07CE55C4FD48}" srcOrd="0" destOrd="0" presId="urn:microsoft.com/office/officeart/2011/layout/TabList"/>
    <dgm:cxn modelId="{FAF240DC-CDD2-4C9A-AFBA-F0473E949C59}" type="presParOf" srcId="{A209B7A6-CD73-492C-9B81-5B095445FD30}" destId="{B04BDCB6-B2E5-42D4-9630-F4B00B31B295}" srcOrd="1" destOrd="0" presId="urn:microsoft.com/office/officeart/2011/layout/TabList"/>
    <dgm:cxn modelId="{1DF46578-8072-485A-B059-4074B683B9C0}" type="presParOf" srcId="{A209B7A6-CD73-492C-9B81-5B095445FD30}" destId="{C2645DF3-8747-4468-A02B-CB910165DDE7}" srcOrd="2" destOrd="0" presId="urn:microsoft.com/office/officeart/2011/layout/TabList"/>
    <dgm:cxn modelId="{B4261F97-1743-484A-AD65-C5499F0158F7}" type="presParOf" srcId="{778571BA-11C1-40DB-8DB9-F93F9ACFEE23}" destId="{A9C450A6-598A-431A-B937-D531A4B18B62}" srcOrd="7" destOrd="0" presId="urn:microsoft.com/office/officeart/2011/layout/Tab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645DF3-8747-4468-A02B-CB910165DDE7}">
      <dsp:nvSpPr>
        <dsp:cNvPr id="0" name=""/>
        <dsp:cNvSpPr/>
      </dsp:nvSpPr>
      <dsp:spPr>
        <a:xfrm>
          <a:off x="0" y="3504710"/>
          <a:ext cx="7242002" cy="0"/>
        </a:xfrm>
        <a:prstGeom prst="line">
          <a:avLst/>
        </a:prstGeom>
        <a:noFill/>
        <a:ln w="19050"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F7EBF4D-EE45-4C97-B64D-2F13FFC50978}">
      <dsp:nvSpPr>
        <dsp:cNvPr id="0" name=""/>
        <dsp:cNvSpPr/>
      </dsp:nvSpPr>
      <dsp:spPr>
        <a:xfrm>
          <a:off x="0" y="1999381"/>
          <a:ext cx="7242002" cy="0"/>
        </a:xfrm>
        <a:prstGeom prst="line">
          <a:avLst/>
        </a:prstGeom>
        <a:noFill/>
        <a:ln w="19050"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48E875-AE1F-4811-95AE-04C867336C4D}">
      <dsp:nvSpPr>
        <dsp:cNvPr id="0" name=""/>
        <dsp:cNvSpPr/>
      </dsp:nvSpPr>
      <dsp:spPr>
        <a:xfrm>
          <a:off x="0" y="494052"/>
          <a:ext cx="7242002" cy="0"/>
        </a:xfrm>
        <a:prstGeom prst="line">
          <a:avLst/>
        </a:prstGeom>
        <a:noFill/>
        <a:ln w="19050"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3B3FA3C-3E58-45CF-9E34-E122251C8B0A}">
      <dsp:nvSpPr>
        <dsp:cNvPr id="0" name=""/>
        <dsp:cNvSpPr/>
      </dsp:nvSpPr>
      <dsp:spPr>
        <a:xfrm>
          <a:off x="1882920" y="550"/>
          <a:ext cx="5359081" cy="4935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1435" tIns="51435" rIns="51435" bIns="51435" numCol="1" spcCol="1270" anchor="b" anchorCtr="0">
          <a:noAutofit/>
        </a:bodyPr>
        <a:lstStyle/>
        <a:p>
          <a:pPr marL="0" lvl="0" indent="0" algn="l" defTabSz="1200150">
            <a:lnSpc>
              <a:spcPct val="90000"/>
            </a:lnSpc>
            <a:spcBef>
              <a:spcPct val="0"/>
            </a:spcBef>
            <a:spcAft>
              <a:spcPct val="35000"/>
            </a:spcAft>
            <a:buNone/>
          </a:pPr>
          <a:r>
            <a:rPr lang="en-US" sz="2700" kern="1200" dirty="0"/>
            <a:t>Achieved</a:t>
          </a:r>
        </a:p>
      </dsp:txBody>
      <dsp:txXfrm>
        <a:off x="1882920" y="550"/>
        <a:ext cx="5359081" cy="493501"/>
      </dsp:txXfrm>
    </dsp:sp>
    <dsp:sp modelId="{069D2D43-1568-4E9A-BB3A-A1684F73A2DE}">
      <dsp:nvSpPr>
        <dsp:cNvPr id="0" name=""/>
        <dsp:cNvSpPr/>
      </dsp:nvSpPr>
      <dsp:spPr>
        <a:xfrm>
          <a:off x="0" y="550"/>
          <a:ext cx="1882920" cy="493501"/>
        </a:xfrm>
        <a:prstGeom prst="round2SameRect">
          <a:avLst>
            <a:gd name="adj1" fmla="val 16670"/>
            <a:gd name="adj2" fmla="val 0"/>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435" tIns="51435" rIns="51435" bIns="51435" numCol="1" spcCol="1270" anchor="ctr" anchorCtr="0">
          <a:noAutofit/>
        </a:bodyPr>
        <a:lstStyle/>
        <a:p>
          <a:pPr marL="0" lvl="0" indent="0" algn="ctr" defTabSz="1200150">
            <a:lnSpc>
              <a:spcPct val="90000"/>
            </a:lnSpc>
            <a:spcBef>
              <a:spcPct val="0"/>
            </a:spcBef>
            <a:spcAft>
              <a:spcPct val="35000"/>
            </a:spcAft>
            <a:buNone/>
          </a:pPr>
          <a:r>
            <a:rPr lang="en-US" sz="2700" kern="1200" dirty="0"/>
            <a:t>Goal #1</a:t>
          </a:r>
        </a:p>
      </dsp:txBody>
      <dsp:txXfrm>
        <a:off x="24095" y="24645"/>
        <a:ext cx="1834730" cy="469406"/>
      </dsp:txXfrm>
    </dsp:sp>
    <dsp:sp modelId="{589FDD14-D6BE-41C4-AFC0-60D6F6D52461}">
      <dsp:nvSpPr>
        <dsp:cNvPr id="0" name=""/>
        <dsp:cNvSpPr/>
      </dsp:nvSpPr>
      <dsp:spPr>
        <a:xfrm>
          <a:off x="0" y="494052"/>
          <a:ext cx="7242002" cy="9871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1435" tIns="51435" rIns="51435" bIns="51435" numCol="1" spcCol="1270" anchor="t" anchorCtr="0">
          <a:noAutofit/>
        </a:bodyPr>
        <a:lstStyle/>
        <a:p>
          <a:pPr marL="228600" lvl="1" indent="-228600" algn="l" defTabSz="933450">
            <a:lnSpc>
              <a:spcPct val="90000"/>
            </a:lnSpc>
            <a:spcBef>
              <a:spcPct val="0"/>
            </a:spcBef>
            <a:spcAft>
              <a:spcPct val="15000"/>
            </a:spcAft>
            <a:buChar char="•"/>
          </a:pPr>
          <a:r>
            <a:rPr lang="en-US" sz="2100" kern="1200" dirty="0"/>
            <a:t>Receive an unmodified opinion on ACFR and Single Audit</a:t>
          </a:r>
        </a:p>
      </dsp:txBody>
      <dsp:txXfrm>
        <a:off x="0" y="494052"/>
        <a:ext cx="7242002" cy="987151"/>
      </dsp:txXfrm>
    </dsp:sp>
    <dsp:sp modelId="{C4E9AF23-4408-42F2-87B3-A04D548F0FB8}">
      <dsp:nvSpPr>
        <dsp:cNvPr id="0" name=""/>
        <dsp:cNvSpPr/>
      </dsp:nvSpPr>
      <dsp:spPr>
        <a:xfrm>
          <a:off x="1882920" y="1505879"/>
          <a:ext cx="5359081" cy="4935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1435" tIns="51435" rIns="51435" bIns="51435" numCol="1" spcCol="1270" anchor="b" anchorCtr="0">
          <a:noAutofit/>
        </a:bodyPr>
        <a:lstStyle/>
        <a:p>
          <a:pPr marL="0" lvl="0" indent="0" algn="l" defTabSz="1200150">
            <a:lnSpc>
              <a:spcPct val="90000"/>
            </a:lnSpc>
            <a:spcBef>
              <a:spcPct val="0"/>
            </a:spcBef>
            <a:spcAft>
              <a:spcPct val="35000"/>
            </a:spcAft>
            <a:buNone/>
          </a:pPr>
          <a:r>
            <a:rPr lang="en-US" sz="2700" kern="1200" dirty="0"/>
            <a:t>Achieved</a:t>
          </a:r>
        </a:p>
      </dsp:txBody>
      <dsp:txXfrm>
        <a:off x="1882920" y="1505879"/>
        <a:ext cx="5359081" cy="493501"/>
      </dsp:txXfrm>
    </dsp:sp>
    <dsp:sp modelId="{AE57E87A-5F67-4BE5-999C-7EF54DA0EB7B}">
      <dsp:nvSpPr>
        <dsp:cNvPr id="0" name=""/>
        <dsp:cNvSpPr/>
      </dsp:nvSpPr>
      <dsp:spPr>
        <a:xfrm>
          <a:off x="0" y="1505879"/>
          <a:ext cx="1882920" cy="493501"/>
        </a:xfrm>
        <a:prstGeom prst="round2SameRect">
          <a:avLst>
            <a:gd name="adj1" fmla="val 16670"/>
            <a:gd name="adj2" fmla="val 0"/>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435" tIns="51435" rIns="51435" bIns="51435" numCol="1" spcCol="1270" anchor="ctr" anchorCtr="0">
          <a:noAutofit/>
        </a:bodyPr>
        <a:lstStyle/>
        <a:p>
          <a:pPr marL="0" lvl="0" indent="0" algn="ctr" defTabSz="1200150">
            <a:lnSpc>
              <a:spcPct val="90000"/>
            </a:lnSpc>
            <a:spcBef>
              <a:spcPct val="0"/>
            </a:spcBef>
            <a:spcAft>
              <a:spcPct val="35000"/>
            </a:spcAft>
            <a:buNone/>
          </a:pPr>
          <a:r>
            <a:rPr lang="en-US" sz="2700" kern="1200" dirty="0"/>
            <a:t>Goal #2</a:t>
          </a:r>
        </a:p>
      </dsp:txBody>
      <dsp:txXfrm>
        <a:off x="24095" y="1529974"/>
        <a:ext cx="1834730" cy="469406"/>
      </dsp:txXfrm>
    </dsp:sp>
    <dsp:sp modelId="{97586087-C0A7-4CF9-BFC0-988238AAC455}">
      <dsp:nvSpPr>
        <dsp:cNvPr id="0" name=""/>
        <dsp:cNvSpPr/>
      </dsp:nvSpPr>
      <dsp:spPr>
        <a:xfrm>
          <a:off x="0" y="1999381"/>
          <a:ext cx="7242002" cy="9871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1435" tIns="51435" rIns="51435" bIns="51435" numCol="1" spcCol="1270" anchor="t" anchorCtr="0">
          <a:noAutofit/>
        </a:bodyPr>
        <a:lstStyle/>
        <a:p>
          <a:pPr marL="228600" lvl="1" indent="-228600" algn="l" defTabSz="933450">
            <a:lnSpc>
              <a:spcPct val="90000"/>
            </a:lnSpc>
            <a:spcBef>
              <a:spcPct val="0"/>
            </a:spcBef>
            <a:spcAft>
              <a:spcPct val="15000"/>
            </a:spcAft>
            <a:buChar char="•"/>
          </a:pPr>
          <a:r>
            <a:rPr lang="en-US" sz="2100" kern="1200" dirty="0"/>
            <a:t>Receive no findings for the ACFR and the Single Audit</a:t>
          </a:r>
        </a:p>
      </dsp:txBody>
      <dsp:txXfrm>
        <a:off x="0" y="1999381"/>
        <a:ext cx="7242002" cy="987151"/>
      </dsp:txXfrm>
    </dsp:sp>
    <dsp:sp modelId="{078602DE-1687-42BB-B989-07CE55C4FD48}">
      <dsp:nvSpPr>
        <dsp:cNvPr id="0" name=""/>
        <dsp:cNvSpPr/>
      </dsp:nvSpPr>
      <dsp:spPr>
        <a:xfrm>
          <a:off x="1882920" y="3011208"/>
          <a:ext cx="5359081" cy="4935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1435" tIns="51435" rIns="51435" bIns="51435" numCol="1" spcCol="1270" anchor="b" anchorCtr="0">
          <a:noAutofit/>
        </a:bodyPr>
        <a:lstStyle/>
        <a:p>
          <a:pPr marL="0" lvl="0" indent="0" algn="l" defTabSz="1200150">
            <a:lnSpc>
              <a:spcPct val="90000"/>
            </a:lnSpc>
            <a:spcBef>
              <a:spcPct val="0"/>
            </a:spcBef>
            <a:spcAft>
              <a:spcPct val="35000"/>
            </a:spcAft>
            <a:buNone/>
          </a:pPr>
          <a:r>
            <a:rPr lang="en-US" sz="2700" kern="1200" dirty="0"/>
            <a:t>Achieved</a:t>
          </a:r>
        </a:p>
      </dsp:txBody>
      <dsp:txXfrm>
        <a:off x="1882920" y="3011208"/>
        <a:ext cx="5359081" cy="493501"/>
      </dsp:txXfrm>
    </dsp:sp>
    <dsp:sp modelId="{B04BDCB6-B2E5-42D4-9630-F4B00B31B295}">
      <dsp:nvSpPr>
        <dsp:cNvPr id="0" name=""/>
        <dsp:cNvSpPr/>
      </dsp:nvSpPr>
      <dsp:spPr>
        <a:xfrm>
          <a:off x="0" y="3011208"/>
          <a:ext cx="1882920" cy="493501"/>
        </a:xfrm>
        <a:prstGeom prst="round2SameRect">
          <a:avLst>
            <a:gd name="adj1" fmla="val 16670"/>
            <a:gd name="adj2" fmla="val 0"/>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435" tIns="51435" rIns="51435" bIns="51435" numCol="1" spcCol="1270" anchor="ctr" anchorCtr="0">
          <a:noAutofit/>
        </a:bodyPr>
        <a:lstStyle/>
        <a:p>
          <a:pPr marL="0" lvl="0" indent="0" algn="ctr" defTabSz="1200150">
            <a:lnSpc>
              <a:spcPct val="90000"/>
            </a:lnSpc>
            <a:spcBef>
              <a:spcPct val="0"/>
            </a:spcBef>
            <a:spcAft>
              <a:spcPct val="35000"/>
            </a:spcAft>
            <a:buNone/>
          </a:pPr>
          <a:r>
            <a:rPr lang="en-US" sz="2700" kern="1200" dirty="0"/>
            <a:t>Goal #3</a:t>
          </a:r>
        </a:p>
      </dsp:txBody>
      <dsp:txXfrm>
        <a:off x="24095" y="3035303"/>
        <a:ext cx="1834730" cy="469406"/>
      </dsp:txXfrm>
    </dsp:sp>
    <dsp:sp modelId="{A9C450A6-598A-431A-B937-D531A4B18B62}">
      <dsp:nvSpPr>
        <dsp:cNvPr id="0" name=""/>
        <dsp:cNvSpPr/>
      </dsp:nvSpPr>
      <dsp:spPr>
        <a:xfrm>
          <a:off x="0" y="3504710"/>
          <a:ext cx="7242002" cy="9871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1435" tIns="51435" rIns="51435" bIns="51435" numCol="1" spcCol="1270" anchor="t" anchorCtr="0">
          <a:noAutofit/>
        </a:bodyPr>
        <a:lstStyle/>
        <a:p>
          <a:pPr marL="228600" lvl="1" indent="-228600" algn="l" defTabSz="933450">
            <a:lnSpc>
              <a:spcPct val="90000"/>
            </a:lnSpc>
            <a:spcBef>
              <a:spcPct val="0"/>
            </a:spcBef>
            <a:spcAft>
              <a:spcPct val="15000"/>
            </a:spcAft>
            <a:buChar char="•"/>
          </a:pPr>
          <a:r>
            <a:rPr lang="en-US" sz="2100" kern="1200" dirty="0"/>
            <a:t>Deliver the ACFR and Single Audit within 120 days and 150 days of year-end</a:t>
          </a:r>
        </a:p>
      </dsp:txBody>
      <dsp:txXfrm>
        <a:off x="0" y="3504710"/>
        <a:ext cx="7242002" cy="987151"/>
      </dsp:txXfrm>
    </dsp:sp>
  </dsp:spTree>
</dsp:drawing>
</file>

<file path=ppt/diagrams/layout1.xml><?xml version="1.0" encoding="utf-8"?>
<dgm:layoutDef xmlns:dgm="http://schemas.openxmlformats.org/drawingml/2006/diagram" xmlns:a="http://schemas.openxmlformats.org/drawingml/2006/main" uniqueId="urn:microsoft.com/office/officeart/2011/layout/TabList">
  <dgm:title val="Tab List"/>
  <dgm:desc val="Use to show non-sequential or grouped blocks of information. Works well for lists with a small amount of Level 1 text. The first Level 2 displays next to the Level 1 text  and the remaining Level 2 text appears beneath the Level 1 text."/>
  <dgm:catLst>
    <dgm:cat type="list" pri="4500"/>
    <dgm:cat type="officeonline" pri="110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41" srcId="10" destId="11" srcOrd="0" destOrd="0"/>
        <dgm:cxn modelId="42" srcId="10" destId="12" srcOrd="0" destOrd="0"/>
        <dgm:cxn modelId="50" srcId="0" destId="20" srcOrd="1" destOrd="0"/>
        <dgm:cxn modelId="51" srcId="20" destId="21" srcOrd="1" destOrd="0"/>
        <dgm:cxn modelId="52" srcId="20" destId="22" srcOrd="1" destOrd="0"/>
        <dgm:cxn modelId="60" srcId="0" destId="30" srcOrd="2" destOrd="0"/>
        <dgm:cxn modelId="61" srcId="30" destId="31" srcOrd="2" destOrd="0"/>
        <dgm:cxn modelId="62" srcId="30" destId="32"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dgm:chPref val="3"/>
      <dgm:dir/>
      <dgm:animOne val="branch"/>
      <dgm:animLvl val="lvl"/>
    </dgm:varLst>
    <dgm:alg type="lin">
      <dgm:param type="linDir" val="fromT"/>
    </dgm:alg>
    <dgm:shape xmlns:r="http://schemas.openxmlformats.org/officeDocument/2006/relationships" r:blip="">
      <dgm:adjLst/>
    </dgm:shape>
    <dgm:constrLst>
      <dgm:constr type="w" for="ch" forName="Child" refType="w"/>
      <dgm:constr type="h" for="ch" forName="Child" refType="h" fact="0.6667"/>
      <dgm:constr type="primFontSz" for="des" forName="Parent" op="equ" val="65"/>
      <dgm:constr type="primFontSz" for="des" forName="Child" op="equ" val="65"/>
      <dgm:constr type="primFontSz" for="des" forName="FirstChild" op="equ" val="65"/>
      <dgm:constr type="primFontSz" for="des" forName="Child" refType="primFontSz" refFor="des" refForName="Parent" op="lte"/>
      <dgm:constr type="primFontSz" for="des" forName="FirstChild" refType="primFontSz" refFor="des" refForName="Parent" op="lte"/>
      <dgm:constr type="primFontSz" for="des" forName="Child" refType="primFontSz" refFor="des" refForName="FirstChild" op="lte"/>
      <dgm:constr type="w" for="ch" forName="composite" refType="w"/>
      <dgm:constr type="h" for="ch" forName="composite" refType="h" fact="0.3333"/>
      <dgm:constr type="sp" refType="h" refFor="ch" refForName="composite" op="equ" fact="0.05"/>
      <dgm:constr type="h" for="ch" forName="sibTrans" refType="h" refFor="ch" refForName="composite" op="equ" fact="0.05"/>
      <dgm:constr type="w" for="ch" forName="sibTrans" refType="h" refFor="ch" refForName="sibTrans" op="equ"/>
    </dgm:constrLst>
    <dgm:forEach name="nodesForEach" axis="ch" ptType="node">
      <dgm:layoutNode name="composite">
        <dgm:alg type="composite"/>
        <dgm:shape xmlns:r="http://schemas.openxmlformats.org/officeDocument/2006/relationships" r:blip="">
          <dgm:adjLst/>
        </dgm:shape>
        <dgm:choose name="Name1">
          <dgm:if name="Name2" func="var" arg="dir" op="equ" val="norm">
            <dgm:constrLst>
              <dgm:constr type="l" for="ch" forName="Accent" refType="w" fact="0"/>
              <dgm:constr type="b" for="ch" forName="Accent" refType="h"/>
              <dgm:constr type="w" for="ch" forName="Accent" refType="w"/>
              <dgm:constr type="h" for="ch" forName="Accent" refType="h" fact="0"/>
              <dgm:constr type="l" for="ch" forName="FirstChild" refType="w" fact="0.26"/>
              <dgm:constr type="t" for="ch" forName="FirstChild" refType="h" fact="0"/>
              <dgm:constr type="w" for="ch" forName="FirstChild" refType="w" fact="0.74"/>
              <dgm:constr type="h" for="ch" forName="FirstChild" refType="h"/>
              <dgm:constr type="l" for="ch" forName="Parent" refType="w" fact="0"/>
              <dgm:constr type="t" for="ch" forName="Parent" refType="h" fact="0"/>
              <dgm:constr type="w" for="ch" forName="Parent" refType="w" fact="0.26"/>
              <dgm:constr type="h" for="ch" forName="Parent" refType="h"/>
            </dgm:constrLst>
          </dgm:if>
          <dgm:else name="Name3">
            <dgm:constrLst>
              <dgm:constr type="l" for="ch" forName="Accent" refType="w" fact="0"/>
              <dgm:constr type="b" for="ch" forName="Accent" refType="h"/>
              <dgm:constr type="w" for="ch" forName="Accent" refType="w"/>
              <dgm:constr type="h" for="ch" forName="Accent" refType="h" fact="0"/>
              <dgm:constr type="r" for="ch" forName="FirstChild" refType="w" fact="0.74"/>
              <dgm:constr type="t" for="ch" forName="FirstChild" refType="h" fact="0"/>
              <dgm:constr type="w" for="ch" forName="FirstChild" refType="w" fact="0.74"/>
              <dgm:constr type="h" for="ch" forName="FirstChild" refType="h"/>
              <dgm:constr type="r" for="ch" forName="Parent" refType="w"/>
              <dgm:constr type="t" for="ch" forName="Parent" refType="h" fact="0"/>
              <dgm:constr type="w" for="ch" forName="Parent" refType="w" fact="0.26"/>
              <dgm:constr type="h" for="ch" forName="Parent" refType="h"/>
            </dgm:constrLst>
          </dgm:else>
        </dgm:choose>
        <dgm:layoutNode name="FirstChild" styleLbl="revTx">
          <dgm:varLst>
            <dgm:chMax val="0"/>
            <dgm:chPref val="0"/>
            <dgm:bulletEnabled val="1"/>
          </dgm:varLst>
          <dgm:choose name="Name4">
            <dgm:if name="Name5" func="var" arg="dir" op="equ" val="norm">
              <dgm:alg type="tx">
                <dgm:param type="parTxLTRAlign" val="l"/>
                <dgm:param type="txAnchorVert" val="b"/>
                <dgm:param type="txAnchorVertCh" val="b"/>
                <dgm:param type="parTxRTLAlign" val="l"/>
              </dgm:alg>
            </dgm:if>
            <dgm:else name="Name6">
              <dgm:alg type="tx">
                <dgm:param type="parTxLTRAlign" val="r"/>
                <dgm:param type="shpTxLTRAlignCh" val="r"/>
                <dgm:param type="txAnchorVert" val="b"/>
                <dgm:param type="txAnchorVertCh" val="b"/>
                <dgm:param type="parTxRTLAlign" val="r"/>
              </dgm:alg>
            </dgm:else>
          </dgm:choose>
          <dgm:shape xmlns:r="http://schemas.openxmlformats.org/officeDocument/2006/relationships" type="rect" r:blip="">
            <dgm:adjLst/>
          </dgm:shape>
          <dgm:choose name="Name7">
            <dgm:if name="Name8" axis="ch" ptType="node" func="cnt" op="gte" val="1">
              <dgm:presOf axis="ch desOrSelf" ptType="node node" st="1 1" cnt="1 0"/>
            </dgm:if>
            <dgm:else name="Name9">
              <dgm:presOf/>
            </dgm:else>
          </dgm:choos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 styleLbl="alignNode1">
          <dgm:varLst>
            <dgm:chMax val="3"/>
            <dgm:chPref val="3"/>
            <dgm:bulletEnabled val="1"/>
          </dgm:varLst>
          <dgm:alg type="tx">
            <dgm:param type="shpTxLTRAlignCh" val="ctr"/>
            <dgm:param type="txAnchorVertCh" val="mid"/>
          </dgm:alg>
          <dgm:shape xmlns:r="http://schemas.openxmlformats.org/officeDocument/2006/relationships" type="round2SameRect" r:blip="">
            <dgm:adjLst>
              <dgm:adj idx="1" val="0.1667"/>
              <dgm:adj idx="2" val="0"/>
            </dgm:adjLst>
          </dgm:shape>
          <dgm:presOf axis="self" ptType="nod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Accent" styleLbl="parChTrans1D1">
          <dgm:alg type="sp"/>
          <dgm:shape xmlns:r="http://schemas.openxmlformats.org/officeDocument/2006/relationships" type="line" r:blip="" zOrderOff="-99999">
            <dgm:adjLst/>
          </dgm:shape>
          <dgm:presOf/>
        </dgm:layoutNode>
      </dgm:layoutNode>
      <dgm:choose name="Name10">
        <dgm:if name="Name11" axis="ch" ptType="node" st="2" cnt="1" func="cnt" op="gte" val="1">
          <dgm:layoutNode name="Child" styleLbl="revTx">
            <dgm:varLst>
              <dgm:chMax val="0"/>
              <dgm:chPref val="0"/>
              <dgm:bulletEnabled val="1"/>
            </dgm:varLst>
            <dgm:choose name="Name12">
              <dgm:if name="Name13" func="var" arg="dir" op="equ" val="norm">
                <dgm:alg type="tx">
                  <dgm:param type="stBulletLvl" val="1"/>
                  <dgm:param type="parTxLTRAlign" val="l"/>
                  <dgm:param type="parTxRTLAlign" val="l"/>
                  <dgm:param type="txAnchorVert" val="t"/>
                </dgm:alg>
              </dgm:if>
              <dgm:else name="Name14">
                <dgm:alg type="tx">
                  <dgm:param type="stBulletLvl" val="1"/>
                  <dgm:param type="parTxLTRAlign" val="r"/>
                  <dgm:param type="shpTxLTRAlignCh" val="r"/>
                  <dgm:param type="txAnchorVert" val="t"/>
                  <dgm:param type="parTxRTLAlign" val="r"/>
                </dgm:alg>
              </dgm:else>
            </dgm:choose>
            <dgm:shape xmlns:r="http://schemas.openxmlformats.org/officeDocument/2006/relationships" type="rect" r:blip="">
              <dgm:adjLst/>
            </dgm:shape>
            <dgm:presOf axis="ch desOrSelf" ptType="node node" st="2 1" cnt="0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if>
        <dgm:else name="Name15"/>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219FA0-DFAF-4C4D-940F-018CA2998BCA}" type="datetimeFigureOut">
              <a:rPr lang="en-US" smtClean="0"/>
              <a:t>12/1/2023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E50726B-DE91-41A1-B829-1C7D893F5196}" type="slidenum">
              <a:rPr lang="en-US" smtClean="0"/>
              <a:t>‹#›</a:t>
            </a:fld>
            <a:endParaRPr lang="en-US"/>
          </a:p>
        </p:txBody>
      </p:sp>
    </p:spTree>
    <p:extLst>
      <p:ext uri="{BB962C8B-B14F-4D97-AF65-F5344CB8AC3E}">
        <p14:creationId xmlns:p14="http://schemas.microsoft.com/office/powerpoint/2010/main" val="35215199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a:t>
            </a:r>
          </a:p>
          <a:p>
            <a:endParaRPr lang="en-US" dirty="0"/>
          </a:p>
          <a:p>
            <a:r>
              <a:rPr lang="en-US" sz="1200" dirty="0"/>
              <a:t>Good afternoon Mayor Wheeler and City Commissioners.  </a:t>
            </a:r>
            <a:r>
              <a:rPr lang="en-US" sz="1200" dirty="0">
                <a:highlight>
                  <a:srgbClr val="FFFF00"/>
                </a:highlight>
              </a:rPr>
              <a:t>For the record, my name is Ron Vaught, I am the City’s Controller.  Joining me today is Kevin Sanders, Accounting Supervisor of the City’s financial reporting team.  </a:t>
            </a:r>
          </a:p>
          <a:p>
            <a:endParaRPr lang="en-US" sz="1200" dirty="0"/>
          </a:p>
          <a:p>
            <a:r>
              <a:rPr lang="en-US" sz="1200" dirty="0"/>
              <a:t>The Division is responsible for managing incoming and outgoing grants, paying the City’s bills, management and training related to systems, establishing financial policies, internal control monitoring, and internal and external financial reporting.</a:t>
            </a:r>
          </a:p>
          <a:p>
            <a:endParaRPr lang="en-US" sz="120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highlight>
                  <a:srgbClr val="FFFF00"/>
                </a:highlight>
              </a:rPr>
              <a:t>Next slide</a:t>
            </a:r>
          </a:p>
          <a:p>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1</a:t>
            </a:fld>
            <a:endParaRPr lang="en-US" dirty="0"/>
          </a:p>
        </p:txBody>
      </p:sp>
    </p:spTree>
    <p:extLst>
      <p:ext uri="{BB962C8B-B14F-4D97-AF65-F5344CB8AC3E}">
        <p14:creationId xmlns:p14="http://schemas.microsoft.com/office/powerpoint/2010/main" val="26517439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a:t>
            </a:r>
          </a:p>
          <a:p>
            <a:endParaRPr lang="en-US" dirty="0"/>
          </a:p>
          <a:p>
            <a:r>
              <a:rPr lang="en-US" dirty="0"/>
              <a:t>This next slide is showing us the combination of revenues and expenses for the two major funds in the City’s business-type activities section.  As opposed to the governmental activities, the business-type activities are intended to fund themselves through the charging of fees and you can see that this indeed has been accomplished.  </a:t>
            </a:r>
          </a:p>
          <a:p>
            <a:endParaRPr lang="en-US" dirty="0"/>
          </a:p>
          <a:p>
            <a:r>
              <a:rPr lang="en-US" dirty="0"/>
              <a:t>Next slide.</a:t>
            </a:r>
          </a:p>
        </p:txBody>
      </p:sp>
      <p:sp>
        <p:nvSpPr>
          <p:cNvPr id="4" name="Slide Number Placeholder 3"/>
          <p:cNvSpPr>
            <a:spLocks noGrp="1"/>
          </p:cNvSpPr>
          <p:nvPr>
            <p:ph type="sldNum" sz="quarter" idx="5"/>
          </p:nvPr>
        </p:nvSpPr>
        <p:spPr/>
        <p:txBody>
          <a:bodyPr/>
          <a:lstStyle/>
          <a:p>
            <a:fld id="{9E50726B-DE91-41A1-B829-1C7D893F5196}" type="slidenum">
              <a:rPr lang="en-US" smtClean="0"/>
              <a:t>10</a:t>
            </a:fld>
            <a:endParaRPr lang="en-US"/>
          </a:p>
        </p:txBody>
      </p:sp>
    </p:spTree>
    <p:extLst>
      <p:ext uri="{BB962C8B-B14F-4D97-AF65-F5344CB8AC3E}">
        <p14:creationId xmlns:p14="http://schemas.microsoft.com/office/powerpoint/2010/main" val="9962716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a:t>
            </a:r>
          </a:p>
          <a:p>
            <a:endParaRPr lang="en-US" dirty="0"/>
          </a:p>
          <a:p>
            <a:r>
              <a:rPr lang="en-US" dirty="0"/>
              <a:t>This slide shows a ten year trend of revenues and expenses for the City’s business-type activities.  What we can see is that while expenses in these funds have remained fairly constant over the past ten years, revenues have been climbing.  </a:t>
            </a:r>
          </a:p>
          <a:p>
            <a:endParaRPr lang="en-US" dirty="0"/>
          </a:p>
          <a:p>
            <a:r>
              <a:rPr lang="en-US" dirty="0"/>
              <a:t>The difference between these lines represents the amount of money needed for debt service and to build up net position.</a:t>
            </a:r>
          </a:p>
          <a:p>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11</a:t>
            </a:fld>
            <a:endParaRPr lang="en-US"/>
          </a:p>
        </p:txBody>
      </p:sp>
    </p:spTree>
    <p:extLst>
      <p:ext uri="{BB962C8B-B14F-4D97-AF65-F5344CB8AC3E}">
        <p14:creationId xmlns:p14="http://schemas.microsoft.com/office/powerpoint/2010/main" val="32656311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a:t>
            </a:r>
          </a:p>
          <a:p>
            <a:endParaRPr lang="en-US" dirty="0"/>
          </a:p>
          <a:p>
            <a:r>
              <a:rPr lang="en-US" dirty="0"/>
              <a:t>Our final slide for business-type activities shows a ten year trend of capital assets and bonds payable from 2014 to 2023.  We can see a steadily increasing level of capital assets with a fairly consistent level of bonds payable.  </a:t>
            </a:r>
          </a:p>
          <a:p>
            <a:endParaRPr lang="en-US" dirty="0"/>
          </a:p>
          <a:p>
            <a:r>
              <a:rPr lang="en-US" dirty="0"/>
              <a:t>This concludes our presentation of the highlights and financial trends of the fiscal year 2022-23 Annual Comprehensive Financial Report.  Thank you for </a:t>
            </a:r>
            <a:r>
              <a:rPr lang="en-US"/>
              <a:t>your time. </a:t>
            </a:r>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12</a:t>
            </a:fld>
            <a:endParaRPr lang="en-US"/>
          </a:p>
        </p:txBody>
      </p:sp>
    </p:spTree>
    <p:extLst>
      <p:ext uri="{BB962C8B-B14F-4D97-AF65-F5344CB8AC3E}">
        <p14:creationId xmlns:p14="http://schemas.microsoft.com/office/powerpoint/2010/main" val="13432795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a:t>
            </a:r>
          </a:p>
          <a:p>
            <a:endParaRPr lang="en-US" dirty="0"/>
          </a:p>
          <a:p>
            <a:r>
              <a:rPr lang="en-US" sz="1200" dirty="0"/>
              <a:t>Today we will be presenting the City’s Annual Comprehensive Financial Report, also known as the “ACFR”, for the fiscal year ended June 30, 2023. </a:t>
            </a:r>
          </a:p>
          <a:p>
            <a:endParaRPr lang="en-US" sz="1200" dirty="0"/>
          </a:p>
          <a:p>
            <a:r>
              <a:rPr lang="en-US" sz="1200" dirty="0"/>
              <a:t>The preparation of the Annual Report is an extensive project which requires a City-wide group effort to make it a success.  We start the planning process within the Accounting and Grants Management Division in January.  There is a City-wide kick-off meeting in April where we begin the conversation with the bureaus as to what we need from them and when it will be delivered.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Staff from across the City works with us and the Moss Adams for six months to compile the report and provide Moss Adams with everything they need to reach an opinion on the reports.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Next slide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p>
          <a:p>
            <a:endParaRPr lang="en-US" sz="1200" dirty="0"/>
          </a:p>
          <a:p>
            <a:endParaRPr lang="en-US" sz="1200" dirty="0"/>
          </a:p>
          <a:p>
            <a:endParaRPr lang="en-US" sz="1200" dirty="0"/>
          </a:p>
        </p:txBody>
      </p:sp>
      <p:sp>
        <p:nvSpPr>
          <p:cNvPr id="4" name="Slide Number Placeholder 3"/>
          <p:cNvSpPr>
            <a:spLocks noGrp="1"/>
          </p:cNvSpPr>
          <p:nvPr>
            <p:ph type="sldNum" sz="quarter" idx="5"/>
          </p:nvPr>
        </p:nvSpPr>
        <p:spPr/>
        <p:txBody>
          <a:bodyPr/>
          <a:lstStyle/>
          <a:p>
            <a:fld id="{9E50726B-DE91-41A1-B829-1C7D893F5196}" type="slidenum">
              <a:rPr lang="en-US" smtClean="0"/>
              <a:t>2</a:t>
            </a:fld>
            <a:endParaRPr lang="en-US" dirty="0"/>
          </a:p>
        </p:txBody>
      </p:sp>
    </p:spTree>
    <p:extLst>
      <p:ext uri="{BB962C8B-B14F-4D97-AF65-F5344CB8AC3E}">
        <p14:creationId xmlns:p14="http://schemas.microsoft.com/office/powerpoint/2010/main" val="6285937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RV</a:t>
            </a:r>
          </a:p>
          <a:p>
            <a:endParaRPr lang="en-US" sz="1200" dirty="0"/>
          </a:p>
          <a:p>
            <a:r>
              <a:rPr lang="en-US" sz="1200" dirty="0"/>
              <a:t>Now I would like to share some quick highlights of the fiscal year 2022-23 annual report.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The annual report complies with state law and generally accepted accounting principles and was awarded the Government Finance Officers Association (GFOA) “Award for Excellence in Financial Reporting” for the 42nd consecutive year. </a:t>
            </a:r>
          </a:p>
          <a:p>
            <a:endParaRPr lang="en-US" sz="1200" dirty="0"/>
          </a:p>
          <a:p>
            <a:r>
              <a:rPr lang="en-US" sz="1200" dirty="0"/>
              <a:t>Next slide</a:t>
            </a:r>
          </a:p>
          <a:p>
            <a:endParaRPr lang="en-US" sz="1200" dirty="0"/>
          </a:p>
          <a:p>
            <a:endParaRPr lang="en-US" sz="1200" dirty="0"/>
          </a:p>
          <a:p>
            <a:endParaRPr lang="en-US" sz="1200" dirty="0"/>
          </a:p>
          <a:p>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3</a:t>
            </a:fld>
            <a:endParaRPr lang="en-US" dirty="0"/>
          </a:p>
        </p:txBody>
      </p:sp>
    </p:spTree>
    <p:extLst>
      <p:ext uri="{BB962C8B-B14F-4D97-AF65-F5344CB8AC3E}">
        <p14:creationId xmlns:p14="http://schemas.microsoft.com/office/powerpoint/2010/main" val="14490078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 </a:t>
            </a:r>
          </a:p>
          <a:p>
            <a:endParaRPr lang="en-US" dirty="0"/>
          </a:p>
          <a:p>
            <a:r>
              <a:rPr lang="en-US" dirty="0"/>
              <a:t>In the Accounting and Grants Management division of the Office of Management and Finance we aim to pursue excellence, which can be measured by the attainment of three goals.  </a:t>
            </a:r>
          </a:p>
          <a:p>
            <a:endParaRPr lang="en-US" dirty="0"/>
          </a:p>
          <a:p>
            <a:r>
              <a:rPr lang="en-US" dirty="0"/>
              <a:t>First, we aim to receive an unmodified opinion for the ACFR and the Single Audit. </a:t>
            </a:r>
          </a:p>
          <a:p>
            <a:endParaRPr lang="en-US" dirty="0"/>
          </a:p>
          <a:p>
            <a:r>
              <a:rPr lang="en-US" dirty="0"/>
              <a:t>Second, In addition to receiving an unmodified opinion, we aim to go further with the goal of receiving no findings across the ACFR and the Single Audit. </a:t>
            </a:r>
          </a:p>
          <a:p>
            <a:endParaRPr lang="en-US" dirty="0"/>
          </a:p>
          <a:p>
            <a:r>
              <a:rPr lang="en-US" dirty="0"/>
              <a:t>Third, we seek to accomplish the first two goals while delivering the Annual Comprehensive Financial Report to our investors withing 120 days and deliver the Single Audit within 150 days of our June 30</a:t>
            </a:r>
            <a:r>
              <a:rPr lang="en-US" baseline="30000" dirty="0"/>
              <a:t>th</a:t>
            </a:r>
            <a:r>
              <a:rPr lang="en-US" dirty="0"/>
              <a:t> fiscal year end. </a:t>
            </a:r>
          </a:p>
          <a:p>
            <a:endParaRPr lang="en-US" dirty="0"/>
          </a:p>
          <a:p>
            <a:r>
              <a:rPr lang="en-US" dirty="0"/>
              <a:t>This year we are happy to say we were successful in achieving all three goals.  </a:t>
            </a:r>
          </a:p>
          <a:p>
            <a:endParaRPr lang="en-US" dirty="0"/>
          </a:p>
          <a:p>
            <a:r>
              <a:rPr lang="en-US" dirty="0"/>
              <a:t>Kevin Sanders will now walk through some of the government-wide numbers.</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4</a:t>
            </a:fld>
            <a:endParaRPr lang="en-US"/>
          </a:p>
        </p:txBody>
      </p:sp>
    </p:spTree>
    <p:extLst>
      <p:ext uri="{BB962C8B-B14F-4D97-AF65-F5344CB8AC3E}">
        <p14:creationId xmlns:p14="http://schemas.microsoft.com/office/powerpoint/2010/main" val="26060153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KS</a:t>
            </a:r>
          </a:p>
          <a:p>
            <a:endParaRPr lang="en-US" dirty="0"/>
          </a:p>
          <a:p>
            <a:r>
              <a:rPr lang="en-US" dirty="0"/>
              <a:t>Thank You Ron.  Good Afternoon Mayor Wheeler and Members of the City Council.  For the record, my name is Kevin Sanders and I am the Accounting Supervisor for the City’s Financial Reporting team.  </a:t>
            </a:r>
          </a:p>
          <a:p>
            <a:endParaRPr lang="en-US" dirty="0"/>
          </a:p>
          <a:p>
            <a:r>
              <a:rPr lang="en-US" dirty="0"/>
              <a:t>The City’s accounting system tracks transactions using three measurement focuses and two bases of accounting.  Most discussions about City finances focus on the budgetary measurement focus and modified accrual basis of accounting since this is the basis that most often guides the bureau’s operations, but the financial statements primarily report using the other two measurement focuses.  </a:t>
            </a:r>
          </a:p>
          <a:p>
            <a:endParaRPr lang="en-US" dirty="0"/>
          </a:p>
          <a:p>
            <a:r>
              <a:rPr lang="en-US" dirty="0"/>
              <a:t>The supplemental schedules in the ACFR do present schedules using the budgetary measurement focus and modified accrual basis </a:t>
            </a:r>
            <a:r>
              <a:rPr lang="en-US"/>
              <a:t>of accounting.</a:t>
            </a:r>
            <a:endParaRPr lang="en-US" dirty="0"/>
          </a:p>
          <a:p>
            <a:endParaRPr lang="en-US" dirty="0"/>
          </a:p>
          <a:p>
            <a:r>
              <a:rPr lang="en-US" dirty="0"/>
              <a:t>The emphasis of our presentation today will be on the government-wide financial statements which use the accrual basis of accounting.  This is the highest level of reporting within the annual report and contains the most comprehensive and complete picture of the City’s financial situation.  </a:t>
            </a:r>
          </a:p>
          <a:p>
            <a:endParaRPr lang="en-US" dirty="0"/>
          </a:p>
          <a:p>
            <a:r>
              <a:rPr lang="en-US" dirty="0"/>
              <a:t>The government-wide statements are made up of two parts, those being governmental activities and business type activities.  Governmental activities are made up of the governmental funds, such as the general fund, and our internal service funds, such as Technology Services, which provide services to the entire City.  These types of funds are generally funded by tax revenues and grant revenues.   Business Type activities are our enterprise funds, such as water and BES which provide services directly to our citizens in exchange for a fee, such as Water and Sewer bills. </a:t>
            </a:r>
          </a:p>
          <a:p>
            <a:endParaRPr lang="en-US" dirty="0"/>
          </a:p>
          <a:p>
            <a:r>
              <a:rPr lang="en-US" dirty="0"/>
              <a:t>Next slide</a:t>
            </a:r>
          </a:p>
          <a:p>
            <a:endParaRPr lang="en-US" dirty="0"/>
          </a:p>
          <a:p>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5</a:t>
            </a:fld>
            <a:endParaRPr lang="en-US"/>
          </a:p>
        </p:txBody>
      </p:sp>
    </p:spTree>
    <p:extLst>
      <p:ext uri="{BB962C8B-B14F-4D97-AF65-F5344CB8AC3E}">
        <p14:creationId xmlns:p14="http://schemas.microsoft.com/office/powerpoint/2010/main" val="30219380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KS</a:t>
            </a:r>
          </a:p>
          <a:p>
            <a:endParaRPr lang="en-US" dirty="0"/>
          </a:p>
          <a:p>
            <a:r>
              <a:rPr lang="en-US" dirty="0"/>
              <a:t>This slide shows the various components that make up the yearly net change in governmental activities net position which went from negative $1.7 billion to negative $1.4 billion.  This highlights the unique nature of government where many activities are not intended to fund themselves but are instead funded primarily through tax revenues.  </a:t>
            </a:r>
          </a:p>
          <a:p>
            <a:endParaRPr lang="en-US" dirty="0"/>
          </a:p>
          <a:p>
            <a:r>
              <a:rPr lang="en-US" dirty="0"/>
              <a:t>For example, here we can see that core City services such as public safety and community development programs have expenses that outweigh any revenues earned through those programs.   If you add up all of these inflows and outflows together, the result is the roughly $300 million increase in governmental activities net position.  </a:t>
            </a:r>
          </a:p>
          <a:p>
            <a:endParaRPr lang="en-US" dirty="0"/>
          </a:p>
          <a:p>
            <a:r>
              <a:rPr lang="en-US" dirty="0"/>
              <a:t>Next slide</a:t>
            </a:r>
          </a:p>
        </p:txBody>
      </p:sp>
      <p:sp>
        <p:nvSpPr>
          <p:cNvPr id="4" name="Slide Number Placeholder 3"/>
          <p:cNvSpPr>
            <a:spLocks noGrp="1"/>
          </p:cNvSpPr>
          <p:nvPr>
            <p:ph type="sldNum" sz="quarter" idx="5"/>
          </p:nvPr>
        </p:nvSpPr>
        <p:spPr/>
        <p:txBody>
          <a:bodyPr/>
          <a:lstStyle/>
          <a:p>
            <a:fld id="{9E50726B-DE91-41A1-B829-1C7D893F5196}" type="slidenum">
              <a:rPr lang="en-US" smtClean="0"/>
              <a:t>6</a:t>
            </a:fld>
            <a:endParaRPr lang="en-US"/>
          </a:p>
        </p:txBody>
      </p:sp>
    </p:spTree>
    <p:extLst>
      <p:ext uri="{BB962C8B-B14F-4D97-AF65-F5344CB8AC3E}">
        <p14:creationId xmlns:p14="http://schemas.microsoft.com/office/powerpoint/2010/main" val="40806174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KS </a:t>
            </a:r>
          </a:p>
          <a:p>
            <a:endParaRPr lang="en-US" dirty="0"/>
          </a:p>
          <a:p>
            <a:r>
              <a:rPr lang="en-US" dirty="0"/>
              <a:t>This slide shows a ten year trend of revenues and expenses for the governmental activities section that we’ve been discussing.  The graph is showing us that during fiscal year 2023 the previous years trend of revenues exceeding expenses has continued from the previous year leading the City to an improved financial situation.  </a:t>
            </a:r>
          </a:p>
          <a:p>
            <a:endParaRPr lang="en-US" dirty="0"/>
          </a:p>
          <a:p>
            <a:r>
              <a:rPr lang="en-US" dirty="0"/>
              <a:t>Next slide</a:t>
            </a:r>
          </a:p>
        </p:txBody>
      </p:sp>
      <p:sp>
        <p:nvSpPr>
          <p:cNvPr id="4" name="Slide Number Placeholder 3"/>
          <p:cNvSpPr>
            <a:spLocks noGrp="1"/>
          </p:cNvSpPr>
          <p:nvPr>
            <p:ph type="sldNum" sz="quarter" idx="5"/>
          </p:nvPr>
        </p:nvSpPr>
        <p:spPr/>
        <p:txBody>
          <a:bodyPr/>
          <a:lstStyle/>
          <a:p>
            <a:fld id="{9E50726B-DE91-41A1-B829-1C7D893F5196}" type="slidenum">
              <a:rPr lang="en-US" smtClean="0"/>
              <a:t>7</a:t>
            </a:fld>
            <a:endParaRPr lang="en-US"/>
          </a:p>
        </p:txBody>
      </p:sp>
    </p:spTree>
    <p:extLst>
      <p:ext uri="{BB962C8B-B14F-4D97-AF65-F5344CB8AC3E}">
        <p14:creationId xmlns:p14="http://schemas.microsoft.com/office/powerpoint/2010/main" val="25864474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KS </a:t>
            </a:r>
          </a:p>
          <a:p>
            <a:endParaRPr lang="en-US" dirty="0"/>
          </a:p>
          <a:p>
            <a:r>
              <a:rPr lang="en-US" dirty="0"/>
              <a:t>This final slide for governmental activities shows a ten year trend of capital assets and bonds payable.  As we can see from the graph, we have an increase to capital assets over this period and a decrease in bonds payable. </a:t>
            </a:r>
          </a:p>
          <a:p>
            <a:endParaRPr lang="en-US" dirty="0"/>
          </a:p>
          <a:p>
            <a:r>
              <a:rPr lang="en-US" dirty="0"/>
              <a:t>I will now turn the presentation back to Ron who will present information on the business-type activities.  </a:t>
            </a:r>
          </a:p>
          <a:p>
            <a:endParaRPr lang="en-US" dirty="0"/>
          </a:p>
          <a:p>
            <a:r>
              <a:rPr lang="en-US" dirty="0"/>
              <a:t>Next slide</a:t>
            </a:r>
          </a:p>
        </p:txBody>
      </p:sp>
      <p:sp>
        <p:nvSpPr>
          <p:cNvPr id="4" name="Slide Number Placeholder 3"/>
          <p:cNvSpPr>
            <a:spLocks noGrp="1"/>
          </p:cNvSpPr>
          <p:nvPr>
            <p:ph type="sldNum" sz="quarter" idx="5"/>
          </p:nvPr>
        </p:nvSpPr>
        <p:spPr/>
        <p:txBody>
          <a:bodyPr/>
          <a:lstStyle/>
          <a:p>
            <a:fld id="{9E50726B-DE91-41A1-B829-1C7D893F5196}" type="slidenum">
              <a:rPr lang="en-US" smtClean="0"/>
              <a:t>8</a:t>
            </a:fld>
            <a:endParaRPr lang="en-US"/>
          </a:p>
        </p:txBody>
      </p:sp>
    </p:spTree>
    <p:extLst>
      <p:ext uri="{BB962C8B-B14F-4D97-AF65-F5344CB8AC3E}">
        <p14:creationId xmlns:p14="http://schemas.microsoft.com/office/powerpoint/2010/main" val="3852299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RV</a:t>
            </a:r>
          </a:p>
          <a:p>
            <a:endParaRPr lang="en-US" dirty="0"/>
          </a:p>
          <a:p>
            <a:endParaRPr lang="en-US" dirty="0"/>
          </a:p>
          <a:p>
            <a:r>
              <a:rPr lang="en-US" dirty="0"/>
              <a:t>Thank you Kevin.  Business type activities net position increased by $243 million during fiscal year 2023 from $3.6 billion to $3.9 billion.  The City’s environmental services and water operations contributed $141 million and $91 million of this increase respectively.   Overall we saw increases in charges for services and investment income along with increased expenses for business-type activities for the year.  </a:t>
            </a:r>
          </a:p>
          <a:p>
            <a:endParaRPr lang="en-US" dirty="0"/>
          </a:p>
          <a:p>
            <a:r>
              <a:rPr lang="en-US" dirty="0"/>
              <a:t>Next slide</a:t>
            </a:r>
          </a:p>
          <a:p>
            <a:endParaRPr lang="en-US" dirty="0"/>
          </a:p>
          <a:p>
            <a:endParaRPr lang="en-US" dirty="0"/>
          </a:p>
        </p:txBody>
      </p:sp>
      <p:sp>
        <p:nvSpPr>
          <p:cNvPr id="4" name="Slide Number Placeholder 3"/>
          <p:cNvSpPr>
            <a:spLocks noGrp="1"/>
          </p:cNvSpPr>
          <p:nvPr>
            <p:ph type="sldNum" sz="quarter" idx="5"/>
          </p:nvPr>
        </p:nvSpPr>
        <p:spPr/>
        <p:txBody>
          <a:bodyPr/>
          <a:lstStyle/>
          <a:p>
            <a:fld id="{9E50726B-DE91-41A1-B829-1C7D893F5196}" type="slidenum">
              <a:rPr lang="en-US" smtClean="0"/>
              <a:t>9</a:t>
            </a:fld>
            <a:endParaRPr lang="en-US"/>
          </a:p>
        </p:txBody>
      </p:sp>
    </p:spTree>
    <p:extLst>
      <p:ext uri="{BB962C8B-B14F-4D97-AF65-F5344CB8AC3E}">
        <p14:creationId xmlns:p14="http://schemas.microsoft.com/office/powerpoint/2010/main" val="19419265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9243" y="1959429"/>
            <a:ext cx="10285741" cy="2383362"/>
          </a:xfrm>
        </p:spPr>
        <p:txBody>
          <a:bodyPr anchor="b"/>
          <a:lstStyle>
            <a:lvl1pPr algn="l">
              <a:lnSpc>
                <a:spcPct val="100000"/>
              </a:lnSpc>
              <a:defRPr sz="51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9244" y="4934123"/>
            <a:ext cx="3232727" cy="1434020"/>
          </a:xfrm>
        </p:spPr>
        <p:txBody>
          <a:bodyPr/>
          <a:lstStyle>
            <a:lvl1pPr marL="0" indent="0" algn="l">
              <a:lnSpc>
                <a:spcPts val="1383"/>
              </a:lnSpc>
              <a:spcAft>
                <a:spcPts val="0"/>
              </a:spcAft>
              <a:buNone/>
              <a:defRPr sz="1179" baseline="0">
                <a:solidFill>
                  <a:schemeClr val="accent3"/>
                </a:solidFill>
                <a:latin typeface="+mn-lt"/>
                <a:cs typeface="Arial" panose="020B0604020202020204" pitchFamily="34" charset="0"/>
              </a:defRPr>
            </a:lvl1pPr>
            <a:lvl2pPr marL="474075" indent="0" algn="ctr">
              <a:buNone/>
              <a:defRPr sz="2074"/>
            </a:lvl2pPr>
            <a:lvl3pPr marL="948150" indent="0" algn="ctr">
              <a:buNone/>
              <a:defRPr sz="1866"/>
            </a:lvl3pPr>
            <a:lvl4pPr marL="1422226" indent="0" algn="ctr">
              <a:buNone/>
              <a:defRPr sz="1660"/>
            </a:lvl4pPr>
            <a:lvl5pPr marL="1896300" indent="0" algn="ctr">
              <a:buNone/>
              <a:defRPr sz="1660"/>
            </a:lvl5pPr>
            <a:lvl6pPr marL="2370376" indent="0" algn="ctr">
              <a:buNone/>
              <a:defRPr sz="1660"/>
            </a:lvl6pPr>
            <a:lvl7pPr marL="2844450" indent="0" algn="ctr">
              <a:buNone/>
              <a:defRPr sz="1660"/>
            </a:lvl7pPr>
            <a:lvl8pPr marL="3318527" indent="0" algn="ctr">
              <a:buNone/>
              <a:defRPr sz="1660"/>
            </a:lvl8pPr>
            <a:lvl9pPr marL="3792601" indent="0" algn="ctr">
              <a:buNone/>
              <a:defRPr sz="1660"/>
            </a:lvl9pPr>
          </a:lstStyle>
          <a:p>
            <a:r>
              <a:rPr lang="en-US" dirty="0"/>
              <a:t>Prepared by Name</a:t>
            </a:r>
          </a:p>
        </p:txBody>
      </p:sp>
      <p:cxnSp>
        <p:nvCxnSpPr>
          <p:cNvPr id="11" name="Straight Connector 10"/>
          <p:cNvCxnSpPr/>
          <p:nvPr/>
        </p:nvCxnSpPr>
        <p:spPr>
          <a:xfrm>
            <a:off x="1069244" y="4818344"/>
            <a:ext cx="323272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dirty="0">
              <a:solidFill>
                <a:schemeClr val="accent2"/>
              </a:solidFill>
            </a:endParaRPr>
          </a:p>
        </p:txBody>
      </p:sp>
      <p:grpSp>
        <p:nvGrpSpPr>
          <p:cNvPr id="71" name="Group 70"/>
          <p:cNvGrpSpPr/>
          <p:nvPr userDrawn="1"/>
        </p:nvGrpSpPr>
        <p:grpSpPr>
          <a:xfrm>
            <a:off x="5847318" y="81642"/>
            <a:ext cx="5512947" cy="1623786"/>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grpSp>
    </p:spTree>
    <p:extLst>
      <p:ext uri="{BB962C8B-B14F-4D97-AF65-F5344CB8AC3E}">
        <p14:creationId xmlns:p14="http://schemas.microsoft.com/office/powerpoint/2010/main" val="792841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2" y="3429000"/>
            <a:ext cx="5762805" cy="2939143"/>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60"/>
            <a:ext cx="5762804" cy="2204356"/>
          </a:xfrm>
        </p:spPr>
        <p:txBody>
          <a:bodyPr/>
          <a:lstStyle/>
          <a:p>
            <a:r>
              <a:rPr lang="en-US" dirty="0"/>
              <a:t>Click to edit Master title style</a:t>
            </a:r>
          </a:p>
        </p:txBody>
      </p:sp>
      <p:cxnSp>
        <p:nvCxnSpPr>
          <p:cNvPr id="8"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468313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526077" y="979715"/>
            <a:ext cx="7111739" cy="5388430"/>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0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1293090" y="979714"/>
            <a:ext cx="7527638" cy="5388429"/>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93090" y="489859"/>
            <a:ext cx="7527638" cy="489856"/>
          </a:xfrm>
        </p:spPr>
        <p:txBody>
          <a:bodyPr numCol="1" spcCol="457200"/>
          <a:lstStyle>
            <a:lvl1pPr>
              <a:lnSpc>
                <a:spcPct val="100000"/>
              </a:lnSpc>
              <a:spcBef>
                <a:spcPts val="2181"/>
              </a:spcBef>
              <a:spcAft>
                <a:spcPts val="0"/>
              </a:spcAft>
              <a:defRPr sz="1714" b="0"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p:txBody>
      </p:sp>
    </p:spTree>
    <p:extLst>
      <p:ext uri="{BB962C8B-B14F-4D97-AF65-F5344CB8AC3E}">
        <p14:creationId xmlns:p14="http://schemas.microsoft.com/office/powerpoint/2010/main" val="2469093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930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930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91424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9095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5259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9095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5259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91424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488004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a:p>
        </p:txBody>
      </p:sp>
      <p:cxnSp>
        <p:nvCxnSpPr>
          <p:cNvPr id="12" name="RuleLine - Mid"/>
          <p:cNvCxnSpPr/>
          <p:nvPr userDrawn="1"/>
        </p:nvCxnSpPr>
        <p:spPr>
          <a:xfrm>
            <a:off x="1293092" y="2807607"/>
            <a:ext cx="443345"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722177" y="734786"/>
            <a:ext cx="6638551" cy="1714500"/>
          </a:xfrm>
        </p:spPr>
        <p:txBody>
          <a:bodyPr anchor="b"/>
          <a:lstStyle>
            <a:lvl1pPr>
              <a:lnSpc>
                <a:spcPts val="1929"/>
              </a:lnSpc>
              <a:spcBef>
                <a:spcPts val="0"/>
              </a:spcBef>
              <a:spcAft>
                <a:spcPts val="727"/>
              </a:spcAft>
              <a:defRPr sz="1179"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93092" y="734786"/>
            <a:ext cx="2539999" cy="1714500"/>
          </a:xfrm>
        </p:spPr>
        <p:txBody>
          <a:bodyPr anchor="b"/>
          <a:lstStyle/>
          <a:p>
            <a:r>
              <a:rPr lang="en-US" dirty="0"/>
              <a:t>Add Slide Title</a:t>
            </a:r>
          </a:p>
        </p:txBody>
      </p:sp>
      <p:sp>
        <p:nvSpPr>
          <p:cNvPr id="44" name="Content Placeholder 9"/>
          <p:cNvSpPr>
            <a:spLocks noGrp="1"/>
          </p:cNvSpPr>
          <p:nvPr>
            <p:ph sz="quarter" idx="18"/>
          </p:nvPr>
        </p:nvSpPr>
        <p:spPr>
          <a:xfrm>
            <a:off x="12930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975690" y="81641"/>
            <a:ext cx="6134665" cy="1473760"/>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
        <p:nvSpPr>
          <p:cNvPr id="42" name="Content Placeholder 9"/>
          <p:cNvSpPr>
            <a:spLocks noGrp="1"/>
          </p:cNvSpPr>
          <p:nvPr>
            <p:ph sz="quarter" idx="19"/>
          </p:nvPr>
        </p:nvSpPr>
        <p:spPr>
          <a:xfrm>
            <a:off x="91424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9095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5259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Tree>
    <p:extLst>
      <p:ext uri="{BB962C8B-B14F-4D97-AF65-F5344CB8AC3E}">
        <p14:creationId xmlns:p14="http://schemas.microsoft.com/office/powerpoint/2010/main" val="4767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647362"/>
            <a:ext cx="121920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341077"/>
            <a:ext cx="12192000" cy="1657979"/>
          </a:xfrm>
          <a:prstGeom prst="rect">
            <a:avLst/>
          </a:prstGeom>
          <a:solidFill>
            <a:schemeClr val="accent1">
              <a:lumMod val="50000"/>
            </a:schemeClr>
          </a:solidFill>
        </p:spPr>
        <p:txBody>
          <a:bodyPr wrap="square" lIns="0" tIns="0" rIns="0" bIns="0" rtlCol="0" anchor="ctr">
            <a:noAutofit/>
          </a:bodyPr>
          <a:lstStyle/>
          <a:p>
            <a:pPr marL="0" lvl="0" indent="0" algn="ctr">
              <a:spcAft>
                <a:spcPts val="485"/>
              </a:spcAft>
              <a:buFont typeface="Arial" panose="020B0604020202020204" pitchFamily="34" charset="0"/>
              <a:buNone/>
            </a:pPr>
            <a:r>
              <a:rPr lang="en-US" sz="8000" b="1" spc="121"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349931" y="2"/>
            <a:ext cx="9927908" cy="6858001"/>
          </a:xfrm>
        </p:spPr>
        <p:txBody>
          <a:bodyPr anchor="ctr"/>
          <a:lstStyle>
            <a:lvl1pPr algn="ctr">
              <a:defRPr sz="8727" baseline="0">
                <a:solidFill>
                  <a:schemeClr val="accent1">
                    <a:lumMod val="50000"/>
                  </a:schemeClr>
                </a:solidFill>
              </a:defRPr>
            </a:lvl1pPr>
            <a:lvl2pPr algn="ctr">
              <a:lnSpc>
                <a:spcPct val="100000"/>
              </a:lnSpc>
              <a:defRPr sz="2425"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600571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786046" y="1379710"/>
            <a:ext cx="4408714" cy="4408714"/>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370912" y="1370267"/>
            <a:ext cx="4408714" cy="4408714"/>
          </a:xfrm>
          <a:prstGeom prst="rect">
            <a:avLst/>
          </a:prstGeom>
        </p:spPr>
      </p:pic>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8" name="TextBox 17"/>
          <p:cNvSpPr txBox="1"/>
          <p:nvPr/>
        </p:nvSpPr>
        <p:spPr>
          <a:xfrm>
            <a:off x="3364269" y="5916622"/>
            <a:ext cx="2695152" cy="449598"/>
          </a:xfrm>
          <a:prstGeom prst="rect">
            <a:avLst/>
          </a:prstGeom>
          <a:noFill/>
        </p:spPr>
        <p:txBody>
          <a:bodyPr wrap="square" lIns="0" tIns="0" rIns="0" bIns="0" rtlCol="0">
            <a:noAutofit/>
          </a:bodyPr>
          <a:lstStyle/>
          <a:p>
            <a:pPr lvl="0"/>
            <a:r>
              <a:rPr lang="en-US" sz="970" i="1" dirty="0">
                <a:solidFill>
                  <a:schemeClr val="accent6"/>
                </a:solidFill>
                <a:latin typeface="+mj-lt"/>
              </a:rPr>
              <a:t>Crater Lake—</a:t>
            </a:r>
          </a:p>
          <a:p>
            <a:r>
              <a:rPr lang="en-US" sz="97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8414322" y="5912411"/>
            <a:ext cx="2860628" cy="449598"/>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364270" y="2212132"/>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104</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years</a:t>
            </a:r>
            <a:r>
              <a:rPr lang="en-US" sz="1071" spc="61" baseline="0" dirty="0">
                <a:solidFill>
                  <a:schemeClr val="bg1"/>
                </a:solidFill>
                <a:latin typeface="Arial" panose="020B0604020202020204" pitchFamily="34" charset="0"/>
                <a:cs typeface="Arial" panose="020B0604020202020204" pitchFamily="34" charset="0"/>
              </a:rPr>
              <a:t> in </a:t>
            </a:r>
            <a:br>
              <a:rPr lang="en-US" sz="1071" spc="61" baseline="0" dirty="0">
                <a:solidFill>
                  <a:schemeClr val="bg1"/>
                </a:solidFill>
                <a:latin typeface="Arial" panose="020B0604020202020204" pitchFamily="34" charset="0"/>
                <a:cs typeface="Arial" panose="020B0604020202020204" pitchFamily="34" charset="0"/>
              </a:rPr>
            </a:br>
            <a:r>
              <a:rPr lang="en-US" sz="1071" spc="61" baseline="0" dirty="0">
                <a:solidFill>
                  <a:schemeClr val="bg1"/>
                </a:solidFill>
                <a:latin typeface="Arial" panose="020B0604020202020204" pitchFamily="34" charset="0"/>
                <a:cs typeface="Arial" panose="020B0604020202020204" pitchFamily="34" charset="0"/>
              </a:rPr>
              <a:t>business</a:t>
            </a:r>
            <a:endParaRPr lang="en-US" sz="1071" spc="61"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364270" y="3242120"/>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2,600+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364270" y="4258099"/>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30+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industries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807060"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24</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locations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8397191"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100+</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countries served</a:t>
            </a:r>
            <a:br>
              <a:rPr lang="en-US" sz="1071" spc="61" dirty="0">
                <a:solidFill>
                  <a:schemeClr val="bg1"/>
                </a:solidFill>
                <a:latin typeface="Arial" panose="020B0604020202020204" pitchFamily="34" charset="0"/>
                <a:cs typeface="Arial" panose="020B0604020202020204" pitchFamily="34" charset="0"/>
              </a:rPr>
            </a:br>
            <a:r>
              <a:rPr lang="en-US" sz="1071" i="1" spc="61" dirty="0">
                <a:solidFill>
                  <a:schemeClr val="bg1"/>
                </a:solidFill>
                <a:latin typeface="Arial" panose="020B0604020202020204" pitchFamily="34" charset="0"/>
                <a:cs typeface="Arial" panose="020B0604020202020204" pitchFamily="34" charset="0"/>
              </a:rPr>
              <a:t>through </a:t>
            </a:r>
            <a:r>
              <a:rPr lang="en-US" sz="1071" i="1" spc="61" dirty="0" err="1">
                <a:solidFill>
                  <a:schemeClr val="bg1"/>
                </a:solidFill>
                <a:latin typeface="Arial" panose="020B0604020202020204" pitchFamily="34" charset="0"/>
                <a:cs typeface="Arial" panose="020B0604020202020204" pitchFamily="34" charset="0"/>
              </a:rPr>
              <a:t>Praxity</a:t>
            </a:r>
            <a:r>
              <a:rPr lang="en-US" sz="1071" i="1" spc="61" dirty="0">
                <a:solidFill>
                  <a:schemeClr val="bg1"/>
                </a:solidFill>
                <a:latin typeface="Arial" panose="020B0604020202020204" pitchFamily="34" charset="0"/>
                <a:cs typeface="Arial" panose="020B0604020202020204" pitchFamily="34" charset="0"/>
              </a:rPr>
              <a:t>, ASIBL</a:t>
            </a:r>
          </a:p>
        </p:txBody>
      </p:sp>
      <p:sp>
        <p:nvSpPr>
          <p:cNvPr id="42" name="TextBox 41"/>
          <p:cNvSpPr txBox="1"/>
          <p:nvPr/>
        </p:nvSpPr>
        <p:spPr>
          <a:xfrm>
            <a:off x="9978766"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$527M</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 revenue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3023035" y="1636645"/>
            <a:ext cx="144960" cy="4151779"/>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943915" y="1086555"/>
            <a:ext cx="146957" cy="5420039"/>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92679"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45" name="Straight Connector 44"/>
          <p:cNvCxnSpPr/>
          <p:nvPr userDrawn="1"/>
        </p:nvCxnSpPr>
        <p:spPr>
          <a:xfrm>
            <a:off x="1305916"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377332" y="1967832"/>
            <a:ext cx="314108" cy="3526971"/>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grpSp>
        <p:nvGrpSpPr>
          <p:cNvPr id="72" name="Group 71"/>
          <p:cNvGrpSpPr/>
          <p:nvPr userDrawn="1"/>
        </p:nvGrpSpPr>
        <p:grpSpPr>
          <a:xfrm>
            <a:off x="6975245" y="2810005"/>
            <a:ext cx="4028020" cy="619005"/>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Title 1"/>
          <p:cNvSpPr txBox="1">
            <a:spLocks/>
          </p:cNvSpPr>
          <p:nvPr userDrawn="1"/>
        </p:nvSpPr>
        <p:spPr>
          <a:xfrm>
            <a:off x="631881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86" name="Straight Connector 85"/>
          <p:cNvCxnSpPr/>
          <p:nvPr userDrawn="1"/>
        </p:nvCxnSpPr>
        <p:spPr>
          <a:xfrm>
            <a:off x="633205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147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6"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8529775" y="3625535"/>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8529775" y="1763186"/>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47644" y="4051907"/>
            <a:ext cx="413074" cy="370291"/>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8012713" y="734785"/>
            <a:ext cx="227480" cy="5453744"/>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41"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95" name="Straight Connector 94"/>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787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8012714" y="734786"/>
            <a:ext cx="227480" cy="541020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8529775" y="419671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8529775" y="276406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8529775" y="13464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86" name="Straight Connector 85"/>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2154273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6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8012156" y="570529"/>
            <a:ext cx="225334" cy="5633432"/>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8529775" y="48783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8529775" y="3479569"/>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8529775" y="2060292"/>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8529775" y="682246"/>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78"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79" name="Straight Connector 78"/>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9085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5"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5110843" y="3551240"/>
            <a:ext cx="6504214" cy="195943"/>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7355605" y="3933849"/>
            <a:ext cx="200081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5188761" y="2326155"/>
            <a:ext cx="6228423" cy="852351"/>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4"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5" name="Straight Connector 94"/>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2525667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2" y="1959429"/>
            <a:ext cx="5762805"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59"/>
            <a:ext cx="576280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9063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3"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8517497"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6341085"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5116285" y="3551240"/>
            <a:ext cx="6493330" cy="195943"/>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5188761" y="2326155"/>
            <a:ext cx="6228423" cy="852351"/>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4" name="Straight Connector 93"/>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4450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5121730" y="3550773"/>
            <a:ext cx="6493326" cy="180976"/>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9420556"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7483923"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524494"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5188761" y="2326155"/>
            <a:ext cx="6228423" cy="852351"/>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2"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3" name="Straight Connector 92"/>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361882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93090" y="3061608"/>
            <a:ext cx="6456178" cy="180976"/>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7402286" y="837228"/>
            <a:ext cx="4789714" cy="518354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49007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560558"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93090" y="3061607"/>
            <a:ext cx="5782624" cy="18614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7402286" y="837228"/>
            <a:ext cx="4789714" cy="518354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000837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560558"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93090" y="3061607"/>
            <a:ext cx="5782624" cy="18614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7402286" y="837228"/>
            <a:ext cx="4789714" cy="518354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353907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90" y="3061608"/>
            <a:ext cx="6456178" cy="180976"/>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7402286" y="837228"/>
            <a:ext cx="4789714" cy="518354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113879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2954722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058978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128304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4081344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1" y="1959430"/>
            <a:ext cx="576280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231814" y="930728"/>
            <a:ext cx="592047" cy="587829"/>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dirty="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grpSp>
      <p:sp>
        <p:nvSpPr>
          <p:cNvPr id="24"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148381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231010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724166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93093" y="489859"/>
            <a:ext cx="10067634" cy="734787"/>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93090" y="1959429"/>
            <a:ext cx="3239560" cy="2809005"/>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93089" y="5135824"/>
            <a:ext cx="6650080" cy="18614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72910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8" name="Title Placeholder - Top"/>
          <p:cNvSpPr>
            <a:spLocks noGrp="1"/>
          </p:cNvSpPr>
          <p:nvPr>
            <p:ph type="title" hasCustomPrompt="1"/>
          </p:nvPr>
        </p:nvSpPr>
        <p:spPr>
          <a:xfrm>
            <a:off x="1293093" y="489859"/>
            <a:ext cx="10067634" cy="734787"/>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89" y="5135824"/>
            <a:ext cx="6650080" cy="18614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93090" y="1959429"/>
            <a:ext cx="3239560" cy="294054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1229574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6" name="TextBox"/>
          <p:cNvSpPr txBox="1"/>
          <p:nvPr/>
        </p:nvSpPr>
        <p:spPr>
          <a:xfrm>
            <a:off x="8965047" y="3817852"/>
            <a:ext cx="2395681"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6408618"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85108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mn-lt"/>
              <a:cs typeface="Arial" panose="020B0604020202020204" pitchFamily="34" charset="0"/>
            </a:endParaRPr>
          </a:p>
        </p:txBody>
      </p:sp>
      <p:sp>
        <p:nvSpPr>
          <p:cNvPr id="85" name="TextBox"/>
          <p:cNvSpPr txBox="1"/>
          <p:nvPr/>
        </p:nvSpPr>
        <p:spPr>
          <a:xfrm>
            <a:off x="129309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966383"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69" name="Rectangle"/>
          <p:cNvSpPr/>
          <p:nvPr/>
        </p:nvSpPr>
        <p:spPr>
          <a:xfrm>
            <a:off x="6408618"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5" name="Rectangle"/>
          <p:cNvSpPr/>
          <p:nvPr/>
        </p:nvSpPr>
        <p:spPr>
          <a:xfrm>
            <a:off x="385108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 name="Rectangle"/>
          <p:cNvSpPr/>
          <p:nvPr/>
        </p:nvSpPr>
        <p:spPr>
          <a:xfrm>
            <a:off x="129309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3" name="Text Placeholder - Event Overview"/>
          <p:cNvSpPr>
            <a:spLocks noGrp="1"/>
          </p:cNvSpPr>
          <p:nvPr>
            <p:ph type="body" sz="quarter" idx="31" hasCustomPrompt="1"/>
          </p:nvPr>
        </p:nvSpPr>
        <p:spPr>
          <a:xfrm>
            <a:off x="8959463" y="3940969"/>
            <a:ext cx="2395681" cy="821532"/>
          </a:xfrm>
        </p:spPr>
        <p:txBody>
          <a:bodyPr lIns="182880" rIns="137160"/>
          <a:lstStyle>
            <a:lvl1pPr>
              <a:spcAft>
                <a:spcPts val="363"/>
              </a:spcAft>
              <a:defRPr sz="1500"/>
            </a:lvl1pPr>
            <a:lvl3pPr>
              <a:lnSpc>
                <a:spcPct val="100000"/>
              </a:lnSpc>
              <a:defRPr sz="1018"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6404604" y="3940969"/>
            <a:ext cx="2395681" cy="821532"/>
          </a:xfrm>
        </p:spPr>
        <p:txBody>
          <a:bodyPr lIns="182880" rIns="137160"/>
          <a:lstStyle>
            <a:lvl1pPr>
              <a:spcAft>
                <a:spcPts val="363"/>
              </a:spcAft>
              <a:defRPr sz="1500"/>
            </a:lvl1pPr>
            <a:lvl3pPr>
              <a:lnSpc>
                <a:spcPct val="100000"/>
              </a:lnSpc>
              <a:defRPr sz="1018"/>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848180" y="3940969"/>
            <a:ext cx="2395681" cy="821532"/>
          </a:xfrm>
        </p:spPr>
        <p:txBody>
          <a:bodyPr lIns="182880" rIns="137160"/>
          <a:lstStyle>
            <a:lvl1pPr>
              <a:spcAft>
                <a:spcPts val="363"/>
              </a:spcAft>
              <a:defRPr sz="1500"/>
            </a:lvl1pPr>
            <a:lvl3pPr>
              <a:lnSpc>
                <a:spcPct val="100000"/>
              </a:lnSpc>
              <a:defRPr sz="1018"/>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90414" y="3940969"/>
            <a:ext cx="2395681" cy="821532"/>
          </a:xfrm>
        </p:spPr>
        <p:txBody>
          <a:bodyPr lIns="182880" rIns="137160"/>
          <a:lstStyle>
            <a:lvl1pPr>
              <a:spcAft>
                <a:spcPts val="363"/>
              </a:spcAft>
              <a:defRPr sz="1500"/>
            </a:lvl1pPr>
            <a:lvl3pPr>
              <a:lnSpc>
                <a:spcPct val="100000"/>
              </a:lnSpc>
              <a:defRPr sz="1018"/>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471375"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4027134"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582893"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9143538"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2505843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7" name="Text Placeholder-ProcessTitle 1"/>
          <p:cNvSpPr>
            <a:spLocks noGrp="1"/>
          </p:cNvSpPr>
          <p:nvPr>
            <p:ph type="body" sz="quarter" idx="37" hasCustomPrompt="1"/>
          </p:nvPr>
        </p:nvSpPr>
        <p:spPr>
          <a:xfrm>
            <a:off x="1293091"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What We Heard You Say</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93091"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709774"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709774"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8126457"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8126456"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1347326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2" name="Group 1"/>
          <p:cNvGrpSpPr/>
          <p:nvPr userDrawn="1"/>
        </p:nvGrpSpPr>
        <p:grpSpPr>
          <a:xfrm>
            <a:off x="1293091" y="2723131"/>
            <a:ext cx="10294993" cy="2146526"/>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24" name="Text Area - ApproachTitle 4"/>
          <p:cNvSpPr>
            <a:spLocks noGrp="1"/>
          </p:cNvSpPr>
          <p:nvPr>
            <p:ph type="body" sz="quarter" idx="20" hasCustomPrompt="1"/>
          </p:nvPr>
        </p:nvSpPr>
        <p:spPr>
          <a:xfrm>
            <a:off x="8820727" y="2421205"/>
            <a:ext cx="2436913" cy="301925"/>
          </a:xfrm>
        </p:spPr>
        <p:txBody>
          <a:bodyPr/>
          <a:lstStyle>
            <a:lvl1pPr>
              <a:lnSpc>
                <a:spcPts val="1577"/>
              </a:lnSpc>
              <a:spcBef>
                <a:spcPts val="0"/>
              </a:spcBef>
              <a:spcAft>
                <a:spcPts val="727"/>
              </a:spcAft>
              <a:defRPr sz="15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6339743" y="2421205"/>
            <a:ext cx="241478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845610" y="2421205"/>
            <a:ext cx="2384033"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93091" y="2421205"/>
            <a:ext cx="242734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19" name="Text Placeholder 6"/>
          <p:cNvSpPr>
            <a:spLocks noGrp="1"/>
          </p:cNvSpPr>
          <p:nvPr>
            <p:ph type="body" sz="quarter" idx="15"/>
          </p:nvPr>
        </p:nvSpPr>
        <p:spPr>
          <a:xfrm>
            <a:off x="1489585" y="4257336"/>
            <a:ext cx="223084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4285277"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4285277"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489585" y="2939149"/>
            <a:ext cx="223084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794490"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794490"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9313274"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9313274"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5015975" y="5167744"/>
            <a:ext cx="3300284" cy="612805"/>
          </a:xfrm>
          <a:ln>
            <a:solidFill>
              <a:schemeClr val="accent2"/>
            </a:solidFill>
          </a:ln>
        </p:spPr>
        <p:txBody>
          <a:bodyPr wrap="square" lIns="91440" tIns="91440" rIns="91440" bIns="91440">
            <a:spAutoFit/>
          </a:bodyPr>
          <a:lstStyle>
            <a:lvl1pPr>
              <a:lnSpc>
                <a:spcPct val="100000"/>
              </a:lnSpc>
              <a:spcBef>
                <a:spcPts val="0"/>
              </a:spcBef>
              <a:spcAft>
                <a:spcPts val="485"/>
              </a:spcAft>
              <a:defRPr sz="1125"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2"/>
                </a:solidFill>
                <a:latin typeface="+mn-lt"/>
              </a:defRPr>
            </a:lvl2pPr>
          </a:lstStyle>
          <a:p>
            <a:pPr lvl="0"/>
            <a:r>
              <a:rPr lang="en-US" dirty="0"/>
              <a:t>Edit Master text styles</a:t>
            </a:r>
          </a:p>
          <a:p>
            <a:pPr lvl="1"/>
            <a:r>
              <a:rPr lang="en-US" dirty="0"/>
              <a:t>Second level</a:t>
            </a:r>
          </a:p>
        </p:txBody>
      </p:sp>
      <p:sp>
        <p:nvSpPr>
          <p:cNvPr id="42" name="Title Area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43" name="Elbow Connector 42"/>
          <p:cNvCxnSpPr/>
          <p:nvPr userDrawn="1"/>
        </p:nvCxnSpPr>
        <p:spPr>
          <a:xfrm>
            <a:off x="4285278" y="4876843"/>
            <a:ext cx="718236" cy="608456"/>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746897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5" name="Group 4"/>
          <p:cNvGrpSpPr/>
          <p:nvPr/>
        </p:nvGrpSpPr>
        <p:grpSpPr>
          <a:xfrm>
            <a:off x="1293092" y="3733163"/>
            <a:ext cx="10165774" cy="612321"/>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629818"/>
            <a:ext cx="2025578" cy="810661"/>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494208"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7003361"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9512515"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890694"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494207"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7003361"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9512512"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7"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73496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893227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485306" y="3733164"/>
            <a:ext cx="2249861"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4119595"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630730"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9139943"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222383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552080" y="3429000"/>
            <a:ext cx="5808647" cy="2939143"/>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60"/>
            <a:ext cx="5808646" cy="2204356"/>
          </a:xfrm>
        </p:spPr>
        <p:txBody>
          <a:bodyPr/>
          <a:lstStyle/>
          <a:p>
            <a:r>
              <a:rPr lang="en-US" dirty="0"/>
              <a:t>Click to edit Master title style</a:t>
            </a:r>
          </a:p>
        </p:txBody>
      </p:sp>
      <p:cxnSp>
        <p:nvCxnSpPr>
          <p:cNvPr id="8" name="RuleLine - Mid"/>
          <p:cNvCxnSpPr/>
          <p:nvPr userDrawn="1"/>
        </p:nvCxnSpPr>
        <p:spPr>
          <a:xfrm>
            <a:off x="555208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99524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861013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36415"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36415"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890691"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367007"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67007"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5321282"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8364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64770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4770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601984"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81171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812497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4307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4307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373669"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73669"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654368"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54368"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48530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501178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8358908"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3148700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 name="Title 1"/>
          <p:cNvSpPr txBox="1">
            <a:spLocks/>
          </p:cNvSpPr>
          <p:nvPr/>
        </p:nvSpPr>
        <p:spPr>
          <a:xfrm>
            <a:off x="2018460" y="339133"/>
            <a:ext cx="3232983" cy="195942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857" dirty="0">
                <a:solidFill>
                  <a:schemeClr val="tx2"/>
                </a:solidFill>
              </a:rPr>
              <a:t>Agenda</a:t>
            </a:r>
            <a:endParaRPr lang="en-US" sz="3857" dirty="0">
              <a:solidFill>
                <a:schemeClr val="tx2"/>
              </a:solidFill>
              <a:latin typeface="+mj-lt"/>
            </a:endParaRPr>
          </a:p>
        </p:txBody>
      </p:sp>
      <p:sp>
        <p:nvSpPr>
          <p:cNvPr id="9" name="TextBox 8"/>
          <p:cNvSpPr txBox="1"/>
          <p:nvPr/>
        </p:nvSpPr>
        <p:spPr>
          <a:xfrm>
            <a:off x="2018459" y="3438421"/>
            <a:ext cx="7420712" cy="2939143"/>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Nature of Services Provided</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Critical Audit Areas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Auditor’s Opinion &amp; Reports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Required Communications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Best Practices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Upcoming Accounting Standards</a:t>
            </a:r>
          </a:p>
        </p:txBody>
      </p:sp>
      <p:cxnSp>
        <p:nvCxnSpPr>
          <p:cNvPr id="12" name="RuleLine - Mid"/>
          <p:cNvCxnSpPr/>
          <p:nvPr userDrawn="1"/>
        </p:nvCxnSpPr>
        <p:spPr>
          <a:xfrm>
            <a:off x="2018460" y="305218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0563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3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48047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Box 8"/>
          <p:cNvSpPr txBox="1"/>
          <p:nvPr/>
        </p:nvSpPr>
        <p:spPr>
          <a:xfrm>
            <a:off x="1980777" y="2486319"/>
            <a:ext cx="6968536" cy="3871756"/>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endPar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endParaRPr>
          </a:p>
        </p:txBody>
      </p: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92394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4710547" y="979714"/>
            <a:ext cx="6650181" cy="5388429"/>
          </a:xfrm>
        </p:spPr>
        <p:txBody>
          <a:bodyPr numCol="3" spcCol="365760"/>
          <a:lstStyle>
            <a:lvl1pPr>
              <a:lnSpc>
                <a:spcPct val="100000"/>
              </a:lnSpc>
              <a:spcBef>
                <a:spcPts val="2181"/>
              </a:spcBef>
              <a:spcAft>
                <a:spcPts val="0"/>
              </a:spcAft>
              <a:defRPr sz="1455" b="0" baseline="0"/>
            </a:lvl1pPr>
            <a:lvl2pPr>
              <a:spcBef>
                <a:spcPts val="970"/>
              </a:spcBef>
              <a:spcAft>
                <a:spcPts val="242"/>
              </a:spcAft>
              <a:defRPr sz="1031" u="none" baseline="0">
                <a:solidFill>
                  <a:schemeClr val="tx2"/>
                </a:solidFill>
                <a:latin typeface="Arial Narrow" panose="020B0606020202030204" pitchFamily="34" charset="0"/>
              </a:defRPr>
            </a:lvl2pPr>
            <a:lvl3pPr>
              <a:lnSpc>
                <a:spcPct val="100000"/>
              </a:lnSpc>
              <a:spcAft>
                <a:spcPts val="485"/>
              </a:spcAft>
              <a:defRPr sz="970" baseline="0"/>
            </a:lvl3pPr>
            <a:lvl4pPr marL="221653" indent="-110828">
              <a:lnSpc>
                <a:spcPct val="100000"/>
              </a:lnSpc>
              <a:spcAft>
                <a:spcPts val="243"/>
              </a:spcAft>
              <a:defRPr sz="97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11710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399096" y="1559501"/>
            <a:ext cx="7131242" cy="43815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0" name="Title Placeholder - Top"/>
          <p:cNvSpPr>
            <a:spLocks noGrp="1"/>
          </p:cNvSpPr>
          <p:nvPr>
            <p:ph type="title"/>
          </p:nvPr>
        </p:nvSpPr>
        <p:spPr>
          <a:xfrm>
            <a:off x="1293093" y="489859"/>
            <a:ext cx="10067634" cy="734787"/>
          </a:xfrm>
        </p:spPr>
        <p:txBody>
          <a:bodyPr/>
          <a:lstStyle/>
          <a:p>
            <a:r>
              <a:rPr lang="en-US" dirty="0"/>
              <a:t>Click to edit Master title style</a:t>
            </a:r>
          </a:p>
        </p:txBody>
      </p:sp>
      <p:graphicFrame>
        <p:nvGraphicFramePr>
          <p:cNvPr id="63" name="KEY 2" hidden="1"/>
          <p:cNvGraphicFramePr>
            <a:graphicFrameLocks noGrp="1"/>
          </p:cNvGraphicFramePr>
          <p:nvPr userDrawn="1">
            <p:extLst>
              <p:ext uri="{D42A27DB-BD31-4B8C-83A1-F6EECF244321}">
                <p14:modId xmlns:p14="http://schemas.microsoft.com/office/powerpoint/2010/main" val="3062136899"/>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1418563200"/>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94528" y="1959429"/>
            <a:ext cx="3239560" cy="4408714"/>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accent1"/>
                </a:solidFill>
              </a:defRPr>
            </a:lvl1pPr>
            <a:lvl2pPr>
              <a:lnSpc>
                <a:spcPct val="100000"/>
              </a:lnSpc>
              <a:spcBef>
                <a:spcPts val="243"/>
              </a:spcBef>
              <a:defRPr sz="1071"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2878062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399096" y="1559501"/>
            <a:ext cx="7131242" cy="43815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 (Locations)"/>
          <p:cNvSpPr>
            <a:spLocks noGrp="1"/>
          </p:cNvSpPr>
          <p:nvPr>
            <p:ph type="body" sz="quarter" idx="14" hasCustomPrompt="1"/>
          </p:nvPr>
        </p:nvSpPr>
        <p:spPr>
          <a:xfrm>
            <a:off x="1293090" y="1959429"/>
            <a:ext cx="3239560" cy="440871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93093" y="489859"/>
            <a:ext cx="10067634" cy="734787"/>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696688" y="5508497"/>
            <a:ext cx="1453407" cy="986518"/>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2422" dirty="0"/>
                <a:t>24</a:t>
              </a:r>
            </a:p>
            <a:p>
              <a:pPr lvl="1"/>
              <a:r>
                <a:rPr lang="en-US" sz="849"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59"/>
            </a:p>
          </p:txBody>
        </p:sp>
      </p:grpSp>
      <p:graphicFrame>
        <p:nvGraphicFramePr>
          <p:cNvPr id="63" name="KEY 2" hidden="1"/>
          <p:cNvGraphicFramePr>
            <a:graphicFrameLocks noGrp="1"/>
          </p:cNvGraphicFramePr>
          <p:nvPr userDrawn="1">
            <p:extLst>
              <p:ext uri="{D42A27DB-BD31-4B8C-83A1-F6EECF244321}">
                <p14:modId xmlns:p14="http://schemas.microsoft.com/office/powerpoint/2010/main" val="2427458527"/>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2916495351"/>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071"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4064260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6"/>
          <p:cNvSpPr>
            <a:spLocks noGrp="1"/>
          </p:cNvSpPr>
          <p:nvPr>
            <p:ph type="body" sz="quarter" idx="14" hasCustomPrompt="1"/>
          </p:nvPr>
        </p:nvSpPr>
        <p:spPr>
          <a:xfrm>
            <a:off x="6700031" y="734786"/>
            <a:ext cx="5028268" cy="5633357"/>
          </a:xfrm>
        </p:spPr>
        <p:txBody>
          <a:bodyPr numCol="4"/>
          <a:lstStyle>
            <a:lvl1pPr>
              <a:lnSpc>
                <a:spcPct val="100000"/>
              </a:lnSpc>
              <a:spcBef>
                <a:spcPts val="1071"/>
              </a:spcBef>
              <a:spcAft>
                <a:spcPts val="242"/>
              </a:spcAft>
              <a:defRPr lang="en-US" sz="964" b="1" kern="1200" cap="all" spc="36"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85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93093" y="489859"/>
            <a:ext cx="10067634" cy="734787"/>
          </a:xfrm>
        </p:spPr>
        <p:txBody>
          <a:bodyPr/>
          <a:lstStyle/>
          <a:p>
            <a:r>
              <a:rPr lang="en-US" dirty="0"/>
              <a:t>Click to edit Master title style</a:t>
            </a:r>
          </a:p>
        </p:txBody>
      </p:sp>
      <p:grpSp>
        <p:nvGrpSpPr>
          <p:cNvPr id="1049" name="WORLD MAP (highlights)" hidden="1"/>
          <p:cNvGrpSpPr/>
          <p:nvPr userDrawn="1"/>
        </p:nvGrpSpPr>
        <p:grpSpPr>
          <a:xfrm>
            <a:off x="6175487" y="2153544"/>
            <a:ext cx="5552811" cy="2402938"/>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grpSp>
    </p:spTree>
    <p:extLst>
      <p:ext uri="{BB962C8B-B14F-4D97-AF65-F5344CB8AC3E}">
        <p14:creationId xmlns:p14="http://schemas.microsoft.com/office/powerpoint/2010/main" val="3848527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93093" y="489859"/>
            <a:ext cx="10067634" cy="734787"/>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417721" y="624734"/>
            <a:ext cx="489857" cy="48985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
        <p:nvSpPr>
          <p:cNvPr id="8" name="Content Placeholder 9"/>
          <p:cNvSpPr>
            <a:spLocks noGrp="1"/>
          </p:cNvSpPr>
          <p:nvPr>
            <p:ph sz="quarter" idx="15" hasCustomPrompt="1"/>
          </p:nvPr>
        </p:nvSpPr>
        <p:spPr>
          <a:xfrm>
            <a:off x="1293095" y="1771650"/>
            <a:ext cx="4535051" cy="4596493"/>
          </a:xfrm>
        </p:spPr>
        <p:txBody>
          <a:bodyPr/>
          <a:lstStyle>
            <a:lvl1pPr>
              <a:lnSpc>
                <a:spcPct val="120000"/>
              </a:lnSpc>
              <a:spcAft>
                <a:spcPts val="727"/>
              </a:spcAft>
              <a:defRPr sz="1455" baseline="0">
                <a:solidFill>
                  <a:schemeClr val="accent3"/>
                </a:solidFill>
              </a:defRPr>
            </a:lvl1pPr>
            <a:lvl2pPr>
              <a:defRPr>
                <a:solidFill>
                  <a:schemeClr val="accent2"/>
                </a:solidFill>
              </a:defRPr>
            </a:lvl2pPr>
            <a:lvl3pPr>
              <a:lnSpc>
                <a:spcPct val="130000"/>
              </a:lnSpc>
              <a:defRPr sz="1273">
                <a:solidFill>
                  <a:schemeClr val="accent4">
                    <a:lumMod val="60000"/>
                    <a:lumOff val="40000"/>
                  </a:schemeClr>
                </a:solidFill>
              </a:defRPr>
            </a:lvl3pPr>
            <a:lvl4pPr marL="277080" indent="-277080">
              <a:lnSpc>
                <a:spcPct val="130000"/>
              </a:lnSpc>
              <a:spcBef>
                <a:spcPts val="1818"/>
              </a:spcBef>
              <a:spcAft>
                <a:spcPts val="0"/>
              </a:spcAft>
              <a:buClrTx/>
              <a:buFont typeface="+mj-lt"/>
              <a:buAutoNum type="arabicPeriod"/>
              <a:defRPr sz="1273">
                <a:solidFill>
                  <a:schemeClr val="accent4">
                    <a:lumMod val="60000"/>
                    <a:lumOff val="40000"/>
                  </a:schemeClr>
                </a:solidFill>
              </a:defRPr>
            </a:lvl4pPr>
            <a:lvl5pPr marL="277080" indent="0">
              <a:lnSpc>
                <a:spcPct val="130000"/>
              </a:lnSpc>
              <a:buNone/>
              <a:defRPr sz="1273"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grpSp>
        <p:nvGrpSpPr>
          <p:cNvPr id="21" name="MathPattern"/>
          <p:cNvGrpSpPr>
            <a:grpSpLocks noChangeAspect="1"/>
          </p:cNvGrpSpPr>
          <p:nvPr userDrawn="1"/>
        </p:nvGrpSpPr>
        <p:grpSpPr>
          <a:xfrm>
            <a:off x="6602409" y="81642"/>
            <a:ext cx="4757855" cy="11430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3282502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59"/>
            <a:ext cx="5808646" cy="734787"/>
          </a:xfrm>
        </p:spPr>
        <p:txBody>
          <a:bodyPr/>
          <a:lstStyle/>
          <a:p>
            <a:r>
              <a:rPr lang="en-US" dirty="0"/>
              <a:t>Click to edit Master title style</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552083"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692573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1_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959429"/>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10" name="Content Placeholder 9"/>
          <p:cNvSpPr>
            <a:spLocks noGrp="1"/>
          </p:cNvSpPr>
          <p:nvPr>
            <p:ph sz="quarter" idx="15"/>
          </p:nvPr>
        </p:nvSpPr>
        <p:spPr>
          <a:xfrm>
            <a:off x="1293093" y="2326823"/>
            <a:ext cx="10067637" cy="404132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470110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_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3106160"/>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grpSp>
      <p:sp>
        <p:nvSpPr>
          <p:cNvPr id="3" name="Footer Placeholder"/>
          <p:cNvSpPr>
            <a:spLocks noGrp="1"/>
          </p:cNvSpPr>
          <p:nvPr>
            <p:ph type="ftr" sz="quarter" idx="10"/>
          </p:nvPr>
        </p:nvSpPr>
        <p:spPr/>
        <p:txBody>
          <a:bodyPr/>
          <a:lstStyle/>
          <a:p>
            <a:r>
              <a:rPr lang="en-US" dirty="0"/>
              <a:t>Better Together: Moss Adams &amp; </a:t>
            </a:r>
            <a:r>
              <a:rPr lang="en-US" dirty="0" err="1"/>
              <a:t>TriMet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592037"/>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26" name="Text Placeholder-Process 1"/>
          <p:cNvSpPr>
            <a:spLocks noGrp="1"/>
          </p:cNvSpPr>
          <p:nvPr>
            <p:ph type="body" sz="quarter" idx="48" hasCustomPrompt="1"/>
          </p:nvPr>
        </p:nvSpPr>
        <p:spPr>
          <a:xfrm>
            <a:off x="151630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92646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92646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8351213"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8351213"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271289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9C9CA7B-DFD4-44B5-8C60-D14B8CD1FB59}" type="datetimeFigureOut">
              <a:rPr lang="en-US" smtClean="0"/>
              <a:t>12/1/2023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67789432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
        <p:nvSpPr>
          <p:cNvPr id="5" name="Date Placeholder 4"/>
          <p:cNvSpPr>
            <a:spLocks noGrp="1"/>
          </p:cNvSpPr>
          <p:nvPr>
            <p:ph type="dt" sz="half" idx="10"/>
          </p:nvPr>
        </p:nvSpPr>
        <p:spPr/>
        <p:txBody>
          <a:bodyPr/>
          <a:lstStyle/>
          <a:p>
            <a:fld id="{35E72C73-2D91-4E12-BA25-F0AA0C03599B}" type="datetimeFigureOut">
              <a:rPr lang="en-US" smtClean="0"/>
              <a:t>12/1/2023</a:t>
            </a:fld>
            <a:endParaRPr lang="en-US" dirty="0"/>
          </a:p>
        </p:txBody>
      </p:sp>
    </p:spTree>
    <p:extLst>
      <p:ext uri="{BB962C8B-B14F-4D97-AF65-F5344CB8AC3E}">
        <p14:creationId xmlns:p14="http://schemas.microsoft.com/office/powerpoint/2010/main" val="16923191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BDB8791-F1B0-41E7-B7FD-A781E65C4266}" type="datetimeFigureOut">
              <a:rPr lang="en-US" smtClean="0"/>
              <a:t>12/1/2023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00674843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9243" y="1959429"/>
            <a:ext cx="10285741" cy="2383362"/>
          </a:xfrm>
        </p:spPr>
        <p:txBody>
          <a:bodyPr anchor="b"/>
          <a:lstStyle>
            <a:lvl1pPr algn="l">
              <a:lnSpc>
                <a:spcPct val="100000"/>
              </a:lnSpc>
              <a:defRPr sz="51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9244" y="4934123"/>
            <a:ext cx="3232727" cy="1434020"/>
          </a:xfrm>
        </p:spPr>
        <p:txBody>
          <a:bodyPr/>
          <a:lstStyle>
            <a:lvl1pPr marL="0" indent="0" algn="l">
              <a:lnSpc>
                <a:spcPts val="1383"/>
              </a:lnSpc>
              <a:spcAft>
                <a:spcPts val="0"/>
              </a:spcAft>
              <a:buNone/>
              <a:defRPr sz="1179" baseline="0">
                <a:solidFill>
                  <a:schemeClr val="accent3"/>
                </a:solidFill>
                <a:latin typeface="+mn-lt"/>
                <a:cs typeface="Arial" panose="020B0604020202020204" pitchFamily="34" charset="0"/>
              </a:defRPr>
            </a:lvl1pPr>
            <a:lvl2pPr marL="474075" indent="0" algn="ctr">
              <a:buNone/>
              <a:defRPr sz="2074"/>
            </a:lvl2pPr>
            <a:lvl3pPr marL="948150" indent="0" algn="ctr">
              <a:buNone/>
              <a:defRPr sz="1866"/>
            </a:lvl3pPr>
            <a:lvl4pPr marL="1422226" indent="0" algn="ctr">
              <a:buNone/>
              <a:defRPr sz="1660"/>
            </a:lvl4pPr>
            <a:lvl5pPr marL="1896300" indent="0" algn="ctr">
              <a:buNone/>
              <a:defRPr sz="1660"/>
            </a:lvl5pPr>
            <a:lvl6pPr marL="2370376" indent="0" algn="ctr">
              <a:buNone/>
              <a:defRPr sz="1660"/>
            </a:lvl6pPr>
            <a:lvl7pPr marL="2844450" indent="0" algn="ctr">
              <a:buNone/>
              <a:defRPr sz="1660"/>
            </a:lvl7pPr>
            <a:lvl8pPr marL="3318527" indent="0" algn="ctr">
              <a:buNone/>
              <a:defRPr sz="1660"/>
            </a:lvl8pPr>
            <a:lvl9pPr marL="3792601" indent="0" algn="ctr">
              <a:buNone/>
              <a:defRPr sz="1660"/>
            </a:lvl9pPr>
          </a:lstStyle>
          <a:p>
            <a:r>
              <a:rPr lang="en-US" dirty="0"/>
              <a:t>Prepared by Name</a:t>
            </a:r>
          </a:p>
        </p:txBody>
      </p:sp>
      <p:cxnSp>
        <p:nvCxnSpPr>
          <p:cNvPr id="11" name="Straight Connector 10"/>
          <p:cNvCxnSpPr/>
          <p:nvPr/>
        </p:nvCxnSpPr>
        <p:spPr>
          <a:xfrm>
            <a:off x="1069244" y="4818344"/>
            <a:ext cx="323272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solidFill>
                <a:schemeClr val="accent2"/>
              </a:solidFill>
            </a:endParaRPr>
          </a:p>
        </p:txBody>
      </p:sp>
      <p:grpSp>
        <p:nvGrpSpPr>
          <p:cNvPr id="71" name="Group 70"/>
          <p:cNvGrpSpPr/>
          <p:nvPr userDrawn="1"/>
        </p:nvGrpSpPr>
        <p:grpSpPr>
          <a:xfrm>
            <a:off x="5847318" y="81642"/>
            <a:ext cx="5512947" cy="1623786"/>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887531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45922" y="5089877"/>
            <a:ext cx="3663852" cy="862351"/>
          </a:xfrm>
        </p:spPr>
        <p:txBody>
          <a:bodyPr vert="horz" lIns="27432" anchor="t"/>
          <a:lstStyle>
            <a:lvl1pPr>
              <a:defRPr sz="1179">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45923" y="4722484"/>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1045923" y="1959428"/>
            <a:ext cx="10314342" cy="2396621"/>
          </a:xfrm>
        </p:spPr>
        <p:txBody>
          <a:bodyPr anchor="b"/>
          <a:lstStyle>
            <a:lvl1pPr algn="l">
              <a:lnSpc>
                <a:spcPct val="100000"/>
              </a:lnSpc>
              <a:defRPr sz="4714"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p>
        </p:txBody>
      </p:sp>
      <p:grpSp>
        <p:nvGrpSpPr>
          <p:cNvPr id="32" name="MathPattern"/>
          <p:cNvGrpSpPr>
            <a:grpSpLocks noChangeAspect="1"/>
          </p:cNvGrpSpPr>
          <p:nvPr userDrawn="1"/>
        </p:nvGrpSpPr>
        <p:grpSpPr>
          <a:xfrm>
            <a:off x="4809741" y="81642"/>
            <a:ext cx="6759166" cy="1623786"/>
            <a:chOff x="5592762" y="50799"/>
            <a:chExt cx="4064000" cy="976314"/>
          </a:xfrm>
        </p:grpSpPr>
        <p:sp>
          <p:nvSpPr>
            <p:cNvPr id="33" name="Freeform 32"/>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8" name="Freeform 6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9" name="Freeform 6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0" name="Freeform 6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3127675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93093" y="489859"/>
            <a:ext cx="2539997" cy="2204357"/>
          </a:xfrm>
        </p:spPr>
        <p:txBody>
          <a:bodyPr/>
          <a:lstStyle>
            <a:lvl1pPr>
              <a:defRPr/>
            </a:lvl1pPr>
          </a:lstStyle>
          <a:p>
            <a:r>
              <a:rPr lang="en-US" dirty="0"/>
              <a:t>Click to add title</a:t>
            </a:r>
          </a:p>
        </p:txBody>
      </p:sp>
      <p:cxnSp>
        <p:nvCxnSpPr>
          <p:cNvPr id="11"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101241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820727" y="489859"/>
            <a:ext cx="2540001" cy="2204357"/>
          </a:xfrm>
        </p:spPr>
        <p:txBody>
          <a:bodyPr/>
          <a:lstStyle>
            <a:lvl1pPr>
              <a:defRPr/>
            </a:lvl1pPr>
          </a:lstStyle>
          <a:p>
            <a:r>
              <a:rPr lang="en-US" dirty="0"/>
              <a:t>Click to add title</a:t>
            </a:r>
          </a:p>
        </p:txBody>
      </p:sp>
      <p:cxnSp>
        <p:nvCxnSpPr>
          <p:cNvPr id="11" name="RuleLine - Mid"/>
          <p:cNvCxnSpPr/>
          <p:nvPr userDrawn="1"/>
        </p:nvCxnSpPr>
        <p:spPr>
          <a:xfrm>
            <a:off x="8820728"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77455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820831"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092472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959429"/>
            <a:ext cx="6650181"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787611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552082" y="930728"/>
            <a:ext cx="592047" cy="587829"/>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dirty="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grpSp>
      <p:sp>
        <p:nvSpPr>
          <p:cNvPr id="27"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239211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29"/>
            <a:ext cx="6650180"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820265" y="1959429"/>
            <a:ext cx="2539999" cy="4408714"/>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59356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2694214"/>
            <a:ext cx="10067637" cy="36739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941928205"/>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76210234"/>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479885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959429"/>
            <a:ext cx="1006763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5864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592036"/>
            <a:ext cx="10067637" cy="477610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930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3429000"/>
            <a:ext cx="5762805" cy="2939143"/>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60"/>
            <a:ext cx="5762804" cy="2204356"/>
          </a:xfrm>
        </p:spPr>
        <p:txBody>
          <a:bodyPr/>
          <a:lstStyle/>
          <a:p>
            <a:r>
              <a:rPr lang="en-US" dirty="0"/>
              <a:t>Click to edit Master title style</a:t>
            </a:r>
          </a:p>
        </p:txBody>
      </p:sp>
      <p:cxnSp>
        <p:nvCxnSpPr>
          <p:cNvPr id="8"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983539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1959429"/>
            <a:ext cx="5762805"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59"/>
            <a:ext cx="576280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729293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30"/>
            <a:ext cx="576280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231814" y="930728"/>
            <a:ext cx="592047" cy="587829"/>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4"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22514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0" y="3429000"/>
            <a:ext cx="5808647" cy="2939143"/>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60"/>
            <a:ext cx="5808646" cy="2204356"/>
          </a:xfrm>
        </p:spPr>
        <p:txBody>
          <a:bodyPr/>
          <a:lstStyle/>
          <a:p>
            <a:r>
              <a:rPr lang="en-US" dirty="0"/>
              <a:t>Click to edit Master title style</a:t>
            </a:r>
          </a:p>
        </p:txBody>
      </p:sp>
      <p:cxnSp>
        <p:nvCxnSpPr>
          <p:cNvPr id="8" name="RuleLine - Mid"/>
          <p:cNvCxnSpPr/>
          <p:nvPr userDrawn="1"/>
        </p:nvCxnSpPr>
        <p:spPr>
          <a:xfrm>
            <a:off x="555208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99524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839538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59"/>
            <a:ext cx="5808646" cy="734787"/>
          </a:xfrm>
        </p:spPr>
        <p:txBody>
          <a:bodyPr/>
          <a:lstStyle/>
          <a:p>
            <a:r>
              <a:rPr lang="en-US" dirty="0"/>
              <a:t>Click to edit Master title style</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552083"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838137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552082" y="930728"/>
            <a:ext cx="592047" cy="587829"/>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7"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145180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 name="Title Placeholder - Top"/>
          <p:cNvSpPr>
            <a:spLocks noGrp="1"/>
          </p:cNvSpPr>
          <p:nvPr>
            <p:ph type="title" hasCustomPrompt="1"/>
          </p:nvPr>
        </p:nvSpPr>
        <p:spPr>
          <a:xfrm>
            <a:off x="1293093" y="489859"/>
            <a:ext cx="2539997" cy="2204356"/>
          </a:xfrm>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96247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a:xfrm>
            <a:off x="1293093" y="489859"/>
            <a:ext cx="2539997" cy="2204356"/>
          </a:xfrm>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925687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02710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4211921090"/>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622830487"/>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0"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290610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234134179"/>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731427996"/>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3432970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6313715" y="565613"/>
            <a:ext cx="4803038" cy="5576516"/>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859">
                <a:ln>
                  <a:noFill/>
                </a:ln>
                <a:solidFill>
                  <a:schemeClr val="accent1"/>
                </a:solidFill>
              </a:endParaRPr>
            </a:p>
          </p:txBody>
        </p:sp>
      </p:grpSp>
      <p:sp>
        <p:nvSpPr>
          <p:cNvPr id="19" name="TextBox - Disclaimer"/>
          <p:cNvSpPr txBox="1"/>
          <p:nvPr/>
        </p:nvSpPr>
        <p:spPr>
          <a:xfrm>
            <a:off x="1612909" y="810547"/>
            <a:ext cx="6469734" cy="2600078"/>
          </a:xfrm>
          <a:prstGeom prst="rect">
            <a:avLst/>
          </a:prstGeom>
          <a:noFill/>
        </p:spPr>
        <p:txBody>
          <a:bodyPr wrap="square" lIns="0" tIns="0" rIns="0" bIns="0" rtlCol="0" anchor="ctr">
            <a:noAutofit/>
          </a:bodyPr>
          <a:lstStyle/>
          <a:p>
            <a:pPr lvl="0" algn="l">
              <a:lnSpc>
                <a:spcPct val="120000"/>
              </a:lnSpc>
              <a:spcAft>
                <a:spcPts val="2571"/>
              </a:spcAft>
            </a:pPr>
            <a:r>
              <a:rPr lang="en-US" sz="1714" dirty="0">
                <a:solidFill>
                  <a:schemeClr val="tx2"/>
                </a:solidFill>
              </a:rPr>
              <a:t>Thanks to Faye Brown, Catherine Kaminski, Michele Whaley, and their staff for their excellent facilitation of the audit process and Fiona Earle for her management of the audit contract.</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userDrawn="1"/>
        </p:nvSpPr>
        <p:spPr>
          <a:xfrm>
            <a:off x="1641170" y="565614"/>
            <a:ext cx="4519726" cy="819175"/>
          </a:xfrm>
          <a:prstGeom prst="rect">
            <a:avLst/>
          </a:prstGeom>
          <a:noFill/>
        </p:spPr>
        <p:txBody>
          <a:bodyPr wrap="square" lIns="0" tIns="0" rIns="0" bIns="0" rtlCol="0">
            <a:noAutofit/>
          </a:bodyPr>
          <a:lstStyle/>
          <a:p>
            <a:pPr marL="0" indent="0">
              <a:spcAft>
                <a:spcPts val="429"/>
              </a:spcAft>
              <a:buFont typeface="Arial" panose="020B0604020202020204" pitchFamily="34" charset="0"/>
              <a:buNone/>
            </a:pPr>
            <a:r>
              <a:rPr lang="en-US" sz="3857" dirty="0">
                <a:solidFill>
                  <a:srgbClr val="0E3837"/>
                </a:solidFill>
                <a:latin typeface="+mj-lt"/>
                <a:cs typeface="Arial" panose="020B0604020202020204" pitchFamily="34" charset="0"/>
              </a:rPr>
              <a:t>Acknowledgements</a:t>
            </a:r>
          </a:p>
        </p:txBody>
      </p:sp>
    </p:spTree>
    <p:extLst>
      <p:ext uri="{BB962C8B-B14F-4D97-AF65-F5344CB8AC3E}">
        <p14:creationId xmlns:p14="http://schemas.microsoft.com/office/powerpoint/2010/main" val="682218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2304641"/>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6" name="Text Placeholder-Process 1"/>
          <p:cNvSpPr>
            <a:spLocks noGrp="1"/>
          </p:cNvSpPr>
          <p:nvPr>
            <p:ph type="body" sz="quarter" idx="48" hasCustomPrompt="1"/>
          </p:nvPr>
        </p:nvSpPr>
        <p:spPr>
          <a:xfrm>
            <a:off x="1516304"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2304642"/>
            <a:ext cx="3009515" cy="756966"/>
          </a:xfrm>
        </p:spPr>
        <p:txBody>
          <a:bodyPr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926464"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8351213"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94105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835876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2432288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214937" y="2326823"/>
            <a:ext cx="10181305" cy="734785"/>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userDrawn="1">
            <p:ph type="ftr" sz="quarter" idx="10"/>
          </p:nvPr>
        </p:nvSpPr>
        <p:spPr/>
        <p:txBody>
          <a:bodyPr/>
          <a:lstStyle/>
          <a:p>
            <a:r>
              <a:rPr lang="en-US"/>
              <a:t>Better Together: Moss Adams &amp; [CLIENT]</a:t>
            </a:r>
            <a:endParaRPr lang="en-US" dirty="0"/>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a:p>
        </p:txBody>
      </p:sp>
      <p:sp>
        <p:nvSpPr>
          <p:cNvPr id="43" name="Text Placeholder-ProcessTitle 1"/>
          <p:cNvSpPr>
            <a:spLocks noGrp="1"/>
          </p:cNvSpPr>
          <p:nvPr userDrawn="1">
            <p:ph type="body" sz="quarter" idx="37" hasCustomPrompt="1"/>
          </p:nvPr>
        </p:nvSpPr>
        <p:spPr>
          <a:xfrm>
            <a:off x="151630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40228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5082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9034732"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516303"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4011727"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49632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903041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022696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241766" y="2400300"/>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3" name="Text Placeholder - Bio Name 1-2"/>
          <p:cNvSpPr>
            <a:spLocks noGrp="1"/>
          </p:cNvSpPr>
          <p:nvPr>
            <p:ph type="body" sz="quarter" idx="22" hasCustomPrompt="1"/>
          </p:nvPr>
        </p:nvSpPr>
        <p:spPr>
          <a:xfrm>
            <a:off x="1293813" y="3429000"/>
            <a:ext cx="2540000" cy="2939142"/>
          </a:xfrm>
        </p:spPr>
        <p:txBody>
          <a:bodyPr/>
          <a:lstStyle>
            <a:lvl1pPr marL="0" indent="0" algn="r">
              <a:lnSpc>
                <a:spcPct val="100000"/>
              </a:lnSpc>
              <a:spcBef>
                <a:spcPts val="1455"/>
              </a:spcBef>
              <a:spcAft>
                <a:spcPts val="0"/>
              </a:spcAft>
              <a:buFont typeface="Arial" panose="020B0604020202020204" pitchFamily="34" charset="0"/>
              <a:buNone/>
              <a:defRPr sz="1179" b="1" baseline="0">
                <a:latin typeface="+mj-lt"/>
              </a:defRPr>
            </a:lvl1pPr>
            <a:lvl2pPr marL="0" indent="0" algn="r">
              <a:lnSpc>
                <a:spcPct val="100000"/>
              </a:lnSpc>
              <a:spcBef>
                <a:spcPts val="0"/>
              </a:spcBef>
              <a:spcAft>
                <a:spcPts val="429"/>
              </a:spcAft>
              <a:buNone/>
              <a:defRPr sz="1179" b="0" i="1" cap="none" spc="0" baseline="0">
                <a:latin typeface="+mj-lt"/>
              </a:defRPr>
            </a:lvl2pPr>
            <a:lvl3pPr marL="0" indent="0" algn="r">
              <a:lnSpc>
                <a:spcPct val="100000"/>
              </a:lnSpc>
              <a:spcBef>
                <a:spcPts val="727"/>
              </a:spcBef>
              <a:spcAft>
                <a:spcPts val="1455"/>
              </a:spcAft>
              <a:buNone/>
              <a:defRPr sz="1179">
                <a:solidFill>
                  <a:schemeClr val="accent2"/>
                </a:solidFill>
              </a:defRPr>
            </a:lvl3pPr>
            <a:lvl4pPr marL="0" indent="0" algn="r">
              <a:lnSpc>
                <a:spcPts val="1500"/>
              </a:lnSpc>
              <a:spcBef>
                <a:spcPts val="0"/>
              </a:spcBef>
              <a:spcAft>
                <a:spcPts val="643"/>
              </a:spcAft>
              <a:buNone/>
              <a:defRPr sz="1125" baseline="0">
                <a:solidFill>
                  <a:schemeClr val="tx2">
                    <a:lumMod val="50000"/>
                  </a:schemeClr>
                </a:solidFill>
              </a:defRPr>
            </a:lvl4pPr>
            <a:lvl5pPr marL="110832" indent="-110832" algn="r">
              <a:lnSpc>
                <a:spcPts val="1500"/>
              </a:lnSpc>
              <a:spcBef>
                <a:spcPts val="0"/>
              </a:spcBef>
              <a:spcAft>
                <a:spcPts val="643"/>
              </a:spcAft>
              <a:buFont typeface="Arial" panose="020B0604020202020204" pitchFamily="34" charset="0"/>
              <a:buChar char="-"/>
              <a:defRPr sz="1125" baseline="0"/>
            </a:lvl5pPr>
            <a:lvl6pPr marL="0" indent="0" algn="r">
              <a:lnSpc>
                <a:spcPct val="100000"/>
              </a:lnSpc>
              <a:spcBef>
                <a:spcPts val="727"/>
              </a:spcBef>
              <a:spcAft>
                <a:spcPts val="242"/>
              </a:spcAft>
              <a:buNone/>
              <a:defRPr sz="964" b="1" cap="all" spc="61"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710083"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88084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3" name="Content Placeholder - Right"/>
          <p:cNvSpPr>
            <a:spLocks noGrp="1"/>
          </p:cNvSpPr>
          <p:nvPr>
            <p:ph sz="quarter" idx="14"/>
          </p:nvPr>
        </p:nvSpPr>
        <p:spPr>
          <a:xfrm>
            <a:off x="1293091"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820728" y="2694214"/>
            <a:ext cx="2540000" cy="3673929"/>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773070" y="1298121"/>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Tree>
    <p:extLst>
      <p:ext uri="{BB962C8B-B14F-4D97-AF65-F5344CB8AC3E}">
        <p14:creationId xmlns:p14="http://schemas.microsoft.com/office/powerpoint/2010/main" val="710558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9" name="Text Placeholder 7"/>
          <p:cNvSpPr>
            <a:spLocks noGrp="1"/>
          </p:cNvSpPr>
          <p:nvPr>
            <p:ph type="body" sz="quarter" idx="23" hasCustomPrompt="1"/>
          </p:nvPr>
        </p:nvSpPr>
        <p:spPr>
          <a:xfrm>
            <a:off x="2847683" y="1969953"/>
            <a:ext cx="3479640"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9082022" y="1969952"/>
            <a:ext cx="2278706" cy="439819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847684" y="2345884"/>
            <a:ext cx="3479640"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847682" y="3429000"/>
            <a:ext cx="5973148" cy="2939143"/>
          </a:xfrm>
        </p:spPr>
        <p:txBody>
          <a:bodyPr numCol="2"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2179645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797944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585858" y="1959429"/>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847683"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847684"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847683"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8135952"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8135953"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8135952"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460318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92680"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8495962"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894964"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8495963"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894527"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93091"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270782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hasCustomPrompt="1"/>
          </p:nvPr>
        </p:nvSpPr>
        <p:spPr>
          <a:xfrm>
            <a:off x="1293091" y="2694214"/>
            <a:ext cx="10067638" cy="3673930"/>
          </a:xfrm>
        </p:spPr>
        <p:txBody>
          <a:bodyPr numCol="4"/>
          <a:lstStyle>
            <a:lvl2pPr>
              <a:spcAft>
                <a:spcPts val="243"/>
              </a:spcAft>
              <a:defRPr/>
            </a:lvl2pPr>
            <a:lvl3pPr marL="0" indent="0">
              <a:spcAft>
                <a:spcPts val="485"/>
              </a:spcAft>
              <a:buFont typeface="Arial" panose="020B0604020202020204" pitchFamily="34" charset="0"/>
              <a:buNone/>
              <a:defRPr sz="1125" baseline="0">
                <a:solidFill>
                  <a:schemeClr val="tx2">
                    <a:lumMod val="90000"/>
                    <a:lumOff val="10000"/>
                  </a:schemeClr>
                </a:solidFill>
              </a:defRPr>
            </a:lvl3pPr>
            <a:lvl4pPr>
              <a:lnSpc>
                <a:spcPts val="1500"/>
              </a:lnSpc>
              <a:spcAft>
                <a:spcPts val="643"/>
              </a:spcAft>
              <a:defRPr sz="1179">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93093" y="1959428"/>
            <a:ext cx="10067637" cy="734786"/>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10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526077" y="979715"/>
            <a:ext cx="7111739" cy="5388430"/>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4546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1293090" y="979714"/>
            <a:ext cx="7527638" cy="5388429"/>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93090" y="489859"/>
            <a:ext cx="7527638" cy="489856"/>
          </a:xfrm>
        </p:spPr>
        <p:txBody>
          <a:bodyPr numCol="1" spcCol="457200"/>
          <a:lstStyle>
            <a:lvl1pPr>
              <a:lnSpc>
                <a:spcPct val="100000"/>
              </a:lnSpc>
              <a:spcBef>
                <a:spcPts val="2181"/>
              </a:spcBef>
              <a:spcAft>
                <a:spcPts val="0"/>
              </a:spcAft>
              <a:defRPr sz="1714" b="0"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p:txBody>
      </p:sp>
    </p:spTree>
    <p:extLst>
      <p:ext uri="{BB962C8B-B14F-4D97-AF65-F5344CB8AC3E}">
        <p14:creationId xmlns:p14="http://schemas.microsoft.com/office/powerpoint/2010/main" val="2274936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930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930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91424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9095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5259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9095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5259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91424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375108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a:p>
        </p:txBody>
      </p:sp>
      <p:cxnSp>
        <p:nvCxnSpPr>
          <p:cNvPr id="12" name="RuleLine - Mid"/>
          <p:cNvCxnSpPr/>
          <p:nvPr userDrawn="1"/>
        </p:nvCxnSpPr>
        <p:spPr>
          <a:xfrm>
            <a:off x="1293092" y="2807607"/>
            <a:ext cx="443345"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722177" y="734786"/>
            <a:ext cx="6638551" cy="1714500"/>
          </a:xfrm>
        </p:spPr>
        <p:txBody>
          <a:bodyPr anchor="b"/>
          <a:lstStyle>
            <a:lvl1pPr>
              <a:lnSpc>
                <a:spcPts val="1929"/>
              </a:lnSpc>
              <a:spcBef>
                <a:spcPts val="0"/>
              </a:spcBef>
              <a:spcAft>
                <a:spcPts val="727"/>
              </a:spcAft>
              <a:defRPr sz="1179"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93092" y="734786"/>
            <a:ext cx="2539999" cy="1714500"/>
          </a:xfrm>
        </p:spPr>
        <p:txBody>
          <a:bodyPr anchor="b"/>
          <a:lstStyle/>
          <a:p>
            <a:r>
              <a:rPr lang="en-US" dirty="0"/>
              <a:t>Add Slide Title</a:t>
            </a:r>
          </a:p>
        </p:txBody>
      </p:sp>
      <p:sp>
        <p:nvSpPr>
          <p:cNvPr id="44" name="Content Placeholder 9"/>
          <p:cNvSpPr>
            <a:spLocks noGrp="1"/>
          </p:cNvSpPr>
          <p:nvPr>
            <p:ph sz="quarter" idx="18"/>
          </p:nvPr>
        </p:nvSpPr>
        <p:spPr>
          <a:xfrm>
            <a:off x="12930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975690" y="81641"/>
            <a:ext cx="6134665" cy="1473760"/>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
        <p:nvSpPr>
          <p:cNvPr id="42" name="Content Placeholder 9"/>
          <p:cNvSpPr>
            <a:spLocks noGrp="1"/>
          </p:cNvSpPr>
          <p:nvPr>
            <p:ph sz="quarter" idx="19"/>
          </p:nvPr>
        </p:nvSpPr>
        <p:spPr>
          <a:xfrm>
            <a:off x="91424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9095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5259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Tree>
    <p:extLst>
      <p:ext uri="{BB962C8B-B14F-4D97-AF65-F5344CB8AC3E}">
        <p14:creationId xmlns:p14="http://schemas.microsoft.com/office/powerpoint/2010/main" val="2509741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647362"/>
            <a:ext cx="121920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341077"/>
            <a:ext cx="12192000" cy="1657979"/>
          </a:xfrm>
          <a:prstGeom prst="rect">
            <a:avLst/>
          </a:prstGeom>
          <a:solidFill>
            <a:schemeClr val="accent1">
              <a:lumMod val="50000"/>
            </a:schemeClr>
          </a:solidFill>
        </p:spPr>
        <p:txBody>
          <a:bodyPr wrap="square" lIns="0" tIns="0" rIns="0" bIns="0" rtlCol="0" anchor="ctr">
            <a:noAutofit/>
          </a:bodyPr>
          <a:lstStyle/>
          <a:p>
            <a:pPr marL="0" lvl="0" indent="0" algn="ctr">
              <a:spcAft>
                <a:spcPts val="485"/>
              </a:spcAft>
              <a:buFont typeface="Arial" panose="020B0604020202020204" pitchFamily="34" charset="0"/>
              <a:buNone/>
            </a:pPr>
            <a:r>
              <a:rPr lang="en-US" sz="8000" b="1" spc="121"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349931" y="2"/>
            <a:ext cx="9927908" cy="6858001"/>
          </a:xfrm>
        </p:spPr>
        <p:txBody>
          <a:bodyPr anchor="ctr"/>
          <a:lstStyle>
            <a:lvl1pPr algn="ctr">
              <a:defRPr sz="8727" baseline="0">
                <a:solidFill>
                  <a:schemeClr val="accent1">
                    <a:lumMod val="50000"/>
                  </a:schemeClr>
                </a:solidFill>
              </a:defRPr>
            </a:lvl1pPr>
            <a:lvl2pPr algn="ctr">
              <a:lnSpc>
                <a:spcPct val="100000"/>
              </a:lnSpc>
              <a:defRPr sz="2425"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2754032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786046" y="1379710"/>
            <a:ext cx="4408714" cy="4408714"/>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370912" y="1370267"/>
            <a:ext cx="4408714" cy="4408714"/>
          </a:xfrm>
          <a:prstGeom prst="rect">
            <a:avLst/>
          </a:prstGeom>
        </p:spPr>
      </p:pic>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8" name="TextBox 17"/>
          <p:cNvSpPr txBox="1"/>
          <p:nvPr/>
        </p:nvSpPr>
        <p:spPr>
          <a:xfrm>
            <a:off x="3364269" y="5916622"/>
            <a:ext cx="2695152" cy="449598"/>
          </a:xfrm>
          <a:prstGeom prst="rect">
            <a:avLst/>
          </a:prstGeom>
          <a:noFill/>
        </p:spPr>
        <p:txBody>
          <a:bodyPr wrap="square" lIns="0" tIns="0" rIns="0" bIns="0" rtlCol="0">
            <a:noAutofit/>
          </a:bodyPr>
          <a:lstStyle/>
          <a:p>
            <a:pPr lvl="0"/>
            <a:r>
              <a:rPr lang="en-US" sz="970" i="1" dirty="0">
                <a:solidFill>
                  <a:schemeClr val="accent6"/>
                </a:solidFill>
                <a:latin typeface="+mj-lt"/>
              </a:rPr>
              <a:t>Crater Lake—</a:t>
            </a:r>
          </a:p>
          <a:p>
            <a:r>
              <a:rPr lang="en-US" sz="97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8414322" y="5912411"/>
            <a:ext cx="2860628" cy="449598"/>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364270" y="2212132"/>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104</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years</a:t>
            </a:r>
            <a:r>
              <a:rPr lang="en-US" sz="1071" spc="61" baseline="0" dirty="0">
                <a:solidFill>
                  <a:schemeClr val="bg1"/>
                </a:solidFill>
                <a:latin typeface="Arial" panose="020B0604020202020204" pitchFamily="34" charset="0"/>
                <a:cs typeface="Arial" panose="020B0604020202020204" pitchFamily="34" charset="0"/>
              </a:rPr>
              <a:t> in </a:t>
            </a:r>
            <a:br>
              <a:rPr lang="en-US" sz="1071" spc="61" baseline="0" dirty="0">
                <a:solidFill>
                  <a:schemeClr val="bg1"/>
                </a:solidFill>
                <a:latin typeface="Arial" panose="020B0604020202020204" pitchFamily="34" charset="0"/>
                <a:cs typeface="Arial" panose="020B0604020202020204" pitchFamily="34" charset="0"/>
              </a:rPr>
            </a:br>
            <a:r>
              <a:rPr lang="en-US" sz="1071" spc="61" baseline="0" dirty="0">
                <a:solidFill>
                  <a:schemeClr val="bg1"/>
                </a:solidFill>
                <a:latin typeface="Arial" panose="020B0604020202020204" pitchFamily="34" charset="0"/>
                <a:cs typeface="Arial" panose="020B0604020202020204" pitchFamily="34" charset="0"/>
              </a:rPr>
              <a:t>business</a:t>
            </a:r>
            <a:endParaRPr lang="en-US" sz="1071" spc="61"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364270" y="3242120"/>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2,600+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364270" y="4258099"/>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30+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industries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807060"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24</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locations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8397191"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100+</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countries served</a:t>
            </a:r>
            <a:br>
              <a:rPr lang="en-US" sz="1071" spc="61" dirty="0">
                <a:solidFill>
                  <a:schemeClr val="bg1"/>
                </a:solidFill>
                <a:latin typeface="Arial" panose="020B0604020202020204" pitchFamily="34" charset="0"/>
                <a:cs typeface="Arial" panose="020B0604020202020204" pitchFamily="34" charset="0"/>
              </a:rPr>
            </a:br>
            <a:r>
              <a:rPr lang="en-US" sz="1071" i="1" spc="61" dirty="0">
                <a:solidFill>
                  <a:schemeClr val="bg1"/>
                </a:solidFill>
                <a:latin typeface="Arial" panose="020B0604020202020204" pitchFamily="34" charset="0"/>
                <a:cs typeface="Arial" panose="020B0604020202020204" pitchFamily="34" charset="0"/>
              </a:rPr>
              <a:t>through </a:t>
            </a:r>
            <a:r>
              <a:rPr lang="en-US" sz="1071" i="1" spc="61" dirty="0" err="1">
                <a:solidFill>
                  <a:schemeClr val="bg1"/>
                </a:solidFill>
                <a:latin typeface="Arial" panose="020B0604020202020204" pitchFamily="34" charset="0"/>
                <a:cs typeface="Arial" panose="020B0604020202020204" pitchFamily="34" charset="0"/>
              </a:rPr>
              <a:t>Praxity</a:t>
            </a:r>
            <a:r>
              <a:rPr lang="en-US" sz="1071" i="1" spc="61" dirty="0">
                <a:solidFill>
                  <a:schemeClr val="bg1"/>
                </a:solidFill>
                <a:latin typeface="Arial" panose="020B0604020202020204" pitchFamily="34" charset="0"/>
                <a:cs typeface="Arial" panose="020B0604020202020204" pitchFamily="34" charset="0"/>
              </a:rPr>
              <a:t>, ASIBL</a:t>
            </a:r>
          </a:p>
        </p:txBody>
      </p:sp>
      <p:sp>
        <p:nvSpPr>
          <p:cNvPr id="42" name="TextBox 41"/>
          <p:cNvSpPr txBox="1"/>
          <p:nvPr/>
        </p:nvSpPr>
        <p:spPr>
          <a:xfrm>
            <a:off x="9978766"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$527M</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 revenue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3023035" y="1636645"/>
            <a:ext cx="144960" cy="4151779"/>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943915" y="1086555"/>
            <a:ext cx="146957" cy="5420039"/>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92679"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45" name="Straight Connector 44"/>
          <p:cNvCxnSpPr/>
          <p:nvPr userDrawn="1"/>
        </p:nvCxnSpPr>
        <p:spPr>
          <a:xfrm>
            <a:off x="1305916"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377332" y="1967832"/>
            <a:ext cx="314108" cy="3526971"/>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grpSp>
        <p:nvGrpSpPr>
          <p:cNvPr id="72" name="Group 71"/>
          <p:cNvGrpSpPr/>
          <p:nvPr userDrawn="1"/>
        </p:nvGrpSpPr>
        <p:grpSpPr>
          <a:xfrm>
            <a:off x="6975245" y="2810005"/>
            <a:ext cx="4028020" cy="619005"/>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Title 1"/>
          <p:cNvSpPr txBox="1">
            <a:spLocks/>
          </p:cNvSpPr>
          <p:nvPr userDrawn="1"/>
        </p:nvSpPr>
        <p:spPr>
          <a:xfrm>
            <a:off x="631881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86" name="Straight Connector 85"/>
          <p:cNvCxnSpPr/>
          <p:nvPr userDrawn="1"/>
        </p:nvCxnSpPr>
        <p:spPr>
          <a:xfrm>
            <a:off x="633205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372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6"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8529775" y="3625535"/>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8529775" y="1763186"/>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47644" y="4051907"/>
            <a:ext cx="413074" cy="370291"/>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8012713" y="734785"/>
            <a:ext cx="227480" cy="5453744"/>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41"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95" name="Straight Connector 94"/>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1324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687523051"/>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406874678"/>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0"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300252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8012714" y="734786"/>
            <a:ext cx="227480" cy="541020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8529775" y="419671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8529775" y="276406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8529775" y="13464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86" name="Straight Connector 85"/>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377339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6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8012156" y="570529"/>
            <a:ext cx="225334" cy="5633432"/>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8529775" y="48783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8529775" y="3479569"/>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8529775" y="2060292"/>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8529775" y="682246"/>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78"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79" name="Straight Connector 78"/>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1347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5"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5110843" y="3551240"/>
            <a:ext cx="6504214" cy="195943"/>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7355605" y="3933849"/>
            <a:ext cx="200081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5188761" y="2326155"/>
            <a:ext cx="6228423" cy="852351"/>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4"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5" name="Straight Connector 94"/>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736113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3"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8517497"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6341085"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5116285" y="3551240"/>
            <a:ext cx="6493330" cy="195943"/>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5188761" y="2326155"/>
            <a:ext cx="6228423" cy="852351"/>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4" name="Straight Connector 93"/>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9843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5121730" y="3550773"/>
            <a:ext cx="6493326" cy="180976"/>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9420556"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7483923"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524494"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5188761" y="2326155"/>
            <a:ext cx="6228423" cy="852351"/>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2"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3" name="Straight Connector 92"/>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976385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93090" y="3061608"/>
            <a:ext cx="6456178" cy="180976"/>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7402286" y="837228"/>
            <a:ext cx="4789714" cy="518354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1807910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560558"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93090" y="3061607"/>
            <a:ext cx="5782624" cy="18614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7402286" y="837228"/>
            <a:ext cx="4789714" cy="518354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1476933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560558"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93090" y="3061607"/>
            <a:ext cx="5782624" cy="18614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7402286" y="837228"/>
            <a:ext cx="4789714" cy="518354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826629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90" y="3061608"/>
            <a:ext cx="6456178" cy="180976"/>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7402286" y="837228"/>
            <a:ext cx="4789714" cy="518354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3677243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3883516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573754428"/>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624708761"/>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401498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396739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24766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2125146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270093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625698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93093" y="489859"/>
            <a:ext cx="10067634" cy="734787"/>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93090" y="1959429"/>
            <a:ext cx="3239560" cy="2809005"/>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93089" y="5135824"/>
            <a:ext cx="6650080" cy="18614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48562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8" name="Title Placeholder - Top"/>
          <p:cNvSpPr>
            <a:spLocks noGrp="1"/>
          </p:cNvSpPr>
          <p:nvPr>
            <p:ph type="title" hasCustomPrompt="1"/>
          </p:nvPr>
        </p:nvSpPr>
        <p:spPr>
          <a:xfrm>
            <a:off x="1293093" y="489859"/>
            <a:ext cx="10067634" cy="734787"/>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89" y="5135824"/>
            <a:ext cx="6650080" cy="18614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93090" y="1959429"/>
            <a:ext cx="3239560" cy="294054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2081041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6" name="TextBox"/>
          <p:cNvSpPr txBox="1"/>
          <p:nvPr/>
        </p:nvSpPr>
        <p:spPr>
          <a:xfrm>
            <a:off x="8965047" y="3817852"/>
            <a:ext cx="2395681"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6408618"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85108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mn-lt"/>
              <a:cs typeface="Arial" panose="020B0604020202020204" pitchFamily="34" charset="0"/>
            </a:endParaRPr>
          </a:p>
        </p:txBody>
      </p:sp>
      <p:sp>
        <p:nvSpPr>
          <p:cNvPr id="85" name="TextBox"/>
          <p:cNvSpPr txBox="1"/>
          <p:nvPr/>
        </p:nvSpPr>
        <p:spPr>
          <a:xfrm>
            <a:off x="129309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966383"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69" name="Rectangle"/>
          <p:cNvSpPr/>
          <p:nvPr/>
        </p:nvSpPr>
        <p:spPr>
          <a:xfrm>
            <a:off x="6408618"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5" name="Rectangle"/>
          <p:cNvSpPr/>
          <p:nvPr/>
        </p:nvSpPr>
        <p:spPr>
          <a:xfrm>
            <a:off x="385108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 name="Rectangle"/>
          <p:cNvSpPr/>
          <p:nvPr/>
        </p:nvSpPr>
        <p:spPr>
          <a:xfrm>
            <a:off x="129309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3" name="Text Placeholder - Event Overview"/>
          <p:cNvSpPr>
            <a:spLocks noGrp="1"/>
          </p:cNvSpPr>
          <p:nvPr>
            <p:ph type="body" sz="quarter" idx="31" hasCustomPrompt="1"/>
          </p:nvPr>
        </p:nvSpPr>
        <p:spPr>
          <a:xfrm>
            <a:off x="8959463" y="3940969"/>
            <a:ext cx="2395681" cy="821532"/>
          </a:xfrm>
        </p:spPr>
        <p:txBody>
          <a:bodyPr lIns="182880" rIns="137160"/>
          <a:lstStyle>
            <a:lvl1pPr>
              <a:spcAft>
                <a:spcPts val="363"/>
              </a:spcAft>
              <a:defRPr sz="1500"/>
            </a:lvl1pPr>
            <a:lvl3pPr>
              <a:lnSpc>
                <a:spcPct val="100000"/>
              </a:lnSpc>
              <a:defRPr sz="1018"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6404604" y="3940969"/>
            <a:ext cx="2395681" cy="821532"/>
          </a:xfrm>
        </p:spPr>
        <p:txBody>
          <a:bodyPr lIns="182880" rIns="137160"/>
          <a:lstStyle>
            <a:lvl1pPr>
              <a:spcAft>
                <a:spcPts val="363"/>
              </a:spcAft>
              <a:defRPr sz="1500"/>
            </a:lvl1pPr>
            <a:lvl3pPr>
              <a:lnSpc>
                <a:spcPct val="100000"/>
              </a:lnSpc>
              <a:defRPr sz="1018"/>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848180" y="3940969"/>
            <a:ext cx="2395681" cy="821532"/>
          </a:xfrm>
        </p:spPr>
        <p:txBody>
          <a:bodyPr lIns="182880" rIns="137160"/>
          <a:lstStyle>
            <a:lvl1pPr>
              <a:spcAft>
                <a:spcPts val="363"/>
              </a:spcAft>
              <a:defRPr sz="1500"/>
            </a:lvl1pPr>
            <a:lvl3pPr>
              <a:lnSpc>
                <a:spcPct val="100000"/>
              </a:lnSpc>
              <a:defRPr sz="1018"/>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90414" y="3940969"/>
            <a:ext cx="2395681" cy="821532"/>
          </a:xfrm>
        </p:spPr>
        <p:txBody>
          <a:bodyPr lIns="182880" rIns="137160"/>
          <a:lstStyle>
            <a:lvl1pPr>
              <a:spcAft>
                <a:spcPts val="363"/>
              </a:spcAft>
              <a:defRPr sz="1500"/>
            </a:lvl1pPr>
            <a:lvl3pPr>
              <a:lnSpc>
                <a:spcPct val="100000"/>
              </a:lnSpc>
              <a:defRPr sz="1018"/>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471375"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4027134"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582893"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9143538"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4196398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7" name="Text Placeholder-ProcessTitle 1"/>
          <p:cNvSpPr>
            <a:spLocks noGrp="1"/>
          </p:cNvSpPr>
          <p:nvPr>
            <p:ph type="body" sz="quarter" idx="37" hasCustomPrompt="1"/>
          </p:nvPr>
        </p:nvSpPr>
        <p:spPr>
          <a:xfrm>
            <a:off x="1293091"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What We Heard You Say</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93091"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709774"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709774"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8126457"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8126456"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4244336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2" name="Group 1"/>
          <p:cNvGrpSpPr/>
          <p:nvPr userDrawn="1"/>
        </p:nvGrpSpPr>
        <p:grpSpPr>
          <a:xfrm>
            <a:off x="1293091" y="2723131"/>
            <a:ext cx="10294993" cy="2146526"/>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24" name="Text Area - ApproachTitle 4"/>
          <p:cNvSpPr>
            <a:spLocks noGrp="1"/>
          </p:cNvSpPr>
          <p:nvPr>
            <p:ph type="body" sz="quarter" idx="20" hasCustomPrompt="1"/>
          </p:nvPr>
        </p:nvSpPr>
        <p:spPr>
          <a:xfrm>
            <a:off x="8820727" y="2421205"/>
            <a:ext cx="2436913" cy="301925"/>
          </a:xfrm>
        </p:spPr>
        <p:txBody>
          <a:bodyPr/>
          <a:lstStyle>
            <a:lvl1pPr>
              <a:lnSpc>
                <a:spcPts val="1577"/>
              </a:lnSpc>
              <a:spcBef>
                <a:spcPts val="0"/>
              </a:spcBef>
              <a:spcAft>
                <a:spcPts val="727"/>
              </a:spcAft>
              <a:defRPr sz="15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6339743" y="2421205"/>
            <a:ext cx="241478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845610" y="2421205"/>
            <a:ext cx="2384033"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93091" y="2421205"/>
            <a:ext cx="242734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19" name="Text Placeholder 6"/>
          <p:cNvSpPr>
            <a:spLocks noGrp="1"/>
          </p:cNvSpPr>
          <p:nvPr>
            <p:ph type="body" sz="quarter" idx="15"/>
          </p:nvPr>
        </p:nvSpPr>
        <p:spPr>
          <a:xfrm>
            <a:off x="1489585" y="4257336"/>
            <a:ext cx="223084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4285277"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4285277"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489585" y="2939149"/>
            <a:ext cx="223084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794490"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794490"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9313274"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9313274"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5015975" y="5167744"/>
            <a:ext cx="3300284" cy="612805"/>
          </a:xfrm>
          <a:ln>
            <a:solidFill>
              <a:schemeClr val="accent2"/>
            </a:solidFill>
          </a:ln>
        </p:spPr>
        <p:txBody>
          <a:bodyPr wrap="square" lIns="91440" tIns="91440" rIns="91440" bIns="91440">
            <a:spAutoFit/>
          </a:bodyPr>
          <a:lstStyle>
            <a:lvl1pPr>
              <a:lnSpc>
                <a:spcPct val="100000"/>
              </a:lnSpc>
              <a:spcBef>
                <a:spcPts val="0"/>
              </a:spcBef>
              <a:spcAft>
                <a:spcPts val="485"/>
              </a:spcAft>
              <a:defRPr sz="1125"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2"/>
                </a:solidFill>
                <a:latin typeface="+mn-lt"/>
              </a:defRPr>
            </a:lvl2pPr>
          </a:lstStyle>
          <a:p>
            <a:pPr lvl="0"/>
            <a:r>
              <a:rPr lang="en-US" dirty="0"/>
              <a:t>Edit Master text styles</a:t>
            </a:r>
          </a:p>
          <a:p>
            <a:pPr lvl="1"/>
            <a:r>
              <a:rPr lang="en-US" dirty="0"/>
              <a:t>Second level</a:t>
            </a:r>
          </a:p>
        </p:txBody>
      </p:sp>
      <p:sp>
        <p:nvSpPr>
          <p:cNvPr id="42" name="Title Area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43" name="Elbow Connector 42"/>
          <p:cNvCxnSpPr/>
          <p:nvPr userDrawn="1"/>
        </p:nvCxnSpPr>
        <p:spPr>
          <a:xfrm>
            <a:off x="4285278" y="4876843"/>
            <a:ext cx="718236" cy="608456"/>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138413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45922" y="5089877"/>
            <a:ext cx="3663852" cy="862351"/>
          </a:xfrm>
        </p:spPr>
        <p:txBody>
          <a:bodyPr vert="horz" lIns="27432" anchor="t"/>
          <a:lstStyle>
            <a:lvl1pPr>
              <a:defRPr sz="1179">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45923" y="4722484"/>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1045923" y="1959428"/>
            <a:ext cx="10314342" cy="2396621"/>
          </a:xfrm>
        </p:spPr>
        <p:txBody>
          <a:bodyPr anchor="b"/>
          <a:lstStyle>
            <a:lvl1pPr algn="l">
              <a:lnSpc>
                <a:spcPct val="100000"/>
              </a:lnSpc>
              <a:defRPr sz="4714"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dirty="0"/>
          </a:p>
        </p:txBody>
      </p:sp>
      <p:grpSp>
        <p:nvGrpSpPr>
          <p:cNvPr id="32" name="MathPattern"/>
          <p:cNvGrpSpPr>
            <a:grpSpLocks noChangeAspect="1"/>
          </p:cNvGrpSpPr>
          <p:nvPr userDrawn="1"/>
        </p:nvGrpSpPr>
        <p:grpSpPr>
          <a:xfrm>
            <a:off x="4809741" y="81642"/>
            <a:ext cx="6759166" cy="1623786"/>
            <a:chOff x="5592762" y="50799"/>
            <a:chExt cx="4064000" cy="976314"/>
          </a:xfrm>
        </p:grpSpPr>
        <p:sp>
          <p:nvSpPr>
            <p:cNvPr id="33" name="Freeform 32"/>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4" name="Freeform 33"/>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5" name="Freeform 34"/>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6" name="Freeform 35"/>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7" name="Freeform 36"/>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8" name="Freeform 37"/>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9" name="Freeform 38"/>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40" name="Freeform 39"/>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41" name="Freeform 40"/>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68" name="Freeform 6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69" name="Freeform 6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70" name="Freeform 6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grpSp>
    </p:spTree>
    <p:extLst>
      <p:ext uri="{BB962C8B-B14F-4D97-AF65-F5344CB8AC3E}">
        <p14:creationId xmlns:p14="http://schemas.microsoft.com/office/powerpoint/2010/main" val="1306790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6313715" y="565613"/>
            <a:ext cx="4803038" cy="5576516"/>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859" dirty="0">
                <a:ln>
                  <a:noFill/>
                </a:ln>
                <a:solidFill>
                  <a:schemeClr val="accent1"/>
                </a:solidFill>
              </a:endParaRPr>
            </a:p>
          </p:txBody>
        </p:sp>
      </p:grpSp>
      <p:sp>
        <p:nvSpPr>
          <p:cNvPr id="19" name="TextBox - Disclaimer"/>
          <p:cNvSpPr txBox="1"/>
          <p:nvPr/>
        </p:nvSpPr>
        <p:spPr>
          <a:xfrm>
            <a:off x="1612909" y="810547"/>
            <a:ext cx="6469734" cy="2600078"/>
          </a:xfrm>
          <a:prstGeom prst="rect">
            <a:avLst/>
          </a:prstGeom>
          <a:noFill/>
        </p:spPr>
        <p:txBody>
          <a:bodyPr wrap="square" lIns="0" tIns="0" rIns="0" bIns="0" rtlCol="0" anchor="ctr">
            <a:noAutofit/>
          </a:bodyPr>
          <a:lstStyle/>
          <a:p>
            <a:pPr lvl="0" algn="l">
              <a:lnSpc>
                <a:spcPct val="120000"/>
              </a:lnSpc>
              <a:spcAft>
                <a:spcPts val="2571"/>
              </a:spcAft>
            </a:pPr>
            <a:r>
              <a:rPr lang="en-US" sz="1714" dirty="0">
                <a:solidFill>
                  <a:schemeClr val="tx2"/>
                </a:solidFill>
              </a:rPr>
              <a:t>Thanks to Faye Brown, Catherine Kaminski, Michele Whaley, and their staff for their excellent facilitation of the audit process and Fiona Earle for her management of the audit contract.</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userDrawn="1"/>
        </p:nvSpPr>
        <p:spPr>
          <a:xfrm>
            <a:off x="1641170" y="565614"/>
            <a:ext cx="4519726" cy="819175"/>
          </a:xfrm>
          <a:prstGeom prst="rect">
            <a:avLst/>
          </a:prstGeom>
          <a:noFill/>
        </p:spPr>
        <p:txBody>
          <a:bodyPr wrap="square" lIns="0" tIns="0" rIns="0" bIns="0" rtlCol="0">
            <a:noAutofit/>
          </a:bodyPr>
          <a:lstStyle/>
          <a:p>
            <a:pPr marL="0" indent="0">
              <a:spcAft>
                <a:spcPts val="429"/>
              </a:spcAft>
              <a:buFont typeface="Arial" panose="020B0604020202020204" pitchFamily="34" charset="0"/>
              <a:buNone/>
            </a:pPr>
            <a:r>
              <a:rPr lang="en-US" sz="3857" dirty="0">
                <a:solidFill>
                  <a:srgbClr val="0E3837"/>
                </a:solidFill>
                <a:latin typeface="+mj-lt"/>
                <a:cs typeface="Arial" panose="020B0604020202020204" pitchFamily="34" charset="0"/>
              </a:rPr>
              <a:t>Acknowledgements</a:t>
            </a:r>
          </a:p>
        </p:txBody>
      </p:sp>
    </p:spTree>
    <p:extLst>
      <p:ext uri="{BB962C8B-B14F-4D97-AF65-F5344CB8AC3E}">
        <p14:creationId xmlns:p14="http://schemas.microsoft.com/office/powerpoint/2010/main" val="499114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5" name="Group 4"/>
          <p:cNvGrpSpPr/>
          <p:nvPr/>
        </p:nvGrpSpPr>
        <p:grpSpPr>
          <a:xfrm>
            <a:off x="1293092" y="3733163"/>
            <a:ext cx="10165774" cy="612321"/>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629818"/>
            <a:ext cx="2025578" cy="810661"/>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494208"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7003361"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9512515"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890694"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494207"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7003361"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9512512"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7"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348458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79976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485306" y="3733164"/>
            <a:ext cx="2249861"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4119595"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630730"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9139943"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257353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36415"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36415"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890691"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367007"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67007"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5321282"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8364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64770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4770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601984"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81171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76956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4307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4307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373669"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73669"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654368"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54368"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48530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501178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8358908"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329512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 name="Title 1"/>
          <p:cNvSpPr txBox="1">
            <a:spLocks/>
          </p:cNvSpPr>
          <p:nvPr/>
        </p:nvSpPr>
        <p:spPr>
          <a:xfrm>
            <a:off x="2018460" y="339133"/>
            <a:ext cx="3232983" cy="195942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857" dirty="0">
                <a:solidFill>
                  <a:schemeClr val="tx2"/>
                </a:solidFill>
              </a:rPr>
              <a:t>Agenda</a:t>
            </a:r>
            <a:endParaRPr lang="en-US" sz="3857" dirty="0">
              <a:solidFill>
                <a:schemeClr val="tx2"/>
              </a:solidFill>
              <a:latin typeface="+mj-lt"/>
            </a:endParaRPr>
          </a:p>
        </p:txBody>
      </p:sp>
      <p:sp>
        <p:nvSpPr>
          <p:cNvPr id="9" name="TextBox 8"/>
          <p:cNvSpPr txBox="1"/>
          <p:nvPr/>
        </p:nvSpPr>
        <p:spPr>
          <a:xfrm>
            <a:off x="2018459" y="3438421"/>
            <a:ext cx="7420712" cy="2939143"/>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Nature of Services Provided</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Critical Audit Areas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Auditor’s Opinion &amp; Reports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Required Communications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Best Practices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Upcoming Accounting Standards</a:t>
            </a:r>
          </a:p>
        </p:txBody>
      </p:sp>
      <p:cxnSp>
        <p:nvCxnSpPr>
          <p:cNvPr id="12" name="RuleLine - Mid"/>
          <p:cNvCxnSpPr/>
          <p:nvPr userDrawn="1"/>
        </p:nvCxnSpPr>
        <p:spPr>
          <a:xfrm>
            <a:off x="2018460" y="305218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9479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3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0862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Box 8"/>
          <p:cNvSpPr txBox="1"/>
          <p:nvPr/>
        </p:nvSpPr>
        <p:spPr>
          <a:xfrm>
            <a:off x="1980777" y="2486319"/>
            <a:ext cx="6968536" cy="3871756"/>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endPar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endParaRPr>
          </a:p>
        </p:txBody>
      </p: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127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4710547" y="979714"/>
            <a:ext cx="6650181" cy="5388429"/>
          </a:xfrm>
        </p:spPr>
        <p:txBody>
          <a:bodyPr numCol="3" spcCol="365760"/>
          <a:lstStyle>
            <a:lvl1pPr>
              <a:lnSpc>
                <a:spcPct val="100000"/>
              </a:lnSpc>
              <a:spcBef>
                <a:spcPts val="2181"/>
              </a:spcBef>
              <a:spcAft>
                <a:spcPts val="0"/>
              </a:spcAft>
              <a:defRPr sz="1455" b="0" baseline="0"/>
            </a:lvl1pPr>
            <a:lvl2pPr>
              <a:spcBef>
                <a:spcPts val="970"/>
              </a:spcBef>
              <a:spcAft>
                <a:spcPts val="242"/>
              </a:spcAft>
              <a:defRPr sz="1031" u="none" baseline="0">
                <a:solidFill>
                  <a:schemeClr val="tx2"/>
                </a:solidFill>
                <a:latin typeface="Arial Narrow" panose="020B0606020202030204" pitchFamily="34" charset="0"/>
              </a:defRPr>
            </a:lvl2pPr>
            <a:lvl3pPr>
              <a:lnSpc>
                <a:spcPct val="100000"/>
              </a:lnSpc>
              <a:spcAft>
                <a:spcPts val="485"/>
              </a:spcAft>
              <a:defRPr sz="970" baseline="0"/>
            </a:lvl3pPr>
            <a:lvl4pPr marL="221653" indent="-110828">
              <a:lnSpc>
                <a:spcPct val="100000"/>
              </a:lnSpc>
              <a:spcAft>
                <a:spcPts val="243"/>
              </a:spcAft>
              <a:defRPr sz="97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37591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399096" y="1559501"/>
            <a:ext cx="7131242" cy="43815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0" name="Title Placeholder - Top"/>
          <p:cNvSpPr>
            <a:spLocks noGrp="1"/>
          </p:cNvSpPr>
          <p:nvPr>
            <p:ph type="title"/>
          </p:nvPr>
        </p:nvSpPr>
        <p:spPr>
          <a:xfrm>
            <a:off x="1293093" y="489859"/>
            <a:ext cx="10067634" cy="734787"/>
          </a:xfrm>
        </p:spPr>
        <p:txBody>
          <a:bodyPr/>
          <a:lstStyle/>
          <a:p>
            <a:r>
              <a:rPr lang="en-US" dirty="0"/>
              <a:t>Click to edit Master title style</a:t>
            </a:r>
          </a:p>
        </p:txBody>
      </p:sp>
      <p:graphicFrame>
        <p:nvGraphicFramePr>
          <p:cNvPr id="63" name="KEY 2" hidden="1"/>
          <p:cNvGraphicFramePr>
            <a:graphicFrameLocks noGrp="1"/>
          </p:cNvGraphicFramePr>
          <p:nvPr userDrawn="1">
            <p:extLst>
              <p:ext uri="{D42A27DB-BD31-4B8C-83A1-F6EECF244321}">
                <p14:modId xmlns:p14="http://schemas.microsoft.com/office/powerpoint/2010/main" val="2438098628"/>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2618509617"/>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94528" y="1959429"/>
            <a:ext cx="3239560" cy="4408714"/>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accent1"/>
                </a:solidFill>
              </a:defRPr>
            </a:lvl1pPr>
            <a:lvl2pPr>
              <a:lnSpc>
                <a:spcPct val="100000"/>
              </a:lnSpc>
              <a:spcBef>
                <a:spcPts val="243"/>
              </a:spcBef>
              <a:defRPr sz="1071"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203516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2304641"/>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26" name="Text Placeholder-Process 1"/>
          <p:cNvSpPr>
            <a:spLocks noGrp="1"/>
          </p:cNvSpPr>
          <p:nvPr>
            <p:ph type="body" sz="quarter" idx="48" hasCustomPrompt="1"/>
          </p:nvPr>
        </p:nvSpPr>
        <p:spPr>
          <a:xfrm>
            <a:off x="1516304"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2304642"/>
            <a:ext cx="3009515" cy="756966"/>
          </a:xfrm>
        </p:spPr>
        <p:txBody>
          <a:bodyPr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926464"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8351213"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94105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835876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2200119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399096" y="1559501"/>
            <a:ext cx="7131242" cy="43815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 (Locations)"/>
          <p:cNvSpPr>
            <a:spLocks noGrp="1"/>
          </p:cNvSpPr>
          <p:nvPr>
            <p:ph type="body" sz="quarter" idx="14" hasCustomPrompt="1"/>
          </p:nvPr>
        </p:nvSpPr>
        <p:spPr>
          <a:xfrm>
            <a:off x="1293090" y="1959429"/>
            <a:ext cx="3239560" cy="440871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93093" y="489859"/>
            <a:ext cx="10067634" cy="734787"/>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696688" y="5508497"/>
            <a:ext cx="1453407" cy="986518"/>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2422" dirty="0"/>
                <a:t>24</a:t>
              </a:r>
            </a:p>
            <a:p>
              <a:pPr lvl="1"/>
              <a:r>
                <a:rPr lang="en-US" sz="849"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59"/>
            </a:p>
          </p:txBody>
        </p:sp>
      </p:grpSp>
      <p:graphicFrame>
        <p:nvGraphicFramePr>
          <p:cNvPr id="63" name="KEY 2" hidden="1"/>
          <p:cNvGraphicFramePr>
            <a:graphicFrameLocks noGrp="1"/>
          </p:cNvGraphicFramePr>
          <p:nvPr userDrawn="1">
            <p:extLst>
              <p:ext uri="{D42A27DB-BD31-4B8C-83A1-F6EECF244321}">
                <p14:modId xmlns:p14="http://schemas.microsoft.com/office/powerpoint/2010/main" val="2879763591"/>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1474009384"/>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071"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956160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6"/>
          <p:cNvSpPr>
            <a:spLocks noGrp="1"/>
          </p:cNvSpPr>
          <p:nvPr>
            <p:ph type="body" sz="quarter" idx="14" hasCustomPrompt="1"/>
          </p:nvPr>
        </p:nvSpPr>
        <p:spPr>
          <a:xfrm>
            <a:off x="6700031" y="734786"/>
            <a:ext cx="5028268" cy="5633357"/>
          </a:xfrm>
        </p:spPr>
        <p:txBody>
          <a:bodyPr numCol="4"/>
          <a:lstStyle>
            <a:lvl1pPr>
              <a:lnSpc>
                <a:spcPct val="100000"/>
              </a:lnSpc>
              <a:spcBef>
                <a:spcPts val="1071"/>
              </a:spcBef>
              <a:spcAft>
                <a:spcPts val="242"/>
              </a:spcAft>
              <a:defRPr lang="en-US" sz="964" b="1" kern="1200" cap="all" spc="36"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85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93093" y="489859"/>
            <a:ext cx="10067634" cy="734787"/>
          </a:xfrm>
        </p:spPr>
        <p:txBody>
          <a:bodyPr/>
          <a:lstStyle/>
          <a:p>
            <a:r>
              <a:rPr lang="en-US" dirty="0"/>
              <a:t>Click to edit Master title style</a:t>
            </a:r>
          </a:p>
        </p:txBody>
      </p:sp>
      <p:grpSp>
        <p:nvGrpSpPr>
          <p:cNvPr id="1049" name="WORLD MAP (highlights)" hidden="1"/>
          <p:cNvGrpSpPr/>
          <p:nvPr userDrawn="1"/>
        </p:nvGrpSpPr>
        <p:grpSpPr>
          <a:xfrm>
            <a:off x="6175487" y="2153544"/>
            <a:ext cx="5552811" cy="2402938"/>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grpSp>
    </p:spTree>
    <p:extLst>
      <p:ext uri="{BB962C8B-B14F-4D97-AF65-F5344CB8AC3E}">
        <p14:creationId xmlns:p14="http://schemas.microsoft.com/office/powerpoint/2010/main" val="2407762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93093" y="489859"/>
            <a:ext cx="10067634" cy="734787"/>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417721" y="624734"/>
            <a:ext cx="489857" cy="48985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
        <p:nvSpPr>
          <p:cNvPr id="8" name="Content Placeholder 9"/>
          <p:cNvSpPr>
            <a:spLocks noGrp="1"/>
          </p:cNvSpPr>
          <p:nvPr>
            <p:ph sz="quarter" idx="15" hasCustomPrompt="1"/>
          </p:nvPr>
        </p:nvSpPr>
        <p:spPr>
          <a:xfrm>
            <a:off x="1293095" y="1771650"/>
            <a:ext cx="4535051" cy="4596493"/>
          </a:xfrm>
        </p:spPr>
        <p:txBody>
          <a:bodyPr/>
          <a:lstStyle>
            <a:lvl1pPr>
              <a:lnSpc>
                <a:spcPct val="120000"/>
              </a:lnSpc>
              <a:spcAft>
                <a:spcPts val="727"/>
              </a:spcAft>
              <a:defRPr sz="1455" baseline="0">
                <a:solidFill>
                  <a:schemeClr val="accent3"/>
                </a:solidFill>
              </a:defRPr>
            </a:lvl1pPr>
            <a:lvl2pPr>
              <a:defRPr>
                <a:solidFill>
                  <a:schemeClr val="accent2"/>
                </a:solidFill>
              </a:defRPr>
            </a:lvl2pPr>
            <a:lvl3pPr>
              <a:lnSpc>
                <a:spcPct val="130000"/>
              </a:lnSpc>
              <a:defRPr sz="1273">
                <a:solidFill>
                  <a:schemeClr val="accent4">
                    <a:lumMod val="60000"/>
                    <a:lumOff val="40000"/>
                  </a:schemeClr>
                </a:solidFill>
              </a:defRPr>
            </a:lvl3pPr>
            <a:lvl4pPr marL="277080" indent="-277080">
              <a:lnSpc>
                <a:spcPct val="130000"/>
              </a:lnSpc>
              <a:spcBef>
                <a:spcPts val="1818"/>
              </a:spcBef>
              <a:spcAft>
                <a:spcPts val="0"/>
              </a:spcAft>
              <a:buClrTx/>
              <a:buFont typeface="+mj-lt"/>
              <a:buAutoNum type="arabicPeriod"/>
              <a:defRPr sz="1273">
                <a:solidFill>
                  <a:schemeClr val="accent4">
                    <a:lumMod val="60000"/>
                    <a:lumOff val="40000"/>
                  </a:schemeClr>
                </a:solidFill>
              </a:defRPr>
            </a:lvl4pPr>
            <a:lvl5pPr marL="277080" indent="0">
              <a:lnSpc>
                <a:spcPct val="130000"/>
              </a:lnSpc>
              <a:buNone/>
              <a:defRPr sz="1273"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grpSp>
        <p:nvGrpSpPr>
          <p:cNvPr id="21" name="MathPattern"/>
          <p:cNvGrpSpPr>
            <a:grpSpLocks noChangeAspect="1"/>
          </p:cNvGrpSpPr>
          <p:nvPr userDrawn="1"/>
        </p:nvGrpSpPr>
        <p:grpSpPr>
          <a:xfrm>
            <a:off x="6602409" y="81642"/>
            <a:ext cx="4757855" cy="11430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856506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1_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959429"/>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10" name="Content Placeholder 9"/>
          <p:cNvSpPr>
            <a:spLocks noGrp="1"/>
          </p:cNvSpPr>
          <p:nvPr>
            <p:ph sz="quarter" idx="15"/>
          </p:nvPr>
        </p:nvSpPr>
        <p:spPr>
          <a:xfrm>
            <a:off x="1293093" y="2326823"/>
            <a:ext cx="10067637" cy="404132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360538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3106160"/>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grpSp>
      <p:sp>
        <p:nvSpPr>
          <p:cNvPr id="3" name="Footer Placeholder"/>
          <p:cNvSpPr>
            <a:spLocks noGrp="1"/>
          </p:cNvSpPr>
          <p:nvPr>
            <p:ph type="ftr" sz="quarter" idx="10"/>
          </p:nvPr>
        </p:nvSpPr>
        <p:spPr/>
        <p:txBody>
          <a:bodyPr/>
          <a:lstStyle/>
          <a:p>
            <a:r>
              <a:rPr lang="en-US" dirty="0"/>
              <a:t>Better Together: Moss Adams &amp; </a:t>
            </a:r>
            <a:r>
              <a:rPr lang="en-US" dirty="0" err="1"/>
              <a:t>TriMet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592037"/>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26" name="Text Placeholder-Process 1"/>
          <p:cNvSpPr>
            <a:spLocks noGrp="1"/>
          </p:cNvSpPr>
          <p:nvPr>
            <p:ph type="body" sz="quarter" idx="48" hasCustomPrompt="1"/>
          </p:nvPr>
        </p:nvSpPr>
        <p:spPr>
          <a:xfrm>
            <a:off x="151630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92646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92646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8351213"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8351213"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430833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9C9CA7B-DFD4-44B5-8C60-D14B8CD1FB59}" type="datetimeFigureOut">
              <a:rPr lang="en-US" smtClean="0"/>
              <a:t>12/1/2023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56719880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
        <p:nvSpPr>
          <p:cNvPr id="5" name="Date Placeholder 4"/>
          <p:cNvSpPr>
            <a:spLocks noGrp="1"/>
          </p:cNvSpPr>
          <p:nvPr>
            <p:ph type="dt" sz="half" idx="10"/>
          </p:nvPr>
        </p:nvSpPr>
        <p:spPr/>
        <p:txBody>
          <a:bodyPr/>
          <a:lstStyle/>
          <a:p>
            <a:fld id="{35E72C73-2D91-4E12-BA25-F0AA0C03599B}" type="datetimeFigureOut">
              <a:rPr lang="en-US" smtClean="0"/>
              <a:t>12/1/2023</a:t>
            </a:fld>
            <a:endParaRPr lang="en-US" dirty="0"/>
          </a:p>
        </p:txBody>
      </p:sp>
    </p:spTree>
    <p:extLst>
      <p:ext uri="{BB962C8B-B14F-4D97-AF65-F5344CB8AC3E}">
        <p14:creationId xmlns:p14="http://schemas.microsoft.com/office/powerpoint/2010/main" val="230416278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BDB8791-F1B0-41E7-B7FD-A781E65C4266}" type="datetimeFigureOut">
              <a:rPr lang="en-US" smtClean="0"/>
              <a:t>12/1/2023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1977397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9243" y="1959429"/>
            <a:ext cx="10285741" cy="2383362"/>
          </a:xfrm>
        </p:spPr>
        <p:txBody>
          <a:bodyPr anchor="b"/>
          <a:lstStyle>
            <a:lvl1pPr algn="l">
              <a:lnSpc>
                <a:spcPct val="100000"/>
              </a:lnSpc>
              <a:defRPr sz="51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9244" y="4934123"/>
            <a:ext cx="3232727" cy="1434020"/>
          </a:xfrm>
        </p:spPr>
        <p:txBody>
          <a:bodyPr/>
          <a:lstStyle>
            <a:lvl1pPr marL="0" indent="0" algn="l">
              <a:lnSpc>
                <a:spcPts val="1383"/>
              </a:lnSpc>
              <a:spcAft>
                <a:spcPts val="0"/>
              </a:spcAft>
              <a:buNone/>
              <a:defRPr sz="1179" baseline="0">
                <a:solidFill>
                  <a:schemeClr val="accent3"/>
                </a:solidFill>
                <a:latin typeface="+mn-lt"/>
                <a:cs typeface="Arial" panose="020B0604020202020204" pitchFamily="34" charset="0"/>
              </a:defRPr>
            </a:lvl1pPr>
            <a:lvl2pPr marL="474075" indent="0" algn="ctr">
              <a:buNone/>
              <a:defRPr sz="2074"/>
            </a:lvl2pPr>
            <a:lvl3pPr marL="948150" indent="0" algn="ctr">
              <a:buNone/>
              <a:defRPr sz="1866"/>
            </a:lvl3pPr>
            <a:lvl4pPr marL="1422226" indent="0" algn="ctr">
              <a:buNone/>
              <a:defRPr sz="1660"/>
            </a:lvl4pPr>
            <a:lvl5pPr marL="1896300" indent="0" algn="ctr">
              <a:buNone/>
              <a:defRPr sz="1660"/>
            </a:lvl5pPr>
            <a:lvl6pPr marL="2370376" indent="0" algn="ctr">
              <a:buNone/>
              <a:defRPr sz="1660"/>
            </a:lvl6pPr>
            <a:lvl7pPr marL="2844450" indent="0" algn="ctr">
              <a:buNone/>
              <a:defRPr sz="1660"/>
            </a:lvl7pPr>
            <a:lvl8pPr marL="3318527" indent="0" algn="ctr">
              <a:buNone/>
              <a:defRPr sz="1660"/>
            </a:lvl8pPr>
            <a:lvl9pPr marL="3792601" indent="0" algn="ctr">
              <a:buNone/>
              <a:defRPr sz="1660"/>
            </a:lvl9pPr>
          </a:lstStyle>
          <a:p>
            <a:r>
              <a:rPr lang="en-US" dirty="0"/>
              <a:t>Prepared by Name</a:t>
            </a:r>
          </a:p>
        </p:txBody>
      </p:sp>
      <p:cxnSp>
        <p:nvCxnSpPr>
          <p:cNvPr id="11" name="Straight Connector 10"/>
          <p:cNvCxnSpPr/>
          <p:nvPr/>
        </p:nvCxnSpPr>
        <p:spPr>
          <a:xfrm>
            <a:off x="1069244" y="4818344"/>
            <a:ext cx="323272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solidFill>
                <a:schemeClr val="accent2"/>
              </a:solidFill>
            </a:endParaRPr>
          </a:p>
        </p:txBody>
      </p:sp>
      <p:grpSp>
        <p:nvGrpSpPr>
          <p:cNvPr id="71" name="Group 70"/>
          <p:cNvGrpSpPr/>
          <p:nvPr userDrawn="1"/>
        </p:nvGrpSpPr>
        <p:grpSpPr>
          <a:xfrm>
            <a:off x="5847318" y="81642"/>
            <a:ext cx="5512947" cy="1623786"/>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2010706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45922" y="5089877"/>
            <a:ext cx="3663852" cy="862351"/>
          </a:xfrm>
        </p:spPr>
        <p:txBody>
          <a:bodyPr vert="horz" lIns="27432" anchor="t"/>
          <a:lstStyle>
            <a:lvl1pPr>
              <a:defRPr sz="1179">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45923" y="4722484"/>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1045923" y="1959428"/>
            <a:ext cx="10314342" cy="2396621"/>
          </a:xfrm>
        </p:spPr>
        <p:txBody>
          <a:bodyPr anchor="b"/>
          <a:lstStyle>
            <a:lvl1pPr algn="l">
              <a:lnSpc>
                <a:spcPct val="100000"/>
              </a:lnSpc>
              <a:defRPr sz="4714"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p>
        </p:txBody>
      </p:sp>
      <p:grpSp>
        <p:nvGrpSpPr>
          <p:cNvPr id="32" name="MathPattern"/>
          <p:cNvGrpSpPr>
            <a:grpSpLocks noChangeAspect="1"/>
          </p:cNvGrpSpPr>
          <p:nvPr userDrawn="1"/>
        </p:nvGrpSpPr>
        <p:grpSpPr>
          <a:xfrm>
            <a:off x="4809741" y="81642"/>
            <a:ext cx="6759166" cy="1623786"/>
            <a:chOff x="5592762" y="50799"/>
            <a:chExt cx="4064000" cy="976314"/>
          </a:xfrm>
        </p:grpSpPr>
        <p:sp>
          <p:nvSpPr>
            <p:cNvPr id="33" name="Freeform 32"/>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8" name="Freeform 6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9" name="Freeform 6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0" name="Freeform 6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4072595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214937" y="2326823"/>
            <a:ext cx="10181305" cy="734785"/>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dirty="0"/>
            </a:p>
          </p:txBody>
        </p:sp>
      </p:grpSp>
      <p:sp>
        <p:nvSpPr>
          <p:cNvPr id="3" name="Footer Placeholder"/>
          <p:cNvSpPr>
            <a:spLocks noGrp="1"/>
          </p:cNvSpPr>
          <p:nvPr userDrawn="1">
            <p:ph type="ftr" sz="quarter" idx="10"/>
          </p:nvPr>
        </p:nvSpPr>
        <p:spPr/>
        <p:txBody>
          <a:bodyPr/>
          <a:lstStyle/>
          <a:p>
            <a:r>
              <a:rPr lang="en-US" dirty="0"/>
              <a:t>Better Together: Moss Adams &amp; [CLIENT]</a:t>
            </a:r>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43" name="Text Placeholder-ProcessTitle 1"/>
          <p:cNvSpPr>
            <a:spLocks noGrp="1"/>
          </p:cNvSpPr>
          <p:nvPr userDrawn="1">
            <p:ph type="body" sz="quarter" idx="37" hasCustomPrompt="1"/>
          </p:nvPr>
        </p:nvSpPr>
        <p:spPr>
          <a:xfrm>
            <a:off x="151630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40228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5082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9034732"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516303"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4011727"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49632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903041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91533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93093" y="489859"/>
            <a:ext cx="2539997" cy="2204357"/>
          </a:xfrm>
        </p:spPr>
        <p:txBody>
          <a:bodyPr/>
          <a:lstStyle>
            <a:lvl1pPr>
              <a:defRPr/>
            </a:lvl1pPr>
          </a:lstStyle>
          <a:p>
            <a:r>
              <a:rPr lang="en-US" dirty="0"/>
              <a:t>Click to add title</a:t>
            </a:r>
          </a:p>
        </p:txBody>
      </p:sp>
      <p:cxnSp>
        <p:nvCxnSpPr>
          <p:cNvPr id="11"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689067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820727" y="489859"/>
            <a:ext cx="2540001" cy="2204357"/>
          </a:xfrm>
        </p:spPr>
        <p:txBody>
          <a:bodyPr/>
          <a:lstStyle>
            <a:lvl1pPr>
              <a:defRPr/>
            </a:lvl1pPr>
          </a:lstStyle>
          <a:p>
            <a:r>
              <a:rPr lang="en-US" dirty="0"/>
              <a:t>Click to add title</a:t>
            </a:r>
          </a:p>
        </p:txBody>
      </p:sp>
      <p:cxnSp>
        <p:nvCxnSpPr>
          <p:cNvPr id="11" name="RuleLine - Mid"/>
          <p:cNvCxnSpPr/>
          <p:nvPr userDrawn="1"/>
        </p:nvCxnSpPr>
        <p:spPr>
          <a:xfrm>
            <a:off x="8820728"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77455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820831"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32960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959429"/>
            <a:ext cx="6650181"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003726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29"/>
            <a:ext cx="6650180"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820265" y="1959429"/>
            <a:ext cx="2539999" cy="4408714"/>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825135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2694214"/>
            <a:ext cx="10067637" cy="36739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319580075"/>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768952275"/>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493152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959429"/>
            <a:ext cx="1006763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4771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592036"/>
            <a:ext cx="10067637" cy="477610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9568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3429000"/>
            <a:ext cx="5762805" cy="2939143"/>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60"/>
            <a:ext cx="5762804" cy="2204356"/>
          </a:xfrm>
        </p:spPr>
        <p:txBody>
          <a:bodyPr/>
          <a:lstStyle/>
          <a:p>
            <a:r>
              <a:rPr lang="en-US" dirty="0"/>
              <a:t>Click to edit Master title style</a:t>
            </a:r>
          </a:p>
        </p:txBody>
      </p:sp>
      <p:cxnSp>
        <p:nvCxnSpPr>
          <p:cNvPr id="8"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74049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1959429"/>
            <a:ext cx="5762805"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59"/>
            <a:ext cx="576280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730714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30"/>
            <a:ext cx="576280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231814" y="930728"/>
            <a:ext cx="592047" cy="587829"/>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4"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486935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241766" y="2400300"/>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grpSp>
      <p:sp>
        <p:nvSpPr>
          <p:cNvPr id="23" name="Text Placeholder - Bio Name 1-2"/>
          <p:cNvSpPr>
            <a:spLocks noGrp="1"/>
          </p:cNvSpPr>
          <p:nvPr>
            <p:ph type="body" sz="quarter" idx="22" hasCustomPrompt="1"/>
          </p:nvPr>
        </p:nvSpPr>
        <p:spPr>
          <a:xfrm>
            <a:off x="1293813" y="3429000"/>
            <a:ext cx="2540000" cy="2939142"/>
          </a:xfrm>
        </p:spPr>
        <p:txBody>
          <a:bodyPr/>
          <a:lstStyle>
            <a:lvl1pPr marL="0" indent="0" algn="r">
              <a:lnSpc>
                <a:spcPct val="100000"/>
              </a:lnSpc>
              <a:spcBef>
                <a:spcPts val="1455"/>
              </a:spcBef>
              <a:spcAft>
                <a:spcPts val="0"/>
              </a:spcAft>
              <a:buFont typeface="Arial" panose="020B0604020202020204" pitchFamily="34" charset="0"/>
              <a:buNone/>
              <a:defRPr sz="1179" b="1" baseline="0">
                <a:latin typeface="+mj-lt"/>
              </a:defRPr>
            </a:lvl1pPr>
            <a:lvl2pPr marL="0" indent="0" algn="r">
              <a:lnSpc>
                <a:spcPct val="100000"/>
              </a:lnSpc>
              <a:spcBef>
                <a:spcPts val="0"/>
              </a:spcBef>
              <a:spcAft>
                <a:spcPts val="429"/>
              </a:spcAft>
              <a:buNone/>
              <a:defRPr sz="1179" b="0" i="1" cap="none" spc="0" baseline="0">
                <a:latin typeface="+mj-lt"/>
              </a:defRPr>
            </a:lvl2pPr>
            <a:lvl3pPr marL="0" indent="0" algn="r">
              <a:lnSpc>
                <a:spcPct val="100000"/>
              </a:lnSpc>
              <a:spcBef>
                <a:spcPts val="727"/>
              </a:spcBef>
              <a:spcAft>
                <a:spcPts val="1455"/>
              </a:spcAft>
              <a:buNone/>
              <a:defRPr sz="1179">
                <a:solidFill>
                  <a:schemeClr val="accent2"/>
                </a:solidFill>
              </a:defRPr>
            </a:lvl3pPr>
            <a:lvl4pPr marL="0" indent="0" algn="r">
              <a:lnSpc>
                <a:spcPts val="1500"/>
              </a:lnSpc>
              <a:spcBef>
                <a:spcPts val="0"/>
              </a:spcBef>
              <a:spcAft>
                <a:spcPts val="643"/>
              </a:spcAft>
              <a:buNone/>
              <a:defRPr sz="1125" baseline="0">
                <a:solidFill>
                  <a:schemeClr val="tx2">
                    <a:lumMod val="50000"/>
                  </a:schemeClr>
                </a:solidFill>
              </a:defRPr>
            </a:lvl4pPr>
            <a:lvl5pPr marL="110832" indent="-110832" algn="r">
              <a:lnSpc>
                <a:spcPts val="1500"/>
              </a:lnSpc>
              <a:spcBef>
                <a:spcPts val="0"/>
              </a:spcBef>
              <a:spcAft>
                <a:spcPts val="643"/>
              </a:spcAft>
              <a:buFont typeface="Arial" panose="020B0604020202020204" pitchFamily="34" charset="0"/>
              <a:buChar char="-"/>
              <a:defRPr sz="1125" baseline="0"/>
            </a:lvl5pPr>
            <a:lvl6pPr marL="0" indent="0" algn="r">
              <a:lnSpc>
                <a:spcPct val="100000"/>
              </a:lnSpc>
              <a:spcBef>
                <a:spcPts val="727"/>
              </a:spcBef>
              <a:spcAft>
                <a:spcPts val="242"/>
              </a:spcAft>
              <a:buNone/>
              <a:defRPr sz="964" b="1" cap="all" spc="61"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710083"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42753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0" y="3429000"/>
            <a:ext cx="5808647" cy="2939143"/>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60"/>
            <a:ext cx="5808646" cy="2204356"/>
          </a:xfrm>
        </p:spPr>
        <p:txBody>
          <a:bodyPr/>
          <a:lstStyle/>
          <a:p>
            <a:r>
              <a:rPr lang="en-US" dirty="0"/>
              <a:t>Click to edit Master title style</a:t>
            </a:r>
          </a:p>
        </p:txBody>
      </p:sp>
      <p:cxnSp>
        <p:nvCxnSpPr>
          <p:cNvPr id="8" name="RuleLine - Mid"/>
          <p:cNvCxnSpPr/>
          <p:nvPr userDrawn="1"/>
        </p:nvCxnSpPr>
        <p:spPr>
          <a:xfrm>
            <a:off x="555208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99524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742045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59"/>
            <a:ext cx="5808646" cy="734787"/>
          </a:xfrm>
        </p:spPr>
        <p:txBody>
          <a:bodyPr/>
          <a:lstStyle/>
          <a:p>
            <a:r>
              <a:rPr lang="en-US" dirty="0"/>
              <a:t>Click to edit Master title style</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552083"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984775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552082" y="930728"/>
            <a:ext cx="592047" cy="587829"/>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7"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129282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a:xfrm>
            <a:off x="1293093" y="489859"/>
            <a:ext cx="2539997" cy="2204356"/>
          </a:xfrm>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76537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00591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3522354136"/>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3600077162"/>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0"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641393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620574958"/>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942741579"/>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3716125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6313715" y="565613"/>
            <a:ext cx="4803038" cy="5576516"/>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859">
                <a:ln>
                  <a:noFill/>
                </a:ln>
                <a:solidFill>
                  <a:schemeClr val="accent1"/>
                </a:solidFill>
              </a:endParaRPr>
            </a:p>
          </p:txBody>
        </p:sp>
      </p:grpSp>
      <p:sp>
        <p:nvSpPr>
          <p:cNvPr id="19" name="TextBox - Disclaimer"/>
          <p:cNvSpPr txBox="1"/>
          <p:nvPr/>
        </p:nvSpPr>
        <p:spPr>
          <a:xfrm>
            <a:off x="1612909" y="810547"/>
            <a:ext cx="6469734" cy="2600078"/>
          </a:xfrm>
          <a:prstGeom prst="rect">
            <a:avLst/>
          </a:prstGeom>
          <a:noFill/>
        </p:spPr>
        <p:txBody>
          <a:bodyPr wrap="square" lIns="0" tIns="0" rIns="0" bIns="0" rtlCol="0" anchor="ctr">
            <a:noAutofit/>
          </a:bodyPr>
          <a:lstStyle/>
          <a:p>
            <a:pPr lvl="0" algn="l">
              <a:lnSpc>
                <a:spcPct val="120000"/>
              </a:lnSpc>
              <a:spcAft>
                <a:spcPts val="2571"/>
              </a:spcAft>
            </a:pPr>
            <a:r>
              <a:rPr lang="en-US" sz="1714" dirty="0">
                <a:solidFill>
                  <a:schemeClr val="tx2"/>
                </a:solidFill>
              </a:rPr>
              <a:t>Thanks to Faye Brown, Catherine Kaminski, Michele Whaley, and their staff for their excellent facilitation of the audit process and Fiona Earle for her management of the audit contract.</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userDrawn="1"/>
        </p:nvSpPr>
        <p:spPr>
          <a:xfrm>
            <a:off x="1641170" y="565614"/>
            <a:ext cx="4519726" cy="819175"/>
          </a:xfrm>
          <a:prstGeom prst="rect">
            <a:avLst/>
          </a:prstGeom>
          <a:noFill/>
        </p:spPr>
        <p:txBody>
          <a:bodyPr wrap="square" lIns="0" tIns="0" rIns="0" bIns="0" rtlCol="0">
            <a:noAutofit/>
          </a:bodyPr>
          <a:lstStyle/>
          <a:p>
            <a:pPr marL="0" indent="0">
              <a:spcAft>
                <a:spcPts val="429"/>
              </a:spcAft>
              <a:buFont typeface="Arial" panose="020B0604020202020204" pitchFamily="34" charset="0"/>
              <a:buNone/>
            </a:pPr>
            <a:r>
              <a:rPr lang="en-US" sz="3857" dirty="0">
                <a:solidFill>
                  <a:srgbClr val="0E3837"/>
                </a:solidFill>
                <a:latin typeface="+mj-lt"/>
                <a:cs typeface="Arial" panose="020B0604020202020204" pitchFamily="34" charset="0"/>
              </a:rPr>
              <a:t>Acknowledgements</a:t>
            </a:r>
          </a:p>
        </p:txBody>
      </p:sp>
    </p:spTree>
    <p:extLst>
      <p:ext uri="{BB962C8B-B14F-4D97-AF65-F5344CB8AC3E}">
        <p14:creationId xmlns:p14="http://schemas.microsoft.com/office/powerpoint/2010/main" val="2045197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2304641"/>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6" name="Text Placeholder-Process 1"/>
          <p:cNvSpPr>
            <a:spLocks noGrp="1"/>
          </p:cNvSpPr>
          <p:nvPr>
            <p:ph type="body" sz="quarter" idx="48" hasCustomPrompt="1"/>
          </p:nvPr>
        </p:nvSpPr>
        <p:spPr>
          <a:xfrm>
            <a:off x="1516304"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2304642"/>
            <a:ext cx="3009515" cy="756966"/>
          </a:xfrm>
        </p:spPr>
        <p:txBody>
          <a:bodyPr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926464"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8351213"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94105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835876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645215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214937" y="2326823"/>
            <a:ext cx="10181305" cy="734785"/>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userDrawn="1">
            <p:ph type="ftr" sz="quarter" idx="10"/>
          </p:nvPr>
        </p:nvSpPr>
        <p:spPr/>
        <p:txBody>
          <a:bodyPr/>
          <a:lstStyle/>
          <a:p>
            <a:r>
              <a:rPr lang="en-US"/>
              <a:t>Better Together: Moss Adams &amp; [CLIENT]</a:t>
            </a:r>
            <a:endParaRPr lang="en-US" dirty="0"/>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a:p>
        </p:txBody>
      </p:sp>
      <p:sp>
        <p:nvSpPr>
          <p:cNvPr id="43" name="Text Placeholder-ProcessTitle 1"/>
          <p:cNvSpPr>
            <a:spLocks noGrp="1"/>
          </p:cNvSpPr>
          <p:nvPr userDrawn="1">
            <p:ph type="body" sz="quarter" idx="37" hasCustomPrompt="1"/>
          </p:nvPr>
        </p:nvSpPr>
        <p:spPr>
          <a:xfrm>
            <a:off x="151630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40228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5082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9034732"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516303"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4011727"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49632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903041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1256997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1293091"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820728" y="2694214"/>
            <a:ext cx="2540000" cy="3673929"/>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773070" y="1298121"/>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dirty="0"/>
            </a:p>
          </p:txBody>
        </p:sp>
      </p:grpSp>
    </p:spTree>
    <p:extLst>
      <p:ext uri="{BB962C8B-B14F-4D97-AF65-F5344CB8AC3E}">
        <p14:creationId xmlns:p14="http://schemas.microsoft.com/office/powerpoint/2010/main" val="4139775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241766" y="2400300"/>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3" name="Text Placeholder - Bio Name 1-2"/>
          <p:cNvSpPr>
            <a:spLocks noGrp="1"/>
          </p:cNvSpPr>
          <p:nvPr>
            <p:ph type="body" sz="quarter" idx="22" hasCustomPrompt="1"/>
          </p:nvPr>
        </p:nvSpPr>
        <p:spPr>
          <a:xfrm>
            <a:off x="1293813" y="3429000"/>
            <a:ext cx="2540000" cy="2939142"/>
          </a:xfrm>
        </p:spPr>
        <p:txBody>
          <a:bodyPr/>
          <a:lstStyle>
            <a:lvl1pPr marL="0" indent="0" algn="r">
              <a:lnSpc>
                <a:spcPct val="100000"/>
              </a:lnSpc>
              <a:spcBef>
                <a:spcPts val="1455"/>
              </a:spcBef>
              <a:spcAft>
                <a:spcPts val="0"/>
              </a:spcAft>
              <a:buFont typeface="Arial" panose="020B0604020202020204" pitchFamily="34" charset="0"/>
              <a:buNone/>
              <a:defRPr sz="1179" b="1" baseline="0">
                <a:latin typeface="+mj-lt"/>
              </a:defRPr>
            </a:lvl1pPr>
            <a:lvl2pPr marL="0" indent="0" algn="r">
              <a:lnSpc>
                <a:spcPct val="100000"/>
              </a:lnSpc>
              <a:spcBef>
                <a:spcPts val="0"/>
              </a:spcBef>
              <a:spcAft>
                <a:spcPts val="429"/>
              </a:spcAft>
              <a:buNone/>
              <a:defRPr sz="1179" b="0" i="1" cap="none" spc="0" baseline="0">
                <a:latin typeface="+mj-lt"/>
              </a:defRPr>
            </a:lvl2pPr>
            <a:lvl3pPr marL="0" indent="0" algn="r">
              <a:lnSpc>
                <a:spcPct val="100000"/>
              </a:lnSpc>
              <a:spcBef>
                <a:spcPts val="727"/>
              </a:spcBef>
              <a:spcAft>
                <a:spcPts val="1455"/>
              </a:spcAft>
              <a:buNone/>
              <a:defRPr sz="1179">
                <a:solidFill>
                  <a:schemeClr val="accent2"/>
                </a:solidFill>
              </a:defRPr>
            </a:lvl3pPr>
            <a:lvl4pPr marL="0" indent="0" algn="r">
              <a:lnSpc>
                <a:spcPts val="1500"/>
              </a:lnSpc>
              <a:spcBef>
                <a:spcPts val="0"/>
              </a:spcBef>
              <a:spcAft>
                <a:spcPts val="643"/>
              </a:spcAft>
              <a:buNone/>
              <a:defRPr sz="1125" baseline="0">
                <a:solidFill>
                  <a:schemeClr val="tx2">
                    <a:lumMod val="50000"/>
                  </a:schemeClr>
                </a:solidFill>
              </a:defRPr>
            </a:lvl4pPr>
            <a:lvl5pPr marL="110832" indent="-110832" algn="r">
              <a:lnSpc>
                <a:spcPts val="1500"/>
              </a:lnSpc>
              <a:spcBef>
                <a:spcPts val="0"/>
              </a:spcBef>
              <a:spcAft>
                <a:spcPts val="643"/>
              </a:spcAft>
              <a:buFont typeface="Arial" panose="020B0604020202020204" pitchFamily="34" charset="0"/>
              <a:buChar char="-"/>
              <a:defRPr sz="1125" baseline="0"/>
            </a:lvl5pPr>
            <a:lvl6pPr marL="0" indent="0" algn="r">
              <a:lnSpc>
                <a:spcPct val="100000"/>
              </a:lnSpc>
              <a:spcBef>
                <a:spcPts val="727"/>
              </a:spcBef>
              <a:spcAft>
                <a:spcPts val="242"/>
              </a:spcAft>
              <a:buNone/>
              <a:defRPr sz="964" b="1" cap="all" spc="61"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710083"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86357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3" name="Content Placeholder - Right"/>
          <p:cNvSpPr>
            <a:spLocks noGrp="1"/>
          </p:cNvSpPr>
          <p:nvPr>
            <p:ph sz="quarter" idx="14"/>
          </p:nvPr>
        </p:nvSpPr>
        <p:spPr>
          <a:xfrm>
            <a:off x="1293091"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820728" y="2694214"/>
            <a:ext cx="2540000" cy="3673929"/>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773070" y="1298121"/>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Tree>
    <p:extLst>
      <p:ext uri="{BB962C8B-B14F-4D97-AF65-F5344CB8AC3E}">
        <p14:creationId xmlns:p14="http://schemas.microsoft.com/office/powerpoint/2010/main" val="1317193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9" name="Text Placeholder 7"/>
          <p:cNvSpPr>
            <a:spLocks noGrp="1"/>
          </p:cNvSpPr>
          <p:nvPr>
            <p:ph type="body" sz="quarter" idx="23" hasCustomPrompt="1"/>
          </p:nvPr>
        </p:nvSpPr>
        <p:spPr>
          <a:xfrm>
            <a:off x="2847683" y="1969953"/>
            <a:ext cx="3479640"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9082022" y="1969952"/>
            <a:ext cx="2278706" cy="439819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847684" y="2345884"/>
            <a:ext cx="3479640"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847682" y="3429000"/>
            <a:ext cx="5973148" cy="2939143"/>
          </a:xfrm>
        </p:spPr>
        <p:txBody>
          <a:bodyPr numCol="2"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60298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585858" y="1959429"/>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847683"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847684"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847683"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8135952"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8135953"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8135952"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032501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92680"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8495962"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894964"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8495963"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894527"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93091"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58354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hasCustomPrompt="1"/>
          </p:nvPr>
        </p:nvSpPr>
        <p:spPr>
          <a:xfrm>
            <a:off x="1293091" y="2694214"/>
            <a:ext cx="10067638" cy="3673930"/>
          </a:xfrm>
        </p:spPr>
        <p:txBody>
          <a:bodyPr numCol="4"/>
          <a:lstStyle>
            <a:lvl2pPr>
              <a:spcAft>
                <a:spcPts val="243"/>
              </a:spcAft>
              <a:defRPr/>
            </a:lvl2pPr>
            <a:lvl3pPr marL="0" indent="0">
              <a:spcAft>
                <a:spcPts val="485"/>
              </a:spcAft>
              <a:buFont typeface="Arial" panose="020B0604020202020204" pitchFamily="34" charset="0"/>
              <a:buNone/>
              <a:defRPr sz="1125" baseline="0">
                <a:solidFill>
                  <a:schemeClr val="tx2">
                    <a:lumMod val="90000"/>
                    <a:lumOff val="10000"/>
                  </a:schemeClr>
                </a:solidFill>
              </a:defRPr>
            </a:lvl3pPr>
            <a:lvl4pPr>
              <a:lnSpc>
                <a:spcPts val="1500"/>
              </a:lnSpc>
              <a:spcAft>
                <a:spcPts val="643"/>
              </a:spcAft>
              <a:defRPr sz="1179">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93093" y="1959428"/>
            <a:ext cx="10067637" cy="734786"/>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4280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526077" y="979715"/>
            <a:ext cx="7111739" cy="5388430"/>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06829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1293090" y="979714"/>
            <a:ext cx="7527638" cy="5388429"/>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93090" y="489859"/>
            <a:ext cx="7527638" cy="489856"/>
          </a:xfrm>
        </p:spPr>
        <p:txBody>
          <a:bodyPr numCol="1" spcCol="457200"/>
          <a:lstStyle>
            <a:lvl1pPr>
              <a:lnSpc>
                <a:spcPct val="100000"/>
              </a:lnSpc>
              <a:spcBef>
                <a:spcPts val="2181"/>
              </a:spcBef>
              <a:spcAft>
                <a:spcPts val="0"/>
              </a:spcAft>
              <a:defRPr sz="1714" b="0"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p:txBody>
      </p:sp>
    </p:spTree>
    <p:extLst>
      <p:ext uri="{BB962C8B-B14F-4D97-AF65-F5344CB8AC3E}">
        <p14:creationId xmlns:p14="http://schemas.microsoft.com/office/powerpoint/2010/main" val="2748830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930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930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91424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9095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5259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9095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5259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91424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3593573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a:p>
        </p:txBody>
      </p:sp>
      <p:cxnSp>
        <p:nvCxnSpPr>
          <p:cNvPr id="12" name="RuleLine - Mid"/>
          <p:cNvCxnSpPr/>
          <p:nvPr userDrawn="1"/>
        </p:nvCxnSpPr>
        <p:spPr>
          <a:xfrm>
            <a:off x="1293092" y="2807607"/>
            <a:ext cx="443345"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722177" y="734786"/>
            <a:ext cx="6638551" cy="1714500"/>
          </a:xfrm>
        </p:spPr>
        <p:txBody>
          <a:bodyPr anchor="b"/>
          <a:lstStyle>
            <a:lvl1pPr>
              <a:lnSpc>
                <a:spcPts val="1929"/>
              </a:lnSpc>
              <a:spcBef>
                <a:spcPts val="0"/>
              </a:spcBef>
              <a:spcAft>
                <a:spcPts val="727"/>
              </a:spcAft>
              <a:defRPr sz="1179"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93092" y="734786"/>
            <a:ext cx="2539999" cy="1714500"/>
          </a:xfrm>
        </p:spPr>
        <p:txBody>
          <a:bodyPr anchor="b"/>
          <a:lstStyle/>
          <a:p>
            <a:r>
              <a:rPr lang="en-US" dirty="0"/>
              <a:t>Add Slide Title</a:t>
            </a:r>
          </a:p>
        </p:txBody>
      </p:sp>
      <p:sp>
        <p:nvSpPr>
          <p:cNvPr id="44" name="Content Placeholder 9"/>
          <p:cNvSpPr>
            <a:spLocks noGrp="1"/>
          </p:cNvSpPr>
          <p:nvPr>
            <p:ph sz="quarter" idx="18"/>
          </p:nvPr>
        </p:nvSpPr>
        <p:spPr>
          <a:xfrm>
            <a:off x="12930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975690" y="81641"/>
            <a:ext cx="6134665" cy="1473760"/>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
        <p:nvSpPr>
          <p:cNvPr id="42" name="Content Placeholder 9"/>
          <p:cNvSpPr>
            <a:spLocks noGrp="1"/>
          </p:cNvSpPr>
          <p:nvPr>
            <p:ph sz="quarter" idx="19"/>
          </p:nvPr>
        </p:nvSpPr>
        <p:spPr>
          <a:xfrm>
            <a:off x="91424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9095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5259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Tree>
    <p:extLst>
      <p:ext uri="{BB962C8B-B14F-4D97-AF65-F5344CB8AC3E}">
        <p14:creationId xmlns:p14="http://schemas.microsoft.com/office/powerpoint/2010/main" val="2514174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9" name="Text Placeholder 7"/>
          <p:cNvSpPr>
            <a:spLocks noGrp="1"/>
          </p:cNvSpPr>
          <p:nvPr>
            <p:ph type="body" sz="quarter" idx="23" hasCustomPrompt="1"/>
          </p:nvPr>
        </p:nvSpPr>
        <p:spPr>
          <a:xfrm>
            <a:off x="2847683" y="1969953"/>
            <a:ext cx="3479640"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9082022" y="1969952"/>
            <a:ext cx="2278706" cy="439819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847684" y="2345884"/>
            <a:ext cx="3479640"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847682" y="3429000"/>
            <a:ext cx="5973148" cy="2939143"/>
          </a:xfrm>
        </p:spPr>
        <p:txBody>
          <a:bodyPr numCol="2"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4127337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647362"/>
            <a:ext cx="121920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341077"/>
            <a:ext cx="12192000" cy="1657979"/>
          </a:xfrm>
          <a:prstGeom prst="rect">
            <a:avLst/>
          </a:prstGeom>
          <a:solidFill>
            <a:schemeClr val="accent1">
              <a:lumMod val="50000"/>
            </a:schemeClr>
          </a:solidFill>
        </p:spPr>
        <p:txBody>
          <a:bodyPr wrap="square" lIns="0" tIns="0" rIns="0" bIns="0" rtlCol="0" anchor="ctr">
            <a:noAutofit/>
          </a:bodyPr>
          <a:lstStyle/>
          <a:p>
            <a:pPr marL="0" lvl="0" indent="0" algn="ctr">
              <a:spcAft>
                <a:spcPts val="485"/>
              </a:spcAft>
              <a:buFont typeface="Arial" panose="020B0604020202020204" pitchFamily="34" charset="0"/>
              <a:buNone/>
            </a:pPr>
            <a:r>
              <a:rPr lang="en-US" sz="8000" b="1" spc="121"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349931" y="2"/>
            <a:ext cx="9927908" cy="6858001"/>
          </a:xfrm>
        </p:spPr>
        <p:txBody>
          <a:bodyPr anchor="ctr"/>
          <a:lstStyle>
            <a:lvl1pPr algn="ctr">
              <a:defRPr sz="8727" baseline="0">
                <a:solidFill>
                  <a:schemeClr val="accent1">
                    <a:lumMod val="50000"/>
                  </a:schemeClr>
                </a:solidFill>
              </a:defRPr>
            </a:lvl1pPr>
            <a:lvl2pPr algn="ctr">
              <a:lnSpc>
                <a:spcPct val="100000"/>
              </a:lnSpc>
              <a:defRPr sz="2425"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2286086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786046" y="1379710"/>
            <a:ext cx="4408714" cy="4408714"/>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370912" y="1370267"/>
            <a:ext cx="4408714" cy="4408714"/>
          </a:xfrm>
          <a:prstGeom prst="rect">
            <a:avLst/>
          </a:prstGeom>
        </p:spPr>
      </p:pic>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8" name="TextBox 17"/>
          <p:cNvSpPr txBox="1"/>
          <p:nvPr/>
        </p:nvSpPr>
        <p:spPr>
          <a:xfrm>
            <a:off x="3364269" y="5916622"/>
            <a:ext cx="2695152" cy="449598"/>
          </a:xfrm>
          <a:prstGeom prst="rect">
            <a:avLst/>
          </a:prstGeom>
          <a:noFill/>
        </p:spPr>
        <p:txBody>
          <a:bodyPr wrap="square" lIns="0" tIns="0" rIns="0" bIns="0" rtlCol="0">
            <a:noAutofit/>
          </a:bodyPr>
          <a:lstStyle/>
          <a:p>
            <a:pPr lvl="0"/>
            <a:r>
              <a:rPr lang="en-US" sz="970" i="1" dirty="0">
                <a:solidFill>
                  <a:schemeClr val="accent6"/>
                </a:solidFill>
                <a:latin typeface="+mj-lt"/>
              </a:rPr>
              <a:t>Crater Lake—</a:t>
            </a:r>
          </a:p>
          <a:p>
            <a:r>
              <a:rPr lang="en-US" sz="97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8414322" y="5912411"/>
            <a:ext cx="2860628" cy="449598"/>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364270" y="2212132"/>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104</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years</a:t>
            </a:r>
            <a:r>
              <a:rPr lang="en-US" sz="1071" spc="61" baseline="0" dirty="0">
                <a:solidFill>
                  <a:schemeClr val="bg1"/>
                </a:solidFill>
                <a:latin typeface="Arial" panose="020B0604020202020204" pitchFamily="34" charset="0"/>
                <a:cs typeface="Arial" panose="020B0604020202020204" pitchFamily="34" charset="0"/>
              </a:rPr>
              <a:t> in </a:t>
            </a:r>
            <a:br>
              <a:rPr lang="en-US" sz="1071" spc="61" baseline="0" dirty="0">
                <a:solidFill>
                  <a:schemeClr val="bg1"/>
                </a:solidFill>
                <a:latin typeface="Arial" panose="020B0604020202020204" pitchFamily="34" charset="0"/>
                <a:cs typeface="Arial" panose="020B0604020202020204" pitchFamily="34" charset="0"/>
              </a:rPr>
            </a:br>
            <a:r>
              <a:rPr lang="en-US" sz="1071" spc="61" baseline="0" dirty="0">
                <a:solidFill>
                  <a:schemeClr val="bg1"/>
                </a:solidFill>
                <a:latin typeface="Arial" panose="020B0604020202020204" pitchFamily="34" charset="0"/>
                <a:cs typeface="Arial" panose="020B0604020202020204" pitchFamily="34" charset="0"/>
              </a:rPr>
              <a:t>business</a:t>
            </a:r>
            <a:endParaRPr lang="en-US" sz="1071" spc="61"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364270" y="3242120"/>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2,600+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364270" y="4258099"/>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30+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industries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807060"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24</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locations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8397191"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100+</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countries served</a:t>
            </a:r>
            <a:br>
              <a:rPr lang="en-US" sz="1071" spc="61" dirty="0">
                <a:solidFill>
                  <a:schemeClr val="bg1"/>
                </a:solidFill>
                <a:latin typeface="Arial" panose="020B0604020202020204" pitchFamily="34" charset="0"/>
                <a:cs typeface="Arial" panose="020B0604020202020204" pitchFamily="34" charset="0"/>
              </a:rPr>
            </a:br>
            <a:r>
              <a:rPr lang="en-US" sz="1071" i="1" spc="61" dirty="0">
                <a:solidFill>
                  <a:schemeClr val="bg1"/>
                </a:solidFill>
                <a:latin typeface="Arial" panose="020B0604020202020204" pitchFamily="34" charset="0"/>
                <a:cs typeface="Arial" panose="020B0604020202020204" pitchFamily="34" charset="0"/>
              </a:rPr>
              <a:t>through </a:t>
            </a:r>
            <a:r>
              <a:rPr lang="en-US" sz="1071" i="1" spc="61" dirty="0" err="1">
                <a:solidFill>
                  <a:schemeClr val="bg1"/>
                </a:solidFill>
                <a:latin typeface="Arial" panose="020B0604020202020204" pitchFamily="34" charset="0"/>
                <a:cs typeface="Arial" panose="020B0604020202020204" pitchFamily="34" charset="0"/>
              </a:rPr>
              <a:t>Praxity</a:t>
            </a:r>
            <a:r>
              <a:rPr lang="en-US" sz="1071" i="1" spc="61" dirty="0">
                <a:solidFill>
                  <a:schemeClr val="bg1"/>
                </a:solidFill>
                <a:latin typeface="Arial" panose="020B0604020202020204" pitchFamily="34" charset="0"/>
                <a:cs typeface="Arial" panose="020B0604020202020204" pitchFamily="34" charset="0"/>
              </a:rPr>
              <a:t>, ASIBL</a:t>
            </a:r>
          </a:p>
        </p:txBody>
      </p:sp>
      <p:sp>
        <p:nvSpPr>
          <p:cNvPr id="42" name="TextBox 41"/>
          <p:cNvSpPr txBox="1"/>
          <p:nvPr/>
        </p:nvSpPr>
        <p:spPr>
          <a:xfrm>
            <a:off x="9978766"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$527M</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 revenue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3023035" y="1636645"/>
            <a:ext cx="144960" cy="4151779"/>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943915" y="1086555"/>
            <a:ext cx="146957" cy="5420039"/>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92679"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45" name="Straight Connector 44"/>
          <p:cNvCxnSpPr/>
          <p:nvPr userDrawn="1"/>
        </p:nvCxnSpPr>
        <p:spPr>
          <a:xfrm>
            <a:off x="1305916"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377332" y="1967832"/>
            <a:ext cx="314108" cy="3526971"/>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grpSp>
        <p:nvGrpSpPr>
          <p:cNvPr id="72" name="Group 71"/>
          <p:cNvGrpSpPr/>
          <p:nvPr userDrawn="1"/>
        </p:nvGrpSpPr>
        <p:grpSpPr>
          <a:xfrm>
            <a:off x="6975245" y="2810005"/>
            <a:ext cx="4028020" cy="619005"/>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Title 1"/>
          <p:cNvSpPr txBox="1">
            <a:spLocks/>
          </p:cNvSpPr>
          <p:nvPr userDrawn="1"/>
        </p:nvSpPr>
        <p:spPr>
          <a:xfrm>
            <a:off x="631881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86" name="Straight Connector 85"/>
          <p:cNvCxnSpPr/>
          <p:nvPr userDrawn="1"/>
        </p:nvCxnSpPr>
        <p:spPr>
          <a:xfrm>
            <a:off x="633205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790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6"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8529775" y="3625535"/>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8529775" y="1763186"/>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47644" y="4051907"/>
            <a:ext cx="413074" cy="370291"/>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8012713" y="734785"/>
            <a:ext cx="227480" cy="5453744"/>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41"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95" name="Straight Connector 94"/>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8612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8012714" y="734786"/>
            <a:ext cx="227480" cy="541020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8529775" y="419671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8529775" y="276406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8529775" y="13464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86" name="Straight Connector 85"/>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761678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6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8012156" y="570529"/>
            <a:ext cx="225334" cy="5633432"/>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8529775" y="48783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8529775" y="3479569"/>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8529775" y="2060292"/>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8529775" y="682246"/>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78"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79" name="Straight Connector 78"/>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6708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5"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5110843" y="3551240"/>
            <a:ext cx="6504214" cy="195943"/>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7355605" y="3933849"/>
            <a:ext cx="200081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5188761" y="2326155"/>
            <a:ext cx="6228423" cy="852351"/>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4"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5" name="Straight Connector 94"/>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686857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3"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8517497"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6341085"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5116285" y="3551240"/>
            <a:ext cx="6493330" cy="195943"/>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5188761" y="2326155"/>
            <a:ext cx="6228423" cy="852351"/>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4" name="Straight Connector 93"/>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9332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5121730" y="3550773"/>
            <a:ext cx="6493326" cy="180976"/>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9420556"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7483923"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524494"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5188761" y="2326155"/>
            <a:ext cx="6228423" cy="852351"/>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2"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3" name="Straight Connector 92"/>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664770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93090" y="3061608"/>
            <a:ext cx="6456178" cy="180976"/>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7402286" y="837228"/>
            <a:ext cx="4789714" cy="518354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3912958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560558"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93090" y="3061607"/>
            <a:ext cx="5782624" cy="18614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7402286" y="837228"/>
            <a:ext cx="4789714" cy="518354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1384286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585858" y="1959429"/>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847683"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847684"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847683"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8135952"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8135953"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8135952"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965911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560558"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93090" y="3061607"/>
            <a:ext cx="5782624" cy="18614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7402286" y="837228"/>
            <a:ext cx="4789714" cy="518354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1346054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90" y="3061608"/>
            <a:ext cx="6456178" cy="180976"/>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7402286" y="837228"/>
            <a:ext cx="4789714" cy="518354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3382838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3411842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4288085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094979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8951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386664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369780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93093" y="489859"/>
            <a:ext cx="10067634" cy="734787"/>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93090" y="1959429"/>
            <a:ext cx="3239560" cy="2809005"/>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93089" y="5135824"/>
            <a:ext cx="6650080" cy="18614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69134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8" name="Title Placeholder - Top"/>
          <p:cNvSpPr>
            <a:spLocks noGrp="1"/>
          </p:cNvSpPr>
          <p:nvPr>
            <p:ph type="title" hasCustomPrompt="1"/>
          </p:nvPr>
        </p:nvSpPr>
        <p:spPr>
          <a:xfrm>
            <a:off x="1293093" y="489859"/>
            <a:ext cx="10067634" cy="734787"/>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89" y="5135824"/>
            <a:ext cx="6650080" cy="18614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93090" y="1959429"/>
            <a:ext cx="3239560" cy="294054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3587818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92680"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8495962"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894964"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8495963"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894527"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93091"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341530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6" name="TextBox"/>
          <p:cNvSpPr txBox="1"/>
          <p:nvPr/>
        </p:nvSpPr>
        <p:spPr>
          <a:xfrm>
            <a:off x="8965047" y="3817852"/>
            <a:ext cx="2395681"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6408618"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85108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mn-lt"/>
              <a:cs typeface="Arial" panose="020B0604020202020204" pitchFamily="34" charset="0"/>
            </a:endParaRPr>
          </a:p>
        </p:txBody>
      </p:sp>
      <p:sp>
        <p:nvSpPr>
          <p:cNvPr id="85" name="TextBox"/>
          <p:cNvSpPr txBox="1"/>
          <p:nvPr/>
        </p:nvSpPr>
        <p:spPr>
          <a:xfrm>
            <a:off x="129309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966383"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69" name="Rectangle"/>
          <p:cNvSpPr/>
          <p:nvPr/>
        </p:nvSpPr>
        <p:spPr>
          <a:xfrm>
            <a:off x="6408618"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5" name="Rectangle"/>
          <p:cNvSpPr/>
          <p:nvPr/>
        </p:nvSpPr>
        <p:spPr>
          <a:xfrm>
            <a:off x="385108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 name="Rectangle"/>
          <p:cNvSpPr/>
          <p:nvPr/>
        </p:nvSpPr>
        <p:spPr>
          <a:xfrm>
            <a:off x="129309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3" name="Text Placeholder - Event Overview"/>
          <p:cNvSpPr>
            <a:spLocks noGrp="1"/>
          </p:cNvSpPr>
          <p:nvPr>
            <p:ph type="body" sz="quarter" idx="31" hasCustomPrompt="1"/>
          </p:nvPr>
        </p:nvSpPr>
        <p:spPr>
          <a:xfrm>
            <a:off x="8959463" y="3940969"/>
            <a:ext cx="2395681" cy="821532"/>
          </a:xfrm>
        </p:spPr>
        <p:txBody>
          <a:bodyPr lIns="182880" rIns="137160"/>
          <a:lstStyle>
            <a:lvl1pPr>
              <a:spcAft>
                <a:spcPts val="363"/>
              </a:spcAft>
              <a:defRPr sz="1500"/>
            </a:lvl1pPr>
            <a:lvl3pPr>
              <a:lnSpc>
                <a:spcPct val="100000"/>
              </a:lnSpc>
              <a:defRPr sz="1018"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6404604" y="3940969"/>
            <a:ext cx="2395681" cy="821532"/>
          </a:xfrm>
        </p:spPr>
        <p:txBody>
          <a:bodyPr lIns="182880" rIns="137160"/>
          <a:lstStyle>
            <a:lvl1pPr>
              <a:spcAft>
                <a:spcPts val="363"/>
              </a:spcAft>
              <a:defRPr sz="1500"/>
            </a:lvl1pPr>
            <a:lvl3pPr>
              <a:lnSpc>
                <a:spcPct val="100000"/>
              </a:lnSpc>
              <a:defRPr sz="1018"/>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848180" y="3940969"/>
            <a:ext cx="2395681" cy="821532"/>
          </a:xfrm>
        </p:spPr>
        <p:txBody>
          <a:bodyPr lIns="182880" rIns="137160"/>
          <a:lstStyle>
            <a:lvl1pPr>
              <a:spcAft>
                <a:spcPts val="363"/>
              </a:spcAft>
              <a:defRPr sz="1500"/>
            </a:lvl1pPr>
            <a:lvl3pPr>
              <a:lnSpc>
                <a:spcPct val="100000"/>
              </a:lnSpc>
              <a:defRPr sz="1018"/>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90414" y="3940969"/>
            <a:ext cx="2395681" cy="821532"/>
          </a:xfrm>
        </p:spPr>
        <p:txBody>
          <a:bodyPr lIns="182880" rIns="137160"/>
          <a:lstStyle>
            <a:lvl1pPr>
              <a:spcAft>
                <a:spcPts val="363"/>
              </a:spcAft>
              <a:defRPr sz="1500"/>
            </a:lvl1pPr>
            <a:lvl3pPr>
              <a:lnSpc>
                <a:spcPct val="100000"/>
              </a:lnSpc>
              <a:defRPr sz="1018"/>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471375"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4027134"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582893"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9143538"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3742919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7" name="Text Placeholder-ProcessTitle 1"/>
          <p:cNvSpPr>
            <a:spLocks noGrp="1"/>
          </p:cNvSpPr>
          <p:nvPr>
            <p:ph type="body" sz="quarter" idx="37" hasCustomPrompt="1"/>
          </p:nvPr>
        </p:nvSpPr>
        <p:spPr>
          <a:xfrm>
            <a:off x="1293091"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What We Heard You Say</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93091"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709774"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709774"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8126457"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8126456"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1333349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2" name="Group 1"/>
          <p:cNvGrpSpPr/>
          <p:nvPr userDrawn="1"/>
        </p:nvGrpSpPr>
        <p:grpSpPr>
          <a:xfrm>
            <a:off x="1293091" y="2723131"/>
            <a:ext cx="10294993" cy="2146526"/>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24" name="Text Area - ApproachTitle 4"/>
          <p:cNvSpPr>
            <a:spLocks noGrp="1"/>
          </p:cNvSpPr>
          <p:nvPr>
            <p:ph type="body" sz="quarter" idx="20" hasCustomPrompt="1"/>
          </p:nvPr>
        </p:nvSpPr>
        <p:spPr>
          <a:xfrm>
            <a:off x="8820727" y="2421205"/>
            <a:ext cx="2436913" cy="301925"/>
          </a:xfrm>
        </p:spPr>
        <p:txBody>
          <a:bodyPr/>
          <a:lstStyle>
            <a:lvl1pPr>
              <a:lnSpc>
                <a:spcPts val="1577"/>
              </a:lnSpc>
              <a:spcBef>
                <a:spcPts val="0"/>
              </a:spcBef>
              <a:spcAft>
                <a:spcPts val="727"/>
              </a:spcAft>
              <a:defRPr sz="15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6339743" y="2421205"/>
            <a:ext cx="241478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845610" y="2421205"/>
            <a:ext cx="2384033"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93091" y="2421205"/>
            <a:ext cx="242734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19" name="Text Placeholder 6"/>
          <p:cNvSpPr>
            <a:spLocks noGrp="1"/>
          </p:cNvSpPr>
          <p:nvPr>
            <p:ph type="body" sz="quarter" idx="15"/>
          </p:nvPr>
        </p:nvSpPr>
        <p:spPr>
          <a:xfrm>
            <a:off x="1489585" y="4257336"/>
            <a:ext cx="223084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4285277"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4285277"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489585" y="2939149"/>
            <a:ext cx="223084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794490"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794490"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9313274"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9313274"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5015975" y="5167744"/>
            <a:ext cx="3300284" cy="612805"/>
          </a:xfrm>
          <a:ln>
            <a:solidFill>
              <a:schemeClr val="accent2"/>
            </a:solidFill>
          </a:ln>
        </p:spPr>
        <p:txBody>
          <a:bodyPr wrap="square" lIns="91440" tIns="91440" rIns="91440" bIns="91440">
            <a:spAutoFit/>
          </a:bodyPr>
          <a:lstStyle>
            <a:lvl1pPr>
              <a:lnSpc>
                <a:spcPct val="100000"/>
              </a:lnSpc>
              <a:spcBef>
                <a:spcPts val="0"/>
              </a:spcBef>
              <a:spcAft>
                <a:spcPts val="485"/>
              </a:spcAft>
              <a:defRPr sz="1125"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2"/>
                </a:solidFill>
                <a:latin typeface="+mn-lt"/>
              </a:defRPr>
            </a:lvl2pPr>
          </a:lstStyle>
          <a:p>
            <a:pPr lvl="0"/>
            <a:r>
              <a:rPr lang="en-US" dirty="0"/>
              <a:t>Edit Master text styles</a:t>
            </a:r>
          </a:p>
          <a:p>
            <a:pPr lvl="1"/>
            <a:r>
              <a:rPr lang="en-US" dirty="0"/>
              <a:t>Second level</a:t>
            </a:r>
          </a:p>
        </p:txBody>
      </p:sp>
      <p:sp>
        <p:nvSpPr>
          <p:cNvPr id="42" name="Title Area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43" name="Elbow Connector 42"/>
          <p:cNvCxnSpPr/>
          <p:nvPr userDrawn="1"/>
        </p:nvCxnSpPr>
        <p:spPr>
          <a:xfrm>
            <a:off x="4285278" y="4876843"/>
            <a:ext cx="718236" cy="608456"/>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935005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5" name="Group 4"/>
          <p:cNvGrpSpPr/>
          <p:nvPr/>
        </p:nvGrpSpPr>
        <p:grpSpPr>
          <a:xfrm>
            <a:off x="1293092" y="3733163"/>
            <a:ext cx="10165774" cy="612321"/>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629818"/>
            <a:ext cx="2025578" cy="810661"/>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494208"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7003361"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9512515"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890694"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494207"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7003361"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9512512"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7"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07470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9108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485306" y="3733164"/>
            <a:ext cx="2249861"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4119595"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630730"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9139943"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545319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36415"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36415"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890691"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367007"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67007"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5321282"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8364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64770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4770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601984"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81171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825551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4307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4307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373669"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73669"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654368"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54368"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48530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501178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8358908"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1665830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 name="Title 1"/>
          <p:cNvSpPr txBox="1">
            <a:spLocks/>
          </p:cNvSpPr>
          <p:nvPr/>
        </p:nvSpPr>
        <p:spPr>
          <a:xfrm>
            <a:off x="2018460" y="339133"/>
            <a:ext cx="3232983" cy="195942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857" dirty="0">
                <a:solidFill>
                  <a:schemeClr val="tx2"/>
                </a:solidFill>
              </a:rPr>
              <a:t>Agenda</a:t>
            </a:r>
            <a:endParaRPr lang="en-US" sz="3857" dirty="0">
              <a:solidFill>
                <a:schemeClr val="tx2"/>
              </a:solidFill>
              <a:latin typeface="+mj-lt"/>
            </a:endParaRPr>
          </a:p>
        </p:txBody>
      </p:sp>
      <p:sp>
        <p:nvSpPr>
          <p:cNvPr id="9" name="TextBox 8"/>
          <p:cNvSpPr txBox="1"/>
          <p:nvPr/>
        </p:nvSpPr>
        <p:spPr>
          <a:xfrm>
            <a:off x="2018459" y="3438421"/>
            <a:ext cx="7420712" cy="2939143"/>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Nature of Services Provided</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Critical Audit Areas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Auditor’s Opinion &amp; Reports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Required Communications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Best Practices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Upcoming Accounting Standards</a:t>
            </a:r>
          </a:p>
        </p:txBody>
      </p:sp>
      <p:cxnSp>
        <p:nvCxnSpPr>
          <p:cNvPr id="12" name="RuleLine - Mid"/>
          <p:cNvCxnSpPr/>
          <p:nvPr userDrawn="1"/>
        </p:nvCxnSpPr>
        <p:spPr>
          <a:xfrm>
            <a:off x="2018460" y="305218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0636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3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080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hasCustomPrompt="1"/>
          </p:nvPr>
        </p:nvSpPr>
        <p:spPr>
          <a:xfrm>
            <a:off x="1293091" y="2694214"/>
            <a:ext cx="10067638" cy="3673930"/>
          </a:xfrm>
        </p:spPr>
        <p:txBody>
          <a:bodyPr numCol="4"/>
          <a:lstStyle>
            <a:lvl2pPr>
              <a:spcAft>
                <a:spcPts val="243"/>
              </a:spcAft>
              <a:defRPr/>
            </a:lvl2pPr>
            <a:lvl3pPr marL="0" indent="0">
              <a:spcAft>
                <a:spcPts val="485"/>
              </a:spcAft>
              <a:buFont typeface="Arial" panose="020B0604020202020204" pitchFamily="34" charset="0"/>
              <a:buNone/>
              <a:defRPr sz="1125" baseline="0">
                <a:solidFill>
                  <a:schemeClr val="tx2">
                    <a:lumMod val="90000"/>
                    <a:lumOff val="10000"/>
                  </a:schemeClr>
                </a:solidFill>
              </a:defRPr>
            </a:lvl3pPr>
            <a:lvl4pPr>
              <a:lnSpc>
                <a:spcPts val="1500"/>
              </a:lnSpc>
              <a:spcAft>
                <a:spcPts val="643"/>
              </a:spcAft>
              <a:defRPr sz="1179">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93093" y="1959428"/>
            <a:ext cx="10067637" cy="734786"/>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6269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Box 8"/>
          <p:cNvSpPr txBox="1"/>
          <p:nvPr/>
        </p:nvSpPr>
        <p:spPr>
          <a:xfrm>
            <a:off x="1980777" y="2486319"/>
            <a:ext cx="6968536" cy="3871756"/>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endPar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endParaRPr>
          </a:p>
        </p:txBody>
      </p: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7403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4710547" y="979714"/>
            <a:ext cx="6650181" cy="5388429"/>
          </a:xfrm>
        </p:spPr>
        <p:txBody>
          <a:bodyPr numCol="3" spcCol="365760"/>
          <a:lstStyle>
            <a:lvl1pPr>
              <a:lnSpc>
                <a:spcPct val="100000"/>
              </a:lnSpc>
              <a:spcBef>
                <a:spcPts val="2181"/>
              </a:spcBef>
              <a:spcAft>
                <a:spcPts val="0"/>
              </a:spcAft>
              <a:defRPr sz="1455" b="0" baseline="0"/>
            </a:lvl1pPr>
            <a:lvl2pPr>
              <a:spcBef>
                <a:spcPts val="970"/>
              </a:spcBef>
              <a:spcAft>
                <a:spcPts val="242"/>
              </a:spcAft>
              <a:defRPr sz="1031" u="none" baseline="0">
                <a:solidFill>
                  <a:schemeClr val="tx2"/>
                </a:solidFill>
                <a:latin typeface="Arial Narrow" panose="020B0606020202030204" pitchFamily="34" charset="0"/>
              </a:defRPr>
            </a:lvl2pPr>
            <a:lvl3pPr>
              <a:lnSpc>
                <a:spcPct val="100000"/>
              </a:lnSpc>
              <a:spcAft>
                <a:spcPts val="485"/>
              </a:spcAft>
              <a:defRPr sz="970" baseline="0"/>
            </a:lvl3pPr>
            <a:lvl4pPr marL="221653" indent="-110828">
              <a:lnSpc>
                <a:spcPct val="100000"/>
              </a:lnSpc>
              <a:spcAft>
                <a:spcPts val="243"/>
              </a:spcAft>
              <a:defRPr sz="97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850561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399096" y="1559501"/>
            <a:ext cx="7131242" cy="43815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0" name="Title Placeholder - Top"/>
          <p:cNvSpPr>
            <a:spLocks noGrp="1"/>
          </p:cNvSpPr>
          <p:nvPr>
            <p:ph type="title"/>
          </p:nvPr>
        </p:nvSpPr>
        <p:spPr>
          <a:xfrm>
            <a:off x="1293093" y="489859"/>
            <a:ext cx="10067634" cy="734787"/>
          </a:xfrm>
        </p:spPr>
        <p:txBody>
          <a:bodyPr/>
          <a:lstStyle/>
          <a:p>
            <a:r>
              <a:rPr lang="en-US" dirty="0"/>
              <a:t>Click to edit Master title style</a:t>
            </a:r>
          </a:p>
        </p:txBody>
      </p:sp>
      <p:graphicFrame>
        <p:nvGraphicFramePr>
          <p:cNvPr id="63" name="KEY 2" hidden="1"/>
          <p:cNvGraphicFramePr>
            <a:graphicFrameLocks noGrp="1"/>
          </p:cNvGraphicFramePr>
          <p:nvPr userDrawn="1">
            <p:extLst>
              <p:ext uri="{D42A27DB-BD31-4B8C-83A1-F6EECF244321}">
                <p14:modId xmlns:p14="http://schemas.microsoft.com/office/powerpoint/2010/main" val="3269684455"/>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328925400"/>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94528" y="1959429"/>
            <a:ext cx="3239560" cy="4408714"/>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accent1"/>
                </a:solidFill>
              </a:defRPr>
            </a:lvl1pPr>
            <a:lvl2pPr>
              <a:lnSpc>
                <a:spcPct val="100000"/>
              </a:lnSpc>
              <a:spcBef>
                <a:spcPts val="243"/>
              </a:spcBef>
              <a:defRPr sz="1071"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2176980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399096" y="1559501"/>
            <a:ext cx="7131242" cy="43815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 (Locations)"/>
          <p:cNvSpPr>
            <a:spLocks noGrp="1"/>
          </p:cNvSpPr>
          <p:nvPr>
            <p:ph type="body" sz="quarter" idx="14" hasCustomPrompt="1"/>
          </p:nvPr>
        </p:nvSpPr>
        <p:spPr>
          <a:xfrm>
            <a:off x="1293090" y="1959429"/>
            <a:ext cx="3239560" cy="440871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93093" y="489859"/>
            <a:ext cx="10067634" cy="734787"/>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696688" y="5508497"/>
            <a:ext cx="1453407" cy="986518"/>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2422" dirty="0"/>
                <a:t>24</a:t>
              </a:r>
            </a:p>
            <a:p>
              <a:pPr lvl="1"/>
              <a:r>
                <a:rPr lang="en-US" sz="849"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59"/>
            </a:p>
          </p:txBody>
        </p:sp>
      </p:grpSp>
      <p:graphicFrame>
        <p:nvGraphicFramePr>
          <p:cNvPr id="63" name="KEY 2" hidden="1"/>
          <p:cNvGraphicFramePr>
            <a:graphicFrameLocks noGrp="1"/>
          </p:cNvGraphicFramePr>
          <p:nvPr userDrawn="1">
            <p:extLst>
              <p:ext uri="{D42A27DB-BD31-4B8C-83A1-F6EECF244321}">
                <p14:modId xmlns:p14="http://schemas.microsoft.com/office/powerpoint/2010/main" val="1846294288"/>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3482995147"/>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071"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3198414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6"/>
          <p:cNvSpPr>
            <a:spLocks noGrp="1"/>
          </p:cNvSpPr>
          <p:nvPr>
            <p:ph type="body" sz="quarter" idx="14" hasCustomPrompt="1"/>
          </p:nvPr>
        </p:nvSpPr>
        <p:spPr>
          <a:xfrm>
            <a:off x="6700031" y="734786"/>
            <a:ext cx="5028268" cy="5633357"/>
          </a:xfrm>
        </p:spPr>
        <p:txBody>
          <a:bodyPr numCol="4"/>
          <a:lstStyle>
            <a:lvl1pPr>
              <a:lnSpc>
                <a:spcPct val="100000"/>
              </a:lnSpc>
              <a:spcBef>
                <a:spcPts val="1071"/>
              </a:spcBef>
              <a:spcAft>
                <a:spcPts val="242"/>
              </a:spcAft>
              <a:defRPr lang="en-US" sz="964" b="1" kern="1200" cap="all" spc="36"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85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93093" y="489859"/>
            <a:ext cx="10067634" cy="734787"/>
          </a:xfrm>
        </p:spPr>
        <p:txBody>
          <a:bodyPr/>
          <a:lstStyle/>
          <a:p>
            <a:r>
              <a:rPr lang="en-US" dirty="0"/>
              <a:t>Click to edit Master title style</a:t>
            </a:r>
          </a:p>
        </p:txBody>
      </p:sp>
      <p:grpSp>
        <p:nvGrpSpPr>
          <p:cNvPr id="1049" name="WORLD MAP (highlights)" hidden="1"/>
          <p:cNvGrpSpPr/>
          <p:nvPr userDrawn="1"/>
        </p:nvGrpSpPr>
        <p:grpSpPr>
          <a:xfrm>
            <a:off x="6175487" y="2153544"/>
            <a:ext cx="5552811" cy="2402938"/>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grpSp>
    </p:spTree>
    <p:extLst>
      <p:ext uri="{BB962C8B-B14F-4D97-AF65-F5344CB8AC3E}">
        <p14:creationId xmlns:p14="http://schemas.microsoft.com/office/powerpoint/2010/main" val="3557507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93093" y="489859"/>
            <a:ext cx="10067634" cy="734787"/>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417721" y="624734"/>
            <a:ext cx="489857" cy="48985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
        <p:nvSpPr>
          <p:cNvPr id="8" name="Content Placeholder 9"/>
          <p:cNvSpPr>
            <a:spLocks noGrp="1"/>
          </p:cNvSpPr>
          <p:nvPr>
            <p:ph sz="quarter" idx="15" hasCustomPrompt="1"/>
          </p:nvPr>
        </p:nvSpPr>
        <p:spPr>
          <a:xfrm>
            <a:off x="1293095" y="1771650"/>
            <a:ext cx="4535051" cy="4596493"/>
          </a:xfrm>
        </p:spPr>
        <p:txBody>
          <a:bodyPr/>
          <a:lstStyle>
            <a:lvl1pPr>
              <a:lnSpc>
                <a:spcPct val="120000"/>
              </a:lnSpc>
              <a:spcAft>
                <a:spcPts val="727"/>
              </a:spcAft>
              <a:defRPr sz="1455" baseline="0">
                <a:solidFill>
                  <a:schemeClr val="accent3"/>
                </a:solidFill>
              </a:defRPr>
            </a:lvl1pPr>
            <a:lvl2pPr>
              <a:defRPr>
                <a:solidFill>
                  <a:schemeClr val="accent2"/>
                </a:solidFill>
              </a:defRPr>
            </a:lvl2pPr>
            <a:lvl3pPr>
              <a:lnSpc>
                <a:spcPct val="130000"/>
              </a:lnSpc>
              <a:defRPr sz="1273">
                <a:solidFill>
                  <a:schemeClr val="accent4">
                    <a:lumMod val="60000"/>
                    <a:lumOff val="40000"/>
                  </a:schemeClr>
                </a:solidFill>
              </a:defRPr>
            </a:lvl3pPr>
            <a:lvl4pPr marL="277080" indent="-277080">
              <a:lnSpc>
                <a:spcPct val="130000"/>
              </a:lnSpc>
              <a:spcBef>
                <a:spcPts val="1818"/>
              </a:spcBef>
              <a:spcAft>
                <a:spcPts val="0"/>
              </a:spcAft>
              <a:buClrTx/>
              <a:buFont typeface="+mj-lt"/>
              <a:buAutoNum type="arabicPeriod"/>
              <a:defRPr sz="1273">
                <a:solidFill>
                  <a:schemeClr val="accent4">
                    <a:lumMod val="60000"/>
                    <a:lumOff val="40000"/>
                  </a:schemeClr>
                </a:solidFill>
              </a:defRPr>
            </a:lvl4pPr>
            <a:lvl5pPr marL="277080" indent="0">
              <a:lnSpc>
                <a:spcPct val="130000"/>
              </a:lnSpc>
              <a:buNone/>
              <a:defRPr sz="1273"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grpSp>
        <p:nvGrpSpPr>
          <p:cNvPr id="21" name="MathPattern"/>
          <p:cNvGrpSpPr>
            <a:grpSpLocks noChangeAspect="1"/>
          </p:cNvGrpSpPr>
          <p:nvPr userDrawn="1"/>
        </p:nvGrpSpPr>
        <p:grpSpPr>
          <a:xfrm>
            <a:off x="6602409" y="81642"/>
            <a:ext cx="4757855" cy="11430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1119538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1_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959429"/>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10" name="Content Placeholder 9"/>
          <p:cNvSpPr>
            <a:spLocks noGrp="1"/>
          </p:cNvSpPr>
          <p:nvPr>
            <p:ph sz="quarter" idx="15"/>
          </p:nvPr>
        </p:nvSpPr>
        <p:spPr>
          <a:xfrm>
            <a:off x="1293093" y="2326823"/>
            <a:ext cx="10067637" cy="404132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629631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userDrawn="1">
  <p:cSld name="1_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3106160"/>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grpSp>
      <p:sp>
        <p:nvSpPr>
          <p:cNvPr id="3" name="Footer Placeholder"/>
          <p:cNvSpPr>
            <a:spLocks noGrp="1"/>
          </p:cNvSpPr>
          <p:nvPr>
            <p:ph type="ftr" sz="quarter" idx="10"/>
          </p:nvPr>
        </p:nvSpPr>
        <p:spPr/>
        <p:txBody>
          <a:bodyPr/>
          <a:lstStyle/>
          <a:p>
            <a:r>
              <a:rPr lang="en-US" dirty="0"/>
              <a:t>Better Together: Moss Adams &amp; </a:t>
            </a:r>
            <a:r>
              <a:rPr lang="en-US" dirty="0" err="1"/>
              <a:t>TriMet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592037"/>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26" name="Text Placeholder-Process 1"/>
          <p:cNvSpPr>
            <a:spLocks noGrp="1"/>
          </p:cNvSpPr>
          <p:nvPr>
            <p:ph type="body" sz="quarter" idx="48" hasCustomPrompt="1"/>
          </p:nvPr>
        </p:nvSpPr>
        <p:spPr>
          <a:xfrm>
            <a:off x="151630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92646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92646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8351213"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8351213"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486649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9243" y="1959429"/>
            <a:ext cx="10285741" cy="2383362"/>
          </a:xfrm>
        </p:spPr>
        <p:txBody>
          <a:bodyPr anchor="b"/>
          <a:lstStyle>
            <a:lvl1pPr algn="l">
              <a:lnSpc>
                <a:spcPct val="100000"/>
              </a:lnSpc>
              <a:defRPr sz="51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9244" y="4934123"/>
            <a:ext cx="3232727" cy="1434020"/>
          </a:xfrm>
        </p:spPr>
        <p:txBody>
          <a:bodyPr/>
          <a:lstStyle>
            <a:lvl1pPr marL="0" indent="0" algn="l">
              <a:lnSpc>
                <a:spcPts val="1383"/>
              </a:lnSpc>
              <a:spcAft>
                <a:spcPts val="0"/>
              </a:spcAft>
              <a:buNone/>
              <a:defRPr sz="1179" baseline="0">
                <a:solidFill>
                  <a:schemeClr val="accent3"/>
                </a:solidFill>
                <a:latin typeface="+mn-lt"/>
                <a:cs typeface="Arial" panose="020B0604020202020204" pitchFamily="34" charset="0"/>
              </a:defRPr>
            </a:lvl1pPr>
            <a:lvl2pPr marL="474075" indent="0" algn="ctr">
              <a:buNone/>
              <a:defRPr sz="2074"/>
            </a:lvl2pPr>
            <a:lvl3pPr marL="948150" indent="0" algn="ctr">
              <a:buNone/>
              <a:defRPr sz="1866"/>
            </a:lvl3pPr>
            <a:lvl4pPr marL="1422226" indent="0" algn="ctr">
              <a:buNone/>
              <a:defRPr sz="1660"/>
            </a:lvl4pPr>
            <a:lvl5pPr marL="1896300" indent="0" algn="ctr">
              <a:buNone/>
              <a:defRPr sz="1660"/>
            </a:lvl5pPr>
            <a:lvl6pPr marL="2370376" indent="0" algn="ctr">
              <a:buNone/>
              <a:defRPr sz="1660"/>
            </a:lvl6pPr>
            <a:lvl7pPr marL="2844450" indent="0" algn="ctr">
              <a:buNone/>
              <a:defRPr sz="1660"/>
            </a:lvl7pPr>
            <a:lvl8pPr marL="3318527" indent="0" algn="ctr">
              <a:buNone/>
              <a:defRPr sz="1660"/>
            </a:lvl8pPr>
            <a:lvl9pPr marL="3792601" indent="0" algn="ctr">
              <a:buNone/>
              <a:defRPr sz="1660"/>
            </a:lvl9pPr>
          </a:lstStyle>
          <a:p>
            <a:r>
              <a:rPr lang="en-US" dirty="0"/>
              <a:t>Prepared by Name</a:t>
            </a:r>
          </a:p>
        </p:txBody>
      </p:sp>
      <p:cxnSp>
        <p:nvCxnSpPr>
          <p:cNvPr id="11" name="Straight Connector 10"/>
          <p:cNvCxnSpPr/>
          <p:nvPr/>
        </p:nvCxnSpPr>
        <p:spPr>
          <a:xfrm>
            <a:off x="1069244" y="4818344"/>
            <a:ext cx="323272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solidFill>
                <a:schemeClr val="accent2"/>
              </a:solidFill>
            </a:endParaRPr>
          </a:p>
        </p:txBody>
      </p:sp>
      <p:grpSp>
        <p:nvGrpSpPr>
          <p:cNvPr id="71" name="Group 70"/>
          <p:cNvGrpSpPr/>
          <p:nvPr userDrawn="1"/>
        </p:nvGrpSpPr>
        <p:grpSpPr>
          <a:xfrm>
            <a:off x="5847318" y="81642"/>
            <a:ext cx="5512947" cy="1623786"/>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2105538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45922" y="5089877"/>
            <a:ext cx="3663852" cy="862351"/>
          </a:xfrm>
        </p:spPr>
        <p:txBody>
          <a:bodyPr vert="horz" lIns="27432" anchor="t"/>
          <a:lstStyle>
            <a:lvl1pPr>
              <a:defRPr sz="1179">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45923" y="4722484"/>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1045923" y="1959428"/>
            <a:ext cx="10314342" cy="2396621"/>
          </a:xfrm>
        </p:spPr>
        <p:txBody>
          <a:bodyPr anchor="b"/>
          <a:lstStyle>
            <a:lvl1pPr algn="l">
              <a:lnSpc>
                <a:spcPct val="100000"/>
              </a:lnSpc>
              <a:defRPr sz="4714"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p>
        </p:txBody>
      </p:sp>
      <p:grpSp>
        <p:nvGrpSpPr>
          <p:cNvPr id="32" name="MathPattern"/>
          <p:cNvGrpSpPr>
            <a:grpSpLocks noChangeAspect="1"/>
          </p:cNvGrpSpPr>
          <p:nvPr userDrawn="1"/>
        </p:nvGrpSpPr>
        <p:grpSpPr>
          <a:xfrm>
            <a:off x="4809741" y="81642"/>
            <a:ext cx="6759166" cy="1623786"/>
            <a:chOff x="5592762" y="50799"/>
            <a:chExt cx="4064000" cy="976314"/>
          </a:xfrm>
        </p:grpSpPr>
        <p:sp>
          <p:nvSpPr>
            <p:cNvPr id="33" name="Freeform 32"/>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8" name="Freeform 6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9" name="Freeform 6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0" name="Freeform 6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1975487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526077" y="979715"/>
            <a:ext cx="7111739" cy="5388430"/>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01940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93093" y="489859"/>
            <a:ext cx="2539997" cy="2204357"/>
          </a:xfrm>
        </p:spPr>
        <p:txBody>
          <a:bodyPr/>
          <a:lstStyle>
            <a:lvl1pPr>
              <a:defRPr/>
            </a:lvl1pPr>
          </a:lstStyle>
          <a:p>
            <a:r>
              <a:rPr lang="en-US" dirty="0"/>
              <a:t>Click to add title</a:t>
            </a:r>
          </a:p>
        </p:txBody>
      </p:sp>
      <p:cxnSp>
        <p:nvCxnSpPr>
          <p:cNvPr id="11"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692734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820727" y="489859"/>
            <a:ext cx="2540001" cy="2204357"/>
          </a:xfrm>
        </p:spPr>
        <p:txBody>
          <a:bodyPr/>
          <a:lstStyle>
            <a:lvl1pPr>
              <a:defRPr/>
            </a:lvl1pPr>
          </a:lstStyle>
          <a:p>
            <a:r>
              <a:rPr lang="en-US" dirty="0"/>
              <a:t>Click to add title</a:t>
            </a:r>
          </a:p>
        </p:txBody>
      </p:sp>
      <p:cxnSp>
        <p:nvCxnSpPr>
          <p:cNvPr id="11" name="RuleLine - Mid"/>
          <p:cNvCxnSpPr/>
          <p:nvPr userDrawn="1"/>
        </p:nvCxnSpPr>
        <p:spPr>
          <a:xfrm>
            <a:off x="8820728"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77455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820831"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196304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959429"/>
            <a:ext cx="6650181"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839147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29"/>
            <a:ext cx="6650180"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820265" y="1959429"/>
            <a:ext cx="2539999" cy="4408714"/>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213480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2694214"/>
            <a:ext cx="10067637" cy="36739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3570255533"/>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951485177"/>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866375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959429"/>
            <a:ext cx="1006763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7205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592036"/>
            <a:ext cx="10067637" cy="477610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964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3429000"/>
            <a:ext cx="5762805" cy="2939143"/>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60"/>
            <a:ext cx="5762804" cy="2204356"/>
          </a:xfrm>
        </p:spPr>
        <p:txBody>
          <a:bodyPr/>
          <a:lstStyle/>
          <a:p>
            <a:r>
              <a:rPr lang="en-US" dirty="0"/>
              <a:t>Click to edit Master title style</a:t>
            </a:r>
          </a:p>
        </p:txBody>
      </p:sp>
      <p:cxnSp>
        <p:nvCxnSpPr>
          <p:cNvPr id="8"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487024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1959429"/>
            <a:ext cx="5762805"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59"/>
            <a:ext cx="576280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853520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30"/>
            <a:ext cx="576280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231814" y="930728"/>
            <a:ext cx="592047" cy="587829"/>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4"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414143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710547"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93093" y="489859"/>
            <a:ext cx="2539997" cy="2204357"/>
          </a:xfrm>
        </p:spPr>
        <p:txBody>
          <a:bodyPr/>
          <a:lstStyle>
            <a:lvl1pPr>
              <a:defRPr/>
            </a:lvl1pPr>
          </a:lstStyle>
          <a:p>
            <a:r>
              <a:rPr lang="en-US" dirty="0"/>
              <a:t>Click to add title</a:t>
            </a:r>
          </a:p>
        </p:txBody>
      </p:sp>
      <p:cxnSp>
        <p:nvCxnSpPr>
          <p:cNvPr id="11"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73854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1293090" y="979714"/>
            <a:ext cx="7527638" cy="5388429"/>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93090" y="489859"/>
            <a:ext cx="7527638" cy="489856"/>
          </a:xfrm>
        </p:spPr>
        <p:txBody>
          <a:bodyPr numCol="1" spcCol="457200"/>
          <a:lstStyle>
            <a:lvl1pPr>
              <a:lnSpc>
                <a:spcPct val="100000"/>
              </a:lnSpc>
              <a:spcBef>
                <a:spcPts val="2181"/>
              </a:spcBef>
              <a:spcAft>
                <a:spcPts val="0"/>
              </a:spcAft>
              <a:defRPr sz="1714" b="0"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p:txBody>
      </p:sp>
    </p:spTree>
    <p:extLst>
      <p:ext uri="{BB962C8B-B14F-4D97-AF65-F5344CB8AC3E}">
        <p14:creationId xmlns:p14="http://schemas.microsoft.com/office/powerpoint/2010/main" val="1998423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0" y="3429000"/>
            <a:ext cx="5808647" cy="2939143"/>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60"/>
            <a:ext cx="5808646" cy="2204356"/>
          </a:xfrm>
        </p:spPr>
        <p:txBody>
          <a:bodyPr/>
          <a:lstStyle/>
          <a:p>
            <a:r>
              <a:rPr lang="en-US" dirty="0"/>
              <a:t>Click to edit Master title style</a:t>
            </a:r>
          </a:p>
        </p:txBody>
      </p:sp>
      <p:cxnSp>
        <p:nvCxnSpPr>
          <p:cNvPr id="8" name="RuleLine - Mid"/>
          <p:cNvCxnSpPr/>
          <p:nvPr userDrawn="1"/>
        </p:nvCxnSpPr>
        <p:spPr>
          <a:xfrm>
            <a:off x="555208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99524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194882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59"/>
            <a:ext cx="5808646" cy="734787"/>
          </a:xfrm>
        </p:spPr>
        <p:txBody>
          <a:bodyPr/>
          <a:lstStyle/>
          <a:p>
            <a:r>
              <a:rPr lang="en-US" dirty="0"/>
              <a:t>Click to edit Master title style</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552083"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16275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552082" y="930728"/>
            <a:ext cx="592047" cy="587829"/>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7"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331284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a:xfrm>
            <a:off x="1293093" y="489859"/>
            <a:ext cx="2539997" cy="2204356"/>
          </a:xfrm>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46755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918751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34329229"/>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4140032057"/>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0"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40890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527151094"/>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869727058"/>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234751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6313715" y="565613"/>
            <a:ext cx="4803038" cy="5576516"/>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859">
                <a:ln>
                  <a:noFill/>
                </a:ln>
                <a:solidFill>
                  <a:schemeClr val="accent1"/>
                </a:solidFill>
              </a:endParaRPr>
            </a:p>
          </p:txBody>
        </p:sp>
      </p:grpSp>
      <p:sp>
        <p:nvSpPr>
          <p:cNvPr id="19" name="TextBox - Disclaimer"/>
          <p:cNvSpPr txBox="1"/>
          <p:nvPr/>
        </p:nvSpPr>
        <p:spPr>
          <a:xfrm>
            <a:off x="1612909" y="810547"/>
            <a:ext cx="6469734" cy="2600078"/>
          </a:xfrm>
          <a:prstGeom prst="rect">
            <a:avLst/>
          </a:prstGeom>
          <a:noFill/>
        </p:spPr>
        <p:txBody>
          <a:bodyPr wrap="square" lIns="0" tIns="0" rIns="0" bIns="0" rtlCol="0" anchor="ctr">
            <a:noAutofit/>
          </a:bodyPr>
          <a:lstStyle/>
          <a:p>
            <a:pPr lvl="0" algn="l">
              <a:lnSpc>
                <a:spcPct val="120000"/>
              </a:lnSpc>
              <a:spcAft>
                <a:spcPts val="2571"/>
              </a:spcAft>
            </a:pPr>
            <a:r>
              <a:rPr lang="en-US" sz="1714" dirty="0">
                <a:solidFill>
                  <a:schemeClr val="tx2"/>
                </a:solidFill>
              </a:rPr>
              <a:t>Thanks to Faye Brown, Catherine Kaminski, Michele Whaley, and their staff for their excellent facilitation of the audit process and Fiona Earle for her management of the audit contract.</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userDrawn="1"/>
        </p:nvSpPr>
        <p:spPr>
          <a:xfrm>
            <a:off x="1641170" y="565614"/>
            <a:ext cx="4519726" cy="819175"/>
          </a:xfrm>
          <a:prstGeom prst="rect">
            <a:avLst/>
          </a:prstGeom>
          <a:noFill/>
        </p:spPr>
        <p:txBody>
          <a:bodyPr wrap="square" lIns="0" tIns="0" rIns="0" bIns="0" rtlCol="0">
            <a:noAutofit/>
          </a:bodyPr>
          <a:lstStyle/>
          <a:p>
            <a:pPr marL="0" indent="0">
              <a:spcAft>
                <a:spcPts val="429"/>
              </a:spcAft>
              <a:buFont typeface="Arial" panose="020B0604020202020204" pitchFamily="34" charset="0"/>
              <a:buNone/>
            </a:pPr>
            <a:r>
              <a:rPr lang="en-US" sz="3857" dirty="0">
                <a:solidFill>
                  <a:srgbClr val="0E3837"/>
                </a:solidFill>
                <a:latin typeface="+mj-lt"/>
                <a:cs typeface="Arial" panose="020B0604020202020204" pitchFamily="34" charset="0"/>
              </a:rPr>
              <a:t>Acknowledgements</a:t>
            </a:r>
          </a:p>
        </p:txBody>
      </p:sp>
    </p:spTree>
    <p:extLst>
      <p:ext uri="{BB962C8B-B14F-4D97-AF65-F5344CB8AC3E}">
        <p14:creationId xmlns:p14="http://schemas.microsoft.com/office/powerpoint/2010/main" val="3480006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2304641"/>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6" name="Text Placeholder-Process 1"/>
          <p:cNvSpPr>
            <a:spLocks noGrp="1"/>
          </p:cNvSpPr>
          <p:nvPr>
            <p:ph type="body" sz="quarter" idx="48" hasCustomPrompt="1"/>
          </p:nvPr>
        </p:nvSpPr>
        <p:spPr>
          <a:xfrm>
            <a:off x="1516304"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2304642"/>
            <a:ext cx="3009515" cy="756966"/>
          </a:xfrm>
        </p:spPr>
        <p:txBody>
          <a:bodyPr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926464"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8351213"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94105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835876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1208620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214937" y="2326823"/>
            <a:ext cx="10181305" cy="734785"/>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userDrawn="1">
            <p:ph type="ftr" sz="quarter" idx="10"/>
          </p:nvPr>
        </p:nvSpPr>
        <p:spPr/>
        <p:txBody>
          <a:bodyPr/>
          <a:lstStyle/>
          <a:p>
            <a:r>
              <a:rPr lang="en-US"/>
              <a:t>Better Together: Moss Adams &amp; [CLIENT]</a:t>
            </a:r>
            <a:endParaRPr lang="en-US" dirty="0"/>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a:p>
        </p:txBody>
      </p:sp>
      <p:sp>
        <p:nvSpPr>
          <p:cNvPr id="43" name="Text Placeholder-ProcessTitle 1"/>
          <p:cNvSpPr>
            <a:spLocks noGrp="1"/>
          </p:cNvSpPr>
          <p:nvPr userDrawn="1">
            <p:ph type="body" sz="quarter" idx="37" hasCustomPrompt="1"/>
          </p:nvPr>
        </p:nvSpPr>
        <p:spPr>
          <a:xfrm>
            <a:off x="151630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40228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5082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9034732"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516303"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4011727"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49632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903041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872133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930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930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91424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9095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5259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9095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5259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91424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2677767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241766" y="2400300"/>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3" name="Text Placeholder - Bio Name 1-2"/>
          <p:cNvSpPr>
            <a:spLocks noGrp="1"/>
          </p:cNvSpPr>
          <p:nvPr>
            <p:ph type="body" sz="quarter" idx="22" hasCustomPrompt="1"/>
          </p:nvPr>
        </p:nvSpPr>
        <p:spPr>
          <a:xfrm>
            <a:off x="1293813" y="3429000"/>
            <a:ext cx="2540000" cy="2939142"/>
          </a:xfrm>
        </p:spPr>
        <p:txBody>
          <a:bodyPr/>
          <a:lstStyle>
            <a:lvl1pPr marL="0" indent="0" algn="r">
              <a:lnSpc>
                <a:spcPct val="100000"/>
              </a:lnSpc>
              <a:spcBef>
                <a:spcPts val="1455"/>
              </a:spcBef>
              <a:spcAft>
                <a:spcPts val="0"/>
              </a:spcAft>
              <a:buFont typeface="Arial" panose="020B0604020202020204" pitchFamily="34" charset="0"/>
              <a:buNone/>
              <a:defRPr sz="1179" b="1" baseline="0">
                <a:latin typeface="+mj-lt"/>
              </a:defRPr>
            </a:lvl1pPr>
            <a:lvl2pPr marL="0" indent="0" algn="r">
              <a:lnSpc>
                <a:spcPct val="100000"/>
              </a:lnSpc>
              <a:spcBef>
                <a:spcPts val="0"/>
              </a:spcBef>
              <a:spcAft>
                <a:spcPts val="429"/>
              </a:spcAft>
              <a:buNone/>
              <a:defRPr sz="1179" b="0" i="1" cap="none" spc="0" baseline="0">
                <a:latin typeface="+mj-lt"/>
              </a:defRPr>
            </a:lvl2pPr>
            <a:lvl3pPr marL="0" indent="0" algn="r">
              <a:lnSpc>
                <a:spcPct val="100000"/>
              </a:lnSpc>
              <a:spcBef>
                <a:spcPts val="727"/>
              </a:spcBef>
              <a:spcAft>
                <a:spcPts val="1455"/>
              </a:spcAft>
              <a:buNone/>
              <a:defRPr sz="1179">
                <a:solidFill>
                  <a:schemeClr val="accent2"/>
                </a:solidFill>
              </a:defRPr>
            </a:lvl3pPr>
            <a:lvl4pPr marL="0" indent="0" algn="r">
              <a:lnSpc>
                <a:spcPts val="1500"/>
              </a:lnSpc>
              <a:spcBef>
                <a:spcPts val="0"/>
              </a:spcBef>
              <a:spcAft>
                <a:spcPts val="643"/>
              </a:spcAft>
              <a:buNone/>
              <a:defRPr sz="1125" baseline="0">
                <a:solidFill>
                  <a:schemeClr val="tx2">
                    <a:lumMod val="50000"/>
                  </a:schemeClr>
                </a:solidFill>
              </a:defRPr>
            </a:lvl4pPr>
            <a:lvl5pPr marL="110832" indent="-110832" algn="r">
              <a:lnSpc>
                <a:spcPts val="1500"/>
              </a:lnSpc>
              <a:spcBef>
                <a:spcPts val="0"/>
              </a:spcBef>
              <a:spcAft>
                <a:spcPts val="643"/>
              </a:spcAft>
              <a:buFont typeface="Arial" panose="020B0604020202020204" pitchFamily="34" charset="0"/>
              <a:buChar char="-"/>
              <a:defRPr sz="1125" baseline="0"/>
            </a:lvl5pPr>
            <a:lvl6pPr marL="0" indent="0" algn="r">
              <a:lnSpc>
                <a:spcPct val="100000"/>
              </a:lnSpc>
              <a:spcBef>
                <a:spcPts val="727"/>
              </a:spcBef>
              <a:spcAft>
                <a:spcPts val="242"/>
              </a:spcAft>
              <a:buNone/>
              <a:defRPr sz="964" b="1" cap="all" spc="61"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710083"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35534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3" name="Content Placeholder - Right"/>
          <p:cNvSpPr>
            <a:spLocks noGrp="1"/>
          </p:cNvSpPr>
          <p:nvPr>
            <p:ph sz="quarter" idx="14"/>
          </p:nvPr>
        </p:nvSpPr>
        <p:spPr>
          <a:xfrm>
            <a:off x="1293091"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820728" y="2694214"/>
            <a:ext cx="2540000" cy="3673929"/>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773070" y="1298121"/>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Tree>
    <p:extLst>
      <p:ext uri="{BB962C8B-B14F-4D97-AF65-F5344CB8AC3E}">
        <p14:creationId xmlns:p14="http://schemas.microsoft.com/office/powerpoint/2010/main" val="1812342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9" name="Text Placeholder 7"/>
          <p:cNvSpPr>
            <a:spLocks noGrp="1"/>
          </p:cNvSpPr>
          <p:nvPr>
            <p:ph type="body" sz="quarter" idx="23" hasCustomPrompt="1"/>
          </p:nvPr>
        </p:nvSpPr>
        <p:spPr>
          <a:xfrm>
            <a:off x="2847683" y="1969953"/>
            <a:ext cx="3479640"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9082022" y="1969952"/>
            <a:ext cx="2278706" cy="439819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847684" y="2345884"/>
            <a:ext cx="3479640"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847682" y="3429000"/>
            <a:ext cx="5973148" cy="2939143"/>
          </a:xfrm>
        </p:spPr>
        <p:txBody>
          <a:bodyPr numCol="2"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2035124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585858" y="1959429"/>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847683"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847684"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847683"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8135952"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8135953"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8135952"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134530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92680"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8495962"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894964"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8495963"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894527"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93091"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384576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hasCustomPrompt="1"/>
          </p:nvPr>
        </p:nvSpPr>
        <p:spPr>
          <a:xfrm>
            <a:off x="1293091" y="2694214"/>
            <a:ext cx="10067638" cy="3673930"/>
          </a:xfrm>
        </p:spPr>
        <p:txBody>
          <a:bodyPr numCol="4"/>
          <a:lstStyle>
            <a:lvl2pPr>
              <a:spcAft>
                <a:spcPts val="243"/>
              </a:spcAft>
              <a:defRPr/>
            </a:lvl2pPr>
            <a:lvl3pPr marL="0" indent="0">
              <a:spcAft>
                <a:spcPts val="485"/>
              </a:spcAft>
              <a:buFont typeface="Arial" panose="020B0604020202020204" pitchFamily="34" charset="0"/>
              <a:buNone/>
              <a:defRPr sz="1125" baseline="0">
                <a:solidFill>
                  <a:schemeClr val="tx2">
                    <a:lumMod val="90000"/>
                    <a:lumOff val="10000"/>
                  </a:schemeClr>
                </a:solidFill>
              </a:defRPr>
            </a:lvl3pPr>
            <a:lvl4pPr>
              <a:lnSpc>
                <a:spcPts val="1500"/>
              </a:lnSpc>
              <a:spcAft>
                <a:spcPts val="643"/>
              </a:spcAft>
              <a:defRPr sz="1179">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93093" y="1959428"/>
            <a:ext cx="10067637" cy="734786"/>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2313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526077" y="979715"/>
            <a:ext cx="7111739" cy="5388430"/>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6250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1293090" y="979714"/>
            <a:ext cx="7527638" cy="5388429"/>
          </a:xfrm>
        </p:spPr>
        <p:txBody>
          <a:bodyPr numCol="3"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93090" y="489859"/>
            <a:ext cx="7527638" cy="489856"/>
          </a:xfrm>
        </p:spPr>
        <p:txBody>
          <a:bodyPr numCol="1" spcCol="457200"/>
          <a:lstStyle>
            <a:lvl1pPr>
              <a:lnSpc>
                <a:spcPct val="100000"/>
              </a:lnSpc>
              <a:spcBef>
                <a:spcPts val="2181"/>
              </a:spcBef>
              <a:spcAft>
                <a:spcPts val="0"/>
              </a:spcAft>
              <a:defRPr sz="1714" b="0" baseline="0">
                <a:solidFill>
                  <a:schemeClr val="tx2">
                    <a:lumMod val="50000"/>
                  </a:schemeClr>
                </a:solidFill>
              </a:defRPr>
            </a:lvl1pPr>
            <a:lvl2pPr marL="22166">
              <a:spcBef>
                <a:spcPts val="727"/>
              </a:spcBef>
              <a:spcAft>
                <a:spcPts val="242"/>
              </a:spcAft>
              <a:defRPr sz="1031"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p:txBody>
      </p:sp>
    </p:spTree>
    <p:extLst>
      <p:ext uri="{BB962C8B-B14F-4D97-AF65-F5344CB8AC3E}">
        <p14:creationId xmlns:p14="http://schemas.microsoft.com/office/powerpoint/2010/main" val="342703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930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930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91424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90954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525991" y="1959429"/>
            <a:ext cx="2217823" cy="4408715"/>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accent5"/>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9095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52599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9142441" y="489860"/>
            <a:ext cx="2217823" cy="1102176"/>
          </a:xfrm>
        </p:spPr>
        <p:txBody>
          <a:bodyPr anchor="b"/>
          <a:lstStyle>
            <a:lvl1pPr>
              <a:defRPr sz="3000" b="0" spc="97"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2581074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a:p>
        </p:txBody>
      </p:sp>
      <p:cxnSp>
        <p:nvCxnSpPr>
          <p:cNvPr id="12" name="RuleLine - Mid"/>
          <p:cNvCxnSpPr/>
          <p:nvPr userDrawn="1"/>
        </p:nvCxnSpPr>
        <p:spPr>
          <a:xfrm>
            <a:off x="1293092" y="2807607"/>
            <a:ext cx="443345"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722177" y="734786"/>
            <a:ext cx="6638551" cy="1714500"/>
          </a:xfrm>
        </p:spPr>
        <p:txBody>
          <a:bodyPr anchor="b"/>
          <a:lstStyle>
            <a:lvl1pPr>
              <a:lnSpc>
                <a:spcPts val="1929"/>
              </a:lnSpc>
              <a:spcBef>
                <a:spcPts val="0"/>
              </a:spcBef>
              <a:spcAft>
                <a:spcPts val="727"/>
              </a:spcAft>
              <a:defRPr sz="1179"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93092" y="734786"/>
            <a:ext cx="2539999" cy="1714500"/>
          </a:xfrm>
        </p:spPr>
        <p:txBody>
          <a:bodyPr anchor="b"/>
          <a:lstStyle/>
          <a:p>
            <a:r>
              <a:rPr lang="en-US" dirty="0"/>
              <a:t>Add Slide Title</a:t>
            </a:r>
          </a:p>
        </p:txBody>
      </p:sp>
      <p:sp>
        <p:nvSpPr>
          <p:cNvPr id="44" name="Content Placeholder 9"/>
          <p:cNvSpPr>
            <a:spLocks noGrp="1"/>
          </p:cNvSpPr>
          <p:nvPr>
            <p:ph sz="quarter" idx="18"/>
          </p:nvPr>
        </p:nvSpPr>
        <p:spPr>
          <a:xfrm>
            <a:off x="12930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975690" y="81641"/>
            <a:ext cx="6134665" cy="1473760"/>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
        <p:nvSpPr>
          <p:cNvPr id="42" name="Content Placeholder 9"/>
          <p:cNvSpPr>
            <a:spLocks noGrp="1"/>
          </p:cNvSpPr>
          <p:nvPr>
            <p:ph sz="quarter" idx="19"/>
          </p:nvPr>
        </p:nvSpPr>
        <p:spPr>
          <a:xfrm>
            <a:off x="91424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9095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5259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Tree>
    <p:extLst>
      <p:ext uri="{BB962C8B-B14F-4D97-AF65-F5344CB8AC3E}">
        <p14:creationId xmlns:p14="http://schemas.microsoft.com/office/powerpoint/2010/main" val="220749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r>
              <a:rPr lang="en-US" dirty="0"/>
              <a:t>Better Together: Moss Adams &amp; [CLIENT]</a:t>
            </a:r>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dirty="0"/>
          </a:p>
        </p:txBody>
      </p:sp>
      <p:cxnSp>
        <p:nvCxnSpPr>
          <p:cNvPr id="12" name="RuleLine - Mid"/>
          <p:cNvCxnSpPr/>
          <p:nvPr userDrawn="1"/>
        </p:nvCxnSpPr>
        <p:spPr>
          <a:xfrm>
            <a:off x="1293092" y="2807607"/>
            <a:ext cx="443345"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722177" y="734786"/>
            <a:ext cx="6638551" cy="1714500"/>
          </a:xfrm>
        </p:spPr>
        <p:txBody>
          <a:bodyPr anchor="b"/>
          <a:lstStyle>
            <a:lvl1pPr>
              <a:lnSpc>
                <a:spcPts val="1929"/>
              </a:lnSpc>
              <a:spcBef>
                <a:spcPts val="0"/>
              </a:spcBef>
              <a:spcAft>
                <a:spcPts val="727"/>
              </a:spcAft>
              <a:defRPr sz="1179"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93092" y="734786"/>
            <a:ext cx="2539999" cy="1714500"/>
          </a:xfrm>
        </p:spPr>
        <p:txBody>
          <a:bodyPr anchor="b"/>
          <a:lstStyle/>
          <a:p>
            <a:r>
              <a:rPr lang="en-US" dirty="0"/>
              <a:t>Add Slide Title</a:t>
            </a:r>
          </a:p>
        </p:txBody>
      </p:sp>
      <p:sp>
        <p:nvSpPr>
          <p:cNvPr id="44" name="Content Placeholder 9"/>
          <p:cNvSpPr>
            <a:spLocks noGrp="1"/>
          </p:cNvSpPr>
          <p:nvPr>
            <p:ph sz="quarter" idx="18"/>
          </p:nvPr>
        </p:nvSpPr>
        <p:spPr>
          <a:xfrm>
            <a:off x="12930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975690" y="81641"/>
            <a:ext cx="6134665" cy="1473760"/>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dirty="0"/>
            </a:p>
          </p:txBody>
        </p:sp>
      </p:grpSp>
      <p:sp>
        <p:nvSpPr>
          <p:cNvPr id="42" name="Content Placeholder 9"/>
          <p:cNvSpPr>
            <a:spLocks noGrp="1"/>
          </p:cNvSpPr>
          <p:nvPr>
            <p:ph sz="quarter" idx="19"/>
          </p:nvPr>
        </p:nvSpPr>
        <p:spPr>
          <a:xfrm>
            <a:off x="91424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90954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525991" y="3184072"/>
            <a:ext cx="2217823" cy="3184070"/>
          </a:xfrm>
        </p:spPr>
        <p:txBody>
          <a:bodyPr numCol="1" spcCol="457200"/>
          <a:lstStyle>
            <a:lvl1pPr>
              <a:lnSpc>
                <a:spcPct val="100000"/>
              </a:lnSpc>
              <a:spcBef>
                <a:spcPts val="2181"/>
              </a:spcBef>
              <a:spcAft>
                <a:spcPts val="0"/>
              </a:spcAft>
              <a:defRPr sz="1286" b="1" baseline="0">
                <a:solidFill>
                  <a:schemeClr val="tx2">
                    <a:lumMod val="50000"/>
                  </a:schemeClr>
                </a:solidFill>
              </a:defRPr>
            </a:lvl1pPr>
            <a:lvl2pPr marL="22166">
              <a:spcBef>
                <a:spcPts val="727"/>
              </a:spcBef>
              <a:spcAft>
                <a:spcPts val="242"/>
              </a:spcAft>
              <a:defRPr sz="1125" u="none" baseline="0">
                <a:solidFill>
                  <a:schemeClr val="tx2"/>
                </a:solidFill>
                <a:latin typeface="Arial Narrow" panose="020B0606020202030204" pitchFamily="34" charset="0"/>
              </a:defRPr>
            </a:lvl2pPr>
            <a:lvl3pPr marL="221664">
              <a:lnSpc>
                <a:spcPct val="100000"/>
              </a:lnSpc>
              <a:spcAft>
                <a:spcPts val="485"/>
              </a:spcAft>
              <a:defRPr sz="1179" baseline="0"/>
            </a:lvl3pPr>
            <a:lvl4pPr marL="443328" indent="-110828">
              <a:lnSpc>
                <a:spcPct val="100000"/>
              </a:lnSpc>
              <a:spcAft>
                <a:spcPts val="242"/>
              </a:spcAft>
              <a:defRPr sz="1071" i="1"/>
            </a:lvl4pPr>
            <a:lvl5pPr marL="664992">
              <a:defRPr sz="107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936659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647362"/>
            <a:ext cx="121920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341077"/>
            <a:ext cx="12192000" cy="1657979"/>
          </a:xfrm>
          <a:prstGeom prst="rect">
            <a:avLst/>
          </a:prstGeom>
          <a:solidFill>
            <a:schemeClr val="accent1">
              <a:lumMod val="50000"/>
            </a:schemeClr>
          </a:solidFill>
        </p:spPr>
        <p:txBody>
          <a:bodyPr wrap="square" lIns="0" tIns="0" rIns="0" bIns="0" rtlCol="0" anchor="ctr">
            <a:noAutofit/>
          </a:bodyPr>
          <a:lstStyle/>
          <a:p>
            <a:pPr marL="0" lvl="0" indent="0" algn="ctr">
              <a:spcAft>
                <a:spcPts val="485"/>
              </a:spcAft>
              <a:buFont typeface="Arial" panose="020B0604020202020204" pitchFamily="34" charset="0"/>
              <a:buNone/>
            </a:pPr>
            <a:r>
              <a:rPr lang="en-US" sz="8000" b="1" spc="121"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349931" y="2"/>
            <a:ext cx="9927908" cy="6858001"/>
          </a:xfrm>
        </p:spPr>
        <p:txBody>
          <a:bodyPr anchor="ctr"/>
          <a:lstStyle>
            <a:lvl1pPr algn="ctr">
              <a:defRPr sz="8727" baseline="0">
                <a:solidFill>
                  <a:schemeClr val="accent1">
                    <a:lumMod val="50000"/>
                  </a:schemeClr>
                </a:solidFill>
              </a:defRPr>
            </a:lvl1pPr>
            <a:lvl2pPr algn="ctr">
              <a:lnSpc>
                <a:spcPct val="100000"/>
              </a:lnSpc>
              <a:defRPr sz="2425"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465381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786046" y="1379710"/>
            <a:ext cx="4408714" cy="4408714"/>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370912" y="1370267"/>
            <a:ext cx="4408714" cy="4408714"/>
          </a:xfrm>
          <a:prstGeom prst="rect">
            <a:avLst/>
          </a:prstGeom>
        </p:spPr>
      </p:pic>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8" name="TextBox 17"/>
          <p:cNvSpPr txBox="1"/>
          <p:nvPr/>
        </p:nvSpPr>
        <p:spPr>
          <a:xfrm>
            <a:off x="3364269" y="5916622"/>
            <a:ext cx="2695152" cy="449598"/>
          </a:xfrm>
          <a:prstGeom prst="rect">
            <a:avLst/>
          </a:prstGeom>
          <a:noFill/>
        </p:spPr>
        <p:txBody>
          <a:bodyPr wrap="square" lIns="0" tIns="0" rIns="0" bIns="0" rtlCol="0">
            <a:noAutofit/>
          </a:bodyPr>
          <a:lstStyle/>
          <a:p>
            <a:pPr lvl="0"/>
            <a:r>
              <a:rPr lang="en-US" sz="970" i="1" dirty="0">
                <a:solidFill>
                  <a:schemeClr val="accent6"/>
                </a:solidFill>
                <a:latin typeface="+mj-lt"/>
              </a:rPr>
              <a:t>Crater Lake—</a:t>
            </a:r>
          </a:p>
          <a:p>
            <a:r>
              <a:rPr lang="en-US" sz="97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8414322" y="5912411"/>
            <a:ext cx="2860628" cy="449598"/>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364270" y="2212132"/>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104</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years</a:t>
            </a:r>
            <a:r>
              <a:rPr lang="en-US" sz="1071" spc="61" baseline="0" dirty="0">
                <a:solidFill>
                  <a:schemeClr val="bg1"/>
                </a:solidFill>
                <a:latin typeface="Arial" panose="020B0604020202020204" pitchFamily="34" charset="0"/>
                <a:cs typeface="Arial" panose="020B0604020202020204" pitchFamily="34" charset="0"/>
              </a:rPr>
              <a:t> in </a:t>
            </a:r>
            <a:br>
              <a:rPr lang="en-US" sz="1071" spc="61" baseline="0" dirty="0">
                <a:solidFill>
                  <a:schemeClr val="bg1"/>
                </a:solidFill>
                <a:latin typeface="Arial" panose="020B0604020202020204" pitchFamily="34" charset="0"/>
                <a:cs typeface="Arial" panose="020B0604020202020204" pitchFamily="34" charset="0"/>
              </a:rPr>
            </a:br>
            <a:r>
              <a:rPr lang="en-US" sz="1071" spc="61" baseline="0" dirty="0">
                <a:solidFill>
                  <a:schemeClr val="bg1"/>
                </a:solidFill>
                <a:latin typeface="Arial" panose="020B0604020202020204" pitchFamily="34" charset="0"/>
                <a:cs typeface="Arial" panose="020B0604020202020204" pitchFamily="34" charset="0"/>
              </a:rPr>
              <a:t>business</a:t>
            </a:r>
            <a:endParaRPr lang="en-US" sz="1071" spc="61"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364270" y="3242120"/>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2,600+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364270" y="4258099"/>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30+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industries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807060"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24</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locations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8397191"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100+</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countries served</a:t>
            </a:r>
            <a:br>
              <a:rPr lang="en-US" sz="1071" spc="61" dirty="0">
                <a:solidFill>
                  <a:schemeClr val="bg1"/>
                </a:solidFill>
                <a:latin typeface="Arial" panose="020B0604020202020204" pitchFamily="34" charset="0"/>
                <a:cs typeface="Arial" panose="020B0604020202020204" pitchFamily="34" charset="0"/>
              </a:rPr>
            </a:br>
            <a:r>
              <a:rPr lang="en-US" sz="1071" i="1" spc="61" dirty="0">
                <a:solidFill>
                  <a:schemeClr val="bg1"/>
                </a:solidFill>
                <a:latin typeface="Arial" panose="020B0604020202020204" pitchFamily="34" charset="0"/>
                <a:cs typeface="Arial" panose="020B0604020202020204" pitchFamily="34" charset="0"/>
              </a:rPr>
              <a:t>through </a:t>
            </a:r>
            <a:r>
              <a:rPr lang="en-US" sz="1071" i="1" spc="61" dirty="0" err="1">
                <a:solidFill>
                  <a:schemeClr val="bg1"/>
                </a:solidFill>
                <a:latin typeface="Arial" panose="020B0604020202020204" pitchFamily="34" charset="0"/>
                <a:cs typeface="Arial" panose="020B0604020202020204" pitchFamily="34" charset="0"/>
              </a:rPr>
              <a:t>Praxity</a:t>
            </a:r>
            <a:r>
              <a:rPr lang="en-US" sz="1071" i="1" spc="61" dirty="0">
                <a:solidFill>
                  <a:schemeClr val="bg1"/>
                </a:solidFill>
                <a:latin typeface="Arial" panose="020B0604020202020204" pitchFamily="34" charset="0"/>
                <a:cs typeface="Arial" panose="020B0604020202020204" pitchFamily="34" charset="0"/>
              </a:rPr>
              <a:t>, ASIBL</a:t>
            </a:r>
          </a:p>
        </p:txBody>
      </p:sp>
      <p:sp>
        <p:nvSpPr>
          <p:cNvPr id="42" name="TextBox 41"/>
          <p:cNvSpPr txBox="1"/>
          <p:nvPr/>
        </p:nvSpPr>
        <p:spPr>
          <a:xfrm>
            <a:off x="9978766"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$527M</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 revenue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3023035" y="1636645"/>
            <a:ext cx="144960" cy="4151779"/>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943915" y="1086555"/>
            <a:ext cx="146957" cy="5420039"/>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92679"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45" name="Straight Connector 44"/>
          <p:cNvCxnSpPr/>
          <p:nvPr userDrawn="1"/>
        </p:nvCxnSpPr>
        <p:spPr>
          <a:xfrm>
            <a:off x="1305916"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377332" y="1967832"/>
            <a:ext cx="314108" cy="3526971"/>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grpSp>
        <p:nvGrpSpPr>
          <p:cNvPr id="72" name="Group 71"/>
          <p:cNvGrpSpPr/>
          <p:nvPr userDrawn="1"/>
        </p:nvGrpSpPr>
        <p:grpSpPr>
          <a:xfrm>
            <a:off x="6975245" y="2810005"/>
            <a:ext cx="4028020" cy="619005"/>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Title 1"/>
          <p:cNvSpPr txBox="1">
            <a:spLocks/>
          </p:cNvSpPr>
          <p:nvPr userDrawn="1"/>
        </p:nvSpPr>
        <p:spPr>
          <a:xfrm>
            <a:off x="631881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86" name="Straight Connector 85"/>
          <p:cNvCxnSpPr/>
          <p:nvPr userDrawn="1"/>
        </p:nvCxnSpPr>
        <p:spPr>
          <a:xfrm>
            <a:off x="633205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0735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6"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8529775" y="3625535"/>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8529775" y="1763186"/>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47644" y="4051907"/>
            <a:ext cx="413074" cy="370291"/>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8012713" y="734785"/>
            <a:ext cx="227480" cy="5453744"/>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41"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95" name="Straight Connector 94"/>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1378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8012714" y="734786"/>
            <a:ext cx="227480" cy="541020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8529775" y="419671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8529775" y="276406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8529775" y="13464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86" name="Straight Connector 85"/>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256528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6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8012156" y="570529"/>
            <a:ext cx="225334" cy="5633432"/>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8529775" y="48783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8529775" y="3479569"/>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8529775" y="2060292"/>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8529775" y="682246"/>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78"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79" name="Straight Connector 78"/>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0585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5"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5110843" y="3551240"/>
            <a:ext cx="6504214" cy="195943"/>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7355605" y="3933849"/>
            <a:ext cx="200081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5188761" y="2326155"/>
            <a:ext cx="6228423" cy="852351"/>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4"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5" name="Straight Connector 94"/>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471610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3"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8517497"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6341085"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5116285" y="3551240"/>
            <a:ext cx="6493330" cy="195943"/>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5188761" y="2326155"/>
            <a:ext cx="6228423" cy="852351"/>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4" name="Straight Connector 93"/>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958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5121730" y="3550773"/>
            <a:ext cx="6493326" cy="180976"/>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9420556"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7483923"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524494"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5188761" y="2326155"/>
            <a:ext cx="6228423" cy="852351"/>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2"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3" name="Straight Connector 92"/>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736750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93090" y="3061608"/>
            <a:ext cx="6456178" cy="180976"/>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7402286" y="837228"/>
            <a:ext cx="4789714" cy="518354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3145982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560558"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93090" y="3061607"/>
            <a:ext cx="5782624" cy="18614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7402286" y="837228"/>
            <a:ext cx="4789714" cy="518354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754325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647362"/>
            <a:ext cx="121920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341077"/>
            <a:ext cx="12192000" cy="1657979"/>
          </a:xfrm>
          <a:prstGeom prst="rect">
            <a:avLst/>
          </a:prstGeom>
          <a:solidFill>
            <a:schemeClr val="accent1">
              <a:lumMod val="50000"/>
            </a:schemeClr>
          </a:solidFill>
        </p:spPr>
        <p:txBody>
          <a:bodyPr wrap="square" lIns="0" tIns="0" rIns="0" bIns="0" rtlCol="0" anchor="ctr">
            <a:noAutofit/>
          </a:bodyPr>
          <a:lstStyle/>
          <a:p>
            <a:pPr marL="0" lvl="0" indent="0" algn="ctr">
              <a:spcAft>
                <a:spcPts val="485"/>
              </a:spcAft>
              <a:buFont typeface="Arial" panose="020B0604020202020204" pitchFamily="34" charset="0"/>
              <a:buNone/>
            </a:pPr>
            <a:r>
              <a:rPr lang="en-US" sz="8000" b="1" spc="121"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349931" y="2"/>
            <a:ext cx="9927908" cy="6858001"/>
          </a:xfrm>
        </p:spPr>
        <p:txBody>
          <a:bodyPr anchor="ctr"/>
          <a:lstStyle>
            <a:lvl1pPr algn="ctr">
              <a:defRPr sz="8727" baseline="0">
                <a:solidFill>
                  <a:schemeClr val="accent1">
                    <a:lumMod val="50000"/>
                  </a:schemeClr>
                </a:solidFill>
              </a:defRPr>
            </a:lvl1pPr>
            <a:lvl2pPr algn="ctr">
              <a:lnSpc>
                <a:spcPct val="100000"/>
              </a:lnSpc>
              <a:defRPr sz="2425"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523902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560558"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93090" y="3061607"/>
            <a:ext cx="5782624" cy="18614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7402286" y="837228"/>
            <a:ext cx="4789714" cy="518354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203537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90" y="3061608"/>
            <a:ext cx="6456178" cy="180976"/>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7402286" y="837228"/>
            <a:ext cx="4789714" cy="518354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292683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4046423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622203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112227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2417030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152142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09377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93093" y="489859"/>
            <a:ext cx="10067634" cy="734787"/>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93090" y="1959429"/>
            <a:ext cx="3239560" cy="2809005"/>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93089" y="5135824"/>
            <a:ext cx="6650080" cy="18614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75418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8" name="Title Placeholder - Top"/>
          <p:cNvSpPr>
            <a:spLocks noGrp="1"/>
          </p:cNvSpPr>
          <p:nvPr>
            <p:ph type="title" hasCustomPrompt="1"/>
          </p:nvPr>
        </p:nvSpPr>
        <p:spPr>
          <a:xfrm>
            <a:off x="1293093" y="489859"/>
            <a:ext cx="10067634" cy="734787"/>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89" y="5135824"/>
            <a:ext cx="6650080" cy="18614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93090" y="1959429"/>
            <a:ext cx="3239560" cy="294054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3580106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786046" y="1379710"/>
            <a:ext cx="4408714" cy="4408714"/>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370912" y="1370267"/>
            <a:ext cx="4408714" cy="4408714"/>
          </a:xfrm>
          <a:prstGeom prst="rect">
            <a:avLst/>
          </a:prstGeom>
        </p:spPr>
      </p:pic>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8" name="TextBox 17"/>
          <p:cNvSpPr txBox="1"/>
          <p:nvPr/>
        </p:nvSpPr>
        <p:spPr>
          <a:xfrm>
            <a:off x="3364269" y="5916622"/>
            <a:ext cx="2695152" cy="449598"/>
          </a:xfrm>
          <a:prstGeom prst="rect">
            <a:avLst/>
          </a:prstGeom>
          <a:noFill/>
        </p:spPr>
        <p:txBody>
          <a:bodyPr wrap="square" lIns="0" tIns="0" rIns="0" bIns="0" rtlCol="0">
            <a:noAutofit/>
          </a:bodyPr>
          <a:lstStyle/>
          <a:p>
            <a:pPr lvl="0"/>
            <a:r>
              <a:rPr lang="en-US" sz="970" i="1" dirty="0">
                <a:solidFill>
                  <a:schemeClr val="accent6"/>
                </a:solidFill>
                <a:latin typeface="+mj-lt"/>
              </a:rPr>
              <a:t>Crater Lake—</a:t>
            </a:r>
          </a:p>
          <a:p>
            <a:r>
              <a:rPr lang="en-US" sz="97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8414322" y="5912411"/>
            <a:ext cx="2860628" cy="449598"/>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364270" y="2212132"/>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104</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years</a:t>
            </a:r>
            <a:r>
              <a:rPr lang="en-US" sz="1071" spc="61" baseline="0" dirty="0">
                <a:solidFill>
                  <a:schemeClr val="bg1"/>
                </a:solidFill>
                <a:latin typeface="Arial" panose="020B0604020202020204" pitchFamily="34" charset="0"/>
                <a:cs typeface="Arial" panose="020B0604020202020204" pitchFamily="34" charset="0"/>
              </a:rPr>
              <a:t> in </a:t>
            </a:r>
            <a:br>
              <a:rPr lang="en-US" sz="1071" spc="61" baseline="0" dirty="0">
                <a:solidFill>
                  <a:schemeClr val="bg1"/>
                </a:solidFill>
                <a:latin typeface="Arial" panose="020B0604020202020204" pitchFamily="34" charset="0"/>
                <a:cs typeface="Arial" panose="020B0604020202020204" pitchFamily="34" charset="0"/>
              </a:rPr>
            </a:br>
            <a:r>
              <a:rPr lang="en-US" sz="1071" spc="61" baseline="0" dirty="0">
                <a:solidFill>
                  <a:schemeClr val="bg1"/>
                </a:solidFill>
                <a:latin typeface="Arial" panose="020B0604020202020204" pitchFamily="34" charset="0"/>
                <a:cs typeface="Arial" panose="020B0604020202020204" pitchFamily="34" charset="0"/>
              </a:rPr>
              <a:t>business</a:t>
            </a:r>
            <a:endParaRPr lang="en-US" sz="1071" spc="61"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364270" y="3242120"/>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2,600+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364270" y="4258099"/>
            <a:ext cx="1797139" cy="978398"/>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30+</a:t>
            </a:r>
          </a:p>
          <a:p>
            <a:pPr marL="0" indent="0">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industries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807060"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24</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locations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8397191"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100+</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countries served</a:t>
            </a:r>
            <a:br>
              <a:rPr lang="en-US" sz="1071" spc="61" dirty="0">
                <a:solidFill>
                  <a:schemeClr val="bg1"/>
                </a:solidFill>
                <a:latin typeface="Arial" panose="020B0604020202020204" pitchFamily="34" charset="0"/>
                <a:cs typeface="Arial" panose="020B0604020202020204" pitchFamily="34" charset="0"/>
              </a:rPr>
            </a:br>
            <a:r>
              <a:rPr lang="en-US" sz="1071" i="1" spc="61" dirty="0">
                <a:solidFill>
                  <a:schemeClr val="bg1"/>
                </a:solidFill>
                <a:latin typeface="Arial" panose="020B0604020202020204" pitchFamily="34" charset="0"/>
                <a:cs typeface="Arial" panose="020B0604020202020204" pitchFamily="34" charset="0"/>
              </a:rPr>
              <a:t>through </a:t>
            </a:r>
            <a:r>
              <a:rPr lang="en-US" sz="1071" i="1" spc="61" dirty="0" err="1">
                <a:solidFill>
                  <a:schemeClr val="bg1"/>
                </a:solidFill>
                <a:latin typeface="Arial" panose="020B0604020202020204" pitchFamily="34" charset="0"/>
                <a:cs typeface="Arial" panose="020B0604020202020204" pitchFamily="34" charset="0"/>
              </a:rPr>
              <a:t>Praxity</a:t>
            </a:r>
            <a:r>
              <a:rPr lang="en-US" sz="1071" i="1" spc="61" dirty="0">
                <a:solidFill>
                  <a:schemeClr val="bg1"/>
                </a:solidFill>
                <a:latin typeface="Arial" panose="020B0604020202020204" pitchFamily="34" charset="0"/>
                <a:cs typeface="Arial" panose="020B0604020202020204" pitchFamily="34" charset="0"/>
              </a:rPr>
              <a:t>, ASIBL</a:t>
            </a:r>
          </a:p>
        </p:txBody>
      </p:sp>
      <p:sp>
        <p:nvSpPr>
          <p:cNvPr id="42" name="TextBox 41"/>
          <p:cNvSpPr txBox="1"/>
          <p:nvPr/>
        </p:nvSpPr>
        <p:spPr>
          <a:xfrm>
            <a:off x="9978766" y="3933971"/>
            <a:ext cx="1237403" cy="978398"/>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571" b="0" spc="61" baseline="0" dirty="0">
                <a:solidFill>
                  <a:schemeClr val="bg1"/>
                </a:solidFill>
                <a:latin typeface="+mj-lt"/>
                <a:cs typeface="Arial" panose="020B0604020202020204" pitchFamily="34" charset="0"/>
              </a:rPr>
              <a:t>$527M</a:t>
            </a:r>
          </a:p>
          <a:p>
            <a:pPr marL="0" indent="0" algn="ctr">
              <a:spcBef>
                <a:spcPts val="243"/>
              </a:spcBef>
              <a:spcAft>
                <a:spcPts val="0"/>
              </a:spcAft>
              <a:buFont typeface="Arial" panose="020B0604020202020204" pitchFamily="34" charset="0"/>
              <a:buNone/>
            </a:pPr>
            <a:r>
              <a:rPr lang="en-US" sz="1071" spc="61" dirty="0">
                <a:solidFill>
                  <a:schemeClr val="bg1"/>
                </a:solidFill>
                <a:latin typeface="Arial" panose="020B0604020202020204" pitchFamily="34" charset="0"/>
                <a:cs typeface="Arial" panose="020B0604020202020204" pitchFamily="34" charset="0"/>
              </a:rPr>
              <a:t>in revenue </a:t>
            </a:r>
            <a:br>
              <a:rPr lang="en-US" sz="1071" spc="61" dirty="0">
                <a:solidFill>
                  <a:schemeClr val="bg1"/>
                </a:solidFill>
                <a:latin typeface="Arial" panose="020B0604020202020204" pitchFamily="34" charset="0"/>
                <a:cs typeface="Arial" panose="020B0604020202020204" pitchFamily="34" charset="0"/>
              </a:rPr>
            </a:br>
            <a:r>
              <a:rPr lang="en-US" sz="1071" spc="61"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3023035" y="1636645"/>
            <a:ext cx="144960" cy="4151779"/>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943915" y="1086555"/>
            <a:ext cx="146957" cy="5420039"/>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92679"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45" name="Straight Connector 44"/>
          <p:cNvCxnSpPr/>
          <p:nvPr userDrawn="1"/>
        </p:nvCxnSpPr>
        <p:spPr>
          <a:xfrm>
            <a:off x="1305916"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377332" y="1967832"/>
            <a:ext cx="314108" cy="3526971"/>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grpSp>
        <p:nvGrpSpPr>
          <p:cNvPr id="72" name="Group 71"/>
          <p:cNvGrpSpPr/>
          <p:nvPr userDrawn="1"/>
        </p:nvGrpSpPr>
        <p:grpSpPr>
          <a:xfrm>
            <a:off x="6975245" y="2810005"/>
            <a:ext cx="4028020" cy="619005"/>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Title 1"/>
          <p:cNvSpPr txBox="1">
            <a:spLocks/>
          </p:cNvSpPr>
          <p:nvPr userDrawn="1"/>
        </p:nvSpPr>
        <p:spPr>
          <a:xfrm>
            <a:off x="631881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86" name="Straight Connector 85"/>
          <p:cNvCxnSpPr/>
          <p:nvPr userDrawn="1"/>
        </p:nvCxnSpPr>
        <p:spPr>
          <a:xfrm>
            <a:off x="633205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6236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6" name="TextBox"/>
          <p:cNvSpPr txBox="1"/>
          <p:nvPr/>
        </p:nvSpPr>
        <p:spPr>
          <a:xfrm>
            <a:off x="8965047" y="3817852"/>
            <a:ext cx="2395681"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6408618"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85108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mn-lt"/>
              <a:cs typeface="Arial" panose="020B0604020202020204" pitchFamily="34" charset="0"/>
            </a:endParaRPr>
          </a:p>
        </p:txBody>
      </p:sp>
      <p:sp>
        <p:nvSpPr>
          <p:cNvPr id="85" name="TextBox"/>
          <p:cNvSpPr txBox="1"/>
          <p:nvPr/>
        </p:nvSpPr>
        <p:spPr>
          <a:xfrm>
            <a:off x="129309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966383"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69" name="Rectangle"/>
          <p:cNvSpPr/>
          <p:nvPr/>
        </p:nvSpPr>
        <p:spPr>
          <a:xfrm>
            <a:off x="6408618"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5" name="Rectangle"/>
          <p:cNvSpPr/>
          <p:nvPr/>
        </p:nvSpPr>
        <p:spPr>
          <a:xfrm>
            <a:off x="385108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 name="Rectangle"/>
          <p:cNvSpPr/>
          <p:nvPr/>
        </p:nvSpPr>
        <p:spPr>
          <a:xfrm>
            <a:off x="129309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3" name="Text Placeholder - Event Overview"/>
          <p:cNvSpPr>
            <a:spLocks noGrp="1"/>
          </p:cNvSpPr>
          <p:nvPr>
            <p:ph type="body" sz="quarter" idx="31" hasCustomPrompt="1"/>
          </p:nvPr>
        </p:nvSpPr>
        <p:spPr>
          <a:xfrm>
            <a:off x="8959463" y="3940969"/>
            <a:ext cx="2395681" cy="821532"/>
          </a:xfrm>
        </p:spPr>
        <p:txBody>
          <a:bodyPr lIns="182880" rIns="137160"/>
          <a:lstStyle>
            <a:lvl1pPr>
              <a:spcAft>
                <a:spcPts val="363"/>
              </a:spcAft>
              <a:defRPr sz="1500"/>
            </a:lvl1pPr>
            <a:lvl3pPr>
              <a:lnSpc>
                <a:spcPct val="100000"/>
              </a:lnSpc>
              <a:defRPr sz="1018"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6404604" y="3940969"/>
            <a:ext cx="2395681" cy="821532"/>
          </a:xfrm>
        </p:spPr>
        <p:txBody>
          <a:bodyPr lIns="182880" rIns="137160"/>
          <a:lstStyle>
            <a:lvl1pPr>
              <a:spcAft>
                <a:spcPts val="363"/>
              </a:spcAft>
              <a:defRPr sz="1500"/>
            </a:lvl1pPr>
            <a:lvl3pPr>
              <a:lnSpc>
                <a:spcPct val="100000"/>
              </a:lnSpc>
              <a:defRPr sz="1018"/>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848180" y="3940969"/>
            <a:ext cx="2395681" cy="821532"/>
          </a:xfrm>
        </p:spPr>
        <p:txBody>
          <a:bodyPr lIns="182880" rIns="137160"/>
          <a:lstStyle>
            <a:lvl1pPr>
              <a:spcAft>
                <a:spcPts val="363"/>
              </a:spcAft>
              <a:defRPr sz="1500"/>
            </a:lvl1pPr>
            <a:lvl3pPr>
              <a:lnSpc>
                <a:spcPct val="100000"/>
              </a:lnSpc>
              <a:defRPr sz="1018"/>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90414" y="3940969"/>
            <a:ext cx="2395681" cy="821532"/>
          </a:xfrm>
        </p:spPr>
        <p:txBody>
          <a:bodyPr lIns="182880" rIns="137160"/>
          <a:lstStyle>
            <a:lvl1pPr>
              <a:spcAft>
                <a:spcPts val="363"/>
              </a:spcAft>
              <a:defRPr sz="1500"/>
            </a:lvl1pPr>
            <a:lvl3pPr>
              <a:lnSpc>
                <a:spcPct val="100000"/>
              </a:lnSpc>
              <a:defRPr sz="1018"/>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471375"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4027134"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582893"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9143538"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1427166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7" name="Text Placeholder-ProcessTitle 1"/>
          <p:cNvSpPr>
            <a:spLocks noGrp="1"/>
          </p:cNvSpPr>
          <p:nvPr>
            <p:ph type="body" sz="quarter" idx="37" hasCustomPrompt="1"/>
          </p:nvPr>
        </p:nvSpPr>
        <p:spPr>
          <a:xfrm>
            <a:off x="1293091"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What We Heard You Say</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93091"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709774"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709774"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8126457"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8126456"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3624109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2" name="Group 1"/>
          <p:cNvGrpSpPr/>
          <p:nvPr userDrawn="1"/>
        </p:nvGrpSpPr>
        <p:grpSpPr>
          <a:xfrm>
            <a:off x="1293091" y="2723131"/>
            <a:ext cx="10294993" cy="2146526"/>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24" name="Text Area - ApproachTitle 4"/>
          <p:cNvSpPr>
            <a:spLocks noGrp="1"/>
          </p:cNvSpPr>
          <p:nvPr>
            <p:ph type="body" sz="quarter" idx="20" hasCustomPrompt="1"/>
          </p:nvPr>
        </p:nvSpPr>
        <p:spPr>
          <a:xfrm>
            <a:off x="8820727" y="2421205"/>
            <a:ext cx="2436913" cy="301925"/>
          </a:xfrm>
        </p:spPr>
        <p:txBody>
          <a:bodyPr/>
          <a:lstStyle>
            <a:lvl1pPr>
              <a:lnSpc>
                <a:spcPts val="1577"/>
              </a:lnSpc>
              <a:spcBef>
                <a:spcPts val="0"/>
              </a:spcBef>
              <a:spcAft>
                <a:spcPts val="727"/>
              </a:spcAft>
              <a:defRPr sz="15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6339743" y="2421205"/>
            <a:ext cx="241478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845610" y="2421205"/>
            <a:ext cx="2384033"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93091" y="2421205"/>
            <a:ext cx="242734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19" name="Text Placeholder 6"/>
          <p:cNvSpPr>
            <a:spLocks noGrp="1"/>
          </p:cNvSpPr>
          <p:nvPr>
            <p:ph type="body" sz="quarter" idx="15"/>
          </p:nvPr>
        </p:nvSpPr>
        <p:spPr>
          <a:xfrm>
            <a:off x="1489585" y="4257336"/>
            <a:ext cx="223084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4285277"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4285277"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489585" y="2939149"/>
            <a:ext cx="223084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794490"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794490"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9313274"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9313274"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5015975" y="5167744"/>
            <a:ext cx="3300284" cy="612805"/>
          </a:xfrm>
          <a:ln>
            <a:solidFill>
              <a:schemeClr val="accent2"/>
            </a:solidFill>
          </a:ln>
        </p:spPr>
        <p:txBody>
          <a:bodyPr wrap="square" lIns="91440" tIns="91440" rIns="91440" bIns="91440">
            <a:spAutoFit/>
          </a:bodyPr>
          <a:lstStyle>
            <a:lvl1pPr>
              <a:lnSpc>
                <a:spcPct val="100000"/>
              </a:lnSpc>
              <a:spcBef>
                <a:spcPts val="0"/>
              </a:spcBef>
              <a:spcAft>
                <a:spcPts val="485"/>
              </a:spcAft>
              <a:defRPr sz="1125"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2"/>
                </a:solidFill>
                <a:latin typeface="+mn-lt"/>
              </a:defRPr>
            </a:lvl2pPr>
          </a:lstStyle>
          <a:p>
            <a:pPr lvl="0"/>
            <a:r>
              <a:rPr lang="en-US" dirty="0"/>
              <a:t>Edit Master text styles</a:t>
            </a:r>
          </a:p>
          <a:p>
            <a:pPr lvl="1"/>
            <a:r>
              <a:rPr lang="en-US" dirty="0"/>
              <a:t>Second level</a:t>
            </a:r>
          </a:p>
        </p:txBody>
      </p:sp>
      <p:sp>
        <p:nvSpPr>
          <p:cNvPr id="42" name="Title Area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43" name="Elbow Connector 42"/>
          <p:cNvCxnSpPr/>
          <p:nvPr userDrawn="1"/>
        </p:nvCxnSpPr>
        <p:spPr>
          <a:xfrm>
            <a:off x="4285278" y="4876843"/>
            <a:ext cx="718236" cy="608456"/>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10674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5" name="Group 4"/>
          <p:cNvGrpSpPr/>
          <p:nvPr/>
        </p:nvGrpSpPr>
        <p:grpSpPr>
          <a:xfrm>
            <a:off x="1293092" y="3733163"/>
            <a:ext cx="10165774" cy="612321"/>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629818"/>
            <a:ext cx="2025578" cy="810661"/>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494208"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7003361"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9512515"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890694"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494207"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7003361"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9512512"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7"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445573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872146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485306" y="3733164"/>
            <a:ext cx="2249861"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4119595"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630730"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9139943"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278696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36415"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36415"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890691"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367007"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67007"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5321282"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8364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64770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4770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601984"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81171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00348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4307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4307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373669"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73669"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654368"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54368"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48530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501178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8358908"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222980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 name="Title 1"/>
          <p:cNvSpPr txBox="1">
            <a:spLocks/>
          </p:cNvSpPr>
          <p:nvPr/>
        </p:nvSpPr>
        <p:spPr>
          <a:xfrm>
            <a:off x="2018460" y="339133"/>
            <a:ext cx="3232983" cy="195942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857" dirty="0">
                <a:solidFill>
                  <a:schemeClr val="tx2"/>
                </a:solidFill>
              </a:rPr>
              <a:t>Agenda</a:t>
            </a:r>
            <a:endParaRPr lang="en-US" sz="3857" dirty="0">
              <a:solidFill>
                <a:schemeClr val="tx2"/>
              </a:solidFill>
              <a:latin typeface="+mj-lt"/>
            </a:endParaRPr>
          </a:p>
        </p:txBody>
      </p:sp>
      <p:sp>
        <p:nvSpPr>
          <p:cNvPr id="9" name="TextBox 8"/>
          <p:cNvSpPr txBox="1"/>
          <p:nvPr/>
        </p:nvSpPr>
        <p:spPr>
          <a:xfrm>
            <a:off x="2018459" y="3438421"/>
            <a:ext cx="7420712" cy="2939143"/>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Nature of Services Provided</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Critical Audit Areas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Auditor’s Opinion &amp; Reports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Required Communications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Best Practices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Upcoming Accounting Standards</a:t>
            </a:r>
          </a:p>
        </p:txBody>
      </p:sp>
      <p:cxnSp>
        <p:nvCxnSpPr>
          <p:cNvPr id="12" name="RuleLine - Mid"/>
          <p:cNvCxnSpPr/>
          <p:nvPr userDrawn="1"/>
        </p:nvCxnSpPr>
        <p:spPr>
          <a:xfrm>
            <a:off x="2018460" y="305218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1148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3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5164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6"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8529775" y="3625535"/>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8529775" y="1763186"/>
            <a:ext cx="2204790" cy="1469571"/>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47644" y="4051907"/>
            <a:ext cx="413074" cy="370291"/>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8012713" y="734785"/>
            <a:ext cx="227480" cy="5453744"/>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41"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95" name="Straight Connector 94"/>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723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Box 8"/>
          <p:cNvSpPr txBox="1"/>
          <p:nvPr/>
        </p:nvSpPr>
        <p:spPr>
          <a:xfrm>
            <a:off x="1980777" y="2486319"/>
            <a:ext cx="6968536" cy="3871756"/>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endPar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endParaRPr>
          </a:p>
        </p:txBody>
      </p: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4431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4710547" y="979714"/>
            <a:ext cx="6650181" cy="5388429"/>
          </a:xfrm>
        </p:spPr>
        <p:txBody>
          <a:bodyPr numCol="3" spcCol="365760"/>
          <a:lstStyle>
            <a:lvl1pPr>
              <a:lnSpc>
                <a:spcPct val="100000"/>
              </a:lnSpc>
              <a:spcBef>
                <a:spcPts val="2181"/>
              </a:spcBef>
              <a:spcAft>
                <a:spcPts val="0"/>
              </a:spcAft>
              <a:defRPr sz="1455" b="0" baseline="0"/>
            </a:lvl1pPr>
            <a:lvl2pPr>
              <a:spcBef>
                <a:spcPts val="970"/>
              </a:spcBef>
              <a:spcAft>
                <a:spcPts val="242"/>
              </a:spcAft>
              <a:defRPr sz="1031" u="none" baseline="0">
                <a:solidFill>
                  <a:schemeClr val="tx2"/>
                </a:solidFill>
                <a:latin typeface="Arial Narrow" panose="020B0606020202030204" pitchFamily="34" charset="0"/>
              </a:defRPr>
            </a:lvl2pPr>
            <a:lvl3pPr>
              <a:lnSpc>
                <a:spcPct val="100000"/>
              </a:lnSpc>
              <a:spcAft>
                <a:spcPts val="485"/>
              </a:spcAft>
              <a:defRPr sz="970" baseline="0"/>
            </a:lvl3pPr>
            <a:lvl4pPr marL="221653" indent="-110828">
              <a:lnSpc>
                <a:spcPct val="100000"/>
              </a:lnSpc>
              <a:spcAft>
                <a:spcPts val="243"/>
              </a:spcAft>
              <a:defRPr sz="97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209452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399096" y="1559501"/>
            <a:ext cx="7131242" cy="43815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0" name="Title Placeholder - Top"/>
          <p:cNvSpPr>
            <a:spLocks noGrp="1"/>
          </p:cNvSpPr>
          <p:nvPr>
            <p:ph type="title"/>
          </p:nvPr>
        </p:nvSpPr>
        <p:spPr>
          <a:xfrm>
            <a:off x="1293093" y="489859"/>
            <a:ext cx="10067634" cy="734787"/>
          </a:xfrm>
        </p:spPr>
        <p:txBody>
          <a:bodyPr/>
          <a:lstStyle/>
          <a:p>
            <a:r>
              <a:rPr lang="en-US" dirty="0"/>
              <a:t>Click to edit Master title style</a:t>
            </a:r>
          </a:p>
        </p:txBody>
      </p:sp>
      <p:graphicFrame>
        <p:nvGraphicFramePr>
          <p:cNvPr id="63" name="KEY 2" hidden="1"/>
          <p:cNvGraphicFramePr>
            <a:graphicFrameLocks noGrp="1"/>
          </p:cNvGraphicFramePr>
          <p:nvPr userDrawn="1">
            <p:extLst>
              <p:ext uri="{D42A27DB-BD31-4B8C-83A1-F6EECF244321}">
                <p14:modId xmlns:p14="http://schemas.microsoft.com/office/powerpoint/2010/main" val="2606300473"/>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438068690"/>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94528" y="1959429"/>
            <a:ext cx="3239560" cy="4408714"/>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accent1"/>
                </a:solidFill>
              </a:defRPr>
            </a:lvl1pPr>
            <a:lvl2pPr>
              <a:lnSpc>
                <a:spcPct val="100000"/>
              </a:lnSpc>
              <a:spcBef>
                <a:spcPts val="243"/>
              </a:spcBef>
              <a:defRPr sz="1071"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1264591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399096" y="1559501"/>
            <a:ext cx="7131242" cy="43815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 (Locations)"/>
          <p:cNvSpPr>
            <a:spLocks noGrp="1"/>
          </p:cNvSpPr>
          <p:nvPr>
            <p:ph type="body" sz="quarter" idx="14" hasCustomPrompt="1"/>
          </p:nvPr>
        </p:nvSpPr>
        <p:spPr>
          <a:xfrm>
            <a:off x="1293090" y="1959429"/>
            <a:ext cx="3239560" cy="440871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93093" y="489859"/>
            <a:ext cx="10067634" cy="734787"/>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696688" y="5508497"/>
            <a:ext cx="1453407" cy="986518"/>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2422" dirty="0"/>
                <a:t>24</a:t>
              </a:r>
            </a:p>
            <a:p>
              <a:pPr lvl="1"/>
              <a:r>
                <a:rPr lang="en-US" sz="849"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59"/>
            </a:p>
          </p:txBody>
        </p:sp>
      </p:grpSp>
      <p:graphicFrame>
        <p:nvGraphicFramePr>
          <p:cNvPr id="63" name="KEY 2" hidden="1"/>
          <p:cNvGraphicFramePr>
            <a:graphicFrameLocks noGrp="1"/>
          </p:cNvGraphicFramePr>
          <p:nvPr userDrawn="1">
            <p:extLst>
              <p:ext uri="{D42A27DB-BD31-4B8C-83A1-F6EECF244321}">
                <p14:modId xmlns:p14="http://schemas.microsoft.com/office/powerpoint/2010/main" val="2824817690"/>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2904100867"/>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071"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1551825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6"/>
          <p:cNvSpPr>
            <a:spLocks noGrp="1"/>
          </p:cNvSpPr>
          <p:nvPr>
            <p:ph type="body" sz="quarter" idx="14" hasCustomPrompt="1"/>
          </p:nvPr>
        </p:nvSpPr>
        <p:spPr>
          <a:xfrm>
            <a:off x="6700031" y="734786"/>
            <a:ext cx="5028268" cy="5633357"/>
          </a:xfrm>
        </p:spPr>
        <p:txBody>
          <a:bodyPr numCol="4"/>
          <a:lstStyle>
            <a:lvl1pPr>
              <a:lnSpc>
                <a:spcPct val="100000"/>
              </a:lnSpc>
              <a:spcBef>
                <a:spcPts val="1071"/>
              </a:spcBef>
              <a:spcAft>
                <a:spcPts val="242"/>
              </a:spcAft>
              <a:defRPr lang="en-US" sz="964" b="1" kern="1200" cap="all" spc="36"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85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93093" y="489859"/>
            <a:ext cx="10067634" cy="734787"/>
          </a:xfrm>
        </p:spPr>
        <p:txBody>
          <a:bodyPr/>
          <a:lstStyle/>
          <a:p>
            <a:r>
              <a:rPr lang="en-US" dirty="0"/>
              <a:t>Click to edit Master title style</a:t>
            </a:r>
          </a:p>
        </p:txBody>
      </p:sp>
      <p:grpSp>
        <p:nvGrpSpPr>
          <p:cNvPr id="1049" name="WORLD MAP (highlights)" hidden="1"/>
          <p:cNvGrpSpPr/>
          <p:nvPr userDrawn="1"/>
        </p:nvGrpSpPr>
        <p:grpSpPr>
          <a:xfrm>
            <a:off x="6175487" y="2153544"/>
            <a:ext cx="5552811" cy="2402938"/>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grpSp>
    </p:spTree>
    <p:extLst>
      <p:ext uri="{BB962C8B-B14F-4D97-AF65-F5344CB8AC3E}">
        <p14:creationId xmlns:p14="http://schemas.microsoft.com/office/powerpoint/2010/main" val="2248718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93093" y="489859"/>
            <a:ext cx="10067634" cy="734787"/>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417721" y="624734"/>
            <a:ext cx="489857" cy="48985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
        <p:nvSpPr>
          <p:cNvPr id="8" name="Content Placeholder 9"/>
          <p:cNvSpPr>
            <a:spLocks noGrp="1"/>
          </p:cNvSpPr>
          <p:nvPr>
            <p:ph sz="quarter" idx="15" hasCustomPrompt="1"/>
          </p:nvPr>
        </p:nvSpPr>
        <p:spPr>
          <a:xfrm>
            <a:off x="1293095" y="1771650"/>
            <a:ext cx="4535051" cy="4596493"/>
          </a:xfrm>
        </p:spPr>
        <p:txBody>
          <a:bodyPr/>
          <a:lstStyle>
            <a:lvl1pPr>
              <a:lnSpc>
                <a:spcPct val="120000"/>
              </a:lnSpc>
              <a:spcAft>
                <a:spcPts val="727"/>
              </a:spcAft>
              <a:defRPr sz="1455" baseline="0">
                <a:solidFill>
                  <a:schemeClr val="accent3"/>
                </a:solidFill>
              </a:defRPr>
            </a:lvl1pPr>
            <a:lvl2pPr>
              <a:defRPr>
                <a:solidFill>
                  <a:schemeClr val="accent2"/>
                </a:solidFill>
              </a:defRPr>
            </a:lvl2pPr>
            <a:lvl3pPr>
              <a:lnSpc>
                <a:spcPct val="130000"/>
              </a:lnSpc>
              <a:defRPr sz="1273">
                <a:solidFill>
                  <a:schemeClr val="accent4">
                    <a:lumMod val="60000"/>
                    <a:lumOff val="40000"/>
                  </a:schemeClr>
                </a:solidFill>
              </a:defRPr>
            </a:lvl3pPr>
            <a:lvl4pPr marL="277080" indent="-277080">
              <a:lnSpc>
                <a:spcPct val="130000"/>
              </a:lnSpc>
              <a:spcBef>
                <a:spcPts val="1818"/>
              </a:spcBef>
              <a:spcAft>
                <a:spcPts val="0"/>
              </a:spcAft>
              <a:buClrTx/>
              <a:buFont typeface="+mj-lt"/>
              <a:buAutoNum type="arabicPeriod"/>
              <a:defRPr sz="1273">
                <a:solidFill>
                  <a:schemeClr val="accent4">
                    <a:lumMod val="60000"/>
                    <a:lumOff val="40000"/>
                  </a:schemeClr>
                </a:solidFill>
              </a:defRPr>
            </a:lvl4pPr>
            <a:lvl5pPr marL="277080" indent="0">
              <a:lnSpc>
                <a:spcPct val="130000"/>
              </a:lnSpc>
              <a:buNone/>
              <a:defRPr sz="1273"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grpSp>
        <p:nvGrpSpPr>
          <p:cNvPr id="21" name="MathPattern"/>
          <p:cNvGrpSpPr>
            <a:grpSpLocks noChangeAspect="1"/>
          </p:cNvGrpSpPr>
          <p:nvPr userDrawn="1"/>
        </p:nvGrpSpPr>
        <p:grpSpPr>
          <a:xfrm>
            <a:off x="6602409" y="81642"/>
            <a:ext cx="4757855" cy="11430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1783119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_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959429"/>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10" name="Content Placeholder 9"/>
          <p:cNvSpPr>
            <a:spLocks noGrp="1"/>
          </p:cNvSpPr>
          <p:nvPr>
            <p:ph sz="quarter" idx="15"/>
          </p:nvPr>
        </p:nvSpPr>
        <p:spPr>
          <a:xfrm>
            <a:off x="1293093" y="2326823"/>
            <a:ext cx="10067637" cy="404132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265400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1_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3106160"/>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44" dirty="0"/>
            </a:p>
          </p:txBody>
        </p:sp>
      </p:grpSp>
      <p:sp>
        <p:nvSpPr>
          <p:cNvPr id="3" name="Footer Placeholder"/>
          <p:cNvSpPr>
            <a:spLocks noGrp="1"/>
          </p:cNvSpPr>
          <p:nvPr>
            <p:ph type="ftr" sz="quarter" idx="10"/>
          </p:nvPr>
        </p:nvSpPr>
        <p:spPr/>
        <p:txBody>
          <a:bodyPr/>
          <a:lstStyle/>
          <a:p>
            <a:r>
              <a:rPr lang="en-US" dirty="0"/>
              <a:t>Better Together: Moss Adams &amp; </a:t>
            </a:r>
            <a:r>
              <a:rPr lang="en-US" dirty="0" err="1"/>
              <a:t>TriMet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p:nvPr>
        </p:nvSpPr>
        <p:spPr>
          <a:xfrm>
            <a:off x="1293090" y="1592037"/>
            <a:ext cx="10067637" cy="367393"/>
          </a:xfrm>
        </p:spPr>
        <p:txBody>
          <a:bodyPr/>
          <a:lstStyle>
            <a:lvl1pPr>
              <a:lnSpc>
                <a:spcPts val="1394"/>
              </a:lnSpc>
              <a:spcBef>
                <a:spcPts val="0"/>
              </a:spcBef>
              <a:spcAft>
                <a:spcPts val="643"/>
              </a:spcAft>
              <a:defRPr sz="963">
                <a:latin typeface="+mn-lt"/>
              </a:defRPr>
            </a:lvl1pPr>
          </a:lstStyle>
          <a:p>
            <a:pPr lvl="0"/>
            <a:r>
              <a:rPr lang="en-US"/>
              <a:t>Edit Master text styles</a:t>
            </a:r>
          </a:p>
        </p:txBody>
      </p:sp>
      <p:sp>
        <p:nvSpPr>
          <p:cNvPr id="26" name="Text Placeholder-Process 1"/>
          <p:cNvSpPr>
            <a:spLocks noGrp="1"/>
          </p:cNvSpPr>
          <p:nvPr>
            <p:ph type="body" sz="quarter" idx="48" hasCustomPrompt="1"/>
          </p:nvPr>
        </p:nvSpPr>
        <p:spPr>
          <a:xfrm>
            <a:off x="151630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Process 1"/>
          <p:cNvSpPr>
            <a:spLocks noGrp="1"/>
          </p:cNvSpPr>
          <p:nvPr>
            <p:ph type="body" sz="quarter" idx="49" hasCustomPrompt="1"/>
          </p:nvPr>
        </p:nvSpPr>
        <p:spPr>
          <a:xfrm>
            <a:off x="4926464"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19" name="Text Placeholder-ProcessTitle 1"/>
          <p:cNvSpPr>
            <a:spLocks noGrp="1"/>
          </p:cNvSpPr>
          <p:nvPr>
            <p:ph type="body" sz="quarter" idx="50" hasCustomPrompt="1"/>
          </p:nvPr>
        </p:nvSpPr>
        <p:spPr>
          <a:xfrm>
            <a:off x="4926464"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
        <p:nvSpPr>
          <p:cNvPr id="20" name="Text Placeholder-Process 1"/>
          <p:cNvSpPr>
            <a:spLocks noGrp="1"/>
          </p:cNvSpPr>
          <p:nvPr>
            <p:ph type="body" sz="quarter" idx="51" hasCustomPrompt="1"/>
          </p:nvPr>
        </p:nvSpPr>
        <p:spPr>
          <a:xfrm>
            <a:off x="8351213" y="3863127"/>
            <a:ext cx="3009515" cy="2196588"/>
          </a:xfrm>
          <a:ln>
            <a:noFill/>
          </a:ln>
        </p:spPr>
        <p:txBody>
          <a:bodyPr wrap="square" lIns="0" tIns="182880" rIns="0" bIns="0" anchor="t">
            <a:noAutofit/>
          </a:bodyPr>
          <a:lstStyle>
            <a:lvl1pPr>
              <a:lnSpc>
                <a:spcPct val="100000"/>
              </a:lnSpc>
              <a:spcBef>
                <a:spcPts val="0"/>
              </a:spcBef>
              <a:spcAft>
                <a:spcPts val="429"/>
              </a:spcAft>
              <a:defRPr sz="963" b="0" i="0" spc="20" baseline="0">
                <a:solidFill>
                  <a:schemeClr val="tx2"/>
                </a:solidFill>
                <a:latin typeface="+mn-lt"/>
              </a:defRPr>
            </a:lvl1pPr>
            <a:lvl2pPr marL="97965" indent="-97965">
              <a:lnSpc>
                <a:spcPct val="100000"/>
              </a:lnSpc>
              <a:spcBef>
                <a:spcPts val="0"/>
              </a:spcBef>
              <a:spcAft>
                <a:spcPts val="429"/>
              </a:spcAft>
              <a:buFont typeface="Arial" panose="020B0604020202020204" pitchFamily="34" charset="0"/>
              <a:buChar char="-"/>
              <a:defRPr sz="911" b="0" i="0" cap="none" spc="20" baseline="0">
                <a:solidFill>
                  <a:schemeClr val="tx2"/>
                </a:solidFill>
                <a:latin typeface="+mn-lt"/>
              </a:defRPr>
            </a:lvl2pPr>
          </a:lstStyle>
          <a:p>
            <a:pPr lvl="0"/>
            <a:r>
              <a:rPr lang="en-US" dirty="0"/>
              <a:t>Click to add text</a:t>
            </a:r>
          </a:p>
          <a:p>
            <a:pPr lvl="1"/>
            <a:r>
              <a:rPr lang="en-US" dirty="0"/>
              <a:t>bullet</a:t>
            </a:r>
          </a:p>
        </p:txBody>
      </p:sp>
      <p:sp>
        <p:nvSpPr>
          <p:cNvPr id="21" name="Text Placeholder-ProcessTitle 1"/>
          <p:cNvSpPr>
            <a:spLocks noGrp="1"/>
          </p:cNvSpPr>
          <p:nvPr>
            <p:ph type="body" sz="quarter" idx="52" hasCustomPrompt="1"/>
          </p:nvPr>
        </p:nvSpPr>
        <p:spPr>
          <a:xfrm>
            <a:off x="8351213" y="3106161"/>
            <a:ext cx="3009515" cy="756966"/>
          </a:xfrm>
        </p:spPr>
        <p:txBody>
          <a:bodyPr anchor="ctr"/>
          <a:lstStyle>
            <a:lvl1pPr>
              <a:lnSpc>
                <a:spcPct val="100000"/>
              </a:lnSpc>
              <a:spcBef>
                <a:spcPts val="0"/>
              </a:spcBef>
              <a:spcAft>
                <a:spcPts val="0"/>
              </a:spcAft>
              <a:defRPr sz="857" spc="20" baseline="0">
                <a:solidFill>
                  <a:schemeClr val="accent2"/>
                </a:solidFill>
                <a:latin typeface="+mn-lt"/>
              </a:defRPr>
            </a:lvl1pPr>
            <a:lvl2pPr>
              <a:lnSpc>
                <a:spcPts val="1714"/>
              </a:lnSpc>
              <a:spcBef>
                <a:spcPts val="321"/>
              </a:spcBef>
              <a:defRPr sz="1286" b="0" cap="none" spc="20"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81638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9C9CA7B-DFD4-44B5-8C60-D14B8CD1FB59}" type="datetimeFigureOut">
              <a:rPr lang="en-US" smtClean="0"/>
              <a:t>12/1/2023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79745931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
        <p:nvSpPr>
          <p:cNvPr id="5" name="Date Placeholder 4"/>
          <p:cNvSpPr>
            <a:spLocks noGrp="1"/>
          </p:cNvSpPr>
          <p:nvPr>
            <p:ph type="dt" sz="half" idx="10"/>
          </p:nvPr>
        </p:nvSpPr>
        <p:spPr/>
        <p:txBody>
          <a:bodyPr/>
          <a:lstStyle/>
          <a:p>
            <a:fld id="{35E72C73-2D91-4E12-BA25-F0AA0C03599B}" type="datetimeFigureOut">
              <a:rPr lang="en-US" smtClean="0"/>
              <a:t>12/1/2023</a:t>
            </a:fld>
            <a:endParaRPr lang="en-US" dirty="0"/>
          </a:p>
        </p:txBody>
      </p:sp>
    </p:spTree>
    <p:extLst>
      <p:ext uri="{BB962C8B-B14F-4D97-AF65-F5344CB8AC3E}">
        <p14:creationId xmlns:p14="http://schemas.microsoft.com/office/powerpoint/2010/main" val="34202828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8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8012714" y="734786"/>
            <a:ext cx="227480" cy="541020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8529775" y="419671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8529775" y="276406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8529775" y="13464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5"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86" name="Straight Connector 85"/>
          <p:cNvCxnSpPr/>
          <p:nvPr userDrawn="1"/>
        </p:nvCxnSpPr>
        <p:spPr>
          <a:xfrm>
            <a:off x="5374725"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93090" y="3429000"/>
            <a:ext cx="2911032"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93093" y="979714"/>
            <a:ext cx="2911032"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596033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BDB8791-F1B0-41E7-B7FD-A781E65C4266}" type="datetimeFigureOut">
              <a:rPr lang="en-US" smtClean="0"/>
              <a:t>12/1/2023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8848497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FB93F1A-9CF8-4439-81A5-9741E91F2BB9}" type="datetimeFigureOut">
              <a:rPr lang="en-US" smtClean="0"/>
              <a:t>12/1/2023</a:t>
            </a:fld>
            <a:endParaRPr lang="en-US"/>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376303686"/>
      </p:ext>
    </p:extLst>
  </p:cSld>
  <p:clrMapOvr>
    <a:masterClrMapping/>
  </p:clrMapOvr>
  <p:hf hdr="0" dt="0"/>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9C9CA7B-DFD4-44B5-8C60-D14B8CD1FB59}" type="datetimeFigureOut">
              <a:rPr lang="en-US" smtClean="0"/>
              <a:t>12/1/2023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7409196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FB93F1A-9CF8-4439-81A5-9741E91F2BB9}" type="datetimeFigureOut">
              <a:rPr lang="en-US" smtClean="0"/>
              <a:t>12/1/2023</a:t>
            </a:fld>
            <a:endParaRPr lang="en-US"/>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046739"/>
      </p:ext>
    </p:extLst>
  </p:cSld>
  <p:clrMapOvr>
    <a:masterClrMapping/>
  </p:clrMapOvr>
  <p:hf hdr="0" dt="0"/>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BDB8791-F1B0-41E7-B7FD-A781E65C4266}" type="datetimeFigureOut">
              <a:rPr lang="en-US" smtClean="0"/>
              <a:t>12/1/2023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19912387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FB93F1A-9CF8-4439-81A5-9741E91F2BB9}" type="datetimeFigureOut">
              <a:rPr lang="en-US" smtClean="0"/>
              <a:t>12/1/2023</a:t>
            </a:fld>
            <a:endParaRPr lang="en-US"/>
          </a:p>
        </p:txBody>
      </p:sp>
      <p:sp>
        <p:nvSpPr>
          <p:cNvPr id="8" name="Footer Placeholder 7"/>
          <p:cNvSpPr>
            <a:spLocks noGrp="1"/>
          </p:cNvSpPr>
          <p:nvPr>
            <p:ph type="ftr" sz="quarter" idx="11"/>
          </p:nvPr>
        </p:nvSpPr>
        <p:spPr/>
        <p:txBody>
          <a:bodyPr/>
          <a:lstStyle/>
          <a:p>
            <a:r>
              <a:rPr lang="en-US"/>
              <a:t>Better Together: Moss Adams &amp; [CLIENT]</a:t>
            </a:r>
            <a:endParaRPr lang="en-US" dirty="0"/>
          </a:p>
        </p:txBody>
      </p:sp>
      <p:sp>
        <p:nvSpPr>
          <p:cNvPr id="9" name="Slide Number Placeholder 8"/>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740573796"/>
      </p:ext>
    </p:extLst>
  </p:cSld>
  <p:clrMapOvr>
    <a:masterClrMapping/>
  </p:clrMapOvr>
  <p:hf hdr="0" dt="0"/>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FB93F1A-9CF8-4439-81A5-9741E91F2BB9}" type="datetimeFigureOut">
              <a:rPr lang="en-US" smtClean="0"/>
              <a:t>12/1/2023</a:t>
            </a:fld>
            <a:endParaRPr lang="en-US"/>
          </a:p>
        </p:txBody>
      </p:sp>
      <p:sp>
        <p:nvSpPr>
          <p:cNvPr id="4" name="Footer Placeholder 3"/>
          <p:cNvSpPr>
            <a:spLocks noGrp="1"/>
          </p:cNvSpPr>
          <p:nvPr>
            <p:ph type="ftr" sz="quarter" idx="11"/>
          </p:nvPr>
        </p:nvSpPr>
        <p:spPr/>
        <p:txBody>
          <a:bodyPr/>
          <a:lstStyle/>
          <a:p>
            <a:r>
              <a:rPr lang="en-US"/>
              <a:t>Better Together: Moss Adams &amp; [CLIENT]</a:t>
            </a:r>
            <a:endParaRPr lang="en-US" dirty="0"/>
          </a:p>
        </p:txBody>
      </p:sp>
      <p:sp>
        <p:nvSpPr>
          <p:cNvPr id="5" name="Slide Number Placeholder 4"/>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96425362"/>
      </p:ext>
    </p:extLst>
  </p:cSld>
  <p:clrMapOvr>
    <a:masterClrMapping/>
  </p:clrMapOvr>
  <p:hf hdr="0" dt="0"/>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B93F1A-9CF8-4439-81A5-9741E91F2BB9}" type="datetimeFigureOut">
              <a:rPr lang="en-US" smtClean="0"/>
              <a:t>12/1/2023</a:t>
            </a:fld>
            <a:endParaRPr lang="en-US"/>
          </a:p>
        </p:txBody>
      </p:sp>
      <p:sp>
        <p:nvSpPr>
          <p:cNvPr id="3" name="Footer Placeholder 2"/>
          <p:cNvSpPr>
            <a:spLocks noGrp="1"/>
          </p:cNvSpPr>
          <p:nvPr>
            <p:ph type="ftr" sz="quarter" idx="11"/>
          </p:nvPr>
        </p:nvSpPr>
        <p:spPr/>
        <p:txBody>
          <a:bodyPr/>
          <a:lstStyle/>
          <a:p>
            <a:r>
              <a:rPr lang="en-US"/>
              <a:t>Better Together: Moss Adams &amp; [CLIENT]</a:t>
            </a:r>
            <a:endParaRPr lang="en-US" dirty="0"/>
          </a:p>
        </p:txBody>
      </p:sp>
      <p:sp>
        <p:nvSpPr>
          <p:cNvPr id="4" name="Slide Number Placeholder 3"/>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848407419"/>
      </p:ext>
    </p:extLst>
  </p:cSld>
  <p:clrMapOvr>
    <a:masterClrMapping/>
  </p:clrMapOvr>
  <p:hf hdr="0" dt="0"/>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B93F1A-9CF8-4439-81A5-9741E91F2BB9}" type="datetimeFigureOut">
              <a:rPr lang="en-US" smtClean="0"/>
              <a:t>12/1/2023</a:t>
            </a:fld>
            <a:endParaRPr lang="en-US"/>
          </a:p>
        </p:txBody>
      </p:sp>
      <p:sp>
        <p:nvSpPr>
          <p:cNvPr id="6" name="Footer Placeholder 5"/>
          <p:cNvSpPr>
            <a:spLocks noGrp="1"/>
          </p:cNvSpPr>
          <p:nvPr>
            <p:ph type="ftr" sz="quarter" idx="11"/>
          </p:nvPr>
        </p:nvSpPr>
        <p:spPr/>
        <p:txBody>
          <a:bodyPr/>
          <a:lstStyle/>
          <a:p>
            <a:r>
              <a:rPr lang="en-US"/>
              <a:t>Better Together: Moss Adams &amp; [CLIENT]</a:t>
            </a:r>
            <a:endParaRPr lang="en-US" dirty="0"/>
          </a:p>
        </p:txBody>
      </p:sp>
      <p:sp>
        <p:nvSpPr>
          <p:cNvPr id="7" name="Slide Number Placeholder 6"/>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665165245"/>
      </p:ext>
    </p:extLst>
  </p:cSld>
  <p:clrMapOvr>
    <a:masterClrMapping/>
  </p:clrMapOvr>
  <p:hf hdr="0" dt="0"/>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5E72C73-2D91-4E12-BA25-F0AA0C03599B}" type="datetimeFigureOut">
              <a:rPr lang="en-US" smtClean="0"/>
              <a:t>12/1/2023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73494799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709773" y="0"/>
            <a:ext cx="7483929" cy="6858000"/>
          </a:xfrm>
          <a:prstGeom prst="rect">
            <a:avLst/>
          </a:prstGeom>
        </p:spPr>
      </p:pic>
      <p:sp>
        <p:nvSpPr>
          <p:cNvPr id="64" name="Text - CraterLake"/>
          <p:cNvSpPr txBox="1"/>
          <p:nvPr userDrawn="1"/>
        </p:nvSpPr>
        <p:spPr>
          <a:xfrm>
            <a:off x="5361488" y="5249636"/>
            <a:ext cx="1088941" cy="1118507"/>
          </a:xfrm>
          <a:prstGeom prst="rect">
            <a:avLst/>
          </a:prstGeom>
          <a:noFill/>
        </p:spPr>
        <p:txBody>
          <a:bodyPr wrap="square" lIns="0" tIns="0" rIns="0" bIns="0" rtlCol="0">
            <a:noAutofit/>
          </a:bodyPr>
          <a:lstStyle/>
          <a:p>
            <a:pPr lvl="0"/>
            <a:r>
              <a:rPr lang="en-US" sz="1071" i="1" dirty="0">
                <a:solidFill>
                  <a:schemeClr val="accent6"/>
                </a:solidFill>
                <a:latin typeface="+mj-lt"/>
              </a:rPr>
              <a:t>Crater Lake—</a:t>
            </a:r>
          </a:p>
          <a:p>
            <a:r>
              <a:rPr lang="en-US" sz="1071"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8012156" y="570529"/>
            <a:ext cx="225334" cy="5633432"/>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8529775" y="4878343"/>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8529775" y="3479569"/>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8529775" y="2060292"/>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8529775" y="682246"/>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7141391" y="939188"/>
            <a:ext cx="443240" cy="4976949"/>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78" name="Expertise"/>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Expertise</a:t>
            </a:r>
          </a:p>
        </p:txBody>
      </p:sp>
      <p:cxnSp>
        <p:nvCxnSpPr>
          <p:cNvPr id="79" name="Straight Connector 78"/>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7955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12/1/2023</a:t>
            </a:fld>
            <a:endParaRPr lang="en-US" dirty="0"/>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835872028"/>
      </p:ext>
    </p:extLst>
  </p:cSld>
  <p:clrMapOvr>
    <a:masterClrMapping/>
  </p:clrMapOvr>
  <p:hf hdr="0" dt="0"/>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12/1/2023</a:t>
            </a:fld>
            <a:endParaRPr lang="en-US" dirty="0"/>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val="904928260"/>
      </p:ext>
    </p:extLst>
  </p:cSld>
  <p:clrMapOvr>
    <a:masterClrMapping/>
  </p:clrMapOvr>
  <p:hf hdr="0" dt="0"/>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0298CD5-6C1E-4009-B41F-6DF62E31D3BE}" type="datetimeFigureOut">
              <a:rPr lang="en-US" smtClean="0"/>
              <a:pPr/>
              <a:t>12/1/2023</a:t>
            </a:fld>
            <a:endParaRPr lang="en-US" dirty="0"/>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365365148"/>
      </p:ext>
    </p:extLst>
  </p:cSld>
  <p:clrMapOvr>
    <a:masterClrMapping/>
  </p:clrMapOvr>
  <p:hf hdr="0" dt="0"/>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12/1/2023</a:t>
            </a:fld>
            <a:endParaRPr lang="en-US" dirty="0"/>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2154344148"/>
      </p:ext>
    </p:extLst>
  </p:cSld>
  <p:clrMapOvr>
    <a:masterClrMapping/>
  </p:clrMapOvr>
  <p:hf hdr="0" dt="0"/>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12/1/2023</a:t>
            </a:fld>
            <a:endParaRPr lang="en-US" dirty="0"/>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58813485"/>
      </p:ext>
    </p:extLst>
  </p:cSld>
  <p:clrMapOvr>
    <a:masterClrMapping/>
  </p:clrMapOvr>
  <p:hf hdr="0" dt="0"/>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B93F1A-9CF8-4439-81A5-9741E91F2BB9}" type="datetimeFigureOut">
              <a:rPr lang="en-US" smtClean="0"/>
              <a:t>12/1/2023</a:t>
            </a:fld>
            <a:endParaRPr lang="en-US"/>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931828475"/>
      </p:ext>
    </p:extLst>
  </p:cSld>
  <p:clrMapOvr>
    <a:masterClrMapping/>
  </p:clrMapOvr>
  <p:hf hdr="0" dt="0"/>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B93F1A-9CF8-4439-81A5-9741E91F2BB9}" type="datetimeFigureOut">
              <a:rPr lang="en-US" smtClean="0"/>
              <a:t>12/1/2023</a:t>
            </a:fld>
            <a:endParaRPr lang="en-US"/>
          </a:p>
        </p:txBody>
      </p:sp>
      <p:sp>
        <p:nvSpPr>
          <p:cNvPr id="5" name="Footer Placeholder 4"/>
          <p:cNvSpPr>
            <a:spLocks noGrp="1"/>
          </p:cNvSpPr>
          <p:nvPr>
            <p:ph type="ftr" sz="quarter" idx="11"/>
          </p:nvPr>
        </p:nvSpPr>
        <p:spPr/>
        <p:txBody>
          <a:bodyPr/>
          <a:lstStyle/>
          <a:p>
            <a:r>
              <a:rPr lang="en-US"/>
              <a:t>Better Together: Moss Adams &amp; [CLIENT]</a:t>
            </a:r>
            <a:endParaRPr lang="en-US" dirty="0"/>
          </a:p>
        </p:txBody>
      </p:sp>
      <p:sp>
        <p:nvSpPr>
          <p:cNvPr id="6" name="Slide Number Placeholder 5"/>
          <p:cNvSpPr>
            <a:spLocks noGrp="1"/>
          </p:cNvSpPr>
          <p:nvPr>
            <p:ph type="sldNum" sz="quarter" idx="1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72761802"/>
      </p:ext>
    </p:extLst>
  </p:cSld>
  <p:clrMapOvr>
    <a:masterClrMapping/>
  </p:clrMapOvr>
  <p:hf hdr="0" dt="0"/>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5"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5110843" y="3551240"/>
            <a:ext cx="6504214" cy="195943"/>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7355605" y="3933849"/>
            <a:ext cx="200081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5188761" y="2326155"/>
            <a:ext cx="6228423" cy="852351"/>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4"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5" name="Straight Connector 94"/>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435100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83"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8517497"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6341085"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5116285" y="3551240"/>
            <a:ext cx="6493330" cy="195943"/>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5188761" y="2326155"/>
            <a:ext cx="6228423" cy="852351"/>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82"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4" name="Straight Connector 93"/>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6689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1"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820727" y="489859"/>
            <a:ext cx="2540001" cy="2204357"/>
          </a:xfrm>
        </p:spPr>
        <p:txBody>
          <a:bodyPr/>
          <a:lstStyle>
            <a:lvl1pPr>
              <a:defRPr/>
            </a:lvl1pPr>
          </a:lstStyle>
          <a:p>
            <a:r>
              <a:rPr lang="en-US" dirty="0"/>
              <a:t>Click to add title</a:t>
            </a:r>
          </a:p>
        </p:txBody>
      </p:sp>
      <p:cxnSp>
        <p:nvCxnSpPr>
          <p:cNvPr id="11" name="RuleLine - Mid"/>
          <p:cNvCxnSpPr/>
          <p:nvPr userDrawn="1"/>
        </p:nvCxnSpPr>
        <p:spPr>
          <a:xfrm>
            <a:off x="8820728"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77455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820831"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71713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9103116" y="5561461"/>
            <a:ext cx="2088610" cy="576601"/>
          </a:xfrm>
          <a:prstGeom prst="rect">
            <a:avLst/>
          </a:prstGeom>
          <a:noFill/>
        </p:spPr>
        <p:txBody>
          <a:bodyPr wrap="square" lIns="0" tIns="0" rIns="0" bIns="0" rtlCol="0">
            <a:noAutofit/>
          </a:bodyPr>
          <a:lstStyle/>
          <a:p>
            <a:r>
              <a:rPr lang="en-US" sz="970" i="1" kern="1200" dirty="0">
                <a:solidFill>
                  <a:schemeClr val="accent6"/>
                </a:solidFill>
                <a:effectLst/>
                <a:latin typeface="+mj-lt"/>
                <a:ea typeface="+mn-ea"/>
                <a:cs typeface="+mn-cs"/>
              </a:rPr>
              <a:t>Grand Canyon—</a:t>
            </a:r>
            <a:br>
              <a:rPr lang="en-US" sz="970" i="1" kern="1200" dirty="0">
                <a:solidFill>
                  <a:schemeClr val="accent6"/>
                </a:solidFill>
                <a:effectLst/>
                <a:latin typeface="+mj-lt"/>
                <a:ea typeface="+mn-ea"/>
                <a:cs typeface="+mn-cs"/>
              </a:rPr>
            </a:br>
            <a:r>
              <a:rPr lang="en-US" sz="970" i="1" kern="1200" dirty="0">
                <a:solidFill>
                  <a:schemeClr val="accent6"/>
                </a:solidFill>
                <a:effectLst/>
                <a:latin typeface="+mj-lt"/>
                <a:ea typeface="+mn-ea"/>
                <a:cs typeface="+mn-cs"/>
              </a:rPr>
              <a:t>At 277 miles long and up to 18 miles wide, this icon serves as a testament to </a:t>
            </a:r>
            <a:r>
              <a:rPr lang="en-US" sz="1071" i="1" kern="1200" dirty="0">
                <a:solidFill>
                  <a:schemeClr val="accent6"/>
                </a:solidFill>
                <a:effectLst/>
                <a:latin typeface="+mj-lt"/>
                <a:ea typeface="+mn-ea"/>
                <a:cs typeface="+mn-cs"/>
              </a:rPr>
              <a:t>determination</a:t>
            </a:r>
            <a:r>
              <a:rPr lang="en-US" sz="97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694464" y="1"/>
            <a:ext cx="7497536" cy="6858000"/>
          </a:xfrm>
          <a:prstGeom prst="rect">
            <a:avLst/>
          </a:prstGeom>
        </p:spPr>
      </p:pic>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73"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5121730" y="3550773"/>
            <a:ext cx="6493326" cy="180976"/>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9420556"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7483923"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524494" y="3973277"/>
            <a:ext cx="1691495" cy="1292253"/>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125"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5188761" y="2326155"/>
            <a:ext cx="6228423" cy="852351"/>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29"/>
            </a:p>
          </p:txBody>
        </p:sp>
      </p:grpSp>
      <p:sp>
        <p:nvSpPr>
          <p:cNvPr id="92" name="Reach"/>
          <p:cNvSpPr txBox="1">
            <a:spLocks/>
          </p:cNvSpPr>
          <p:nvPr userDrawn="1"/>
        </p:nvSpPr>
        <p:spPr>
          <a:xfrm>
            <a:off x="5361488" y="955597"/>
            <a:ext cx="1932214" cy="310144"/>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2143" i="1" dirty="0">
                <a:solidFill>
                  <a:schemeClr val="bg1"/>
                </a:solidFill>
                <a:latin typeface="+mj-lt"/>
              </a:rPr>
              <a:t>Reach</a:t>
            </a:r>
          </a:p>
        </p:txBody>
      </p:sp>
      <p:cxnSp>
        <p:nvCxnSpPr>
          <p:cNvPr id="93" name="Straight Connector 92"/>
          <p:cNvCxnSpPr/>
          <p:nvPr userDrawn="1"/>
        </p:nvCxnSpPr>
        <p:spPr>
          <a:xfrm>
            <a:off x="5361488" y="745213"/>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93089" y="3429000"/>
            <a:ext cx="2899064" cy="2939143"/>
          </a:xfrm>
        </p:spPr>
        <p:txBody>
          <a:bodyPr/>
          <a:lstStyle>
            <a:lvl1pPr>
              <a:lnSpc>
                <a:spcPts val="1929"/>
              </a:lnSpc>
              <a:spcBef>
                <a:spcPts val="0"/>
              </a:spcBef>
              <a:spcAft>
                <a:spcPts val="1071"/>
              </a:spcAft>
              <a:defRPr sz="1286"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93092" y="979714"/>
            <a:ext cx="2899064" cy="17145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952836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93090" y="3061608"/>
            <a:ext cx="6456178" cy="180976"/>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7402286" y="837228"/>
            <a:ext cx="4789714" cy="518354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326147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93089" y="4779304"/>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560558"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93090" y="3061607"/>
            <a:ext cx="5782624" cy="18614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7402286" y="837228"/>
            <a:ext cx="4789714" cy="518354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73851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560558"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2063837" y="3297439"/>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93090" y="3061607"/>
            <a:ext cx="5782624" cy="18614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7402286" y="837228"/>
            <a:ext cx="4789714" cy="518354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261015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607334"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663161"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718988" y="3297462"/>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90" y="3061608"/>
            <a:ext cx="6456178" cy="180976"/>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93090" y="4834204"/>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7402286" y="837228"/>
            <a:ext cx="4789714" cy="518354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Tree>
    <p:extLst>
      <p:ext uri="{BB962C8B-B14F-4D97-AF65-F5344CB8AC3E}">
        <p14:creationId xmlns:p14="http://schemas.microsoft.com/office/powerpoint/2010/main" val="3123610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3546618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697949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93089" y="3061609"/>
            <a:ext cx="5800768" cy="1588840"/>
          </a:xfrm>
        </p:spPr>
        <p:txBody>
          <a:bodyPr numCol="2" spcCol="274320"/>
          <a:lstStyle>
            <a:lvl1pPr>
              <a:lnSpc>
                <a:spcPts val="1929"/>
              </a:lnSpc>
              <a:spcBef>
                <a:spcPts val="0"/>
              </a:spcBef>
              <a:spcAft>
                <a:spcPts val="1071"/>
              </a:spcAft>
              <a:defRPr sz="1286" baseline="0">
                <a:solidFill>
                  <a:schemeClr val="bg1"/>
                </a:solidFill>
                <a:latin typeface="+mn-lt"/>
              </a:defRPr>
            </a:lvl1pPr>
            <a:lvl2pPr>
              <a:defRPr>
                <a:solidFill>
                  <a:schemeClr val="accent3"/>
                </a:solidFill>
              </a:defRPr>
            </a:lvl2pPr>
            <a:lvl3pPr marL="0" indent="0">
              <a:lnSpc>
                <a:spcPts val="1714"/>
              </a:lnSpc>
              <a:buFont typeface="Arial" panose="020B0604020202020204" pitchFamily="34" charset="0"/>
              <a:buNone/>
              <a:defRPr sz="1179" baseline="0">
                <a:solidFill>
                  <a:schemeClr val="accent6">
                    <a:lumMod val="40000"/>
                    <a:lumOff val="60000"/>
                  </a:schemeClr>
                </a:solidFill>
              </a:defRPr>
            </a:lvl3pPr>
            <a:lvl4pPr>
              <a:lnSpc>
                <a:spcPts val="1500"/>
              </a:lnSpc>
              <a:spcAft>
                <a:spcPts val="643"/>
              </a:spcAft>
              <a:defRPr sz="1179">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283576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93089" y="3061608"/>
            <a:ext cx="3232988" cy="3306534"/>
          </a:xfrm>
        </p:spPr>
        <p:txBody>
          <a:bodyPr numCol="1"/>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513567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3988253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508715" y="4831422"/>
            <a:ext cx="2274204" cy="180953"/>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93090" y="4831398"/>
            <a:ext cx="2242067" cy="180951"/>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4058948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710547" y="1959429"/>
            <a:ext cx="6650181"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8662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50481"/>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3232984" cy="17145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607334"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663161"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718988" y="5067253"/>
            <a:ext cx="1691495" cy="1300889"/>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93090" y="4831399"/>
            <a:ext cx="6456178" cy="180976"/>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93090" y="3061608"/>
            <a:ext cx="5782625" cy="1533939"/>
          </a:xfrm>
        </p:spPr>
        <p:txBody>
          <a:bodyPr numCol="2" spcCol="274320"/>
          <a:lstStyle>
            <a:lvl1pPr>
              <a:lnSpc>
                <a:spcPts val="1929"/>
              </a:lnSpc>
              <a:spcBef>
                <a:spcPts val="0"/>
              </a:spcBef>
              <a:spcAft>
                <a:spcPts val="1071"/>
              </a:spcAft>
              <a:defRPr sz="1286" baseline="0">
                <a:latin typeface="+mn-lt"/>
              </a:defRPr>
            </a:lvl1pPr>
            <a:lvl2pPr>
              <a:defRPr/>
            </a:lvl2pPr>
            <a:lvl3pPr marL="0" indent="0">
              <a:lnSpc>
                <a:spcPts val="1714"/>
              </a:lnSpc>
              <a:buFont typeface="Arial" panose="020B0604020202020204" pitchFamily="34" charset="0"/>
              <a:buNone/>
              <a:defRPr sz="1179" baseline="0">
                <a:solidFill>
                  <a:schemeClr val="accent5"/>
                </a:solidFill>
              </a:defRPr>
            </a:lvl3pPr>
            <a:lvl4pPr>
              <a:lnSpc>
                <a:spcPts val="1500"/>
              </a:lnSpc>
              <a:spcAft>
                <a:spcPts val="643"/>
              </a:spcAft>
              <a:defRPr sz="1179"/>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997258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93093" y="489859"/>
            <a:ext cx="10067634" cy="734787"/>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93090" y="1959429"/>
            <a:ext cx="3239560" cy="2809005"/>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tx2"/>
                </a:solidFill>
              </a:defRPr>
            </a:lvl1pPr>
            <a:lvl2pPr algn="ctr">
              <a:lnSpc>
                <a:spcPct val="100000"/>
              </a:lnSpc>
              <a:spcBef>
                <a:spcPts val="243"/>
              </a:spcBef>
              <a:defRPr sz="1071"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93089" y="5135824"/>
            <a:ext cx="6650080" cy="18614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858889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8" name="Title Placeholder - Top"/>
          <p:cNvSpPr>
            <a:spLocks noGrp="1"/>
          </p:cNvSpPr>
          <p:nvPr>
            <p:ph type="title" hasCustomPrompt="1"/>
          </p:nvPr>
        </p:nvSpPr>
        <p:spPr>
          <a:xfrm>
            <a:off x="1293093" y="489859"/>
            <a:ext cx="10067634" cy="734787"/>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73189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725444"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718988" y="5371679"/>
            <a:ext cx="1691495" cy="996464"/>
          </a:xfrm>
        </p:spPr>
        <p:txBody>
          <a:bodyPr anchor="t"/>
          <a:lstStyle>
            <a:lvl1pPr algn="ctr">
              <a:spcBef>
                <a:spcPts val="727"/>
              </a:spcBef>
              <a:spcAft>
                <a:spcPts val="0"/>
              </a:spcAft>
              <a:defRPr sz="3000" spc="61" baseline="0">
                <a:solidFill>
                  <a:schemeClr val="bg1"/>
                </a:solidFill>
              </a:defRPr>
            </a:lvl1pPr>
            <a:lvl2pPr algn="ctr">
              <a:lnSpc>
                <a:spcPct val="100000"/>
              </a:lnSpc>
              <a:spcBef>
                <a:spcPts val="243"/>
              </a:spcBef>
              <a:defRPr sz="1071"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93089" y="5135824"/>
            <a:ext cx="6650080" cy="18614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93090" y="1959429"/>
            <a:ext cx="3239560" cy="294054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3977799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6" name="TextBox"/>
          <p:cNvSpPr txBox="1"/>
          <p:nvPr/>
        </p:nvSpPr>
        <p:spPr>
          <a:xfrm>
            <a:off x="8965047" y="3817852"/>
            <a:ext cx="2395681"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6408618"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85108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mn-lt"/>
              <a:cs typeface="Arial" panose="020B0604020202020204" pitchFamily="34" charset="0"/>
            </a:endParaRPr>
          </a:p>
        </p:txBody>
      </p:sp>
      <p:sp>
        <p:nvSpPr>
          <p:cNvPr id="85" name="TextBox"/>
          <p:cNvSpPr txBox="1"/>
          <p:nvPr/>
        </p:nvSpPr>
        <p:spPr>
          <a:xfrm>
            <a:off x="1293090" y="3817852"/>
            <a:ext cx="2394345" cy="1047395"/>
          </a:xfrm>
          <a:prstGeom prst="rect">
            <a:avLst/>
          </a:prstGeom>
          <a:solidFill>
            <a:schemeClr val="accent3">
              <a:lumMod val="40000"/>
              <a:lumOff val="60000"/>
            </a:schemeClr>
          </a:solidFill>
        </p:spPr>
        <p:txBody>
          <a:bodyPr wrap="square" lIns="221673" tIns="0" rIns="221673" bIns="0" rtlCol="0" anchor="ctr">
            <a:noAutofit/>
          </a:bodyPr>
          <a:lstStyle/>
          <a:p>
            <a:pPr marL="0" indent="0" algn="ctr">
              <a:spcAft>
                <a:spcPts val="485"/>
              </a:spcAft>
              <a:buFont typeface="Arial" panose="020B0604020202020204" pitchFamily="34" charset="0"/>
              <a:buNone/>
            </a:pPr>
            <a:endParaRPr lang="en-US" sz="849"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966383"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69" name="Rectangle"/>
          <p:cNvSpPr/>
          <p:nvPr/>
        </p:nvSpPr>
        <p:spPr>
          <a:xfrm>
            <a:off x="6408618"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5" name="Rectangle"/>
          <p:cNvSpPr/>
          <p:nvPr/>
        </p:nvSpPr>
        <p:spPr>
          <a:xfrm>
            <a:off x="385108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5" name="Rectangle"/>
          <p:cNvSpPr/>
          <p:nvPr/>
        </p:nvSpPr>
        <p:spPr>
          <a:xfrm>
            <a:off x="1293090" y="2694215"/>
            <a:ext cx="2394345" cy="2171034"/>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3" name="Text Placeholder - Event Overview"/>
          <p:cNvSpPr>
            <a:spLocks noGrp="1"/>
          </p:cNvSpPr>
          <p:nvPr>
            <p:ph type="body" sz="quarter" idx="31" hasCustomPrompt="1"/>
          </p:nvPr>
        </p:nvSpPr>
        <p:spPr>
          <a:xfrm>
            <a:off x="8959463" y="3940969"/>
            <a:ext cx="2395681" cy="821532"/>
          </a:xfrm>
        </p:spPr>
        <p:txBody>
          <a:bodyPr lIns="182880" rIns="137160"/>
          <a:lstStyle>
            <a:lvl1pPr>
              <a:spcAft>
                <a:spcPts val="363"/>
              </a:spcAft>
              <a:defRPr sz="1500"/>
            </a:lvl1pPr>
            <a:lvl3pPr>
              <a:lnSpc>
                <a:spcPct val="100000"/>
              </a:lnSpc>
              <a:defRPr sz="1018"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6404604" y="3940969"/>
            <a:ext cx="2395681" cy="821532"/>
          </a:xfrm>
        </p:spPr>
        <p:txBody>
          <a:bodyPr lIns="182880" rIns="137160"/>
          <a:lstStyle>
            <a:lvl1pPr>
              <a:spcAft>
                <a:spcPts val="363"/>
              </a:spcAft>
              <a:defRPr sz="1500"/>
            </a:lvl1pPr>
            <a:lvl3pPr>
              <a:lnSpc>
                <a:spcPct val="100000"/>
              </a:lnSpc>
              <a:defRPr sz="1018"/>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848180" y="3940969"/>
            <a:ext cx="2395681" cy="821532"/>
          </a:xfrm>
        </p:spPr>
        <p:txBody>
          <a:bodyPr lIns="182880" rIns="137160"/>
          <a:lstStyle>
            <a:lvl1pPr>
              <a:spcAft>
                <a:spcPts val="363"/>
              </a:spcAft>
              <a:defRPr sz="1500"/>
            </a:lvl1pPr>
            <a:lvl3pPr>
              <a:lnSpc>
                <a:spcPct val="100000"/>
              </a:lnSpc>
              <a:defRPr sz="1018"/>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90414" y="3940969"/>
            <a:ext cx="2395681" cy="821532"/>
          </a:xfrm>
        </p:spPr>
        <p:txBody>
          <a:bodyPr lIns="182880" rIns="137160"/>
          <a:lstStyle>
            <a:lvl1pPr>
              <a:spcAft>
                <a:spcPts val="363"/>
              </a:spcAft>
              <a:defRPr sz="1500"/>
            </a:lvl1pPr>
            <a:lvl3pPr>
              <a:lnSpc>
                <a:spcPct val="100000"/>
              </a:lnSpc>
              <a:defRPr sz="1018"/>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471375"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4027134"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582893"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9143538" y="5052786"/>
            <a:ext cx="2216727" cy="1315358"/>
          </a:xfrm>
        </p:spPr>
        <p:txBody>
          <a:bodyPr/>
          <a:lstStyle>
            <a:lvl1pPr>
              <a:lnSpc>
                <a:spcPts val="1393"/>
              </a:lnSpc>
              <a:spcBef>
                <a:spcPts val="727"/>
              </a:spcBef>
              <a:spcAft>
                <a:spcPts val="214"/>
              </a:spcAft>
              <a:defRPr sz="1071" b="1">
                <a:latin typeface="Arial" panose="020B0604020202020204" pitchFamily="34" charset="0"/>
                <a:cs typeface="Arial" panose="020B0604020202020204" pitchFamily="34" charset="0"/>
              </a:defRPr>
            </a:lvl1pPr>
            <a:lvl2pPr marL="0">
              <a:lnSpc>
                <a:spcPct val="100000"/>
              </a:lnSpc>
              <a:spcBef>
                <a:spcPts val="0"/>
              </a:spcBef>
              <a:spcAft>
                <a:spcPts val="121"/>
              </a:spcAft>
              <a:defRPr sz="1071" b="0" i="1" cap="none" spc="0" baseline="0">
                <a:solidFill>
                  <a:schemeClr val="tx1"/>
                </a:solidFill>
                <a:latin typeface="Arial" panose="020B0604020202020204" pitchFamily="34" charset="0"/>
                <a:cs typeface="Arial" panose="020B0604020202020204" pitchFamily="34" charset="0"/>
              </a:defRPr>
            </a:lvl2pPr>
            <a:lvl3pPr marL="221653" indent="-110828">
              <a:lnSpc>
                <a:spcPct val="100000"/>
              </a:lnSpc>
              <a:spcAft>
                <a:spcPts val="363"/>
              </a:spcAft>
              <a:buFont typeface="Arial" panose="020B0604020202020204" pitchFamily="34" charset="0"/>
              <a:buChar char="-"/>
              <a:defRPr sz="1071">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3022953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7" name="Text Placeholder-ProcessTitle 1"/>
          <p:cNvSpPr>
            <a:spLocks noGrp="1"/>
          </p:cNvSpPr>
          <p:nvPr>
            <p:ph type="body" sz="quarter" idx="37" hasCustomPrompt="1"/>
          </p:nvPr>
        </p:nvSpPr>
        <p:spPr>
          <a:xfrm>
            <a:off x="1293091"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What We Heard You Say</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93091"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709774"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709774"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8126457" y="2304643"/>
            <a:ext cx="3232727" cy="685801"/>
          </a:xfrm>
          <a:solidFill>
            <a:schemeClr val="accent1"/>
          </a:solidFill>
        </p:spPr>
        <p:txBody>
          <a:bodyPr lIns="182880" rIns="182880" anchor="ctr"/>
          <a:lstStyle>
            <a:lvl1pPr>
              <a:lnSpc>
                <a:spcPct val="100000"/>
              </a:lnSpc>
              <a:spcBef>
                <a:spcPts val="0"/>
              </a:spcBef>
              <a:spcAft>
                <a:spcPts val="0"/>
              </a:spcAft>
              <a:defRPr sz="1179" spc="22" baseline="0">
                <a:solidFill>
                  <a:schemeClr val="bg1"/>
                </a:solidFill>
                <a:latin typeface="+mj-lt"/>
              </a:defRPr>
            </a:lvl1pPr>
            <a:lvl2pPr>
              <a:lnSpc>
                <a:spcPts val="1939"/>
              </a:lnSpc>
              <a:spcBef>
                <a:spcPts val="363"/>
              </a:spcBef>
              <a:defRPr sz="1455" b="0" cap="none" spc="22"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8126456" y="2990442"/>
            <a:ext cx="3232728" cy="3377701"/>
          </a:xfrm>
        </p:spPr>
        <p:txBody>
          <a:bodyPr lIns="182880" tIns="182880" rIns="182880"/>
          <a:lstStyle>
            <a:lvl1pPr>
              <a:lnSpc>
                <a:spcPct val="100000"/>
              </a:lnSpc>
              <a:spcAft>
                <a:spcPts val="727"/>
              </a:spcAft>
              <a:defRPr baseline="0"/>
            </a:lvl1pPr>
            <a:lvl2pPr>
              <a:defRPr sz="970">
                <a:solidFill>
                  <a:schemeClr val="accent6"/>
                </a:solidFill>
              </a:defRPr>
            </a:lvl2pPr>
            <a:lvl3pPr>
              <a:spcBef>
                <a:spcPts val="727"/>
              </a:spcBef>
              <a:spcAft>
                <a:spcPts val="0"/>
              </a:spcAft>
              <a:defRPr sz="1446"/>
            </a:lvl3pPr>
            <a:lvl4pPr marL="221664">
              <a:spcBef>
                <a:spcPts val="485"/>
              </a:spcBef>
              <a:spcAft>
                <a:spcPts val="0"/>
              </a:spcAft>
              <a:defRPr sz="1286"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1363654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2" name="Group 1"/>
          <p:cNvGrpSpPr/>
          <p:nvPr userDrawn="1"/>
        </p:nvGrpSpPr>
        <p:grpSpPr>
          <a:xfrm>
            <a:off x="1293091" y="2723131"/>
            <a:ext cx="10294993" cy="2146526"/>
            <a:chOff x="1066800" y="2541589"/>
            <a:chExt cx="8507412" cy="2003424"/>
          </a:xfrm>
        </p:grpSpPr>
        <p:sp>
          <p:nvSpPr>
            <p:cNvPr id="11" name="Freeform 5"/>
            <p:cNvSpPr>
              <a:spLocks/>
            </p:cNvSpPr>
            <p:nvPr/>
          </p:nvSpPr>
          <p:spPr bwMode="auto">
            <a:xfrm>
              <a:off x="3138488"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2" name="Freeform 6"/>
            <p:cNvSpPr>
              <a:spLocks/>
            </p:cNvSpPr>
            <p:nvPr/>
          </p:nvSpPr>
          <p:spPr bwMode="auto">
            <a:xfrm>
              <a:off x="3138489"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3" name="Freeform 7"/>
            <p:cNvSpPr>
              <a:spLocks/>
            </p:cNvSpPr>
            <p:nvPr/>
          </p:nvSpPr>
          <p:spPr bwMode="auto">
            <a:xfrm>
              <a:off x="5208589" y="2541589"/>
              <a:ext cx="2295525" cy="1431925"/>
            </a:xfrm>
            <a:custGeom>
              <a:avLst/>
              <a:gdLst>
                <a:gd name="T0" fmla="*/ 0 w 1446"/>
                <a:gd name="T1" fmla="*/ 0 h 902"/>
                <a:gd name="T2" fmla="*/ 170 w 1446"/>
                <a:gd name="T3" fmla="*/ 631 h 902"/>
                <a:gd name="T4" fmla="*/ 100 w 1446"/>
                <a:gd name="T5" fmla="*/ 902 h 902"/>
                <a:gd name="T6" fmla="*/ 1369 w 1446"/>
                <a:gd name="T7" fmla="*/ 902 h 902"/>
                <a:gd name="T8" fmla="*/ 1446 w 1446"/>
                <a:gd name="T9" fmla="*/ 631 h 902"/>
                <a:gd name="T10" fmla="*/ 1269 w 1446"/>
                <a:gd name="T11" fmla="*/ 0 h 902"/>
                <a:gd name="T12" fmla="*/ 0 w 1446"/>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6" h="902">
                  <a:moveTo>
                    <a:pt x="0" y="0"/>
                  </a:moveTo>
                  <a:lnTo>
                    <a:pt x="170" y="631"/>
                  </a:lnTo>
                  <a:lnTo>
                    <a:pt x="10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9" y="3973513"/>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userDrawn="1"/>
          </p:nvSpPr>
          <p:spPr bwMode="auto">
            <a:xfrm>
              <a:off x="7280276" y="3973513"/>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6" name="Freeform 10"/>
            <p:cNvSpPr>
              <a:spLocks/>
            </p:cNvSpPr>
            <p:nvPr/>
          </p:nvSpPr>
          <p:spPr bwMode="auto">
            <a:xfrm>
              <a:off x="7280275" y="2541589"/>
              <a:ext cx="2293937" cy="1431925"/>
            </a:xfrm>
            <a:custGeom>
              <a:avLst/>
              <a:gdLst>
                <a:gd name="T0" fmla="*/ 0 w 1445"/>
                <a:gd name="T1" fmla="*/ 0 h 902"/>
                <a:gd name="T2" fmla="*/ 170 w 1445"/>
                <a:gd name="T3" fmla="*/ 631 h 902"/>
                <a:gd name="T4" fmla="*/ 99 w 1445"/>
                <a:gd name="T5" fmla="*/ 902 h 902"/>
                <a:gd name="T6" fmla="*/ 1369 w 1445"/>
                <a:gd name="T7" fmla="*/ 902 h 902"/>
                <a:gd name="T8" fmla="*/ 1445 w 1445"/>
                <a:gd name="T9" fmla="*/ 631 h 902"/>
                <a:gd name="T10" fmla="*/ 1269 w 1445"/>
                <a:gd name="T11" fmla="*/ 0 h 902"/>
                <a:gd name="T12" fmla="*/ 0 w 1445"/>
                <a:gd name="T13" fmla="*/ 0 h 902"/>
              </a:gdLst>
              <a:ahLst/>
              <a:cxnLst>
                <a:cxn ang="0">
                  <a:pos x="T0" y="T1"/>
                </a:cxn>
                <a:cxn ang="0">
                  <a:pos x="T2" y="T3"/>
                </a:cxn>
                <a:cxn ang="0">
                  <a:pos x="T4" y="T5"/>
                </a:cxn>
                <a:cxn ang="0">
                  <a:pos x="T6" y="T7"/>
                </a:cxn>
                <a:cxn ang="0">
                  <a:pos x="T8" y="T9"/>
                </a:cxn>
                <a:cxn ang="0">
                  <a:pos x="T10" y="T11"/>
                </a:cxn>
                <a:cxn ang="0">
                  <a:pos x="T12" y="T13"/>
                </a:cxn>
              </a:cxnLst>
              <a:rect l="0" t="0" r="r" b="b"/>
              <a:pathLst>
                <a:path w="1445" h="902">
                  <a:moveTo>
                    <a:pt x="0" y="0"/>
                  </a:moveTo>
                  <a:lnTo>
                    <a:pt x="170" y="631"/>
                  </a:lnTo>
                  <a:lnTo>
                    <a:pt x="99" y="902"/>
                  </a:lnTo>
                  <a:lnTo>
                    <a:pt x="1369" y="902"/>
                  </a:lnTo>
                  <a:lnTo>
                    <a:pt x="1445"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7" name="Freeform 11"/>
            <p:cNvSpPr>
              <a:spLocks/>
            </p:cNvSpPr>
            <p:nvPr/>
          </p:nvSpPr>
          <p:spPr bwMode="auto">
            <a:xfrm>
              <a:off x="1066802" y="2541589"/>
              <a:ext cx="2295525" cy="1431925"/>
            </a:xfrm>
            <a:custGeom>
              <a:avLst/>
              <a:gdLst>
                <a:gd name="T0" fmla="*/ 0 w 1446"/>
                <a:gd name="T1" fmla="*/ 0 h 902"/>
                <a:gd name="T2" fmla="*/ 0 w 1446"/>
                <a:gd name="T3" fmla="*/ 902 h 902"/>
                <a:gd name="T4" fmla="*/ 1369 w 1446"/>
                <a:gd name="T5" fmla="*/ 902 h 902"/>
                <a:gd name="T6" fmla="*/ 1446 w 1446"/>
                <a:gd name="T7" fmla="*/ 631 h 902"/>
                <a:gd name="T8" fmla="*/ 1269 w 1446"/>
                <a:gd name="T9" fmla="*/ 0 h 902"/>
                <a:gd name="T10" fmla="*/ 0 w 1446"/>
                <a:gd name="T11" fmla="*/ 0 h 902"/>
              </a:gdLst>
              <a:ahLst/>
              <a:cxnLst>
                <a:cxn ang="0">
                  <a:pos x="T0" y="T1"/>
                </a:cxn>
                <a:cxn ang="0">
                  <a:pos x="T2" y="T3"/>
                </a:cxn>
                <a:cxn ang="0">
                  <a:pos x="T4" y="T5"/>
                </a:cxn>
                <a:cxn ang="0">
                  <a:pos x="T6" y="T7"/>
                </a:cxn>
                <a:cxn ang="0">
                  <a:pos x="T8" y="T9"/>
                </a:cxn>
                <a:cxn ang="0">
                  <a:pos x="T10" y="T11"/>
                </a:cxn>
              </a:cxnLst>
              <a:rect l="0" t="0" r="r" b="b"/>
              <a:pathLst>
                <a:path w="1446" h="902">
                  <a:moveTo>
                    <a:pt x="0" y="0"/>
                  </a:moveTo>
                  <a:lnTo>
                    <a:pt x="0" y="902"/>
                  </a:lnTo>
                  <a:lnTo>
                    <a:pt x="1369" y="902"/>
                  </a:lnTo>
                  <a:lnTo>
                    <a:pt x="1446" y="631"/>
                  </a:lnTo>
                  <a:lnTo>
                    <a:pt x="1269" y="0"/>
                  </a:lnTo>
                  <a:lnTo>
                    <a:pt x="0" y="0"/>
                  </a:lnTo>
                  <a:close/>
                </a:path>
              </a:pathLst>
            </a:custGeom>
            <a:solidFill>
              <a:srgbClr val="ED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973513"/>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24" name="Text Area - ApproachTitle 4"/>
          <p:cNvSpPr>
            <a:spLocks noGrp="1"/>
          </p:cNvSpPr>
          <p:nvPr>
            <p:ph type="body" sz="quarter" idx="20" hasCustomPrompt="1"/>
          </p:nvPr>
        </p:nvSpPr>
        <p:spPr>
          <a:xfrm>
            <a:off x="8820727" y="2421205"/>
            <a:ext cx="2436913" cy="301925"/>
          </a:xfrm>
        </p:spPr>
        <p:txBody>
          <a:bodyPr/>
          <a:lstStyle>
            <a:lvl1pPr>
              <a:lnSpc>
                <a:spcPts val="1577"/>
              </a:lnSpc>
              <a:spcBef>
                <a:spcPts val="0"/>
              </a:spcBef>
              <a:spcAft>
                <a:spcPts val="727"/>
              </a:spcAft>
              <a:defRPr sz="1500"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6339743" y="2421205"/>
            <a:ext cx="241478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845610" y="2421205"/>
            <a:ext cx="2384033"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93091" y="2421205"/>
            <a:ext cx="2427341" cy="301925"/>
          </a:xfrm>
        </p:spPr>
        <p:txBody>
          <a:bodyPr/>
          <a:lstStyle>
            <a:lvl1pPr>
              <a:lnSpc>
                <a:spcPts val="1577"/>
              </a:lnSpc>
              <a:spcBef>
                <a:spcPts val="0"/>
              </a:spcBef>
              <a:spcAft>
                <a:spcPts val="727"/>
              </a:spcAft>
              <a:defRPr sz="1500">
                <a:latin typeface="+mj-lt"/>
              </a:defRPr>
            </a:lvl1pPr>
          </a:lstStyle>
          <a:p>
            <a:pPr lvl="0"/>
            <a:r>
              <a:rPr lang="en-US" dirty="0"/>
              <a:t>Click to add title</a:t>
            </a:r>
          </a:p>
        </p:txBody>
      </p:sp>
      <p:sp>
        <p:nvSpPr>
          <p:cNvPr id="19" name="Text Placeholder 6"/>
          <p:cNvSpPr>
            <a:spLocks noGrp="1"/>
          </p:cNvSpPr>
          <p:nvPr>
            <p:ph type="body" sz="quarter" idx="15"/>
          </p:nvPr>
        </p:nvSpPr>
        <p:spPr>
          <a:xfrm>
            <a:off x="1489585" y="4257336"/>
            <a:ext cx="223084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4285277"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4285277"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489585" y="2939149"/>
            <a:ext cx="223084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794490"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794490"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9313274" y="4257336"/>
            <a:ext cx="1944366" cy="612321"/>
          </a:xfrm>
        </p:spPr>
        <p:txBody>
          <a:bodyPr anchor="ctr"/>
          <a:lstStyle>
            <a:lvl1pPr>
              <a:lnSpc>
                <a:spcPct val="100000"/>
              </a:lnSpc>
              <a:spcBef>
                <a:spcPts val="0"/>
              </a:spcBef>
              <a:spcAft>
                <a:spcPts val="727"/>
              </a:spcAft>
              <a:defRPr sz="1125" b="1" spc="22"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9313274" y="2939149"/>
            <a:ext cx="1944366" cy="1218348"/>
          </a:xfrm>
        </p:spPr>
        <p:txBody>
          <a:bodyPr/>
          <a:lstStyle>
            <a:lvl1pPr>
              <a:lnSpc>
                <a:spcPct val="100000"/>
              </a:lnSpc>
              <a:spcBef>
                <a:spcPts val="0"/>
              </a:spcBef>
              <a:spcAft>
                <a:spcPts val="485"/>
              </a:spcAft>
              <a:defRPr sz="1125" b="0" i="0" spc="22" baseline="0">
                <a:solidFill>
                  <a:schemeClr val="tx1"/>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1"/>
                </a:solidFill>
                <a:latin typeface="+mn-lt"/>
              </a:defRPr>
            </a:lvl2pPr>
          </a:lstStyle>
          <a:p>
            <a:pPr lvl="0"/>
            <a:r>
              <a:rPr lang="en-US"/>
              <a:t>Edit Master text styles</a:t>
            </a:r>
          </a:p>
          <a:p>
            <a:pPr lvl="1"/>
            <a:r>
              <a:rPr lang="en-US"/>
              <a:t>Second level</a:t>
            </a:r>
          </a:p>
        </p:txBody>
      </p:sp>
      <p:sp>
        <p:nvSpPr>
          <p:cNvPr id="33" name="Text Box - Callout"/>
          <p:cNvSpPr>
            <a:spLocks noGrp="1"/>
          </p:cNvSpPr>
          <p:nvPr>
            <p:ph type="body" sz="quarter" idx="28"/>
          </p:nvPr>
        </p:nvSpPr>
        <p:spPr>
          <a:xfrm>
            <a:off x="5015975" y="5167744"/>
            <a:ext cx="3300284" cy="612805"/>
          </a:xfrm>
          <a:ln>
            <a:solidFill>
              <a:schemeClr val="accent2"/>
            </a:solidFill>
          </a:ln>
        </p:spPr>
        <p:txBody>
          <a:bodyPr wrap="square" lIns="91440" tIns="91440" rIns="91440" bIns="91440">
            <a:spAutoFit/>
          </a:bodyPr>
          <a:lstStyle>
            <a:lvl1pPr>
              <a:lnSpc>
                <a:spcPct val="100000"/>
              </a:lnSpc>
              <a:spcBef>
                <a:spcPts val="0"/>
              </a:spcBef>
              <a:spcAft>
                <a:spcPts val="485"/>
              </a:spcAft>
              <a:defRPr sz="1125"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25" b="0" i="0" cap="none" spc="22" baseline="0">
                <a:solidFill>
                  <a:schemeClr val="tx2"/>
                </a:solidFill>
                <a:latin typeface="+mn-lt"/>
              </a:defRPr>
            </a:lvl2pPr>
          </a:lstStyle>
          <a:p>
            <a:pPr lvl="0"/>
            <a:r>
              <a:rPr lang="en-US" dirty="0"/>
              <a:t>Edit Master text styles</a:t>
            </a:r>
          </a:p>
          <a:p>
            <a:pPr lvl="1"/>
            <a:r>
              <a:rPr lang="en-US" dirty="0"/>
              <a:t>Second level</a:t>
            </a:r>
          </a:p>
        </p:txBody>
      </p:sp>
      <p:sp>
        <p:nvSpPr>
          <p:cNvPr id="42" name="Title Area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43" name="Elbow Connector 42"/>
          <p:cNvCxnSpPr/>
          <p:nvPr userDrawn="1"/>
        </p:nvCxnSpPr>
        <p:spPr>
          <a:xfrm>
            <a:off x="4285278" y="4876843"/>
            <a:ext cx="718236" cy="608456"/>
          </a:xfrm>
          <a:prstGeom prst="bentConnector3">
            <a:avLst>
              <a:gd name="adj1" fmla="val 660"/>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4289987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grpSp>
        <p:nvGrpSpPr>
          <p:cNvPr id="5" name="Group 4"/>
          <p:cNvGrpSpPr/>
          <p:nvPr/>
        </p:nvGrpSpPr>
        <p:grpSpPr>
          <a:xfrm>
            <a:off x="1293092" y="3733163"/>
            <a:ext cx="10165774" cy="612321"/>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629818"/>
            <a:ext cx="2025578" cy="810661"/>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494208"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7003361"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9512515" y="2647311"/>
            <a:ext cx="2025578" cy="793166"/>
          </a:xfrm>
          <a:ln>
            <a:solidFill>
              <a:schemeClr val="accent2"/>
            </a:solidFill>
          </a:ln>
        </p:spPr>
        <p:txBody>
          <a:bodyPr wrap="square" lIns="91440" tIns="91440" rIns="91440" bIns="91440" anchor="b">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890694"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494207"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7003361"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9512512" y="4638170"/>
            <a:ext cx="2025578" cy="793166"/>
          </a:xfrm>
          <a:ln>
            <a:solidFill>
              <a:schemeClr val="accent4"/>
            </a:solidFill>
          </a:ln>
        </p:spPr>
        <p:txBody>
          <a:bodyPr wrap="square" lIns="91440" tIns="91440" rIns="91440" bIns="91440" anchor="t">
            <a:spAutoFit/>
          </a:bodyPr>
          <a:lstStyle>
            <a:lvl1pPr marL="0" marR="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marL="0" marR="0" lvl="0" indent="0" algn="l" defTabSz="948150" rtl="0" eaLnBrk="1" fontAlgn="auto" latinLnBrk="0" hangingPunct="1">
              <a:lnSpc>
                <a:spcPct val="100000"/>
              </a:lnSpc>
              <a:spcBef>
                <a:spcPts val="0"/>
              </a:spcBef>
              <a:spcAft>
                <a:spcPts val="485"/>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7"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56239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31" name="Text Placeholder 6"/>
          <p:cNvSpPr>
            <a:spLocks noGrp="1"/>
          </p:cNvSpPr>
          <p:nvPr>
            <p:ph type="body" sz="quarter" idx="26"/>
          </p:nvPr>
        </p:nvSpPr>
        <p:spPr>
          <a:xfrm>
            <a:off x="9516398"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9031527"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7003359"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518488"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49291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400804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890693" y="3733163"/>
            <a:ext cx="1741244"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3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71978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3804229"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4" name="Freeform 8"/>
          <p:cNvSpPr>
            <a:spLocks/>
          </p:cNvSpPr>
          <p:nvPr/>
        </p:nvSpPr>
        <p:spPr bwMode="auto">
          <a:xfrm>
            <a:off x="6313442" y="3733163"/>
            <a:ext cx="2634288" cy="612321"/>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8824578" y="3733163"/>
            <a:ext cx="263428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2" y="3733163"/>
            <a:ext cx="263428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47" name="Text Placeholder 6"/>
          <p:cNvSpPr>
            <a:spLocks noGrp="1"/>
          </p:cNvSpPr>
          <p:nvPr>
            <p:ph type="body" sz="quarter" idx="41" hasCustomPrompt="1"/>
          </p:nvPr>
        </p:nvSpPr>
        <p:spPr>
          <a:xfrm>
            <a:off x="1890694"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494208"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7003361"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9512515" y="2811184"/>
            <a:ext cx="2025578"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890694"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494207"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7003361"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9512512" y="4638168"/>
            <a:ext cx="2025578"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485306" y="3733164"/>
            <a:ext cx="2249861"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4119595"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630730"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9139943" y="3733164"/>
            <a:ext cx="2125748"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2"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743204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36415"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36415"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890691"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405821"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367007"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67007"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5321282"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8364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64770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4770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601984" y="3733163"/>
            <a:ext cx="2449939" cy="612321"/>
          </a:xfrm>
        </p:spPr>
        <p:txBody>
          <a:bodyPr anchor="ctr"/>
          <a:lstStyle>
            <a:lvl1pPr>
              <a:lnSpc>
                <a:spcPct val="100000"/>
              </a:lnSpc>
              <a:spcBef>
                <a:spcPts val="0"/>
              </a:spcBef>
              <a:spcAft>
                <a:spcPts val="0"/>
              </a:spcAft>
              <a:defRPr sz="1179" spc="22"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8117113" y="3733163"/>
            <a:ext cx="484871" cy="612321"/>
          </a:xfrm>
        </p:spPr>
        <p:txBody>
          <a:bodyPr anchor="ctr"/>
          <a:lstStyle>
            <a:lvl1pPr algn="ctr">
              <a:lnSpc>
                <a:spcPts val="1577"/>
              </a:lnSpc>
              <a:spcBef>
                <a:spcPts val="0"/>
              </a:spcBef>
              <a:spcAft>
                <a:spcPts val="727"/>
              </a:spcAft>
              <a:defRPr sz="1500" b="1" cap="all" spc="121"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668524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1" y="1959429"/>
            <a:ext cx="6650180"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820265" y="1959429"/>
            <a:ext cx="2539999" cy="4408714"/>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987922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1" name="Freeform 5"/>
          <p:cNvSpPr>
            <a:spLocks/>
          </p:cNvSpPr>
          <p:nvPr/>
        </p:nvSpPr>
        <p:spPr bwMode="auto">
          <a:xfrm>
            <a:off x="4573790"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5" name="Freeform 9"/>
          <p:cNvSpPr>
            <a:spLocks/>
          </p:cNvSpPr>
          <p:nvPr/>
        </p:nvSpPr>
        <p:spPr bwMode="auto">
          <a:xfrm>
            <a:off x="7854488" y="3733163"/>
            <a:ext cx="3460058" cy="612321"/>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18" name="Freeform 12"/>
          <p:cNvSpPr>
            <a:spLocks/>
          </p:cNvSpPr>
          <p:nvPr/>
        </p:nvSpPr>
        <p:spPr bwMode="auto">
          <a:xfrm>
            <a:off x="1293090" y="3733163"/>
            <a:ext cx="3460058" cy="612321"/>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p:spPr>
        <p:txBody>
          <a:bodyPr vert="horz" wrap="square" lIns="110836" tIns="55419" rIns="110836" bIns="55419" numCol="1" anchor="t" anchorCtr="0" compatLnSpc="1">
            <a:prstTxWarp prst="textNoShape">
              <a:avLst/>
            </a:prstTxWarp>
          </a:bodyPr>
          <a:lstStyle/>
          <a:p>
            <a:endParaRPr lang="en-US" sz="1859"/>
          </a:p>
        </p:txBody>
      </p:sp>
      <p:sp>
        <p:nvSpPr>
          <p:cNvPr id="52" name="Text Placeholder 6"/>
          <p:cNvSpPr>
            <a:spLocks noGrp="1"/>
          </p:cNvSpPr>
          <p:nvPr>
            <p:ph type="body" sz="quarter" idx="46" hasCustomPrompt="1"/>
          </p:nvPr>
        </p:nvSpPr>
        <p:spPr>
          <a:xfrm>
            <a:off x="1943076"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943076"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373669"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373669"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654368" y="2811184"/>
            <a:ext cx="2404217" cy="629293"/>
          </a:xfrm>
          <a:ln>
            <a:solidFill>
              <a:schemeClr val="accent2"/>
            </a:solidFill>
          </a:ln>
        </p:spPr>
        <p:txBody>
          <a:bodyPr wrap="square" lIns="91440" tIns="91440" rIns="91440" bIns="91440" anchor="b">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654368" y="4638168"/>
            <a:ext cx="2404217" cy="629293"/>
          </a:xfrm>
          <a:ln>
            <a:solidFill>
              <a:schemeClr val="accent4"/>
            </a:solidFill>
          </a:ln>
        </p:spPr>
        <p:txBody>
          <a:bodyPr wrap="square" lIns="91440" tIns="91440" rIns="91440" bIns="91440" anchor="t">
            <a:spAutoFit/>
          </a:bodyPr>
          <a:lstStyle>
            <a:lvl1pPr>
              <a:lnSpc>
                <a:spcPct val="100000"/>
              </a:lnSpc>
              <a:spcBef>
                <a:spcPts val="0"/>
              </a:spcBef>
              <a:spcAft>
                <a:spcPts val="485"/>
              </a:spcAft>
              <a:defRPr sz="1179" b="0" i="0" spc="22" baseline="0">
                <a:solidFill>
                  <a:schemeClr val="tx2"/>
                </a:solidFill>
                <a:latin typeface="+mn-lt"/>
              </a:defRPr>
            </a:lvl1pPr>
            <a:lvl2pPr marL="110828" indent="-110828">
              <a:lnSpc>
                <a:spcPct val="100000"/>
              </a:lnSpc>
              <a:spcBef>
                <a:spcPts val="0"/>
              </a:spcBef>
              <a:spcAft>
                <a:spcPts val="485"/>
              </a:spcAft>
              <a:buFont typeface="Arial" panose="020B0604020202020204" pitchFamily="34" charset="0"/>
              <a:buChar char="-"/>
              <a:defRPr sz="1179" b="0" i="0" cap="none" spc="22"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48530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93089" y="1592037"/>
            <a:ext cx="10067637" cy="71260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5011786"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8358908" y="3733164"/>
            <a:ext cx="2763423" cy="598317"/>
          </a:xfrm>
        </p:spPr>
        <p:txBody>
          <a:bodyPr anchor="ctr"/>
          <a:lstStyle>
            <a:lvl1pPr>
              <a:lnSpc>
                <a:spcPct val="100000"/>
              </a:lnSpc>
              <a:spcBef>
                <a:spcPts val="0"/>
              </a:spcBef>
              <a:spcAft>
                <a:spcPts val="0"/>
              </a:spcAft>
              <a:defRPr sz="964"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3909247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8" name="Title 1"/>
          <p:cNvSpPr txBox="1">
            <a:spLocks/>
          </p:cNvSpPr>
          <p:nvPr/>
        </p:nvSpPr>
        <p:spPr>
          <a:xfrm>
            <a:off x="2018460" y="339133"/>
            <a:ext cx="3232983" cy="195942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857" dirty="0">
                <a:solidFill>
                  <a:schemeClr val="tx2"/>
                </a:solidFill>
              </a:rPr>
              <a:t>Agenda</a:t>
            </a:r>
            <a:endParaRPr lang="en-US" sz="3857" dirty="0">
              <a:solidFill>
                <a:schemeClr val="tx2"/>
              </a:solidFill>
              <a:latin typeface="+mj-lt"/>
            </a:endParaRPr>
          </a:p>
        </p:txBody>
      </p:sp>
      <p:sp>
        <p:nvSpPr>
          <p:cNvPr id="9" name="TextBox 8"/>
          <p:cNvSpPr txBox="1"/>
          <p:nvPr/>
        </p:nvSpPr>
        <p:spPr>
          <a:xfrm>
            <a:off x="2018459" y="3438421"/>
            <a:ext cx="7420712" cy="2939143"/>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Nature of Services Provided</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Critical Audit Areas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Auditor’s Opinion &amp; Reports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Required Communications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Best Practices</a:t>
            </a:r>
          </a:p>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r>
              <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Upcoming Accounting Standards</a:t>
            </a:r>
          </a:p>
        </p:txBody>
      </p:sp>
      <p:cxnSp>
        <p:nvCxnSpPr>
          <p:cNvPr id="12" name="RuleLine - Mid"/>
          <p:cNvCxnSpPr/>
          <p:nvPr userDrawn="1"/>
        </p:nvCxnSpPr>
        <p:spPr>
          <a:xfrm>
            <a:off x="2018460" y="305218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8087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cxnSp>
        <p:nvCxnSpPr>
          <p:cNvPr id="38"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8077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Box 8"/>
          <p:cNvSpPr txBox="1"/>
          <p:nvPr/>
        </p:nvSpPr>
        <p:spPr>
          <a:xfrm>
            <a:off x="1980777" y="2486319"/>
            <a:ext cx="6968536" cy="3871756"/>
          </a:xfrm>
          <a:prstGeom prst="rect">
            <a:avLst/>
          </a:prstGeom>
          <a:noFill/>
        </p:spPr>
        <p:txBody>
          <a:bodyPr wrap="square" lIns="0" tIns="0" rIns="0" bIns="0" rtlCol="0">
            <a:noAutofit/>
          </a:bodyPr>
          <a:lstStyle/>
          <a:p>
            <a:pPr marL="306153" marR="0" lvl="0" indent="-306153" algn="l" defTabSz="948150" rtl="0" eaLnBrk="1" fontAlgn="auto" latinLnBrk="0" hangingPunct="1">
              <a:lnSpc>
                <a:spcPts val="2143"/>
              </a:lnSpc>
              <a:spcBef>
                <a:spcPts val="0"/>
              </a:spcBef>
              <a:spcAft>
                <a:spcPts val="1286"/>
              </a:spcAft>
              <a:buClrTx/>
              <a:buSzTx/>
              <a:buFont typeface="Arial" panose="020B0604020202020204" pitchFamily="34" charset="0"/>
              <a:buChar char="•"/>
              <a:tabLst/>
              <a:defRPr/>
            </a:pPr>
            <a:endParaRPr kumimoji="0" lang="en-US" sz="2143" b="0" i="0" u="none" strike="noStrike" kern="1200" cap="none" spc="0" normalizeH="0" baseline="0" noProof="0" dirty="0">
              <a:ln>
                <a:noFill/>
              </a:ln>
              <a:solidFill>
                <a:schemeClr val="tx2"/>
              </a:solidFill>
              <a:effectLst/>
              <a:uLnTx/>
              <a:uFillTx/>
              <a:latin typeface="+mn-lt"/>
              <a:ea typeface="+mn-ea"/>
              <a:cs typeface="Arial" panose="020B0604020202020204" pitchFamily="34" charset="0"/>
            </a:endParaRPr>
          </a:p>
        </p:txBody>
      </p:sp>
      <p:cxnSp>
        <p:nvCxnSpPr>
          <p:cNvPr id="3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294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4"/>
          </p:nvPr>
        </p:nvSpPr>
        <p:spPr>
          <a:xfrm>
            <a:off x="4710547" y="979714"/>
            <a:ext cx="6650181" cy="5388429"/>
          </a:xfrm>
        </p:spPr>
        <p:txBody>
          <a:bodyPr numCol="3" spcCol="365760"/>
          <a:lstStyle>
            <a:lvl1pPr>
              <a:lnSpc>
                <a:spcPct val="100000"/>
              </a:lnSpc>
              <a:spcBef>
                <a:spcPts val="2181"/>
              </a:spcBef>
              <a:spcAft>
                <a:spcPts val="0"/>
              </a:spcAft>
              <a:defRPr sz="1455" b="0" baseline="0"/>
            </a:lvl1pPr>
            <a:lvl2pPr>
              <a:spcBef>
                <a:spcPts val="970"/>
              </a:spcBef>
              <a:spcAft>
                <a:spcPts val="242"/>
              </a:spcAft>
              <a:defRPr sz="1031" u="none" baseline="0">
                <a:solidFill>
                  <a:schemeClr val="tx2"/>
                </a:solidFill>
                <a:latin typeface="Arial Narrow" panose="020B0606020202030204" pitchFamily="34" charset="0"/>
              </a:defRPr>
            </a:lvl2pPr>
            <a:lvl3pPr>
              <a:lnSpc>
                <a:spcPct val="100000"/>
              </a:lnSpc>
              <a:spcAft>
                <a:spcPts val="485"/>
              </a:spcAft>
              <a:defRPr sz="970" baseline="0"/>
            </a:lvl3pPr>
            <a:lvl4pPr marL="221653" indent="-110828">
              <a:lnSpc>
                <a:spcPct val="100000"/>
              </a:lnSpc>
              <a:spcAft>
                <a:spcPts val="243"/>
              </a:spcAft>
              <a:defRPr sz="97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93092" y="979714"/>
            <a:ext cx="2539999" cy="1714500"/>
          </a:xfrm>
        </p:spPr>
        <p:txBody>
          <a:bodyPr anchor="b"/>
          <a:lstStyle/>
          <a:p>
            <a:r>
              <a:rPr lang="en-US" dirty="0"/>
              <a:t>Add Slide Title</a:t>
            </a:r>
          </a:p>
        </p:txBody>
      </p:sp>
      <p:sp>
        <p:nvSpPr>
          <p:cNvPr id="9"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807352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399096" y="1559501"/>
            <a:ext cx="7131242" cy="43815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0" name="Title Placeholder - Top"/>
          <p:cNvSpPr>
            <a:spLocks noGrp="1"/>
          </p:cNvSpPr>
          <p:nvPr>
            <p:ph type="title"/>
          </p:nvPr>
        </p:nvSpPr>
        <p:spPr>
          <a:xfrm>
            <a:off x="1293093" y="489859"/>
            <a:ext cx="10067634" cy="734787"/>
          </a:xfrm>
        </p:spPr>
        <p:txBody>
          <a:bodyPr/>
          <a:lstStyle/>
          <a:p>
            <a:r>
              <a:rPr lang="en-US" dirty="0"/>
              <a:t>Click to edit Master title style</a:t>
            </a:r>
          </a:p>
        </p:txBody>
      </p:sp>
      <p:graphicFrame>
        <p:nvGraphicFramePr>
          <p:cNvPr id="63" name="KEY 2" hidden="1"/>
          <p:cNvGraphicFramePr>
            <a:graphicFrameLocks noGrp="1"/>
          </p:cNvGraphicFramePr>
          <p:nvPr userDrawn="1">
            <p:extLst>
              <p:ext uri="{D42A27DB-BD31-4B8C-83A1-F6EECF244321}">
                <p14:modId xmlns:p14="http://schemas.microsoft.com/office/powerpoint/2010/main" val="3776226071"/>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4238686070"/>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94528" y="1959429"/>
            <a:ext cx="3239560" cy="4408714"/>
          </a:xfrm>
        </p:spPr>
        <p:txBody>
          <a:bodyPr numCol="2"/>
          <a:lstStyle>
            <a:lvl1pPr>
              <a:lnSpc>
                <a:spcPts val="1500"/>
              </a:lnSpc>
              <a:spcBef>
                <a:spcPts val="1500"/>
              </a:spcBef>
              <a:spcAft>
                <a:spcPts val="0"/>
              </a:spcAft>
              <a:defRPr lang="en-US" sz="1071" b="1" kern="1200" cap="all" spc="61" dirty="0" smtClean="0">
                <a:solidFill>
                  <a:schemeClr val="tx2"/>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rgbClr val="0E3837"/>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accent1"/>
                </a:solidFill>
              </a:defRPr>
            </a:lvl1pPr>
            <a:lvl2pPr>
              <a:lnSpc>
                <a:spcPct val="100000"/>
              </a:lnSpc>
              <a:spcBef>
                <a:spcPts val="243"/>
              </a:spcBef>
              <a:defRPr sz="1071"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4113838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399096" y="1559501"/>
            <a:ext cx="7131242" cy="43815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859"/>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 (Locations)"/>
          <p:cNvSpPr>
            <a:spLocks noGrp="1"/>
          </p:cNvSpPr>
          <p:nvPr>
            <p:ph type="body" sz="quarter" idx="14" hasCustomPrompt="1"/>
          </p:nvPr>
        </p:nvSpPr>
        <p:spPr>
          <a:xfrm>
            <a:off x="1293090" y="1959429"/>
            <a:ext cx="3239560" cy="4408714"/>
          </a:xfrm>
        </p:spPr>
        <p:txBody>
          <a:bodyPr numCol="2"/>
          <a:lstStyle>
            <a:lvl1pPr>
              <a:lnSpc>
                <a:spcPts val="1500"/>
              </a:lnSpc>
              <a:spcBef>
                <a:spcPts val="1500"/>
              </a:spcBef>
              <a:spcAft>
                <a:spcPts val="0"/>
              </a:spcAft>
              <a:defRPr lang="en-US" sz="1071" b="1" kern="1200" cap="all" spc="61" dirty="0" smtClean="0">
                <a:solidFill>
                  <a:schemeClr val="bg1"/>
                </a:solidFill>
                <a:latin typeface="+mn-lt"/>
                <a:ea typeface="+mn-ea"/>
                <a:cs typeface="Arial" panose="020B0604020202020204" pitchFamily="34" charset="0"/>
              </a:defRPr>
            </a:lvl1pPr>
            <a:lvl2pPr marL="0" indent="0">
              <a:lnSpc>
                <a:spcPts val="1607"/>
              </a:lnSpc>
              <a:spcBef>
                <a:spcPts val="0"/>
              </a:spcBef>
              <a:buNone/>
              <a:defRPr lang="en-US" sz="112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607"/>
              </a:lnSpc>
              <a:spcAft>
                <a:spcPts val="0"/>
              </a:spcAft>
              <a:buFont typeface="Arial" panose="020B0604020202020204" pitchFamily="34" charset="0"/>
              <a:buNone/>
              <a:defRPr sz="1125" i="1" spc="61"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93093" y="489859"/>
            <a:ext cx="10067634" cy="734787"/>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696688" y="5508497"/>
            <a:ext cx="1453407" cy="986518"/>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2422" dirty="0"/>
                <a:t>24</a:t>
              </a:r>
            </a:p>
            <a:p>
              <a:pPr lvl="1"/>
              <a:r>
                <a:rPr lang="en-US" sz="849"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59"/>
            </a:p>
          </p:txBody>
        </p:sp>
      </p:grpSp>
      <p:graphicFrame>
        <p:nvGraphicFramePr>
          <p:cNvPr id="63" name="KEY 2" hidden="1"/>
          <p:cNvGraphicFramePr>
            <a:graphicFrameLocks noGrp="1"/>
          </p:cNvGraphicFramePr>
          <p:nvPr userDrawn="1">
            <p:extLst>
              <p:ext uri="{D42A27DB-BD31-4B8C-83A1-F6EECF244321}">
                <p14:modId xmlns:p14="http://schemas.microsoft.com/office/powerpoint/2010/main" val="786444491"/>
              </p:ext>
            </p:extLst>
          </p:nvPr>
        </p:nvGraphicFramePr>
        <p:xfrm>
          <a:off x="4431945" y="5167993"/>
          <a:ext cx="1831603" cy="1200150"/>
        </p:xfrm>
        <a:graphic>
          <a:graphicData uri="http://schemas.openxmlformats.org/drawingml/2006/table">
            <a:tbl>
              <a:tblPr firstRow="1" bandRow="1">
                <a:tableStyleId>{5C22544A-7EE6-4342-B048-85BDC9FD1C3A}</a:tableStyleId>
              </a:tblPr>
              <a:tblGrid>
                <a:gridCol w="267320">
                  <a:extLst>
                    <a:ext uri="{9D8B030D-6E8A-4147-A177-3AD203B41FA5}">
                      <a16:colId xmlns:a16="http://schemas.microsoft.com/office/drawing/2014/main" val="2403585831"/>
                    </a:ext>
                  </a:extLst>
                </a:gridCol>
                <a:gridCol w="1564283">
                  <a:extLst>
                    <a:ext uri="{9D8B030D-6E8A-4147-A177-3AD203B41FA5}">
                      <a16:colId xmlns:a16="http://schemas.microsoft.com/office/drawing/2014/main" val="3720472663"/>
                    </a:ext>
                  </a:extLst>
                </a:gridCol>
              </a:tblGrid>
              <a:tr h="212271">
                <a:tc>
                  <a:txBody>
                    <a:bodyPr/>
                    <a:lstStyle/>
                    <a:p>
                      <a:pPr algn="ctr">
                        <a:lnSpc>
                          <a:spcPts val="1400"/>
                        </a:lnSpc>
                      </a:pPr>
                      <a:r>
                        <a:rPr lang="en-US" sz="15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lnSpc>
                          <a:spcPts val="1300"/>
                        </a:lnSpc>
                      </a:pPr>
                      <a:r>
                        <a:rPr lang="en-US" sz="14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Moss Adams 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r h="258536">
                <a:tc>
                  <a:txBody>
                    <a:bodyPr/>
                    <a:lstStyle/>
                    <a:p>
                      <a:pPr algn="ctr">
                        <a:lnSpc>
                          <a:spcPts val="1900"/>
                        </a:lnSpc>
                      </a:pPr>
                      <a:r>
                        <a:rPr lang="en-US" sz="21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682633176"/>
                  </a:ext>
                </a:extLst>
              </a:tr>
              <a:tr h="258536">
                <a:tc>
                  <a:txBody>
                    <a:bodyPr/>
                    <a:lstStyle/>
                    <a:p>
                      <a:pPr algn="ctr">
                        <a:lnSpc>
                          <a:spcPts val="1900"/>
                        </a:lnSpc>
                      </a:pPr>
                      <a:r>
                        <a:rPr lang="en-US" sz="21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i="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256988592"/>
                  </a:ext>
                </a:extLst>
              </a:tr>
              <a:tr h="258536">
                <a:tc>
                  <a:txBody>
                    <a:bodyPr/>
                    <a:lstStyle/>
                    <a:p>
                      <a:pPr algn="ctr">
                        <a:lnSpc>
                          <a:spcPts val="1900"/>
                        </a:lnSpc>
                      </a:pPr>
                      <a:r>
                        <a:rPr lang="en-US" sz="21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a:t>
                      </a:r>
                      <a:endParaRPr lang="en-US" sz="800" i="1" dirty="0">
                        <a:solidFill>
                          <a:schemeClr val="tx2"/>
                        </a:solidFill>
                      </a:endParaRP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575883786"/>
                  </a:ext>
                </a:extLst>
              </a:tr>
            </a:tbl>
          </a:graphicData>
        </a:graphic>
      </p:graphicFrame>
      <p:graphicFrame>
        <p:nvGraphicFramePr>
          <p:cNvPr id="64" name="KEY" hidden="1"/>
          <p:cNvGraphicFramePr>
            <a:graphicFrameLocks noGrp="1"/>
          </p:cNvGraphicFramePr>
          <p:nvPr userDrawn="1">
            <p:extLst>
              <p:ext uri="{D42A27DB-BD31-4B8C-83A1-F6EECF244321}">
                <p14:modId xmlns:p14="http://schemas.microsoft.com/office/powerpoint/2010/main" val="794396155"/>
              </p:ext>
            </p:extLst>
          </p:nvPr>
        </p:nvGraphicFramePr>
        <p:xfrm>
          <a:off x="9842151" y="1067898"/>
          <a:ext cx="1831603" cy="440871"/>
        </p:xfrm>
        <a:graphic>
          <a:graphicData uri="http://schemas.openxmlformats.org/drawingml/2006/table">
            <a:tbl>
              <a:tblPr firstRow="1" bandRow="1">
                <a:tableStyleId>{5C22544A-7EE6-4342-B048-85BDC9FD1C3A}</a:tableStyleId>
              </a:tblPr>
              <a:tblGrid>
                <a:gridCol w="259044">
                  <a:extLst>
                    <a:ext uri="{9D8B030D-6E8A-4147-A177-3AD203B41FA5}">
                      <a16:colId xmlns:a16="http://schemas.microsoft.com/office/drawing/2014/main" val="2403585831"/>
                    </a:ext>
                  </a:extLst>
                </a:gridCol>
                <a:gridCol w="1572559">
                  <a:extLst>
                    <a:ext uri="{9D8B030D-6E8A-4147-A177-3AD203B41FA5}">
                      <a16:colId xmlns:a16="http://schemas.microsoft.com/office/drawing/2014/main" val="3720472663"/>
                    </a:ext>
                  </a:extLst>
                </a:gridCol>
              </a:tblGrid>
              <a:tr h="228600">
                <a:tc>
                  <a:txBody>
                    <a:bodyPr/>
                    <a:lstStyle/>
                    <a:p>
                      <a:pPr algn="ctr"/>
                      <a:r>
                        <a:rPr lang="en-US" sz="15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b="0" dirty="0">
                          <a:solidFill>
                            <a:schemeClr val="tx2">
                              <a:lumMod val="50000"/>
                            </a:schemeClr>
                          </a:solidFill>
                        </a:rPr>
                        <a:t>Moss Adams Location</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4170870657"/>
                  </a:ext>
                </a:extLst>
              </a:tr>
              <a:tr h="212271">
                <a:tc>
                  <a:txBody>
                    <a:bodyPr/>
                    <a:lstStyle/>
                    <a:p>
                      <a:pPr algn="ctr"/>
                      <a:r>
                        <a:rPr lang="en-US" sz="14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800" i="1" dirty="0">
                          <a:solidFill>
                            <a:schemeClr val="tx2"/>
                          </a:solidFill>
                        </a:rPr>
                        <a:t>Satellite</a:t>
                      </a:r>
                    </a:p>
                  </a:txBody>
                  <a:tcPr marL="55419" marR="55419"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277576433"/>
                  </a:ext>
                </a:extLst>
              </a:tr>
            </a:tbl>
          </a:graphicData>
        </a:graphic>
      </p:graphicFrame>
      <p:grpSp>
        <p:nvGrpSpPr>
          <p:cNvPr id="119" name="MAP - States (Shaded)" hidden="1"/>
          <p:cNvGrpSpPr/>
          <p:nvPr userDrawn="1"/>
        </p:nvGrpSpPr>
        <p:grpSpPr>
          <a:xfrm>
            <a:off x="4399096" y="1776496"/>
            <a:ext cx="7131242" cy="3872934"/>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15" name="MAP - States (Highlight)" hidden="1"/>
          <p:cNvGrpSpPr/>
          <p:nvPr userDrawn="1"/>
        </p:nvGrpSpPr>
        <p:grpSpPr>
          <a:xfrm>
            <a:off x="4399096" y="1776496"/>
            <a:ext cx="7131242" cy="3872934"/>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264" name="MAP - MA Satellites" hidden="1"/>
          <p:cNvGrpSpPr/>
          <p:nvPr userDrawn="1"/>
        </p:nvGrpSpPr>
        <p:grpSpPr>
          <a:xfrm>
            <a:off x="4854541" y="1941377"/>
            <a:ext cx="416800" cy="226095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0" name="MAP - MA Locations" hidden="1"/>
          <p:cNvGrpSpPr/>
          <p:nvPr userDrawn="1"/>
        </p:nvGrpSpPr>
        <p:grpSpPr>
          <a:xfrm>
            <a:off x="4450899" y="1799883"/>
            <a:ext cx="3761993" cy="2851455"/>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59"/>
              </a:p>
            </p:txBody>
          </p:sp>
        </p:grpSp>
      </p:grpSp>
      <p:cxnSp>
        <p:nvCxnSpPr>
          <p:cNvPr id="30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9535705" y="873641"/>
            <a:ext cx="2204790" cy="1225974"/>
          </a:xfrm>
        </p:spPr>
        <p:txBody>
          <a:bodyPr anchor="ctr"/>
          <a:lstStyle>
            <a:lvl1pPr>
              <a:spcBef>
                <a:spcPts val="727"/>
              </a:spcBef>
              <a:spcAft>
                <a:spcPts val="0"/>
              </a:spcAft>
              <a:defRPr sz="3000" spc="61" baseline="0">
                <a:solidFill>
                  <a:schemeClr val="bg1"/>
                </a:solidFill>
              </a:defRPr>
            </a:lvl1pPr>
            <a:lvl2pPr>
              <a:lnSpc>
                <a:spcPct val="100000"/>
              </a:lnSpc>
              <a:spcBef>
                <a:spcPts val="243"/>
              </a:spcBef>
              <a:defRPr sz="1071"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3188930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9" name="Text Placeholder 6"/>
          <p:cNvSpPr>
            <a:spLocks noGrp="1"/>
          </p:cNvSpPr>
          <p:nvPr>
            <p:ph type="body" sz="quarter" idx="14" hasCustomPrompt="1"/>
          </p:nvPr>
        </p:nvSpPr>
        <p:spPr>
          <a:xfrm>
            <a:off x="6700031" y="734786"/>
            <a:ext cx="5028268" cy="5633357"/>
          </a:xfrm>
        </p:spPr>
        <p:txBody>
          <a:bodyPr numCol="4"/>
          <a:lstStyle>
            <a:lvl1pPr>
              <a:lnSpc>
                <a:spcPct val="100000"/>
              </a:lnSpc>
              <a:spcBef>
                <a:spcPts val="1071"/>
              </a:spcBef>
              <a:spcAft>
                <a:spcPts val="242"/>
              </a:spcAft>
              <a:defRPr lang="en-US" sz="964" b="1" kern="1200" cap="all" spc="36"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85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93093" y="489859"/>
            <a:ext cx="10067634" cy="734787"/>
          </a:xfrm>
        </p:spPr>
        <p:txBody>
          <a:bodyPr/>
          <a:lstStyle/>
          <a:p>
            <a:r>
              <a:rPr lang="en-US" dirty="0"/>
              <a:t>Click to edit Master title style</a:t>
            </a:r>
          </a:p>
        </p:txBody>
      </p:sp>
      <p:grpSp>
        <p:nvGrpSpPr>
          <p:cNvPr id="1049" name="WORLD MAP (highlights)" hidden="1"/>
          <p:cNvGrpSpPr/>
          <p:nvPr userDrawn="1"/>
        </p:nvGrpSpPr>
        <p:grpSpPr>
          <a:xfrm>
            <a:off x="6175487" y="2153544"/>
            <a:ext cx="5552811" cy="2402938"/>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59"/>
                </a:p>
              </p:txBody>
            </p:sp>
          </p:grpSp>
        </p:grpSp>
      </p:grpSp>
    </p:spTree>
    <p:extLst>
      <p:ext uri="{BB962C8B-B14F-4D97-AF65-F5344CB8AC3E}">
        <p14:creationId xmlns:p14="http://schemas.microsoft.com/office/powerpoint/2010/main" val="11166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93093" y="489859"/>
            <a:ext cx="10067634" cy="734787"/>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417721" y="624734"/>
            <a:ext cx="489857" cy="48985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a:p>
        </p:txBody>
      </p:sp>
      <p:sp>
        <p:nvSpPr>
          <p:cNvPr id="8" name="Content Placeholder 9"/>
          <p:cNvSpPr>
            <a:spLocks noGrp="1"/>
          </p:cNvSpPr>
          <p:nvPr>
            <p:ph sz="quarter" idx="15" hasCustomPrompt="1"/>
          </p:nvPr>
        </p:nvSpPr>
        <p:spPr>
          <a:xfrm>
            <a:off x="1293095" y="1771650"/>
            <a:ext cx="4535051" cy="4596493"/>
          </a:xfrm>
        </p:spPr>
        <p:txBody>
          <a:bodyPr/>
          <a:lstStyle>
            <a:lvl1pPr>
              <a:lnSpc>
                <a:spcPct val="120000"/>
              </a:lnSpc>
              <a:spcAft>
                <a:spcPts val="727"/>
              </a:spcAft>
              <a:defRPr sz="1455" baseline="0">
                <a:solidFill>
                  <a:schemeClr val="accent3"/>
                </a:solidFill>
              </a:defRPr>
            </a:lvl1pPr>
            <a:lvl2pPr>
              <a:defRPr>
                <a:solidFill>
                  <a:schemeClr val="accent2"/>
                </a:solidFill>
              </a:defRPr>
            </a:lvl2pPr>
            <a:lvl3pPr>
              <a:lnSpc>
                <a:spcPct val="130000"/>
              </a:lnSpc>
              <a:defRPr sz="1273">
                <a:solidFill>
                  <a:schemeClr val="accent4">
                    <a:lumMod val="60000"/>
                    <a:lumOff val="40000"/>
                  </a:schemeClr>
                </a:solidFill>
              </a:defRPr>
            </a:lvl3pPr>
            <a:lvl4pPr marL="277080" indent="-277080">
              <a:lnSpc>
                <a:spcPct val="130000"/>
              </a:lnSpc>
              <a:spcBef>
                <a:spcPts val="1818"/>
              </a:spcBef>
              <a:spcAft>
                <a:spcPts val="0"/>
              </a:spcAft>
              <a:buClrTx/>
              <a:buFont typeface="+mj-lt"/>
              <a:buAutoNum type="arabicPeriod"/>
              <a:defRPr sz="1273">
                <a:solidFill>
                  <a:schemeClr val="accent4">
                    <a:lumMod val="60000"/>
                    <a:lumOff val="40000"/>
                  </a:schemeClr>
                </a:solidFill>
              </a:defRPr>
            </a:lvl4pPr>
            <a:lvl5pPr marL="277080" indent="0">
              <a:lnSpc>
                <a:spcPct val="130000"/>
              </a:lnSpc>
              <a:buNone/>
              <a:defRPr sz="1273"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grpSp>
        <p:nvGrpSpPr>
          <p:cNvPr id="21" name="MathPattern"/>
          <p:cNvGrpSpPr>
            <a:grpSpLocks noChangeAspect="1"/>
          </p:cNvGrpSpPr>
          <p:nvPr userDrawn="1"/>
        </p:nvGrpSpPr>
        <p:grpSpPr>
          <a:xfrm>
            <a:off x="6602409" y="81642"/>
            <a:ext cx="4757855" cy="11430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3951408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9C9CA7B-DFD4-44B5-8C60-D14B8CD1FB59}" type="datetimeFigureOut">
              <a:rPr lang="en-US" smtClean="0"/>
              <a:t>12/1/2023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9919017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3" y="2694214"/>
            <a:ext cx="10067637" cy="36739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3030393755"/>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635363774"/>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workpapers</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001773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
        <p:nvSpPr>
          <p:cNvPr id="5" name="Date Placeholder 4"/>
          <p:cNvSpPr>
            <a:spLocks noGrp="1"/>
          </p:cNvSpPr>
          <p:nvPr>
            <p:ph type="dt" sz="half" idx="10"/>
          </p:nvPr>
        </p:nvSpPr>
        <p:spPr/>
        <p:txBody>
          <a:bodyPr/>
          <a:lstStyle/>
          <a:p>
            <a:fld id="{35E72C73-2D91-4E12-BA25-F0AA0C03599B}" type="datetimeFigureOut">
              <a:rPr lang="en-US" smtClean="0"/>
              <a:t>12/1/2023</a:t>
            </a:fld>
            <a:endParaRPr lang="en-US" dirty="0"/>
          </a:p>
        </p:txBody>
      </p:sp>
    </p:spTree>
    <p:extLst>
      <p:ext uri="{BB962C8B-B14F-4D97-AF65-F5344CB8AC3E}">
        <p14:creationId xmlns:p14="http://schemas.microsoft.com/office/powerpoint/2010/main" val="158874346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BDB8791-F1B0-41E7-B7FD-A781E65C4266}" type="datetimeFigureOut">
              <a:rPr lang="en-US" smtClean="0"/>
              <a:t>12/1/2023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64879142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069243" y="1959429"/>
            <a:ext cx="10285741" cy="2383362"/>
          </a:xfrm>
        </p:spPr>
        <p:txBody>
          <a:bodyPr anchor="b"/>
          <a:lstStyle>
            <a:lvl1pPr algn="l">
              <a:lnSpc>
                <a:spcPct val="100000"/>
              </a:lnSpc>
              <a:defRPr sz="51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1069244" y="4934123"/>
            <a:ext cx="3232727" cy="1434020"/>
          </a:xfrm>
        </p:spPr>
        <p:txBody>
          <a:bodyPr/>
          <a:lstStyle>
            <a:lvl1pPr marL="0" indent="0" algn="l">
              <a:lnSpc>
                <a:spcPts val="1383"/>
              </a:lnSpc>
              <a:spcAft>
                <a:spcPts val="0"/>
              </a:spcAft>
              <a:buNone/>
              <a:defRPr sz="1179" baseline="0">
                <a:solidFill>
                  <a:schemeClr val="accent3"/>
                </a:solidFill>
                <a:latin typeface="+mn-lt"/>
                <a:cs typeface="Arial" panose="020B0604020202020204" pitchFamily="34" charset="0"/>
              </a:defRPr>
            </a:lvl1pPr>
            <a:lvl2pPr marL="474075" indent="0" algn="ctr">
              <a:buNone/>
              <a:defRPr sz="2074"/>
            </a:lvl2pPr>
            <a:lvl3pPr marL="948150" indent="0" algn="ctr">
              <a:buNone/>
              <a:defRPr sz="1866"/>
            </a:lvl3pPr>
            <a:lvl4pPr marL="1422226" indent="0" algn="ctr">
              <a:buNone/>
              <a:defRPr sz="1660"/>
            </a:lvl4pPr>
            <a:lvl5pPr marL="1896300" indent="0" algn="ctr">
              <a:buNone/>
              <a:defRPr sz="1660"/>
            </a:lvl5pPr>
            <a:lvl6pPr marL="2370376" indent="0" algn="ctr">
              <a:buNone/>
              <a:defRPr sz="1660"/>
            </a:lvl6pPr>
            <a:lvl7pPr marL="2844450" indent="0" algn="ctr">
              <a:buNone/>
              <a:defRPr sz="1660"/>
            </a:lvl7pPr>
            <a:lvl8pPr marL="3318527" indent="0" algn="ctr">
              <a:buNone/>
              <a:defRPr sz="1660"/>
            </a:lvl8pPr>
            <a:lvl9pPr marL="3792601" indent="0" algn="ctr">
              <a:buNone/>
              <a:defRPr sz="1660"/>
            </a:lvl9pPr>
          </a:lstStyle>
          <a:p>
            <a:r>
              <a:rPr lang="en-US" dirty="0"/>
              <a:t>Prepared by Name</a:t>
            </a:r>
          </a:p>
        </p:txBody>
      </p:sp>
      <p:cxnSp>
        <p:nvCxnSpPr>
          <p:cNvPr id="11" name="Straight Connector 10"/>
          <p:cNvCxnSpPr/>
          <p:nvPr/>
        </p:nvCxnSpPr>
        <p:spPr>
          <a:xfrm>
            <a:off x="1069244" y="4818344"/>
            <a:ext cx="323272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solidFill>
                <a:schemeClr val="accent2"/>
              </a:solidFill>
            </a:endParaRPr>
          </a:p>
        </p:txBody>
      </p:sp>
      <p:grpSp>
        <p:nvGrpSpPr>
          <p:cNvPr id="71" name="Group 70"/>
          <p:cNvGrpSpPr/>
          <p:nvPr userDrawn="1"/>
        </p:nvGrpSpPr>
        <p:grpSpPr>
          <a:xfrm>
            <a:off x="5847318" y="81642"/>
            <a:ext cx="5512947" cy="1623786"/>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638173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1045922" y="5089877"/>
            <a:ext cx="3663852" cy="862351"/>
          </a:xfrm>
        </p:spPr>
        <p:txBody>
          <a:bodyPr vert="horz" lIns="27432" anchor="t"/>
          <a:lstStyle>
            <a:lvl1pPr>
              <a:defRPr sz="1179">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1045923" y="4722484"/>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1045923" y="1959428"/>
            <a:ext cx="10314342" cy="2396621"/>
          </a:xfrm>
        </p:spPr>
        <p:txBody>
          <a:bodyPr anchor="b"/>
          <a:lstStyle>
            <a:lvl1pPr algn="l">
              <a:lnSpc>
                <a:spcPct val="100000"/>
              </a:lnSpc>
              <a:defRPr sz="4714"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1045510" y="1201130"/>
            <a:ext cx="1686302" cy="489857"/>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7971" tIns="48986" rIns="97971" bIns="48986" numCol="1" anchor="t" anchorCtr="0" compatLnSpc="1">
            <a:prstTxWarp prst="textNoShape">
              <a:avLst/>
            </a:prstTxWarp>
          </a:bodyPr>
          <a:lstStyle/>
          <a:p>
            <a:endParaRPr lang="en-US" sz="1929"/>
          </a:p>
        </p:txBody>
      </p:sp>
      <p:grpSp>
        <p:nvGrpSpPr>
          <p:cNvPr id="32" name="MathPattern"/>
          <p:cNvGrpSpPr>
            <a:grpSpLocks noChangeAspect="1"/>
          </p:cNvGrpSpPr>
          <p:nvPr userDrawn="1"/>
        </p:nvGrpSpPr>
        <p:grpSpPr>
          <a:xfrm>
            <a:off x="4809741" y="81642"/>
            <a:ext cx="6759166" cy="1623786"/>
            <a:chOff x="5592762" y="50799"/>
            <a:chExt cx="4064000" cy="976314"/>
          </a:xfrm>
        </p:grpSpPr>
        <p:sp>
          <p:nvSpPr>
            <p:cNvPr id="33" name="Freeform 32"/>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4" name="Freeform 33"/>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5" name="Freeform 34"/>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6" name="Freeform 35"/>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7" name="Freeform 36"/>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8" name="Freeform 37"/>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39" name="Freeform 38"/>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0" name="Freeform 39"/>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41" name="Freeform 40"/>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8" name="Freeform 67"/>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69" name="Freeform 68"/>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70" name="Freeform 69"/>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grpSp>
    </p:spTree>
    <p:extLst>
      <p:ext uri="{BB962C8B-B14F-4D97-AF65-F5344CB8AC3E}">
        <p14:creationId xmlns:p14="http://schemas.microsoft.com/office/powerpoint/2010/main" val="192931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93093" y="489859"/>
            <a:ext cx="2539997" cy="2204357"/>
          </a:xfrm>
        </p:spPr>
        <p:txBody>
          <a:bodyPr/>
          <a:lstStyle>
            <a:lvl1pPr>
              <a:defRPr/>
            </a:lvl1pPr>
          </a:lstStyle>
          <a:p>
            <a:r>
              <a:rPr lang="en-US" dirty="0"/>
              <a:t>Click to add title</a:t>
            </a:r>
          </a:p>
        </p:txBody>
      </p:sp>
      <p:cxnSp>
        <p:nvCxnSpPr>
          <p:cNvPr id="11"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309438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224643"/>
            <a:ext cx="6650181" cy="51435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820727" y="489859"/>
            <a:ext cx="2540001" cy="2204357"/>
          </a:xfrm>
        </p:spPr>
        <p:txBody>
          <a:bodyPr/>
          <a:lstStyle>
            <a:lvl1pPr>
              <a:defRPr/>
            </a:lvl1pPr>
          </a:lstStyle>
          <a:p>
            <a:r>
              <a:rPr lang="en-US" dirty="0"/>
              <a:t>Click to add title</a:t>
            </a:r>
          </a:p>
        </p:txBody>
      </p:sp>
      <p:cxnSp>
        <p:nvCxnSpPr>
          <p:cNvPr id="11" name="RuleLine - Mid"/>
          <p:cNvCxnSpPr/>
          <p:nvPr userDrawn="1"/>
        </p:nvCxnSpPr>
        <p:spPr>
          <a:xfrm>
            <a:off x="8820728"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77455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820831"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15892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4710547" y="1959429"/>
            <a:ext cx="6650181"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697599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29"/>
            <a:ext cx="6650180" cy="440871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857"/>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820265" y="1959429"/>
            <a:ext cx="2539999" cy="4408714"/>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624296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2694214"/>
            <a:ext cx="10067637" cy="367393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059538816"/>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450186423"/>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783539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959429"/>
            <a:ext cx="1006763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9747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3" y="1959429"/>
            <a:ext cx="1006763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3448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3" y="1592036"/>
            <a:ext cx="10067637" cy="477610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5559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3429000"/>
            <a:ext cx="5762805" cy="2939143"/>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60"/>
            <a:ext cx="5762804" cy="2204356"/>
          </a:xfrm>
        </p:spPr>
        <p:txBody>
          <a:bodyPr/>
          <a:lstStyle/>
          <a:p>
            <a:r>
              <a:rPr lang="en-US" dirty="0"/>
              <a:t>Click to edit Master title style</a:t>
            </a:r>
          </a:p>
        </p:txBody>
      </p:sp>
      <p:cxnSp>
        <p:nvCxnSpPr>
          <p:cNvPr id="8" name="RuleLine - Mid"/>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53169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2" y="1959429"/>
            <a:ext cx="5762805"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93095" y="489859"/>
            <a:ext cx="576280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637485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93091" y="1959430"/>
            <a:ext cx="5762807" cy="4408714"/>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231814" y="930728"/>
            <a:ext cx="592047" cy="587829"/>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4" name="Picture Placeholder 10"/>
          <p:cNvSpPr>
            <a:spLocks noGrp="1"/>
          </p:cNvSpPr>
          <p:nvPr>
            <p:ph type="pic" sz="quarter" idx="35" hasCustomPrompt="1"/>
          </p:nvPr>
        </p:nvSpPr>
        <p:spPr>
          <a:xfrm>
            <a:off x="7943170"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61296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0" y="3429000"/>
            <a:ext cx="5808647" cy="2939143"/>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60"/>
            <a:ext cx="5808646" cy="2204356"/>
          </a:xfrm>
        </p:spPr>
        <p:txBody>
          <a:bodyPr/>
          <a:lstStyle/>
          <a:p>
            <a:r>
              <a:rPr lang="en-US" dirty="0"/>
              <a:t>Click to edit Master title style</a:t>
            </a:r>
          </a:p>
        </p:txBody>
      </p:sp>
      <p:cxnSp>
        <p:nvCxnSpPr>
          <p:cNvPr id="8" name="RuleLine - Mid"/>
          <p:cNvCxnSpPr/>
          <p:nvPr userDrawn="1"/>
        </p:nvCxnSpPr>
        <p:spPr>
          <a:xfrm>
            <a:off x="555208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995240"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354441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552082" y="489859"/>
            <a:ext cx="5808646" cy="734787"/>
          </a:xfrm>
        </p:spPr>
        <p:txBody>
          <a:bodyPr/>
          <a:lstStyle/>
          <a:p>
            <a:r>
              <a:rPr lang="en-US" dirty="0"/>
              <a:t>Click to edit Master title style</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552083"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824525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5552082" y="1959429"/>
            <a:ext cx="5808646" cy="4408714"/>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995240"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552082" y="930728"/>
            <a:ext cx="592047" cy="587829"/>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7" name="Picture Placeholder 10"/>
          <p:cNvSpPr>
            <a:spLocks noGrp="1"/>
          </p:cNvSpPr>
          <p:nvPr>
            <p:ph type="pic" sz="quarter" idx="35" hasCustomPrompt="1"/>
          </p:nvPr>
        </p:nvSpPr>
        <p:spPr>
          <a:xfrm>
            <a:off x="1" y="0"/>
            <a:ext cx="4248830" cy="6858000"/>
          </a:xfrm>
          <a:pattFill prst="pct5">
            <a:fgClr>
              <a:schemeClr val="accent6">
                <a:lumMod val="50000"/>
              </a:schemeClr>
            </a:fgClr>
            <a:bgClr>
              <a:schemeClr val="accent6">
                <a:lumMod val="20000"/>
                <a:lumOff val="80000"/>
              </a:schemeClr>
            </a:bgClr>
          </a:pattFill>
        </p:spPr>
        <p:txBody>
          <a:bodyPr tIns="274320" anchor="t"/>
          <a:lstStyle>
            <a:lvl1pPr marL="0" marR="0" indent="0" algn="ctr" defTabSz="94815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56866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a:xfrm>
            <a:off x="1293093" y="489859"/>
            <a:ext cx="2539997" cy="2204356"/>
          </a:xfrm>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3429000"/>
            <a:ext cx="2539999" cy="2939143"/>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1593746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93090" y="1959428"/>
            <a:ext cx="2539999" cy="4408715"/>
          </a:xfrm>
        </p:spPr>
        <p:txBody>
          <a:bodyPr/>
          <a:lstStyle>
            <a:lvl1pPr>
              <a:lnSpc>
                <a:spcPts val="1929"/>
              </a:lnSpc>
              <a:spcBef>
                <a:spcPts val="0"/>
              </a:spcBef>
              <a:spcAft>
                <a:spcPts val="1071"/>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2258954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1959288071"/>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3898244283"/>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0" name="Text Placeholder - Left, Mid"/>
          <p:cNvSpPr>
            <a:spLocks noGrp="1"/>
          </p:cNvSpPr>
          <p:nvPr>
            <p:ph type="body" sz="quarter" idx="12"/>
          </p:nvPr>
        </p:nvSpPr>
        <p:spPr>
          <a:xfrm>
            <a:off x="1293089" y="1959428"/>
            <a:ext cx="10067637" cy="734786"/>
          </a:xfrm>
        </p:spPr>
        <p:txBody>
          <a:bodyPr/>
          <a:lstStyle>
            <a:lvl1pPr>
              <a:lnSpc>
                <a:spcPts val="1929"/>
              </a:lnSpc>
              <a:spcBef>
                <a:spcPts val="0"/>
              </a:spcBef>
              <a:spcAft>
                <a:spcPts val="643"/>
              </a:spcAft>
              <a:defRPr sz="1286" baseline="0">
                <a:latin typeface="+mn-lt"/>
              </a:defRPr>
            </a:lvl1pPr>
          </a:lstStyle>
          <a:p>
            <a:pPr lvl="0"/>
            <a:r>
              <a:rPr lang="en-US" dirty="0"/>
              <a:t>Edit Master text styles</a:t>
            </a:r>
          </a:p>
        </p:txBody>
      </p:sp>
    </p:spTree>
    <p:extLst>
      <p:ext uri="{BB962C8B-B14F-4D97-AF65-F5344CB8AC3E}">
        <p14:creationId xmlns:p14="http://schemas.microsoft.com/office/powerpoint/2010/main" val="3833100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93093" y="1592036"/>
            <a:ext cx="10067637" cy="477610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8"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7734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1293093" y="489859"/>
            <a:ext cx="10067634" cy="734787"/>
          </a:xfrm>
        </p:spPr>
        <p:txBody>
          <a:bodyPr/>
          <a:lstStyle>
            <a:lvl1pPr>
              <a:defRPr baseline="0"/>
            </a:lvl1pPr>
          </a:lstStyle>
          <a:p>
            <a:r>
              <a:rPr lang="en-US" dirty="0"/>
              <a:t>Click to add title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ext uri="{D42A27DB-BD31-4B8C-83A1-F6EECF244321}">
                <p14:modId xmlns:p14="http://schemas.microsoft.com/office/powerpoint/2010/main" val="3127268003"/>
              </p:ext>
            </p:extLst>
          </p:nvPr>
        </p:nvGraphicFramePr>
        <p:xfrm>
          <a:off x="12456498" y="3595710"/>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20000"/>
                    </a:ext>
                  </a:extLst>
                </a:gridCol>
                <a:gridCol w="1576139">
                  <a:extLst>
                    <a:ext uri="{9D8B030D-6E8A-4147-A177-3AD203B41FA5}">
                      <a16:colId xmlns:a16="http://schemas.microsoft.com/office/drawing/2014/main" val="20001"/>
                    </a:ext>
                  </a:extLst>
                </a:gridCol>
                <a:gridCol w="1729148">
                  <a:extLst>
                    <a:ext uri="{9D8B030D-6E8A-4147-A177-3AD203B41FA5}">
                      <a16:colId xmlns:a16="http://schemas.microsoft.com/office/drawing/2014/main" val="20003"/>
                    </a:ext>
                  </a:extLst>
                </a:gridCol>
                <a:gridCol w="1707537">
                  <a:extLst>
                    <a:ext uri="{9D8B030D-6E8A-4147-A177-3AD203B41FA5}">
                      <a16:colId xmlns:a16="http://schemas.microsoft.com/office/drawing/2014/main" val="20005"/>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411776">
                <a:tc>
                  <a:txBody>
                    <a:bodyPr/>
                    <a:lstStyle/>
                    <a:p>
                      <a:pPr lvl="0">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1">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1">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1">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ext uri="{D42A27DB-BD31-4B8C-83A1-F6EECF244321}">
                <p14:modId xmlns:p14="http://schemas.microsoft.com/office/powerpoint/2010/main" val="2461281478"/>
              </p:ext>
            </p:extLst>
          </p:nvPr>
        </p:nvGraphicFramePr>
        <p:xfrm>
          <a:off x="12456498" y="166711"/>
          <a:ext cx="10067635" cy="3262290"/>
        </p:xfrm>
        <a:graphic>
          <a:graphicData uri="http://schemas.openxmlformats.org/drawingml/2006/table">
            <a:tbl>
              <a:tblPr firstRow="1">
                <a:tableStyleId>{5A111915-BE36-4E01-A7E5-04B1672EAD32}</a:tableStyleId>
              </a:tblPr>
              <a:tblGrid>
                <a:gridCol w="5054811">
                  <a:extLst>
                    <a:ext uri="{9D8B030D-6E8A-4147-A177-3AD203B41FA5}">
                      <a16:colId xmlns:a16="http://schemas.microsoft.com/office/drawing/2014/main" val="1334492197"/>
                    </a:ext>
                  </a:extLst>
                </a:gridCol>
                <a:gridCol w="1576139">
                  <a:extLst>
                    <a:ext uri="{9D8B030D-6E8A-4147-A177-3AD203B41FA5}">
                      <a16:colId xmlns:a16="http://schemas.microsoft.com/office/drawing/2014/main" val="2941498600"/>
                    </a:ext>
                  </a:extLst>
                </a:gridCol>
                <a:gridCol w="1729148">
                  <a:extLst>
                    <a:ext uri="{9D8B030D-6E8A-4147-A177-3AD203B41FA5}">
                      <a16:colId xmlns:a16="http://schemas.microsoft.com/office/drawing/2014/main" val="2137984640"/>
                    </a:ext>
                  </a:extLst>
                </a:gridCol>
                <a:gridCol w="1707537">
                  <a:extLst>
                    <a:ext uri="{9D8B030D-6E8A-4147-A177-3AD203B41FA5}">
                      <a16:colId xmlns:a16="http://schemas.microsoft.com/office/drawing/2014/main" val="3945809073"/>
                    </a:ext>
                  </a:extLst>
                </a:gridCol>
              </a:tblGrid>
              <a:tr h="317623">
                <a:tc>
                  <a:txBody>
                    <a:bodyPr/>
                    <a:lstStyle/>
                    <a:p>
                      <a:r>
                        <a:rPr lang="en-US" sz="1100" b="0" dirty="0">
                          <a:latin typeface="+mj-lt"/>
                        </a:rPr>
                        <a:t>Audit Services</a:t>
                      </a:r>
                      <a:r>
                        <a:rPr lang="en-US" sz="1100" b="0" baseline="0" dirty="0">
                          <a:latin typeface="+mj-lt"/>
                        </a:rPr>
                        <a:t> Description</a:t>
                      </a:r>
                      <a:endParaRPr lang="en-US" sz="1100" b="0" dirty="0">
                        <a:latin typeface="+mj-lt"/>
                      </a:endParaRPr>
                    </a:p>
                  </a:txBody>
                  <a:tcPr marL="167794" marR="167794" marT="48986" marB="48986"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1000" b="1" dirty="0">
                          <a:latin typeface="+mj-lt"/>
                        </a:rPr>
                        <a:t>2017</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2018</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1000" b="1" dirty="0">
                          <a:latin typeface="+mj-lt"/>
                        </a:rPr>
                        <a:t>2019</a:t>
                      </a:r>
                    </a:p>
                  </a:txBody>
                  <a:tcPr marL="167794" marR="221673" marT="48986" marB="48986"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411776">
                <a:tc>
                  <a:txBody>
                    <a:bodyPr/>
                    <a:lstStyle/>
                    <a:p>
                      <a:pPr>
                        <a:lnSpc>
                          <a:spcPts val="1200"/>
                        </a:lnSpc>
                      </a:pPr>
                      <a:r>
                        <a:rPr lang="en-US" sz="900" dirty="0">
                          <a:solidFill>
                            <a:schemeClr val="tx2">
                              <a:lumMod val="50000"/>
                            </a:schemeClr>
                          </a:solidFill>
                        </a:rPr>
                        <a:t>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(excluding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$215,000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$228,000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411776">
                <a:tc>
                  <a:txBody>
                    <a:bodyPr/>
                    <a:lstStyle/>
                    <a:p>
                      <a:pPr>
                        <a:lnSpc>
                          <a:spcPts val="1200"/>
                        </a:lnSpc>
                      </a:pPr>
                      <a:r>
                        <a:rPr lang="en-US" sz="900" dirty="0">
                          <a:solidFill>
                            <a:schemeClr val="tx2">
                              <a:lumMod val="50000"/>
                            </a:schemeClr>
                          </a:solidFill>
                        </a:rPr>
                        <a:t>Integrated financial statement</a:t>
                      </a:r>
                      <a:r>
                        <a:rPr lang="en-US" sz="900" baseline="0" dirty="0">
                          <a:solidFill>
                            <a:schemeClr val="tx2">
                              <a:lumMod val="50000"/>
                            </a:schemeClr>
                          </a:solidFill>
                        </a:rPr>
                        <a:t> audit</a:t>
                      </a:r>
                    </a:p>
                    <a:p>
                      <a:pPr lvl="0">
                        <a:lnSpc>
                          <a:spcPts val="1200"/>
                        </a:lnSpc>
                      </a:pPr>
                      <a:r>
                        <a:rPr lang="en-US" sz="900" i="1" baseline="0" dirty="0">
                          <a:solidFill>
                            <a:schemeClr val="accent6">
                              <a:lumMod val="75000"/>
                            </a:schemeClr>
                          </a:solidFill>
                        </a:rPr>
                        <a:t>(including 404)</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$290,000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$300,000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$310,000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410052">
                <a:tc>
                  <a:txBody>
                    <a:bodyPr/>
                    <a:lstStyle/>
                    <a:p>
                      <a:pPr>
                        <a:lnSpc>
                          <a:spcPts val="1200"/>
                        </a:lnSpc>
                      </a:pPr>
                      <a:r>
                        <a:rPr lang="en-US" sz="900" dirty="0">
                          <a:solidFill>
                            <a:schemeClr val="tx2">
                              <a:lumMod val="50000"/>
                            </a:schemeClr>
                          </a:solidFill>
                        </a:rPr>
                        <a:t>Quarterly</a:t>
                      </a:r>
                      <a:r>
                        <a:rPr lang="en-US" sz="900" baseline="0" dirty="0">
                          <a:solidFill>
                            <a:schemeClr val="tx2">
                              <a:lumMod val="50000"/>
                            </a:schemeClr>
                          </a:solidFill>
                        </a:rPr>
                        <a:t> reviews for filing of Form 10-Q including all consents, beginning with the quarter ending December 31, 2017</a:t>
                      </a: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$35,000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$110,000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$115,000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410052">
                <a:tc>
                  <a:txBody>
                    <a:bodyPr/>
                    <a:lstStyle/>
                    <a:p>
                      <a:pPr>
                        <a:lnSpc>
                          <a:spcPts val="1200"/>
                        </a:lnSpc>
                      </a:pPr>
                      <a:r>
                        <a:rPr lang="en-US" sz="900" dirty="0">
                          <a:solidFill>
                            <a:schemeClr val="tx2">
                              <a:lumMod val="50000"/>
                            </a:schemeClr>
                          </a:solidFill>
                        </a:rPr>
                        <a:t>ATM comfort procedures*</a:t>
                      </a:r>
                      <a:endParaRPr lang="en-US" sz="900" baseline="0" dirty="0">
                        <a:solidFill>
                          <a:schemeClr val="tx2">
                            <a:lumMod val="50000"/>
                          </a:schemeClr>
                        </a:solidFill>
                      </a:endParaRPr>
                    </a:p>
                    <a:p>
                      <a:pPr lvl="0">
                        <a:lnSpc>
                          <a:spcPts val="1200"/>
                        </a:lnSpc>
                      </a:pPr>
                      <a:r>
                        <a:rPr lang="en-US" sz="900" i="1" baseline="0" dirty="0">
                          <a:solidFill>
                            <a:schemeClr val="accent6">
                              <a:lumMod val="75000"/>
                            </a:schemeClr>
                          </a:solidFill>
                        </a:rPr>
                        <a:t>(assuming quarterly and annual)</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$25,000–$27,000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1000" dirty="0">
                          <a:solidFill>
                            <a:schemeClr val="tx2">
                              <a:lumMod val="50000"/>
                            </a:schemeClr>
                          </a:solidFill>
                        </a:rPr>
                        <a:t>$42,000–$44,000</a:t>
                      </a:r>
                      <a:endParaRPr lang="en-US" sz="1000" dirty="0">
                        <a:solidFill>
                          <a:schemeClr val="bg1"/>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410052">
                <a:tc>
                  <a:txBody>
                    <a:bodyPr/>
                    <a:lstStyle/>
                    <a:p>
                      <a:pPr>
                        <a:lnSpc>
                          <a:spcPts val="1200"/>
                        </a:lnSpc>
                      </a:pPr>
                      <a:r>
                        <a:rPr lang="en-US" sz="900" dirty="0">
                          <a:solidFill>
                            <a:schemeClr val="tx2">
                              <a:lumMod val="50000"/>
                            </a:schemeClr>
                          </a:solidFill>
                        </a:rPr>
                        <a:t>Consent</a:t>
                      </a:r>
                      <a:r>
                        <a:rPr lang="en-US" sz="900" baseline="0" dirty="0">
                          <a:solidFill>
                            <a:schemeClr val="tx2">
                              <a:lumMod val="50000"/>
                            </a:schemeClr>
                          </a:solidFill>
                        </a:rPr>
                        <a:t> for initial shelf registration*</a:t>
                      </a:r>
                    </a:p>
                    <a:p>
                      <a:pPr lvl="0">
                        <a:lnSpc>
                          <a:spcPts val="1200"/>
                        </a:lnSpc>
                      </a:pPr>
                      <a:r>
                        <a:rPr lang="en-US" sz="900" i="1" baseline="0" dirty="0">
                          <a:solidFill>
                            <a:schemeClr val="accent6">
                              <a:lumMod val="75000"/>
                            </a:schemeClr>
                          </a:solidFill>
                        </a:rPr>
                        <a:t>(per occurrence)</a:t>
                      </a:r>
                      <a:endParaRPr lang="en-US" sz="900" i="1"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1000" dirty="0">
                          <a:solidFill>
                            <a:schemeClr val="tx2">
                              <a:lumMod val="50000"/>
                            </a:schemeClr>
                          </a:solidFill>
                        </a:rPr>
                        <a:t>$20,000–$25,000</a:t>
                      </a: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73338">
                <a:tc>
                  <a:txBody>
                    <a:bodyPr/>
                    <a:lstStyle/>
                    <a:p>
                      <a:pPr>
                        <a:lnSpc>
                          <a:spcPts val="1200"/>
                        </a:lnSpc>
                      </a:pPr>
                      <a:r>
                        <a:rPr lang="en-US" sz="900" dirty="0">
                          <a:solidFill>
                            <a:schemeClr val="tx2">
                              <a:lumMod val="50000"/>
                            </a:schemeClr>
                          </a:solidFill>
                        </a:rPr>
                        <a:t>Attendance at audit</a:t>
                      </a:r>
                      <a:r>
                        <a:rPr lang="en-US" sz="900" baseline="0" dirty="0">
                          <a:solidFill>
                            <a:schemeClr val="tx2">
                              <a:lumMod val="50000"/>
                            </a:schemeClr>
                          </a:solidFill>
                        </a:rPr>
                        <a:t> committee meetings as requested, including:</a:t>
                      </a:r>
                    </a:p>
                    <a:p>
                      <a:pPr marL="171450" lvl="0" indent="-171450">
                        <a:lnSpc>
                          <a:spcPts val="1200"/>
                        </a:lnSpc>
                        <a:buFontTx/>
                        <a:buChar char="-"/>
                      </a:pPr>
                      <a:r>
                        <a:rPr lang="en-US" sz="900" i="0" baseline="0" dirty="0">
                          <a:solidFill>
                            <a:schemeClr val="accent6">
                              <a:lumMod val="75000"/>
                            </a:schemeClr>
                          </a:solidFill>
                        </a:rPr>
                        <a:t>Presentation of audit results</a:t>
                      </a:r>
                    </a:p>
                    <a:p>
                      <a:pPr marL="171450" lvl="0" indent="-171450">
                        <a:lnSpc>
                          <a:spcPts val="1200"/>
                        </a:lnSpc>
                        <a:buFontTx/>
                        <a:buChar char="-"/>
                      </a:pPr>
                      <a:r>
                        <a:rPr lang="en-US" sz="900" i="0" baseline="0" dirty="0">
                          <a:solidFill>
                            <a:schemeClr val="accent6">
                              <a:lumMod val="75000"/>
                            </a:schemeClr>
                          </a:solidFill>
                        </a:rPr>
                        <a:t>Communication of internal control issues</a:t>
                      </a:r>
                      <a:endParaRPr lang="en-US" sz="900" i="0" dirty="0">
                        <a:solidFill>
                          <a:schemeClr val="accent6">
                            <a:lumMod val="75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317623">
                <a:tc>
                  <a:txBody>
                    <a:bodyPr/>
                    <a:lstStyle/>
                    <a:p>
                      <a:pPr>
                        <a:lnSpc>
                          <a:spcPts val="1200"/>
                        </a:lnSpc>
                      </a:pPr>
                      <a:r>
                        <a:rPr lang="en-US" sz="900" dirty="0">
                          <a:solidFill>
                            <a:schemeClr val="tx2">
                              <a:lumMod val="50000"/>
                            </a:schemeClr>
                          </a:solidFill>
                        </a:rPr>
                        <a:t>Transition meetings,</a:t>
                      </a:r>
                      <a:r>
                        <a:rPr lang="en-US" sz="900" baseline="0" dirty="0">
                          <a:solidFill>
                            <a:schemeClr val="tx2">
                              <a:lumMod val="50000"/>
                            </a:schemeClr>
                          </a:solidFill>
                        </a:rPr>
                        <a:t> review of predecessor auditor’s </a:t>
                      </a:r>
                      <a:r>
                        <a:rPr lang="en-US" sz="900" baseline="0" dirty="0" err="1">
                          <a:solidFill>
                            <a:schemeClr val="tx2">
                              <a:lumMod val="50000"/>
                            </a:schemeClr>
                          </a:solidFill>
                        </a:rPr>
                        <a:t>workpapers</a:t>
                      </a:r>
                      <a:endParaRPr lang="en-US" sz="900" baseline="0" dirty="0">
                        <a:solidFill>
                          <a:schemeClr val="tx2">
                            <a:lumMod val="50000"/>
                          </a:schemeClr>
                        </a:solidFill>
                      </a:endParaRPr>
                    </a:p>
                  </a:txBody>
                  <a:tcPr marL="167794" marR="167794" marT="48986" marB="48986">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1000" dirty="0">
                        <a:solidFill>
                          <a:schemeClr val="tx2">
                            <a:lumMod val="50000"/>
                          </a:schemeClr>
                        </a:solidFill>
                      </a:endParaRPr>
                    </a:p>
                  </a:txBody>
                  <a:tcPr marL="83897" marR="221673" marT="48986" marB="48986"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Tree>
    <p:extLst>
      <p:ext uri="{BB962C8B-B14F-4D97-AF65-F5344CB8AC3E}">
        <p14:creationId xmlns:p14="http://schemas.microsoft.com/office/powerpoint/2010/main" val="2382305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6313715" y="565613"/>
            <a:ext cx="4803038" cy="5576516"/>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59"/>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859">
                <a:ln>
                  <a:noFill/>
                </a:ln>
                <a:solidFill>
                  <a:schemeClr val="accent1"/>
                </a:solidFill>
              </a:endParaRPr>
            </a:p>
          </p:txBody>
        </p:sp>
      </p:grpSp>
      <p:sp>
        <p:nvSpPr>
          <p:cNvPr id="19" name="TextBox - Disclaimer"/>
          <p:cNvSpPr txBox="1"/>
          <p:nvPr/>
        </p:nvSpPr>
        <p:spPr>
          <a:xfrm>
            <a:off x="1612909" y="810547"/>
            <a:ext cx="6469734" cy="2600078"/>
          </a:xfrm>
          <a:prstGeom prst="rect">
            <a:avLst/>
          </a:prstGeom>
          <a:noFill/>
        </p:spPr>
        <p:txBody>
          <a:bodyPr wrap="square" lIns="0" tIns="0" rIns="0" bIns="0" rtlCol="0" anchor="ctr">
            <a:noAutofit/>
          </a:bodyPr>
          <a:lstStyle/>
          <a:p>
            <a:pPr lvl="0" algn="l">
              <a:lnSpc>
                <a:spcPct val="120000"/>
              </a:lnSpc>
              <a:spcAft>
                <a:spcPts val="2571"/>
              </a:spcAft>
            </a:pPr>
            <a:r>
              <a:rPr lang="en-US" sz="1714" dirty="0">
                <a:solidFill>
                  <a:schemeClr val="tx2"/>
                </a:solidFill>
              </a:rPr>
              <a:t>Thanks to Faye Brown, Catherine Kaminski, Michele Whaley, and their staff for their excellent facilitation of the audit process and Fiona Earle for her management of the audit contract.</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userDrawn="1"/>
        </p:nvSpPr>
        <p:spPr>
          <a:xfrm>
            <a:off x="1641170" y="565614"/>
            <a:ext cx="4519726" cy="819175"/>
          </a:xfrm>
          <a:prstGeom prst="rect">
            <a:avLst/>
          </a:prstGeom>
          <a:noFill/>
        </p:spPr>
        <p:txBody>
          <a:bodyPr wrap="square" lIns="0" tIns="0" rIns="0" bIns="0" rtlCol="0">
            <a:noAutofit/>
          </a:bodyPr>
          <a:lstStyle/>
          <a:p>
            <a:pPr marL="0" indent="0">
              <a:spcAft>
                <a:spcPts val="429"/>
              </a:spcAft>
              <a:buFont typeface="Arial" panose="020B0604020202020204" pitchFamily="34" charset="0"/>
              <a:buNone/>
            </a:pPr>
            <a:r>
              <a:rPr lang="en-US" sz="3857" dirty="0">
                <a:solidFill>
                  <a:srgbClr val="0E3837"/>
                </a:solidFill>
                <a:latin typeface="+mj-lt"/>
                <a:cs typeface="Arial" panose="020B0604020202020204" pitchFamily="34" charset="0"/>
              </a:rPr>
              <a:t>Acknowledgements</a:t>
            </a:r>
          </a:p>
        </p:txBody>
      </p:sp>
    </p:spTree>
    <p:extLst>
      <p:ext uri="{BB962C8B-B14F-4D97-AF65-F5344CB8AC3E}">
        <p14:creationId xmlns:p14="http://schemas.microsoft.com/office/powerpoint/2010/main" val="1179678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207834" y="2304641"/>
            <a:ext cx="10328199" cy="756966"/>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26" name="Text Placeholder-Process 1"/>
          <p:cNvSpPr>
            <a:spLocks noGrp="1"/>
          </p:cNvSpPr>
          <p:nvPr>
            <p:ph type="body" sz="quarter" idx="48" hasCustomPrompt="1"/>
          </p:nvPr>
        </p:nvSpPr>
        <p:spPr>
          <a:xfrm>
            <a:off x="1516304"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516304" y="2304642"/>
            <a:ext cx="3009515" cy="756966"/>
          </a:xfrm>
        </p:spPr>
        <p:txBody>
          <a:bodyPr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926464"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8351213" y="2304642"/>
            <a:ext cx="3009515" cy="756966"/>
          </a:xfrm>
        </p:spPr>
        <p:txBody>
          <a:bodyPr anchor="ctr"/>
          <a:lstStyle>
            <a:lvl1pPr>
              <a:lnSpc>
                <a:spcPct val="100000"/>
              </a:lnSpc>
              <a:spcBef>
                <a:spcPts val="0"/>
              </a:spcBef>
              <a:spcAft>
                <a:spcPts val="0"/>
              </a:spcAft>
              <a:defRPr sz="970" spc="22" baseline="0">
                <a:solidFill>
                  <a:schemeClr val="accent2"/>
                </a:solidFill>
                <a:latin typeface="+mn-lt"/>
              </a:defRPr>
            </a:lvl1pPr>
            <a:lvl2pPr>
              <a:lnSpc>
                <a:spcPts val="1939"/>
              </a:lnSpc>
              <a:spcBef>
                <a:spcPts val="363"/>
              </a:spcBef>
              <a:defRPr sz="1714" b="0" cap="none" spc="22"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94105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8358763" y="3061607"/>
            <a:ext cx="3009515" cy="3306538"/>
          </a:xfrm>
          <a:ln>
            <a:noFill/>
          </a:ln>
        </p:spPr>
        <p:txBody>
          <a:bodyPr wrap="square" lIns="0" tIns="182880" rIns="0" bIns="0" anchor="t">
            <a:noAutofit/>
          </a:bodyPr>
          <a:lstStyle>
            <a:lvl1pPr>
              <a:lnSpc>
                <a:spcPts val="1821"/>
              </a:lnSpc>
              <a:spcBef>
                <a:spcPts val="0"/>
              </a:spcBef>
              <a:spcAft>
                <a:spcPts val="485"/>
              </a:spcAft>
              <a:defRPr sz="1393"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286"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460343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214937" y="2326823"/>
            <a:ext cx="10181305" cy="734785"/>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59"/>
            </a:p>
          </p:txBody>
        </p:sp>
      </p:grpSp>
      <p:sp>
        <p:nvSpPr>
          <p:cNvPr id="3" name="Footer Placeholder"/>
          <p:cNvSpPr>
            <a:spLocks noGrp="1"/>
          </p:cNvSpPr>
          <p:nvPr userDrawn="1">
            <p:ph type="ftr" sz="quarter" idx="10"/>
          </p:nvPr>
        </p:nvSpPr>
        <p:spPr/>
        <p:txBody>
          <a:bodyPr/>
          <a:lstStyle/>
          <a:p>
            <a:r>
              <a:rPr lang="en-US"/>
              <a:t>Better Together: Moss Adams &amp; [CLIENT]</a:t>
            </a:r>
            <a:endParaRPr lang="en-US" dirty="0"/>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a:p>
        </p:txBody>
      </p:sp>
      <p:sp>
        <p:nvSpPr>
          <p:cNvPr id="43" name="Text Placeholder-ProcessTitle 1"/>
          <p:cNvSpPr>
            <a:spLocks noGrp="1"/>
          </p:cNvSpPr>
          <p:nvPr userDrawn="1">
            <p:ph type="body" sz="quarter" idx="37" hasCustomPrompt="1"/>
          </p:nvPr>
        </p:nvSpPr>
        <p:spPr>
          <a:xfrm>
            <a:off x="151630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93093" y="489859"/>
            <a:ext cx="10067634" cy="734787"/>
          </a:xfrm>
        </p:spPr>
        <p:txBody>
          <a:bodyPr/>
          <a:lstStyle/>
          <a:p>
            <a:r>
              <a:rPr lang="en-US" dirty="0"/>
              <a:t>Click to edit Master title style</a:t>
            </a:r>
          </a:p>
        </p:txBody>
      </p:sp>
      <p:cxnSp>
        <p:nvCxnSpPr>
          <p:cNvPr id="1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93089" y="1592037"/>
            <a:ext cx="10067637" cy="734786"/>
          </a:xfrm>
        </p:spPr>
        <p:txBody>
          <a:bodyPr/>
          <a:lstStyle>
            <a:lvl1pPr>
              <a:lnSpc>
                <a:spcPts val="1714"/>
              </a:lnSpc>
              <a:spcBef>
                <a:spcPts val="0"/>
              </a:spcBef>
              <a:spcAft>
                <a:spcPts val="643"/>
              </a:spcAft>
              <a:defRPr sz="1286"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40228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508273"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9034732" y="2326823"/>
            <a:ext cx="2316788" cy="734785"/>
          </a:xfrm>
        </p:spPr>
        <p:txBody>
          <a:bodyPr rIns="182880" anchor="ctr"/>
          <a:lstStyle>
            <a:lvl1pPr>
              <a:lnSpc>
                <a:spcPct val="100000"/>
              </a:lnSpc>
              <a:spcBef>
                <a:spcPts val="0"/>
              </a:spcBef>
              <a:spcAft>
                <a:spcPts val="0"/>
              </a:spcAft>
              <a:defRPr sz="1071" spc="22" baseline="0">
                <a:solidFill>
                  <a:schemeClr val="accent2"/>
                </a:solidFill>
                <a:latin typeface="+mn-lt"/>
              </a:defRPr>
            </a:lvl1pPr>
            <a:lvl2pPr>
              <a:lnSpc>
                <a:spcPts val="1939"/>
              </a:lnSpc>
              <a:spcBef>
                <a:spcPts val="363"/>
              </a:spcBef>
              <a:defRPr sz="1500" b="0" cap="none" spc="22"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516303"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4011727"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49632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9030412" y="3061607"/>
            <a:ext cx="2317510" cy="3306538"/>
          </a:xfrm>
          <a:ln>
            <a:noFill/>
          </a:ln>
        </p:spPr>
        <p:txBody>
          <a:bodyPr wrap="square" lIns="0" tIns="182880" rIns="0" bIns="0" anchor="t">
            <a:noAutofit/>
          </a:bodyPr>
          <a:lstStyle>
            <a:lvl1pPr>
              <a:lnSpc>
                <a:spcPts val="1821"/>
              </a:lnSpc>
              <a:spcBef>
                <a:spcPts val="0"/>
              </a:spcBef>
              <a:spcAft>
                <a:spcPts val="485"/>
              </a:spcAft>
              <a:defRPr sz="1286" b="0" i="0" spc="22" baseline="0">
                <a:solidFill>
                  <a:schemeClr val="tx2"/>
                </a:solidFill>
                <a:latin typeface="+mn-lt"/>
              </a:defRPr>
            </a:lvl1pPr>
            <a:lvl2pPr marL="110828" indent="-110828">
              <a:lnSpc>
                <a:spcPts val="1607"/>
              </a:lnSpc>
              <a:spcBef>
                <a:spcPts val="0"/>
              </a:spcBef>
              <a:spcAft>
                <a:spcPts val="485"/>
              </a:spcAft>
              <a:buFont typeface="Arial" panose="020B0604020202020204" pitchFamily="34" charset="0"/>
              <a:buChar char="-"/>
              <a:defRPr sz="1179" b="0" i="0" cap="none" spc="22"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4123665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241766" y="2400300"/>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
        <p:nvSpPr>
          <p:cNvPr id="23" name="Text Placeholder - Bio Name 1-2"/>
          <p:cNvSpPr>
            <a:spLocks noGrp="1"/>
          </p:cNvSpPr>
          <p:nvPr>
            <p:ph type="body" sz="quarter" idx="22" hasCustomPrompt="1"/>
          </p:nvPr>
        </p:nvSpPr>
        <p:spPr>
          <a:xfrm>
            <a:off x="1293813" y="3429000"/>
            <a:ext cx="2540000" cy="2939142"/>
          </a:xfrm>
        </p:spPr>
        <p:txBody>
          <a:bodyPr/>
          <a:lstStyle>
            <a:lvl1pPr marL="0" indent="0" algn="r">
              <a:lnSpc>
                <a:spcPct val="100000"/>
              </a:lnSpc>
              <a:spcBef>
                <a:spcPts val="1455"/>
              </a:spcBef>
              <a:spcAft>
                <a:spcPts val="0"/>
              </a:spcAft>
              <a:buFont typeface="Arial" panose="020B0604020202020204" pitchFamily="34" charset="0"/>
              <a:buNone/>
              <a:defRPr sz="1179" b="1" baseline="0">
                <a:latin typeface="+mj-lt"/>
              </a:defRPr>
            </a:lvl1pPr>
            <a:lvl2pPr marL="0" indent="0" algn="r">
              <a:lnSpc>
                <a:spcPct val="100000"/>
              </a:lnSpc>
              <a:spcBef>
                <a:spcPts val="0"/>
              </a:spcBef>
              <a:spcAft>
                <a:spcPts val="429"/>
              </a:spcAft>
              <a:buNone/>
              <a:defRPr sz="1179" b="0" i="1" cap="none" spc="0" baseline="0">
                <a:latin typeface="+mj-lt"/>
              </a:defRPr>
            </a:lvl2pPr>
            <a:lvl3pPr marL="0" indent="0" algn="r">
              <a:lnSpc>
                <a:spcPct val="100000"/>
              </a:lnSpc>
              <a:spcBef>
                <a:spcPts val="727"/>
              </a:spcBef>
              <a:spcAft>
                <a:spcPts val="1455"/>
              </a:spcAft>
              <a:buNone/>
              <a:defRPr sz="1179">
                <a:solidFill>
                  <a:schemeClr val="accent2"/>
                </a:solidFill>
              </a:defRPr>
            </a:lvl3pPr>
            <a:lvl4pPr marL="0" indent="0" algn="r">
              <a:lnSpc>
                <a:spcPts val="1500"/>
              </a:lnSpc>
              <a:spcBef>
                <a:spcPts val="0"/>
              </a:spcBef>
              <a:spcAft>
                <a:spcPts val="643"/>
              </a:spcAft>
              <a:buNone/>
              <a:defRPr sz="1125" baseline="0">
                <a:solidFill>
                  <a:schemeClr val="tx2">
                    <a:lumMod val="50000"/>
                  </a:schemeClr>
                </a:solidFill>
              </a:defRPr>
            </a:lvl4pPr>
            <a:lvl5pPr marL="110832" indent="-110832" algn="r">
              <a:lnSpc>
                <a:spcPts val="1500"/>
              </a:lnSpc>
              <a:spcBef>
                <a:spcPts val="0"/>
              </a:spcBef>
              <a:spcAft>
                <a:spcPts val="643"/>
              </a:spcAft>
              <a:buFont typeface="Arial" panose="020B0604020202020204" pitchFamily="34" charset="0"/>
              <a:buChar char="-"/>
              <a:defRPr sz="1125" baseline="0"/>
            </a:lvl5pPr>
            <a:lvl6pPr marL="0" indent="0" algn="r">
              <a:lnSpc>
                <a:spcPct val="100000"/>
              </a:lnSpc>
              <a:spcBef>
                <a:spcPts val="727"/>
              </a:spcBef>
              <a:spcAft>
                <a:spcPts val="242"/>
              </a:spcAft>
              <a:buNone/>
              <a:defRPr sz="964" b="1" cap="all" spc="61"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710083"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38562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3" name="Content Placeholder - Right"/>
          <p:cNvSpPr>
            <a:spLocks noGrp="1"/>
          </p:cNvSpPr>
          <p:nvPr>
            <p:ph sz="quarter" idx="14"/>
          </p:nvPr>
        </p:nvSpPr>
        <p:spPr>
          <a:xfrm>
            <a:off x="1293091" y="734786"/>
            <a:ext cx="6650181" cy="5633357"/>
          </a:xfrm>
        </p:spPr>
        <p:txBody>
          <a:bodyPr numCol="2" spcCol="274320"/>
          <a:lstStyle>
            <a:lvl1pPr>
              <a:lnSpc>
                <a:spcPct val="100000"/>
              </a:lnSpc>
              <a:spcAft>
                <a:spcPts val="727"/>
              </a:spcAft>
              <a:defRPr baseline="0"/>
            </a:lvl1pPr>
            <a:lvl2pPr>
              <a:defRPr sz="1071"/>
            </a:lvl2pPr>
            <a:lvl3pPr>
              <a:lnSpc>
                <a:spcPts val="1697"/>
              </a:lnSpc>
              <a:spcAft>
                <a:spcPts val="970"/>
              </a:spcAft>
              <a:defRPr sz="1286"/>
            </a:lvl3pPr>
            <a:lvl4pPr>
              <a:defRPr sz="1286"/>
            </a:lvl4pPr>
            <a:lvl5pPr>
              <a:defRPr sz="1286"/>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820728" y="2694214"/>
            <a:ext cx="2540000" cy="3673929"/>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773070" y="1298121"/>
            <a:ext cx="592047" cy="587829"/>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929"/>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929"/>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929"/>
            </a:p>
          </p:txBody>
        </p:sp>
      </p:grpSp>
    </p:spTree>
    <p:extLst>
      <p:ext uri="{BB962C8B-B14F-4D97-AF65-F5344CB8AC3E}">
        <p14:creationId xmlns:p14="http://schemas.microsoft.com/office/powerpoint/2010/main" val="1765015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9" name="Text Placeholder 7"/>
          <p:cNvSpPr>
            <a:spLocks noGrp="1"/>
          </p:cNvSpPr>
          <p:nvPr>
            <p:ph type="body" sz="quarter" idx="23" hasCustomPrompt="1"/>
          </p:nvPr>
        </p:nvSpPr>
        <p:spPr>
          <a:xfrm>
            <a:off x="2847683" y="1969953"/>
            <a:ext cx="3479640"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4"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9082022" y="1969952"/>
            <a:ext cx="2278706" cy="439819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847684" y="2345884"/>
            <a:ext cx="3479640"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847682" y="3429000"/>
            <a:ext cx="5973148" cy="2939143"/>
          </a:xfrm>
        </p:spPr>
        <p:txBody>
          <a:bodyPr numCol="2"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036944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8"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20"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92679" y="1975954"/>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585858" y="1959429"/>
            <a:ext cx="1288812" cy="1453047"/>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847683"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847684"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847683"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8135952" y="1969953"/>
            <a:ext cx="3224775" cy="375931"/>
          </a:xfrm>
        </p:spPr>
        <p:txBody>
          <a:bodyPr anchor="ctr"/>
          <a:lstStyle>
            <a:lvl1pPr>
              <a:lnSpc>
                <a:spcPct val="100000"/>
              </a:lnSpc>
              <a:spcAft>
                <a:spcPts val="0"/>
              </a:spcAft>
              <a:defRPr sz="1091" b="1" cap="all" spc="121"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8135953" y="2345884"/>
            <a:ext cx="3224775" cy="1083117"/>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500"/>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125"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8135952" y="3429000"/>
            <a:ext cx="3224775" cy="2939143"/>
          </a:xfrm>
        </p:spPr>
        <p:txBody>
          <a:bodyPr numCol="1" spcCol="274320"/>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526167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a:t>Better Together: Moss Adams &amp; [CLIENT]</a:t>
            </a:r>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5"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6"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92680"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8495962"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894964" y="1975955"/>
            <a:ext cx="1108982" cy="1250301"/>
          </a:xfrm>
          <a:pattFill prst="pct5">
            <a:fgClr>
              <a:schemeClr val="accent6">
                <a:lumMod val="50000"/>
              </a:schemeClr>
            </a:fgClr>
            <a:bgClr>
              <a:schemeClr val="accent6">
                <a:lumMod val="20000"/>
                <a:lumOff val="80000"/>
              </a:schemeClr>
            </a:bgClr>
          </a:pattFill>
        </p:spPr>
        <p:txBody>
          <a:bodyPr/>
          <a:lstStyle>
            <a:lvl1pPr algn="ctr">
              <a:defRPr sz="1101" i="1" spc="5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8495963"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894527"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93091" y="3439112"/>
            <a:ext cx="2864766" cy="2929031"/>
          </a:xfrm>
        </p:spPr>
        <p:txBody>
          <a:bodyPr/>
          <a:lstStyle>
            <a:lvl1pPr marL="0" indent="0">
              <a:lnSpc>
                <a:spcPct val="100000"/>
              </a:lnSpc>
              <a:spcBef>
                <a:spcPts val="1455"/>
              </a:spcBef>
              <a:spcAft>
                <a:spcPts val="0"/>
              </a:spcAft>
              <a:buFont typeface="Arial" panose="020B0604020202020204" pitchFamily="34" charset="0"/>
              <a:buNone/>
              <a:defRPr sz="1179" b="1" baseline="0">
                <a:latin typeface="+mj-lt"/>
              </a:defRPr>
            </a:lvl1pPr>
            <a:lvl2pPr marL="0" indent="0">
              <a:lnSpc>
                <a:spcPct val="100000"/>
              </a:lnSpc>
              <a:spcBef>
                <a:spcPts val="0"/>
              </a:spcBef>
              <a:spcAft>
                <a:spcPts val="429"/>
              </a:spcAft>
              <a:buNone/>
              <a:defRPr sz="1179" b="0" i="1" cap="none" spc="0" baseline="0">
                <a:latin typeface="+mj-lt"/>
              </a:defRPr>
            </a:lvl2pPr>
            <a:lvl3pPr marL="0" indent="0">
              <a:lnSpc>
                <a:spcPct val="100000"/>
              </a:lnSpc>
              <a:spcBef>
                <a:spcPts val="727"/>
              </a:spcBef>
              <a:spcAft>
                <a:spcPts val="1455"/>
              </a:spcAft>
              <a:buNone/>
              <a:defRPr sz="1179">
                <a:solidFill>
                  <a:schemeClr val="accent2"/>
                </a:solidFill>
              </a:defRPr>
            </a:lvl3pPr>
            <a:lvl4pPr marL="0" indent="0">
              <a:lnSpc>
                <a:spcPts val="1714"/>
              </a:lnSpc>
              <a:spcBef>
                <a:spcPts val="0"/>
              </a:spcBef>
              <a:spcAft>
                <a:spcPts val="643"/>
              </a:spcAft>
              <a:buNone/>
              <a:defRPr sz="1125" baseline="0">
                <a:solidFill>
                  <a:schemeClr val="tx2">
                    <a:lumMod val="50000"/>
                  </a:schemeClr>
                </a:solidFill>
              </a:defRPr>
            </a:lvl4pPr>
            <a:lvl5pPr marL="110832" indent="-110832">
              <a:lnSpc>
                <a:spcPts val="1500"/>
              </a:lnSpc>
              <a:spcBef>
                <a:spcPts val="0"/>
              </a:spcBef>
              <a:spcAft>
                <a:spcPts val="643"/>
              </a:spcAft>
              <a:buFont typeface="Arial" panose="020B0604020202020204" pitchFamily="34" charset="0"/>
              <a:buChar char="-"/>
              <a:defRPr sz="1071" baseline="0"/>
            </a:lvl5pPr>
            <a:lvl6pPr marL="0" indent="0">
              <a:lnSpc>
                <a:spcPct val="100000"/>
              </a:lnSpc>
              <a:spcBef>
                <a:spcPts val="727"/>
              </a:spcBef>
              <a:spcAft>
                <a:spcPts val="242"/>
              </a:spcAft>
              <a:buNone/>
              <a:defRPr sz="964" b="1" cap="all" spc="61"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876488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Better Together: Moss Adams &amp; [CLIENT]</a:t>
            </a:r>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hasCustomPrompt="1"/>
          </p:nvPr>
        </p:nvSpPr>
        <p:spPr>
          <a:xfrm>
            <a:off x="1293091" y="2694214"/>
            <a:ext cx="10067638" cy="3673930"/>
          </a:xfrm>
        </p:spPr>
        <p:txBody>
          <a:bodyPr numCol="4"/>
          <a:lstStyle>
            <a:lvl2pPr>
              <a:spcAft>
                <a:spcPts val="243"/>
              </a:spcAft>
              <a:defRPr/>
            </a:lvl2pPr>
            <a:lvl3pPr marL="0" indent="0">
              <a:spcAft>
                <a:spcPts val="485"/>
              </a:spcAft>
              <a:buFont typeface="Arial" panose="020B0604020202020204" pitchFamily="34" charset="0"/>
              <a:buNone/>
              <a:defRPr sz="1125" baseline="0">
                <a:solidFill>
                  <a:schemeClr val="tx2">
                    <a:lumMod val="90000"/>
                    <a:lumOff val="10000"/>
                  </a:schemeClr>
                </a:solidFill>
              </a:defRPr>
            </a:lvl3pPr>
            <a:lvl4pPr>
              <a:lnSpc>
                <a:spcPts val="1500"/>
              </a:lnSpc>
              <a:spcAft>
                <a:spcPts val="643"/>
              </a:spcAft>
              <a:defRPr sz="1179">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93093" y="489859"/>
            <a:ext cx="10067634" cy="734787"/>
          </a:xfrm>
        </p:spPr>
        <p:txBody>
          <a:bodyPr/>
          <a:lstStyle/>
          <a:p>
            <a:r>
              <a:rPr lang="en-US" dirty="0"/>
              <a:t>Click to edit Master title style</a:t>
            </a:r>
          </a:p>
        </p:txBody>
      </p:sp>
      <p:cxnSp>
        <p:nvCxnSpPr>
          <p:cNvPr id="13" name="RuleLine - Mid" hidden="1"/>
          <p:cNvCxnSpPr/>
          <p:nvPr userDrawn="1"/>
        </p:nvCxnSpPr>
        <p:spPr>
          <a:xfrm>
            <a:off x="1293092" y="3061607"/>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93092" y="1592036"/>
            <a:ext cx="44334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93093" y="1959428"/>
            <a:ext cx="10067637" cy="734786"/>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08853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97.xml"/><Relationship Id="rId21" Type="http://schemas.openxmlformats.org/officeDocument/2006/relationships/slideLayout" Target="../slideLayouts/slideLayout92.xml"/><Relationship Id="rId42" Type="http://schemas.openxmlformats.org/officeDocument/2006/relationships/slideLayout" Target="../slideLayouts/slideLayout113.xml"/><Relationship Id="rId47" Type="http://schemas.openxmlformats.org/officeDocument/2006/relationships/slideLayout" Target="../slideLayouts/slideLayout118.xml"/><Relationship Id="rId63" Type="http://schemas.openxmlformats.org/officeDocument/2006/relationships/slideLayout" Target="../slideLayouts/slideLayout134.xml"/><Relationship Id="rId68" Type="http://schemas.openxmlformats.org/officeDocument/2006/relationships/slideLayout" Target="../slideLayouts/slideLayout139.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29" Type="http://schemas.openxmlformats.org/officeDocument/2006/relationships/slideLayout" Target="../slideLayouts/slideLayout100.xml"/><Relationship Id="rId11" Type="http://schemas.openxmlformats.org/officeDocument/2006/relationships/slideLayout" Target="../slideLayouts/slideLayout82.xml"/><Relationship Id="rId24" Type="http://schemas.openxmlformats.org/officeDocument/2006/relationships/slideLayout" Target="../slideLayouts/slideLayout95.xml"/><Relationship Id="rId32" Type="http://schemas.openxmlformats.org/officeDocument/2006/relationships/slideLayout" Target="../slideLayouts/slideLayout103.xml"/><Relationship Id="rId37" Type="http://schemas.openxmlformats.org/officeDocument/2006/relationships/slideLayout" Target="../slideLayouts/slideLayout108.xml"/><Relationship Id="rId40" Type="http://schemas.openxmlformats.org/officeDocument/2006/relationships/slideLayout" Target="../slideLayouts/slideLayout111.xml"/><Relationship Id="rId45" Type="http://schemas.openxmlformats.org/officeDocument/2006/relationships/slideLayout" Target="../slideLayouts/slideLayout116.xml"/><Relationship Id="rId53" Type="http://schemas.openxmlformats.org/officeDocument/2006/relationships/slideLayout" Target="../slideLayouts/slideLayout124.xml"/><Relationship Id="rId58" Type="http://schemas.openxmlformats.org/officeDocument/2006/relationships/slideLayout" Target="../slideLayouts/slideLayout129.xml"/><Relationship Id="rId66" Type="http://schemas.openxmlformats.org/officeDocument/2006/relationships/slideLayout" Target="../slideLayouts/slideLayout137.xml"/><Relationship Id="rId74" Type="http://schemas.openxmlformats.org/officeDocument/2006/relationships/theme" Target="../theme/theme2.xml"/><Relationship Id="rId5" Type="http://schemas.openxmlformats.org/officeDocument/2006/relationships/slideLayout" Target="../slideLayouts/slideLayout76.xml"/><Relationship Id="rId61" Type="http://schemas.openxmlformats.org/officeDocument/2006/relationships/slideLayout" Target="../slideLayouts/slideLayout132.xml"/><Relationship Id="rId19" Type="http://schemas.openxmlformats.org/officeDocument/2006/relationships/slideLayout" Target="../slideLayouts/slideLayout90.xml"/><Relationship Id="rId14" Type="http://schemas.openxmlformats.org/officeDocument/2006/relationships/slideLayout" Target="../slideLayouts/slideLayout85.xml"/><Relationship Id="rId22" Type="http://schemas.openxmlformats.org/officeDocument/2006/relationships/slideLayout" Target="../slideLayouts/slideLayout93.xml"/><Relationship Id="rId27" Type="http://schemas.openxmlformats.org/officeDocument/2006/relationships/slideLayout" Target="../slideLayouts/slideLayout98.xml"/><Relationship Id="rId30" Type="http://schemas.openxmlformats.org/officeDocument/2006/relationships/slideLayout" Target="../slideLayouts/slideLayout101.xml"/><Relationship Id="rId35" Type="http://schemas.openxmlformats.org/officeDocument/2006/relationships/slideLayout" Target="../slideLayouts/slideLayout106.xml"/><Relationship Id="rId43" Type="http://schemas.openxmlformats.org/officeDocument/2006/relationships/slideLayout" Target="../slideLayouts/slideLayout114.xml"/><Relationship Id="rId48" Type="http://schemas.openxmlformats.org/officeDocument/2006/relationships/slideLayout" Target="../slideLayouts/slideLayout119.xml"/><Relationship Id="rId56" Type="http://schemas.openxmlformats.org/officeDocument/2006/relationships/slideLayout" Target="../slideLayouts/slideLayout127.xml"/><Relationship Id="rId64" Type="http://schemas.openxmlformats.org/officeDocument/2006/relationships/slideLayout" Target="../slideLayouts/slideLayout135.xml"/><Relationship Id="rId69" Type="http://schemas.openxmlformats.org/officeDocument/2006/relationships/slideLayout" Target="../slideLayouts/slideLayout140.xml"/><Relationship Id="rId8" Type="http://schemas.openxmlformats.org/officeDocument/2006/relationships/slideLayout" Target="../slideLayouts/slideLayout79.xml"/><Relationship Id="rId51" Type="http://schemas.openxmlformats.org/officeDocument/2006/relationships/slideLayout" Target="../slideLayouts/slideLayout122.xml"/><Relationship Id="rId72" Type="http://schemas.openxmlformats.org/officeDocument/2006/relationships/slideLayout" Target="../slideLayouts/slideLayout143.xml"/><Relationship Id="rId3" Type="http://schemas.openxmlformats.org/officeDocument/2006/relationships/slideLayout" Target="../slideLayouts/slideLayout74.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5" Type="http://schemas.openxmlformats.org/officeDocument/2006/relationships/slideLayout" Target="../slideLayouts/slideLayout96.xml"/><Relationship Id="rId33" Type="http://schemas.openxmlformats.org/officeDocument/2006/relationships/slideLayout" Target="../slideLayouts/slideLayout104.xml"/><Relationship Id="rId38" Type="http://schemas.openxmlformats.org/officeDocument/2006/relationships/slideLayout" Target="../slideLayouts/slideLayout109.xml"/><Relationship Id="rId46" Type="http://schemas.openxmlformats.org/officeDocument/2006/relationships/slideLayout" Target="../slideLayouts/slideLayout117.xml"/><Relationship Id="rId59" Type="http://schemas.openxmlformats.org/officeDocument/2006/relationships/slideLayout" Target="../slideLayouts/slideLayout130.xml"/><Relationship Id="rId67" Type="http://schemas.openxmlformats.org/officeDocument/2006/relationships/slideLayout" Target="../slideLayouts/slideLayout138.xml"/><Relationship Id="rId20" Type="http://schemas.openxmlformats.org/officeDocument/2006/relationships/slideLayout" Target="../slideLayouts/slideLayout91.xml"/><Relationship Id="rId41" Type="http://schemas.openxmlformats.org/officeDocument/2006/relationships/slideLayout" Target="../slideLayouts/slideLayout112.xml"/><Relationship Id="rId54" Type="http://schemas.openxmlformats.org/officeDocument/2006/relationships/slideLayout" Target="../slideLayouts/slideLayout125.xml"/><Relationship Id="rId62" Type="http://schemas.openxmlformats.org/officeDocument/2006/relationships/slideLayout" Target="../slideLayouts/slideLayout133.xml"/><Relationship Id="rId70" Type="http://schemas.openxmlformats.org/officeDocument/2006/relationships/slideLayout" Target="../slideLayouts/slideLayout141.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5" Type="http://schemas.openxmlformats.org/officeDocument/2006/relationships/slideLayout" Target="../slideLayouts/slideLayout86.xml"/><Relationship Id="rId23" Type="http://schemas.openxmlformats.org/officeDocument/2006/relationships/slideLayout" Target="../slideLayouts/slideLayout94.xml"/><Relationship Id="rId28" Type="http://schemas.openxmlformats.org/officeDocument/2006/relationships/slideLayout" Target="../slideLayouts/slideLayout99.xml"/><Relationship Id="rId36" Type="http://schemas.openxmlformats.org/officeDocument/2006/relationships/slideLayout" Target="../slideLayouts/slideLayout107.xml"/><Relationship Id="rId49" Type="http://schemas.openxmlformats.org/officeDocument/2006/relationships/slideLayout" Target="../slideLayouts/slideLayout120.xml"/><Relationship Id="rId57" Type="http://schemas.openxmlformats.org/officeDocument/2006/relationships/slideLayout" Target="../slideLayouts/slideLayout128.xml"/><Relationship Id="rId10" Type="http://schemas.openxmlformats.org/officeDocument/2006/relationships/slideLayout" Target="../slideLayouts/slideLayout81.xml"/><Relationship Id="rId31" Type="http://schemas.openxmlformats.org/officeDocument/2006/relationships/slideLayout" Target="../slideLayouts/slideLayout102.xml"/><Relationship Id="rId44" Type="http://schemas.openxmlformats.org/officeDocument/2006/relationships/slideLayout" Target="../slideLayouts/slideLayout115.xml"/><Relationship Id="rId52" Type="http://schemas.openxmlformats.org/officeDocument/2006/relationships/slideLayout" Target="../slideLayouts/slideLayout123.xml"/><Relationship Id="rId60" Type="http://schemas.openxmlformats.org/officeDocument/2006/relationships/slideLayout" Target="../slideLayouts/slideLayout131.xml"/><Relationship Id="rId65" Type="http://schemas.openxmlformats.org/officeDocument/2006/relationships/slideLayout" Target="../slideLayouts/slideLayout136.xml"/><Relationship Id="rId73" Type="http://schemas.openxmlformats.org/officeDocument/2006/relationships/slideLayout" Target="../slideLayouts/slideLayout144.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3" Type="http://schemas.openxmlformats.org/officeDocument/2006/relationships/slideLayout" Target="../slideLayouts/slideLayout84.xml"/><Relationship Id="rId18" Type="http://schemas.openxmlformats.org/officeDocument/2006/relationships/slideLayout" Target="../slideLayouts/slideLayout89.xml"/><Relationship Id="rId39" Type="http://schemas.openxmlformats.org/officeDocument/2006/relationships/slideLayout" Target="../slideLayouts/slideLayout110.xml"/><Relationship Id="rId34" Type="http://schemas.openxmlformats.org/officeDocument/2006/relationships/slideLayout" Target="../slideLayouts/slideLayout105.xml"/><Relationship Id="rId50" Type="http://schemas.openxmlformats.org/officeDocument/2006/relationships/slideLayout" Target="../slideLayouts/slideLayout121.xml"/><Relationship Id="rId55" Type="http://schemas.openxmlformats.org/officeDocument/2006/relationships/slideLayout" Target="../slideLayouts/slideLayout126.xml"/><Relationship Id="rId7" Type="http://schemas.openxmlformats.org/officeDocument/2006/relationships/slideLayout" Target="../slideLayouts/slideLayout78.xml"/><Relationship Id="rId71" Type="http://schemas.openxmlformats.org/officeDocument/2006/relationships/slideLayout" Target="../slideLayouts/slideLayout14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70.xml"/><Relationship Id="rId21" Type="http://schemas.openxmlformats.org/officeDocument/2006/relationships/slideLayout" Target="../slideLayouts/slideLayout165.xml"/><Relationship Id="rId42" Type="http://schemas.openxmlformats.org/officeDocument/2006/relationships/slideLayout" Target="../slideLayouts/slideLayout186.xml"/><Relationship Id="rId47" Type="http://schemas.openxmlformats.org/officeDocument/2006/relationships/slideLayout" Target="../slideLayouts/slideLayout191.xml"/><Relationship Id="rId63" Type="http://schemas.openxmlformats.org/officeDocument/2006/relationships/slideLayout" Target="../slideLayouts/slideLayout207.xml"/><Relationship Id="rId68" Type="http://schemas.openxmlformats.org/officeDocument/2006/relationships/slideLayout" Target="../slideLayouts/slideLayout212.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29" Type="http://schemas.openxmlformats.org/officeDocument/2006/relationships/slideLayout" Target="../slideLayouts/slideLayout173.xml"/><Relationship Id="rId11" Type="http://schemas.openxmlformats.org/officeDocument/2006/relationships/slideLayout" Target="../slideLayouts/slideLayout155.xml"/><Relationship Id="rId24" Type="http://schemas.openxmlformats.org/officeDocument/2006/relationships/slideLayout" Target="../slideLayouts/slideLayout168.xml"/><Relationship Id="rId32" Type="http://schemas.openxmlformats.org/officeDocument/2006/relationships/slideLayout" Target="../slideLayouts/slideLayout176.xml"/><Relationship Id="rId37" Type="http://schemas.openxmlformats.org/officeDocument/2006/relationships/slideLayout" Target="../slideLayouts/slideLayout181.xml"/><Relationship Id="rId40" Type="http://schemas.openxmlformats.org/officeDocument/2006/relationships/slideLayout" Target="../slideLayouts/slideLayout184.xml"/><Relationship Id="rId45" Type="http://schemas.openxmlformats.org/officeDocument/2006/relationships/slideLayout" Target="../slideLayouts/slideLayout189.xml"/><Relationship Id="rId53" Type="http://schemas.openxmlformats.org/officeDocument/2006/relationships/slideLayout" Target="../slideLayouts/slideLayout197.xml"/><Relationship Id="rId58" Type="http://schemas.openxmlformats.org/officeDocument/2006/relationships/slideLayout" Target="../slideLayouts/slideLayout202.xml"/><Relationship Id="rId66" Type="http://schemas.openxmlformats.org/officeDocument/2006/relationships/slideLayout" Target="../slideLayouts/slideLayout210.xml"/><Relationship Id="rId74" Type="http://schemas.openxmlformats.org/officeDocument/2006/relationships/theme" Target="../theme/theme3.xml"/><Relationship Id="rId5" Type="http://schemas.openxmlformats.org/officeDocument/2006/relationships/slideLayout" Target="../slideLayouts/slideLayout149.xml"/><Relationship Id="rId61" Type="http://schemas.openxmlformats.org/officeDocument/2006/relationships/slideLayout" Target="../slideLayouts/slideLayout205.xml"/><Relationship Id="rId19" Type="http://schemas.openxmlformats.org/officeDocument/2006/relationships/slideLayout" Target="../slideLayouts/slideLayout163.xml"/><Relationship Id="rId14" Type="http://schemas.openxmlformats.org/officeDocument/2006/relationships/slideLayout" Target="../slideLayouts/slideLayout158.xml"/><Relationship Id="rId22" Type="http://schemas.openxmlformats.org/officeDocument/2006/relationships/slideLayout" Target="../slideLayouts/slideLayout166.xml"/><Relationship Id="rId27" Type="http://schemas.openxmlformats.org/officeDocument/2006/relationships/slideLayout" Target="../slideLayouts/slideLayout171.xml"/><Relationship Id="rId30" Type="http://schemas.openxmlformats.org/officeDocument/2006/relationships/slideLayout" Target="../slideLayouts/slideLayout174.xml"/><Relationship Id="rId35" Type="http://schemas.openxmlformats.org/officeDocument/2006/relationships/slideLayout" Target="../slideLayouts/slideLayout179.xml"/><Relationship Id="rId43" Type="http://schemas.openxmlformats.org/officeDocument/2006/relationships/slideLayout" Target="../slideLayouts/slideLayout187.xml"/><Relationship Id="rId48" Type="http://schemas.openxmlformats.org/officeDocument/2006/relationships/slideLayout" Target="../slideLayouts/slideLayout192.xml"/><Relationship Id="rId56" Type="http://schemas.openxmlformats.org/officeDocument/2006/relationships/slideLayout" Target="../slideLayouts/slideLayout200.xml"/><Relationship Id="rId64" Type="http://schemas.openxmlformats.org/officeDocument/2006/relationships/slideLayout" Target="../slideLayouts/slideLayout208.xml"/><Relationship Id="rId69" Type="http://schemas.openxmlformats.org/officeDocument/2006/relationships/slideLayout" Target="../slideLayouts/slideLayout213.xml"/><Relationship Id="rId8" Type="http://schemas.openxmlformats.org/officeDocument/2006/relationships/slideLayout" Target="../slideLayouts/slideLayout152.xml"/><Relationship Id="rId51" Type="http://schemas.openxmlformats.org/officeDocument/2006/relationships/slideLayout" Target="../slideLayouts/slideLayout195.xml"/><Relationship Id="rId72" Type="http://schemas.openxmlformats.org/officeDocument/2006/relationships/slideLayout" Target="../slideLayouts/slideLayout216.xml"/><Relationship Id="rId3" Type="http://schemas.openxmlformats.org/officeDocument/2006/relationships/slideLayout" Target="../slideLayouts/slideLayout147.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5" Type="http://schemas.openxmlformats.org/officeDocument/2006/relationships/slideLayout" Target="../slideLayouts/slideLayout169.xml"/><Relationship Id="rId33" Type="http://schemas.openxmlformats.org/officeDocument/2006/relationships/slideLayout" Target="../slideLayouts/slideLayout177.xml"/><Relationship Id="rId38" Type="http://schemas.openxmlformats.org/officeDocument/2006/relationships/slideLayout" Target="../slideLayouts/slideLayout182.xml"/><Relationship Id="rId46" Type="http://schemas.openxmlformats.org/officeDocument/2006/relationships/slideLayout" Target="../slideLayouts/slideLayout190.xml"/><Relationship Id="rId59" Type="http://schemas.openxmlformats.org/officeDocument/2006/relationships/slideLayout" Target="../slideLayouts/slideLayout203.xml"/><Relationship Id="rId67" Type="http://schemas.openxmlformats.org/officeDocument/2006/relationships/slideLayout" Target="../slideLayouts/slideLayout211.xml"/><Relationship Id="rId20" Type="http://schemas.openxmlformats.org/officeDocument/2006/relationships/slideLayout" Target="../slideLayouts/slideLayout164.xml"/><Relationship Id="rId41" Type="http://schemas.openxmlformats.org/officeDocument/2006/relationships/slideLayout" Target="../slideLayouts/slideLayout185.xml"/><Relationship Id="rId54" Type="http://schemas.openxmlformats.org/officeDocument/2006/relationships/slideLayout" Target="../slideLayouts/slideLayout198.xml"/><Relationship Id="rId62" Type="http://schemas.openxmlformats.org/officeDocument/2006/relationships/slideLayout" Target="../slideLayouts/slideLayout206.xml"/><Relationship Id="rId70" Type="http://schemas.openxmlformats.org/officeDocument/2006/relationships/slideLayout" Target="../slideLayouts/slideLayout214.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5" Type="http://schemas.openxmlformats.org/officeDocument/2006/relationships/slideLayout" Target="../slideLayouts/slideLayout159.xml"/><Relationship Id="rId23" Type="http://schemas.openxmlformats.org/officeDocument/2006/relationships/slideLayout" Target="../slideLayouts/slideLayout167.xml"/><Relationship Id="rId28" Type="http://schemas.openxmlformats.org/officeDocument/2006/relationships/slideLayout" Target="../slideLayouts/slideLayout172.xml"/><Relationship Id="rId36" Type="http://schemas.openxmlformats.org/officeDocument/2006/relationships/slideLayout" Target="../slideLayouts/slideLayout180.xml"/><Relationship Id="rId49" Type="http://schemas.openxmlformats.org/officeDocument/2006/relationships/slideLayout" Target="../slideLayouts/slideLayout193.xml"/><Relationship Id="rId57" Type="http://schemas.openxmlformats.org/officeDocument/2006/relationships/slideLayout" Target="../slideLayouts/slideLayout201.xml"/><Relationship Id="rId10" Type="http://schemas.openxmlformats.org/officeDocument/2006/relationships/slideLayout" Target="../slideLayouts/slideLayout154.xml"/><Relationship Id="rId31" Type="http://schemas.openxmlformats.org/officeDocument/2006/relationships/slideLayout" Target="../slideLayouts/slideLayout175.xml"/><Relationship Id="rId44" Type="http://schemas.openxmlformats.org/officeDocument/2006/relationships/slideLayout" Target="../slideLayouts/slideLayout188.xml"/><Relationship Id="rId52" Type="http://schemas.openxmlformats.org/officeDocument/2006/relationships/slideLayout" Target="../slideLayouts/slideLayout196.xml"/><Relationship Id="rId60" Type="http://schemas.openxmlformats.org/officeDocument/2006/relationships/slideLayout" Target="../slideLayouts/slideLayout204.xml"/><Relationship Id="rId65" Type="http://schemas.openxmlformats.org/officeDocument/2006/relationships/slideLayout" Target="../slideLayouts/slideLayout209.xml"/><Relationship Id="rId73" Type="http://schemas.openxmlformats.org/officeDocument/2006/relationships/slideLayout" Target="../slideLayouts/slideLayout217.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39" Type="http://schemas.openxmlformats.org/officeDocument/2006/relationships/slideLayout" Target="../slideLayouts/slideLayout183.xml"/><Relationship Id="rId34" Type="http://schemas.openxmlformats.org/officeDocument/2006/relationships/slideLayout" Target="../slideLayouts/slideLayout178.xml"/><Relationship Id="rId50" Type="http://schemas.openxmlformats.org/officeDocument/2006/relationships/slideLayout" Target="../slideLayouts/slideLayout194.xml"/><Relationship Id="rId55" Type="http://schemas.openxmlformats.org/officeDocument/2006/relationships/slideLayout" Target="../slideLayouts/slideLayout199.xml"/><Relationship Id="rId7" Type="http://schemas.openxmlformats.org/officeDocument/2006/relationships/slideLayout" Target="../slideLayouts/slideLayout151.xml"/><Relationship Id="rId71" Type="http://schemas.openxmlformats.org/officeDocument/2006/relationships/slideLayout" Target="../slideLayouts/slideLayout215.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243.xml"/><Relationship Id="rId21" Type="http://schemas.openxmlformats.org/officeDocument/2006/relationships/slideLayout" Target="../slideLayouts/slideLayout238.xml"/><Relationship Id="rId42" Type="http://schemas.openxmlformats.org/officeDocument/2006/relationships/slideLayout" Target="../slideLayouts/slideLayout259.xml"/><Relationship Id="rId47" Type="http://schemas.openxmlformats.org/officeDocument/2006/relationships/slideLayout" Target="../slideLayouts/slideLayout264.xml"/><Relationship Id="rId63" Type="http://schemas.openxmlformats.org/officeDocument/2006/relationships/slideLayout" Target="../slideLayouts/slideLayout280.xml"/><Relationship Id="rId68" Type="http://schemas.openxmlformats.org/officeDocument/2006/relationships/slideLayout" Target="../slideLayouts/slideLayout285.xml"/><Relationship Id="rId7" Type="http://schemas.openxmlformats.org/officeDocument/2006/relationships/slideLayout" Target="../slideLayouts/slideLayout224.xml"/><Relationship Id="rId71" Type="http://schemas.openxmlformats.org/officeDocument/2006/relationships/theme" Target="../theme/theme4.xml"/><Relationship Id="rId2" Type="http://schemas.openxmlformats.org/officeDocument/2006/relationships/slideLayout" Target="../slideLayouts/slideLayout219.xml"/><Relationship Id="rId16" Type="http://schemas.openxmlformats.org/officeDocument/2006/relationships/slideLayout" Target="../slideLayouts/slideLayout233.xml"/><Relationship Id="rId29" Type="http://schemas.openxmlformats.org/officeDocument/2006/relationships/slideLayout" Target="../slideLayouts/slideLayout246.xml"/><Relationship Id="rId11" Type="http://schemas.openxmlformats.org/officeDocument/2006/relationships/slideLayout" Target="../slideLayouts/slideLayout228.xml"/><Relationship Id="rId24" Type="http://schemas.openxmlformats.org/officeDocument/2006/relationships/slideLayout" Target="../slideLayouts/slideLayout241.xml"/><Relationship Id="rId32" Type="http://schemas.openxmlformats.org/officeDocument/2006/relationships/slideLayout" Target="../slideLayouts/slideLayout249.xml"/><Relationship Id="rId37" Type="http://schemas.openxmlformats.org/officeDocument/2006/relationships/slideLayout" Target="../slideLayouts/slideLayout254.xml"/><Relationship Id="rId40" Type="http://schemas.openxmlformats.org/officeDocument/2006/relationships/slideLayout" Target="../slideLayouts/slideLayout257.xml"/><Relationship Id="rId45" Type="http://schemas.openxmlformats.org/officeDocument/2006/relationships/slideLayout" Target="../slideLayouts/slideLayout262.xml"/><Relationship Id="rId53" Type="http://schemas.openxmlformats.org/officeDocument/2006/relationships/slideLayout" Target="../slideLayouts/slideLayout270.xml"/><Relationship Id="rId58" Type="http://schemas.openxmlformats.org/officeDocument/2006/relationships/slideLayout" Target="../slideLayouts/slideLayout275.xml"/><Relationship Id="rId66" Type="http://schemas.openxmlformats.org/officeDocument/2006/relationships/slideLayout" Target="../slideLayouts/slideLayout283.xml"/><Relationship Id="rId5" Type="http://schemas.openxmlformats.org/officeDocument/2006/relationships/slideLayout" Target="../slideLayouts/slideLayout222.xml"/><Relationship Id="rId61" Type="http://schemas.openxmlformats.org/officeDocument/2006/relationships/slideLayout" Target="../slideLayouts/slideLayout278.xml"/><Relationship Id="rId19" Type="http://schemas.openxmlformats.org/officeDocument/2006/relationships/slideLayout" Target="../slideLayouts/slideLayout236.xml"/><Relationship Id="rId14" Type="http://schemas.openxmlformats.org/officeDocument/2006/relationships/slideLayout" Target="../slideLayouts/slideLayout231.xml"/><Relationship Id="rId22" Type="http://schemas.openxmlformats.org/officeDocument/2006/relationships/slideLayout" Target="../slideLayouts/slideLayout239.xml"/><Relationship Id="rId27" Type="http://schemas.openxmlformats.org/officeDocument/2006/relationships/slideLayout" Target="../slideLayouts/slideLayout244.xml"/><Relationship Id="rId30" Type="http://schemas.openxmlformats.org/officeDocument/2006/relationships/slideLayout" Target="../slideLayouts/slideLayout247.xml"/><Relationship Id="rId35" Type="http://schemas.openxmlformats.org/officeDocument/2006/relationships/slideLayout" Target="../slideLayouts/slideLayout252.xml"/><Relationship Id="rId43" Type="http://schemas.openxmlformats.org/officeDocument/2006/relationships/slideLayout" Target="../slideLayouts/slideLayout260.xml"/><Relationship Id="rId48" Type="http://schemas.openxmlformats.org/officeDocument/2006/relationships/slideLayout" Target="../slideLayouts/slideLayout265.xml"/><Relationship Id="rId56" Type="http://schemas.openxmlformats.org/officeDocument/2006/relationships/slideLayout" Target="../slideLayouts/slideLayout273.xml"/><Relationship Id="rId64" Type="http://schemas.openxmlformats.org/officeDocument/2006/relationships/slideLayout" Target="../slideLayouts/slideLayout281.xml"/><Relationship Id="rId69" Type="http://schemas.openxmlformats.org/officeDocument/2006/relationships/slideLayout" Target="../slideLayouts/slideLayout286.xml"/><Relationship Id="rId8" Type="http://schemas.openxmlformats.org/officeDocument/2006/relationships/slideLayout" Target="../slideLayouts/slideLayout225.xml"/><Relationship Id="rId51" Type="http://schemas.openxmlformats.org/officeDocument/2006/relationships/slideLayout" Target="../slideLayouts/slideLayout268.xml"/><Relationship Id="rId3" Type="http://schemas.openxmlformats.org/officeDocument/2006/relationships/slideLayout" Target="../slideLayouts/slideLayout220.xml"/><Relationship Id="rId12" Type="http://schemas.openxmlformats.org/officeDocument/2006/relationships/slideLayout" Target="../slideLayouts/slideLayout229.xml"/><Relationship Id="rId17" Type="http://schemas.openxmlformats.org/officeDocument/2006/relationships/slideLayout" Target="../slideLayouts/slideLayout234.xml"/><Relationship Id="rId25" Type="http://schemas.openxmlformats.org/officeDocument/2006/relationships/slideLayout" Target="../slideLayouts/slideLayout242.xml"/><Relationship Id="rId33" Type="http://schemas.openxmlformats.org/officeDocument/2006/relationships/slideLayout" Target="../slideLayouts/slideLayout250.xml"/><Relationship Id="rId38" Type="http://schemas.openxmlformats.org/officeDocument/2006/relationships/slideLayout" Target="../slideLayouts/slideLayout255.xml"/><Relationship Id="rId46" Type="http://schemas.openxmlformats.org/officeDocument/2006/relationships/slideLayout" Target="../slideLayouts/slideLayout263.xml"/><Relationship Id="rId59" Type="http://schemas.openxmlformats.org/officeDocument/2006/relationships/slideLayout" Target="../slideLayouts/slideLayout276.xml"/><Relationship Id="rId67" Type="http://schemas.openxmlformats.org/officeDocument/2006/relationships/slideLayout" Target="../slideLayouts/slideLayout284.xml"/><Relationship Id="rId20" Type="http://schemas.openxmlformats.org/officeDocument/2006/relationships/slideLayout" Target="../slideLayouts/slideLayout237.xml"/><Relationship Id="rId41" Type="http://schemas.openxmlformats.org/officeDocument/2006/relationships/slideLayout" Target="../slideLayouts/slideLayout258.xml"/><Relationship Id="rId54" Type="http://schemas.openxmlformats.org/officeDocument/2006/relationships/slideLayout" Target="../slideLayouts/slideLayout271.xml"/><Relationship Id="rId62" Type="http://schemas.openxmlformats.org/officeDocument/2006/relationships/slideLayout" Target="../slideLayouts/slideLayout279.xml"/><Relationship Id="rId70" Type="http://schemas.openxmlformats.org/officeDocument/2006/relationships/slideLayout" Target="../slideLayouts/slideLayout287.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5" Type="http://schemas.openxmlformats.org/officeDocument/2006/relationships/slideLayout" Target="../slideLayouts/slideLayout232.xml"/><Relationship Id="rId23" Type="http://schemas.openxmlformats.org/officeDocument/2006/relationships/slideLayout" Target="../slideLayouts/slideLayout240.xml"/><Relationship Id="rId28" Type="http://schemas.openxmlformats.org/officeDocument/2006/relationships/slideLayout" Target="../slideLayouts/slideLayout245.xml"/><Relationship Id="rId36" Type="http://schemas.openxmlformats.org/officeDocument/2006/relationships/slideLayout" Target="../slideLayouts/slideLayout253.xml"/><Relationship Id="rId49" Type="http://schemas.openxmlformats.org/officeDocument/2006/relationships/slideLayout" Target="../slideLayouts/slideLayout266.xml"/><Relationship Id="rId57" Type="http://schemas.openxmlformats.org/officeDocument/2006/relationships/slideLayout" Target="../slideLayouts/slideLayout274.xml"/><Relationship Id="rId10" Type="http://schemas.openxmlformats.org/officeDocument/2006/relationships/slideLayout" Target="../slideLayouts/slideLayout227.xml"/><Relationship Id="rId31" Type="http://schemas.openxmlformats.org/officeDocument/2006/relationships/slideLayout" Target="../slideLayouts/slideLayout248.xml"/><Relationship Id="rId44" Type="http://schemas.openxmlformats.org/officeDocument/2006/relationships/slideLayout" Target="../slideLayouts/slideLayout261.xml"/><Relationship Id="rId52" Type="http://schemas.openxmlformats.org/officeDocument/2006/relationships/slideLayout" Target="../slideLayouts/slideLayout269.xml"/><Relationship Id="rId60" Type="http://schemas.openxmlformats.org/officeDocument/2006/relationships/slideLayout" Target="../slideLayouts/slideLayout277.xml"/><Relationship Id="rId65" Type="http://schemas.openxmlformats.org/officeDocument/2006/relationships/slideLayout" Target="../slideLayouts/slideLayout282.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3" Type="http://schemas.openxmlformats.org/officeDocument/2006/relationships/slideLayout" Target="../slideLayouts/slideLayout230.xml"/><Relationship Id="rId18" Type="http://schemas.openxmlformats.org/officeDocument/2006/relationships/slideLayout" Target="../slideLayouts/slideLayout235.xml"/><Relationship Id="rId39" Type="http://schemas.openxmlformats.org/officeDocument/2006/relationships/slideLayout" Target="../slideLayouts/slideLayout256.xml"/><Relationship Id="rId34" Type="http://schemas.openxmlformats.org/officeDocument/2006/relationships/slideLayout" Target="../slideLayouts/slideLayout251.xml"/><Relationship Id="rId50" Type="http://schemas.openxmlformats.org/officeDocument/2006/relationships/slideLayout" Target="../slideLayouts/slideLayout267.xml"/><Relationship Id="rId55" Type="http://schemas.openxmlformats.org/officeDocument/2006/relationships/slideLayout" Target="../slideLayouts/slideLayout272.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313.xml"/><Relationship Id="rId21" Type="http://schemas.openxmlformats.org/officeDocument/2006/relationships/slideLayout" Target="../slideLayouts/slideLayout308.xml"/><Relationship Id="rId42" Type="http://schemas.openxmlformats.org/officeDocument/2006/relationships/slideLayout" Target="../slideLayouts/slideLayout329.xml"/><Relationship Id="rId47" Type="http://schemas.openxmlformats.org/officeDocument/2006/relationships/slideLayout" Target="../slideLayouts/slideLayout334.xml"/><Relationship Id="rId63" Type="http://schemas.openxmlformats.org/officeDocument/2006/relationships/slideLayout" Target="../slideLayouts/slideLayout350.xml"/><Relationship Id="rId68" Type="http://schemas.openxmlformats.org/officeDocument/2006/relationships/slideLayout" Target="../slideLayouts/slideLayout355.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29" Type="http://schemas.openxmlformats.org/officeDocument/2006/relationships/slideLayout" Target="../slideLayouts/slideLayout316.xml"/><Relationship Id="rId11" Type="http://schemas.openxmlformats.org/officeDocument/2006/relationships/slideLayout" Target="../slideLayouts/slideLayout298.xml"/><Relationship Id="rId24" Type="http://schemas.openxmlformats.org/officeDocument/2006/relationships/slideLayout" Target="../slideLayouts/slideLayout311.xml"/><Relationship Id="rId32" Type="http://schemas.openxmlformats.org/officeDocument/2006/relationships/slideLayout" Target="../slideLayouts/slideLayout319.xml"/><Relationship Id="rId37" Type="http://schemas.openxmlformats.org/officeDocument/2006/relationships/slideLayout" Target="../slideLayouts/slideLayout324.xml"/><Relationship Id="rId40" Type="http://schemas.openxmlformats.org/officeDocument/2006/relationships/slideLayout" Target="../slideLayouts/slideLayout327.xml"/><Relationship Id="rId45" Type="http://schemas.openxmlformats.org/officeDocument/2006/relationships/slideLayout" Target="../slideLayouts/slideLayout332.xml"/><Relationship Id="rId53" Type="http://schemas.openxmlformats.org/officeDocument/2006/relationships/slideLayout" Target="../slideLayouts/slideLayout340.xml"/><Relationship Id="rId58" Type="http://schemas.openxmlformats.org/officeDocument/2006/relationships/slideLayout" Target="../slideLayouts/slideLayout345.xml"/><Relationship Id="rId66" Type="http://schemas.openxmlformats.org/officeDocument/2006/relationships/slideLayout" Target="../slideLayouts/slideLayout353.xml"/><Relationship Id="rId74" Type="http://schemas.openxmlformats.org/officeDocument/2006/relationships/theme" Target="../theme/theme5.xml"/><Relationship Id="rId5" Type="http://schemas.openxmlformats.org/officeDocument/2006/relationships/slideLayout" Target="../slideLayouts/slideLayout292.xml"/><Relationship Id="rId61" Type="http://schemas.openxmlformats.org/officeDocument/2006/relationships/slideLayout" Target="../slideLayouts/slideLayout348.xml"/><Relationship Id="rId19" Type="http://schemas.openxmlformats.org/officeDocument/2006/relationships/slideLayout" Target="../slideLayouts/slideLayout306.xml"/><Relationship Id="rId14" Type="http://schemas.openxmlformats.org/officeDocument/2006/relationships/slideLayout" Target="../slideLayouts/slideLayout301.xml"/><Relationship Id="rId22" Type="http://schemas.openxmlformats.org/officeDocument/2006/relationships/slideLayout" Target="../slideLayouts/slideLayout309.xml"/><Relationship Id="rId27" Type="http://schemas.openxmlformats.org/officeDocument/2006/relationships/slideLayout" Target="../slideLayouts/slideLayout314.xml"/><Relationship Id="rId30" Type="http://schemas.openxmlformats.org/officeDocument/2006/relationships/slideLayout" Target="../slideLayouts/slideLayout317.xml"/><Relationship Id="rId35" Type="http://schemas.openxmlformats.org/officeDocument/2006/relationships/slideLayout" Target="../slideLayouts/slideLayout322.xml"/><Relationship Id="rId43" Type="http://schemas.openxmlformats.org/officeDocument/2006/relationships/slideLayout" Target="../slideLayouts/slideLayout330.xml"/><Relationship Id="rId48" Type="http://schemas.openxmlformats.org/officeDocument/2006/relationships/slideLayout" Target="../slideLayouts/slideLayout335.xml"/><Relationship Id="rId56" Type="http://schemas.openxmlformats.org/officeDocument/2006/relationships/slideLayout" Target="../slideLayouts/slideLayout343.xml"/><Relationship Id="rId64" Type="http://schemas.openxmlformats.org/officeDocument/2006/relationships/slideLayout" Target="../slideLayouts/slideLayout351.xml"/><Relationship Id="rId69" Type="http://schemas.openxmlformats.org/officeDocument/2006/relationships/slideLayout" Target="../slideLayouts/slideLayout356.xml"/><Relationship Id="rId8" Type="http://schemas.openxmlformats.org/officeDocument/2006/relationships/slideLayout" Target="../slideLayouts/slideLayout295.xml"/><Relationship Id="rId51" Type="http://schemas.openxmlformats.org/officeDocument/2006/relationships/slideLayout" Target="../slideLayouts/slideLayout338.xml"/><Relationship Id="rId72" Type="http://schemas.openxmlformats.org/officeDocument/2006/relationships/slideLayout" Target="../slideLayouts/slideLayout359.xml"/><Relationship Id="rId3" Type="http://schemas.openxmlformats.org/officeDocument/2006/relationships/slideLayout" Target="../slideLayouts/slideLayout290.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5" Type="http://schemas.openxmlformats.org/officeDocument/2006/relationships/slideLayout" Target="../slideLayouts/slideLayout312.xml"/><Relationship Id="rId33" Type="http://schemas.openxmlformats.org/officeDocument/2006/relationships/slideLayout" Target="../slideLayouts/slideLayout320.xml"/><Relationship Id="rId38" Type="http://schemas.openxmlformats.org/officeDocument/2006/relationships/slideLayout" Target="../slideLayouts/slideLayout325.xml"/><Relationship Id="rId46" Type="http://schemas.openxmlformats.org/officeDocument/2006/relationships/slideLayout" Target="../slideLayouts/slideLayout333.xml"/><Relationship Id="rId59" Type="http://schemas.openxmlformats.org/officeDocument/2006/relationships/slideLayout" Target="../slideLayouts/slideLayout346.xml"/><Relationship Id="rId67" Type="http://schemas.openxmlformats.org/officeDocument/2006/relationships/slideLayout" Target="../slideLayouts/slideLayout354.xml"/><Relationship Id="rId20" Type="http://schemas.openxmlformats.org/officeDocument/2006/relationships/slideLayout" Target="../slideLayouts/slideLayout307.xml"/><Relationship Id="rId41" Type="http://schemas.openxmlformats.org/officeDocument/2006/relationships/slideLayout" Target="../slideLayouts/slideLayout328.xml"/><Relationship Id="rId54" Type="http://schemas.openxmlformats.org/officeDocument/2006/relationships/slideLayout" Target="../slideLayouts/slideLayout341.xml"/><Relationship Id="rId62" Type="http://schemas.openxmlformats.org/officeDocument/2006/relationships/slideLayout" Target="../slideLayouts/slideLayout349.xml"/><Relationship Id="rId70" Type="http://schemas.openxmlformats.org/officeDocument/2006/relationships/slideLayout" Target="../slideLayouts/slideLayout357.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5" Type="http://schemas.openxmlformats.org/officeDocument/2006/relationships/slideLayout" Target="../slideLayouts/slideLayout302.xml"/><Relationship Id="rId23" Type="http://schemas.openxmlformats.org/officeDocument/2006/relationships/slideLayout" Target="../slideLayouts/slideLayout310.xml"/><Relationship Id="rId28" Type="http://schemas.openxmlformats.org/officeDocument/2006/relationships/slideLayout" Target="../slideLayouts/slideLayout315.xml"/><Relationship Id="rId36" Type="http://schemas.openxmlformats.org/officeDocument/2006/relationships/slideLayout" Target="../slideLayouts/slideLayout323.xml"/><Relationship Id="rId49" Type="http://schemas.openxmlformats.org/officeDocument/2006/relationships/slideLayout" Target="../slideLayouts/slideLayout336.xml"/><Relationship Id="rId57" Type="http://schemas.openxmlformats.org/officeDocument/2006/relationships/slideLayout" Target="../slideLayouts/slideLayout344.xml"/><Relationship Id="rId10" Type="http://schemas.openxmlformats.org/officeDocument/2006/relationships/slideLayout" Target="../slideLayouts/slideLayout297.xml"/><Relationship Id="rId31" Type="http://schemas.openxmlformats.org/officeDocument/2006/relationships/slideLayout" Target="../slideLayouts/slideLayout318.xml"/><Relationship Id="rId44" Type="http://schemas.openxmlformats.org/officeDocument/2006/relationships/slideLayout" Target="../slideLayouts/slideLayout331.xml"/><Relationship Id="rId52" Type="http://schemas.openxmlformats.org/officeDocument/2006/relationships/slideLayout" Target="../slideLayouts/slideLayout339.xml"/><Relationship Id="rId60" Type="http://schemas.openxmlformats.org/officeDocument/2006/relationships/slideLayout" Target="../slideLayouts/slideLayout347.xml"/><Relationship Id="rId65" Type="http://schemas.openxmlformats.org/officeDocument/2006/relationships/slideLayout" Target="../slideLayouts/slideLayout352.xml"/><Relationship Id="rId73" Type="http://schemas.openxmlformats.org/officeDocument/2006/relationships/slideLayout" Target="../slideLayouts/slideLayout360.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39" Type="http://schemas.openxmlformats.org/officeDocument/2006/relationships/slideLayout" Target="../slideLayouts/slideLayout326.xml"/><Relationship Id="rId34" Type="http://schemas.openxmlformats.org/officeDocument/2006/relationships/slideLayout" Target="../slideLayouts/slideLayout321.xml"/><Relationship Id="rId50" Type="http://schemas.openxmlformats.org/officeDocument/2006/relationships/slideLayout" Target="../slideLayouts/slideLayout337.xml"/><Relationship Id="rId55" Type="http://schemas.openxmlformats.org/officeDocument/2006/relationships/slideLayout" Target="../slideLayouts/slideLayout342.xml"/><Relationship Id="rId7" Type="http://schemas.openxmlformats.org/officeDocument/2006/relationships/slideLayout" Target="../slideLayouts/slideLayout294.xml"/><Relationship Id="rId71" Type="http://schemas.openxmlformats.org/officeDocument/2006/relationships/slideLayout" Target="../slideLayouts/slideLayout3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368.xml"/><Relationship Id="rId13" Type="http://schemas.openxmlformats.org/officeDocument/2006/relationships/slideLayout" Target="../slideLayouts/slideLayout373.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slideLayout" Target="../slideLayouts/slideLayout372.xml"/><Relationship Id="rId17" Type="http://schemas.openxmlformats.org/officeDocument/2006/relationships/theme" Target="../theme/theme6.xml"/><Relationship Id="rId2" Type="http://schemas.openxmlformats.org/officeDocument/2006/relationships/slideLayout" Target="../slideLayouts/slideLayout362.xml"/><Relationship Id="rId16" Type="http://schemas.openxmlformats.org/officeDocument/2006/relationships/slideLayout" Target="../slideLayouts/slideLayout376.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5" Type="http://schemas.openxmlformats.org/officeDocument/2006/relationships/slideLayout" Target="../slideLayouts/slideLayout37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 Id="rId14" Type="http://schemas.openxmlformats.org/officeDocument/2006/relationships/slideLayout" Target="../slideLayouts/slideLayout37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47644" y="4051907"/>
            <a:ext cx="413074" cy="370291"/>
          </a:xfrm>
          <a:prstGeom prst="rect">
            <a:avLst/>
          </a:prstGeom>
        </p:spPr>
        <p:txBody>
          <a:bodyPr vert="horz" lIns="0" tIns="0" rIns="0" bIns="0" rtlCol="0" anchor="t">
            <a:noAutofit/>
          </a:bodyPr>
          <a:lstStyle>
            <a:lvl1pPr algn="ctr">
              <a:defRPr sz="849"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47644" y="489858"/>
            <a:ext cx="413074" cy="2939143"/>
          </a:xfrm>
          <a:prstGeom prst="rect">
            <a:avLst/>
          </a:prstGeom>
        </p:spPr>
        <p:txBody>
          <a:bodyPr vert="vert270" lIns="0" tIns="0" rIns="0" bIns="0" rtlCol="0" anchor="ctr">
            <a:noAutofit/>
          </a:bodyPr>
          <a:lstStyle>
            <a:lvl1pPr algn="l">
              <a:defRPr sz="849"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4719782" y="1959429"/>
            <a:ext cx="6640947" cy="4408714"/>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93093" y="489859"/>
            <a:ext cx="10067634" cy="734787"/>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290401321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 id="2147483687" r:id="rId13"/>
    <p:sldLayoutId id="2147483688" r:id="rId14"/>
    <p:sldLayoutId id="2147483689" r:id="rId15"/>
    <p:sldLayoutId id="2147483690" r:id="rId16"/>
    <p:sldLayoutId id="2147483691" r:id="rId17"/>
    <p:sldLayoutId id="2147483692" r:id="rId18"/>
    <p:sldLayoutId id="2147483693" r:id="rId19"/>
    <p:sldLayoutId id="2147483694" r:id="rId20"/>
    <p:sldLayoutId id="2147483695" r:id="rId21"/>
    <p:sldLayoutId id="2147483696" r:id="rId22"/>
    <p:sldLayoutId id="2147483697" r:id="rId23"/>
    <p:sldLayoutId id="2147483698" r:id="rId24"/>
    <p:sldLayoutId id="2147483699" r:id="rId25"/>
    <p:sldLayoutId id="2147483700" r:id="rId26"/>
    <p:sldLayoutId id="2147483701" r:id="rId27"/>
    <p:sldLayoutId id="2147483702" r:id="rId28"/>
    <p:sldLayoutId id="2147483703" r:id="rId29"/>
    <p:sldLayoutId id="2147483704" r:id="rId30"/>
    <p:sldLayoutId id="2147483705" r:id="rId31"/>
    <p:sldLayoutId id="2147483706" r:id="rId32"/>
    <p:sldLayoutId id="2147483707" r:id="rId33"/>
    <p:sldLayoutId id="2147483708" r:id="rId34"/>
    <p:sldLayoutId id="2147483709" r:id="rId35"/>
    <p:sldLayoutId id="2147483710" r:id="rId36"/>
    <p:sldLayoutId id="2147483711" r:id="rId37"/>
    <p:sldLayoutId id="2147483712" r:id="rId38"/>
    <p:sldLayoutId id="2147483713" r:id="rId39"/>
    <p:sldLayoutId id="2147483714" r:id="rId40"/>
    <p:sldLayoutId id="2147483715" r:id="rId41"/>
    <p:sldLayoutId id="2147483716" r:id="rId42"/>
    <p:sldLayoutId id="2147483717" r:id="rId43"/>
    <p:sldLayoutId id="2147483718" r:id="rId44"/>
    <p:sldLayoutId id="2147483719" r:id="rId45"/>
    <p:sldLayoutId id="2147483720" r:id="rId46"/>
    <p:sldLayoutId id="2147483721" r:id="rId47"/>
    <p:sldLayoutId id="2147483722" r:id="rId48"/>
    <p:sldLayoutId id="2147483723" r:id="rId49"/>
    <p:sldLayoutId id="2147483724" r:id="rId50"/>
    <p:sldLayoutId id="2147483725" r:id="rId51"/>
    <p:sldLayoutId id="2147483726" r:id="rId52"/>
    <p:sldLayoutId id="2147483727" r:id="rId53"/>
    <p:sldLayoutId id="2147483728" r:id="rId54"/>
    <p:sldLayoutId id="2147483729" r:id="rId55"/>
    <p:sldLayoutId id="2147483730" r:id="rId56"/>
    <p:sldLayoutId id="2147483731" r:id="rId57"/>
    <p:sldLayoutId id="2147483732" r:id="rId58"/>
    <p:sldLayoutId id="2147483733" r:id="rId59"/>
    <p:sldLayoutId id="2147483734" r:id="rId60"/>
    <p:sldLayoutId id="2147483735" r:id="rId61"/>
    <p:sldLayoutId id="2147483736" r:id="rId62"/>
    <p:sldLayoutId id="2147483737" r:id="rId63"/>
    <p:sldLayoutId id="2147483738" r:id="rId64"/>
    <p:sldLayoutId id="2147483739" r:id="rId65"/>
    <p:sldLayoutId id="2147483740" r:id="rId66"/>
    <p:sldLayoutId id="2147483741" r:id="rId67"/>
    <p:sldLayoutId id="2147483742" r:id="rId68"/>
    <p:sldLayoutId id="2147484071" r:id="rId69"/>
    <p:sldLayoutId id="2147484072" r:id="rId70"/>
    <p:sldLayoutId id="2147484073" r:id="rId7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48150" rtl="0" eaLnBrk="1" latinLnBrk="0" hangingPunct="1">
        <a:lnSpc>
          <a:spcPct val="100000"/>
        </a:lnSpc>
        <a:spcBef>
          <a:spcPct val="0"/>
        </a:spcBef>
        <a:buNone/>
        <a:defRPr sz="3428" kern="1200" baseline="0">
          <a:solidFill>
            <a:schemeClr val="tx2"/>
          </a:solidFill>
          <a:latin typeface="+mj-lt"/>
          <a:ea typeface="+mj-ea"/>
          <a:cs typeface="Arial" panose="020B0604020202020204" pitchFamily="34" charset="0"/>
        </a:defRPr>
      </a:lvl1pPr>
    </p:titleStyle>
    <p:bodyStyle>
      <a:lvl1pPr marL="0" indent="0" algn="l" defTabSz="948150" rtl="0" eaLnBrk="1" latinLnBrk="0" hangingPunct="1">
        <a:lnSpc>
          <a:spcPct val="100000"/>
        </a:lnSpc>
        <a:spcBef>
          <a:spcPts val="1929"/>
        </a:spcBef>
        <a:spcAft>
          <a:spcPts val="1286"/>
        </a:spcAft>
        <a:buFont typeface="Arial" panose="020B0604020202020204" pitchFamily="34" charset="0"/>
        <a:buNone/>
        <a:defRPr sz="1821" kern="1200" baseline="0">
          <a:solidFill>
            <a:schemeClr val="tx2">
              <a:lumMod val="75000"/>
            </a:schemeClr>
          </a:solidFill>
          <a:latin typeface="+mj-lt"/>
          <a:ea typeface="+mn-ea"/>
          <a:cs typeface="Arial" panose="020B0604020202020204" pitchFamily="34" charset="0"/>
        </a:defRPr>
      </a:lvl1pPr>
      <a:lvl2pPr marL="0" indent="0" algn="l" defTabSz="948150" rtl="0" eaLnBrk="1" latinLnBrk="0" hangingPunct="1">
        <a:lnSpc>
          <a:spcPts val="2357"/>
        </a:lnSpc>
        <a:spcBef>
          <a:spcPts val="1286"/>
        </a:spcBef>
        <a:spcAft>
          <a:spcPts val="214"/>
        </a:spcAft>
        <a:buFontTx/>
        <a:buNone/>
        <a:defRPr sz="1125" b="1" kern="1200" cap="all" spc="61" baseline="0">
          <a:solidFill>
            <a:schemeClr val="tx2"/>
          </a:solidFill>
          <a:latin typeface="+mn-lt"/>
          <a:ea typeface="+mn-ea"/>
          <a:cs typeface="Arial" panose="020B0604020202020204" pitchFamily="34" charset="0"/>
        </a:defRPr>
      </a:lvl2pPr>
      <a:lvl3pPr marL="0" indent="0" algn="l" defTabSz="948150" rtl="0" eaLnBrk="1" latinLnBrk="0" hangingPunct="1">
        <a:lnSpc>
          <a:spcPts val="2143"/>
        </a:lnSpc>
        <a:spcBef>
          <a:spcPts val="0"/>
        </a:spcBef>
        <a:spcAft>
          <a:spcPts val="1286"/>
        </a:spcAft>
        <a:buFont typeface="Arial" panose="020B0604020202020204" pitchFamily="34" charset="0"/>
        <a:buNone/>
        <a:defRPr sz="1500" kern="1200" baseline="0">
          <a:solidFill>
            <a:schemeClr val="tx1"/>
          </a:solidFill>
          <a:latin typeface="+mn-lt"/>
          <a:ea typeface="+mn-ea"/>
          <a:cs typeface="Arial" panose="020B0604020202020204" pitchFamily="34" charset="0"/>
        </a:defRPr>
      </a:lvl3pPr>
      <a:lvl4pPr marL="110832" indent="-110832" algn="l" defTabSz="948150" rtl="0" eaLnBrk="1" latinLnBrk="0" hangingPunct="1">
        <a:lnSpc>
          <a:spcPts val="1929"/>
        </a:lnSpc>
        <a:spcBef>
          <a:spcPts val="0"/>
        </a:spcBef>
        <a:spcAft>
          <a:spcPts val="857"/>
        </a:spcAft>
        <a:buClr>
          <a:schemeClr val="accent2"/>
        </a:buClr>
        <a:buFont typeface="Arial" panose="020B0604020202020204" pitchFamily="34" charset="0"/>
        <a:buChar char="-"/>
        <a:defRPr sz="1500" kern="1200" baseline="0">
          <a:solidFill>
            <a:schemeClr val="tx1"/>
          </a:solidFill>
          <a:latin typeface="+mn-lt"/>
          <a:ea typeface="+mn-ea"/>
          <a:cs typeface="Arial" panose="020B0604020202020204" pitchFamily="34" charset="0"/>
        </a:defRPr>
      </a:lvl4pPr>
      <a:lvl5pPr marL="332496" indent="-110832" algn="l" defTabSz="948150" rtl="0" eaLnBrk="1" latinLnBrk="0" hangingPunct="1">
        <a:lnSpc>
          <a:spcPts val="1714"/>
        </a:lnSpc>
        <a:spcBef>
          <a:spcPts val="0"/>
        </a:spcBef>
        <a:spcAft>
          <a:spcPts val="857"/>
        </a:spcAft>
        <a:buFont typeface="Arial" panose="020B0604020202020204" pitchFamily="34" charset="0"/>
        <a:buChar char="-"/>
        <a:defRPr sz="1393" kern="1200" baseline="0">
          <a:solidFill>
            <a:schemeClr val="tx2"/>
          </a:solidFill>
          <a:latin typeface="+mn-lt"/>
          <a:ea typeface="+mn-ea"/>
          <a:cs typeface="Arial" panose="020B0604020202020204" pitchFamily="34" charset="0"/>
        </a:defRPr>
      </a:lvl5pPr>
      <a:lvl6pPr marL="260741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6pPr>
      <a:lvl7pPr marL="308148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7pPr>
      <a:lvl8pPr marL="355556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8pPr>
      <a:lvl9pPr marL="402963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9pPr>
    </p:bodyStyle>
    <p:otherStyle>
      <a:defPPr>
        <a:defRPr lang="en-US"/>
      </a:defPPr>
      <a:lvl1pPr marL="0" algn="l" defTabSz="948150" rtl="0" eaLnBrk="1" latinLnBrk="0" hangingPunct="1">
        <a:defRPr sz="1866" kern="1200">
          <a:solidFill>
            <a:schemeClr val="tx1"/>
          </a:solidFill>
          <a:latin typeface="+mn-lt"/>
          <a:ea typeface="+mn-ea"/>
          <a:cs typeface="+mn-cs"/>
        </a:defRPr>
      </a:lvl1pPr>
      <a:lvl2pPr marL="474075" algn="l" defTabSz="948150" rtl="0" eaLnBrk="1" latinLnBrk="0" hangingPunct="1">
        <a:defRPr sz="1866" kern="1200">
          <a:solidFill>
            <a:schemeClr val="tx1"/>
          </a:solidFill>
          <a:latin typeface="+mn-lt"/>
          <a:ea typeface="+mn-ea"/>
          <a:cs typeface="+mn-cs"/>
        </a:defRPr>
      </a:lvl2pPr>
      <a:lvl3pPr marL="948150" algn="l" defTabSz="948150" rtl="0" eaLnBrk="1" latinLnBrk="0" hangingPunct="1">
        <a:defRPr sz="1866" kern="1200">
          <a:solidFill>
            <a:schemeClr val="tx1"/>
          </a:solidFill>
          <a:latin typeface="+mn-lt"/>
          <a:ea typeface="+mn-ea"/>
          <a:cs typeface="+mn-cs"/>
        </a:defRPr>
      </a:lvl3pPr>
      <a:lvl4pPr marL="1422226" algn="l" defTabSz="948150" rtl="0" eaLnBrk="1" latinLnBrk="0" hangingPunct="1">
        <a:defRPr sz="1866" kern="1200">
          <a:solidFill>
            <a:schemeClr val="tx1"/>
          </a:solidFill>
          <a:latin typeface="+mn-lt"/>
          <a:ea typeface="+mn-ea"/>
          <a:cs typeface="+mn-cs"/>
        </a:defRPr>
      </a:lvl4pPr>
      <a:lvl5pPr marL="1896300" algn="l" defTabSz="948150" rtl="0" eaLnBrk="1" latinLnBrk="0" hangingPunct="1">
        <a:defRPr sz="1866" kern="1200">
          <a:solidFill>
            <a:schemeClr val="tx1"/>
          </a:solidFill>
          <a:latin typeface="+mn-lt"/>
          <a:ea typeface="+mn-ea"/>
          <a:cs typeface="+mn-cs"/>
        </a:defRPr>
      </a:lvl5pPr>
      <a:lvl6pPr marL="2370376" algn="l" defTabSz="948150" rtl="0" eaLnBrk="1" latinLnBrk="0" hangingPunct="1">
        <a:defRPr sz="1866" kern="1200">
          <a:solidFill>
            <a:schemeClr val="tx1"/>
          </a:solidFill>
          <a:latin typeface="+mn-lt"/>
          <a:ea typeface="+mn-ea"/>
          <a:cs typeface="+mn-cs"/>
        </a:defRPr>
      </a:lvl6pPr>
      <a:lvl7pPr marL="2844450" algn="l" defTabSz="948150" rtl="0" eaLnBrk="1" latinLnBrk="0" hangingPunct="1">
        <a:defRPr sz="1866" kern="1200">
          <a:solidFill>
            <a:schemeClr val="tx1"/>
          </a:solidFill>
          <a:latin typeface="+mn-lt"/>
          <a:ea typeface="+mn-ea"/>
          <a:cs typeface="+mn-cs"/>
        </a:defRPr>
      </a:lvl7pPr>
      <a:lvl8pPr marL="3318527" algn="l" defTabSz="948150" rtl="0" eaLnBrk="1" latinLnBrk="0" hangingPunct="1">
        <a:defRPr sz="1866" kern="1200">
          <a:solidFill>
            <a:schemeClr val="tx1"/>
          </a:solidFill>
          <a:latin typeface="+mn-lt"/>
          <a:ea typeface="+mn-ea"/>
          <a:cs typeface="+mn-cs"/>
        </a:defRPr>
      </a:lvl8pPr>
      <a:lvl9pPr marL="3792601" algn="l" defTabSz="948150" rtl="0" eaLnBrk="1" latinLnBrk="0" hangingPunct="1">
        <a:defRPr sz="1866"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47644" y="4051907"/>
            <a:ext cx="413074" cy="370291"/>
          </a:xfrm>
          <a:prstGeom prst="rect">
            <a:avLst/>
          </a:prstGeom>
        </p:spPr>
        <p:txBody>
          <a:bodyPr vert="horz" lIns="0" tIns="0" rIns="0" bIns="0" rtlCol="0" anchor="t">
            <a:noAutofit/>
          </a:bodyPr>
          <a:lstStyle>
            <a:lvl1pPr algn="ctr">
              <a:defRPr sz="849"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47644" y="489858"/>
            <a:ext cx="413074" cy="2939143"/>
          </a:xfrm>
          <a:prstGeom prst="rect">
            <a:avLst/>
          </a:prstGeom>
        </p:spPr>
        <p:txBody>
          <a:bodyPr vert="vert270" lIns="0" tIns="0" rIns="0" bIns="0" rtlCol="0" anchor="ctr">
            <a:noAutofit/>
          </a:bodyPr>
          <a:lstStyle>
            <a:lvl1pPr algn="l">
              <a:defRPr sz="849"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4719782" y="1959429"/>
            <a:ext cx="6640947" cy="4408714"/>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93093" y="489859"/>
            <a:ext cx="10067634" cy="734787"/>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414243372"/>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 id="2147483759" r:id="rId14"/>
    <p:sldLayoutId id="2147483760" r:id="rId15"/>
    <p:sldLayoutId id="2147483761" r:id="rId16"/>
    <p:sldLayoutId id="2147483762" r:id="rId17"/>
    <p:sldLayoutId id="2147483763" r:id="rId18"/>
    <p:sldLayoutId id="2147483764" r:id="rId19"/>
    <p:sldLayoutId id="2147483765" r:id="rId20"/>
    <p:sldLayoutId id="2147483766" r:id="rId21"/>
    <p:sldLayoutId id="2147483767" r:id="rId22"/>
    <p:sldLayoutId id="2147483768" r:id="rId23"/>
    <p:sldLayoutId id="2147483769" r:id="rId24"/>
    <p:sldLayoutId id="2147483770" r:id="rId25"/>
    <p:sldLayoutId id="2147483771" r:id="rId26"/>
    <p:sldLayoutId id="2147483772" r:id="rId27"/>
    <p:sldLayoutId id="2147483773" r:id="rId28"/>
    <p:sldLayoutId id="2147483774" r:id="rId29"/>
    <p:sldLayoutId id="2147483775" r:id="rId30"/>
    <p:sldLayoutId id="2147483776" r:id="rId31"/>
    <p:sldLayoutId id="2147483777" r:id="rId32"/>
    <p:sldLayoutId id="2147483778" r:id="rId33"/>
    <p:sldLayoutId id="2147483779" r:id="rId34"/>
    <p:sldLayoutId id="2147483780" r:id="rId35"/>
    <p:sldLayoutId id="2147483781" r:id="rId36"/>
    <p:sldLayoutId id="2147483782" r:id="rId37"/>
    <p:sldLayoutId id="2147483783" r:id="rId38"/>
    <p:sldLayoutId id="2147483784" r:id="rId39"/>
    <p:sldLayoutId id="2147483785" r:id="rId40"/>
    <p:sldLayoutId id="2147483786" r:id="rId41"/>
    <p:sldLayoutId id="2147483787" r:id="rId42"/>
    <p:sldLayoutId id="2147483788" r:id="rId43"/>
    <p:sldLayoutId id="2147483789" r:id="rId44"/>
    <p:sldLayoutId id="2147483790" r:id="rId45"/>
    <p:sldLayoutId id="2147483791" r:id="rId46"/>
    <p:sldLayoutId id="2147483792" r:id="rId47"/>
    <p:sldLayoutId id="2147483793" r:id="rId48"/>
    <p:sldLayoutId id="2147483794" r:id="rId49"/>
    <p:sldLayoutId id="2147483795" r:id="rId50"/>
    <p:sldLayoutId id="2147483796" r:id="rId51"/>
    <p:sldLayoutId id="2147483797" r:id="rId52"/>
    <p:sldLayoutId id="2147483798" r:id="rId53"/>
    <p:sldLayoutId id="2147483799" r:id="rId54"/>
    <p:sldLayoutId id="2147483800" r:id="rId55"/>
    <p:sldLayoutId id="2147483801" r:id="rId56"/>
    <p:sldLayoutId id="2147483802" r:id="rId57"/>
    <p:sldLayoutId id="2147483803" r:id="rId58"/>
    <p:sldLayoutId id="2147483804" r:id="rId59"/>
    <p:sldLayoutId id="2147483805" r:id="rId60"/>
    <p:sldLayoutId id="2147483806" r:id="rId61"/>
    <p:sldLayoutId id="2147483807" r:id="rId62"/>
    <p:sldLayoutId id="2147483808" r:id="rId63"/>
    <p:sldLayoutId id="2147483809" r:id="rId64"/>
    <p:sldLayoutId id="2147483810" r:id="rId65"/>
    <p:sldLayoutId id="2147483811" r:id="rId66"/>
    <p:sldLayoutId id="2147483812" r:id="rId67"/>
    <p:sldLayoutId id="2147483813" r:id="rId68"/>
    <p:sldLayoutId id="2147483814" r:id="rId69"/>
    <p:sldLayoutId id="2147483815" r:id="rId70"/>
    <p:sldLayoutId id="2147484065" r:id="rId71"/>
    <p:sldLayoutId id="2147484066" r:id="rId72"/>
    <p:sldLayoutId id="2147484067" r:id="rId7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48150" rtl="0" eaLnBrk="1" latinLnBrk="0" hangingPunct="1">
        <a:lnSpc>
          <a:spcPct val="100000"/>
        </a:lnSpc>
        <a:spcBef>
          <a:spcPct val="0"/>
        </a:spcBef>
        <a:buNone/>
        <a:defRPr sz="3428" kern="1200" baseline="0">
          <a:solidFill>
            <a:schemeClr val="tx2"/>
          </a:solidFill>
          <a:latin typeface="+mj-lt"/>
          <a:ea typeface="+mj-ea"/>
          <a:cs typeface="Arial" panose="020B0604020202020204" pitchFamily="34" charset="0"/>
        </a:defRPr>
      </a:lvl1pPr>
    </p:titleStyle>
    <p:bodyStyle>
      <a:lvl1pPr marL="0" indent="0" algn="l" defTabSz="948150" rtl="0" eaLnBrk="1" latinLnBrk="0" hangingPunct="1">
        <a:lnSpc>
          <a:spcPct val="100000"/>
        </a:lnSpc>
        <a:spcBef>
          <a:spcPts val="1929"/>
        </a:spcBef>
        <a:spcAft>
          <a:spcPts val="1286"/>
        </a:spcAft>
        <a:buFont typeface="Arial" panose="020B0604020202020204" pitchFamily="34" charset="0"/>
        <a:buNone/>
        <a:defRPr sz="1821" kern="1200" baseline="0">
          <a:solidFill>
            <a:schemeClr val="tx2">
              <a:lumMod val="75000"/>
            </a:schemeClr>
          </a:solidFill>
          <a:latin typeface="+mj-lt"/>
          <a:ea typeface="+mn-ea"/>
          <a:cs typeface="Arial" panose="020B0604020202020204" pitchFamily="34" charset="0"/>
        </a:defRPr>
      </a:lvl1pPr>
      <a:lvl2pPr marL="0" indent="0" algn="l" defTabSz="948150" rtl="0" eaLnBrk="1" latinLnBrk="0" hangingPunct="1">
        <a:lnSpc>
          <a:spcPts val="2357"/>
        </a:lnSpc>
        <a:spcBef>
          <a:spcPts val="1286"/>
        </a:spcBef>
        <a:spcAft>
          <a:spcPts val="214"/>
        </a:spcAft>
        <a:buFontTx/>
        <a:buNone/>
        <a:defRPr sz="1125" b="1" kern="1200" cap="all" spc="61" baseline="0">
          <a:solidFill>
            <a:schemeClr val="tx2"/>
          </a:solidFill>
          <a:latin typeface="+mn-lt"/>
          <a:ea typeface="+mn-ea"/>
          <a:cs typeface="Arial" panose="020B0604020202020204" pitchFamily="34" charset="0"/>
        </a:defRPr>
      </a:lvl2pPr>
      <a:lvl3pPr marL="0" indent="0" algn="l" defTabSz="948150" rtl="0" eaLnBrk="1" latinLnBrk="0" hangingPunct="1">
        <a:lnSpc>
          <a:spcPts val="2143"/>
        </a:lnSpc>
        <a:spcBef>
          <a:spcPts val="0"/>
        </a:spcBef>
        <a:spcAft>
          <a:spcPts val="1286"/>
        </a:spcAft>
        <a:buFont typeface="Arial" panose="020B0604020202020204" pitchFamily="34" charset="0"/>
        <a:buNone/>
        <a:defRPr sz="1500" kern="1200" baseline="0">
          <a:solidFill>
            <a:schemeClr val="tx1"/>
          </a:solidFill>
          <a:latin typeface="+mn-lt"/>
          <a:ea typeface="+mn-ea"/>
          <a:cs typeface="Arial" panose="020B0604020202020204" pitchFamily="34" charset="0"/>
        </a:defRPr>
      </a:lvl3pPr>
      <a:lvl4pPr marL="110832" indent="-110832" algn="l" defTabSz="948150" rtl="0" eaLnBrk="1" latinLnBrk="0" hangingPunct="1">
        <a:lnSpc>
          <a:spcPts val="1929"/>
        </a:lnSpc>
        <a:spcBef>
          <a:spcPts val="0"/>
        </a:spcBef>
        <a:spcAft>
          <a:spcPts val="857"/>
        </a:spcAft>
        <a:buClr>
          <a:schemeClr val="accent2"/>
        </a:buClr>
        <a:buFont typeface="Arial" panose="020B0604020202020204" pitchFamily="34" charset="0"/>
        <a:buChar char="-"/>
        <a:defRPr sz="1500" kern="1200" baseline="0">
          <a:solidFill>
            <a:schemeClr val="tx1"/>
          </a:solidFill>
          <a:latin typeface="+mn-lt"/>
          <a:ea typeface="+mn-ea"/>
          <a:cs typeface="Arial" panose="020B0604020202020204" pitchFamily="34" charset="0"/>
        </a:defRPr>
      </a:lvl4pPr>
      <a:lvl5pPr marL="332496" indent="-110832" algn="l" defTabSz="948150" rtl="0" eaLnBrk="1" latinLnBrk="0" hangingPunct="1">
        <a:lnSpc>
          <a:spcPts val="1714"/>
        </a:lnSpc>
        <a:spcBef>
          <a:spcPts val="0"/>
        </a:spcBef>
        <a:spcAft>
          <a:spcPts val="857"/>
        </a:spcAft>
        <a:buFont typeface="Arial" panose="020B0604020202020204" pitchFamily="34" charset="0"/>
        <a:buChar char="-"/>
        <a:defRPr sz="1393" kern="1200" baseline="0">
          <a:solidFill>
            <a:schemeClr val="tx2"/>
          </a:solidFill>
          <a:latin typeface="+mn-lt"/>
          <a:ea typeface="+mn-ea"/>
          <a:cs typeface="Arial" panose="020B0604020202020204" pitchFamily="34" charset="0"/>
        </a:defRPr>
      </a:lvl5pPr>
      <a:lvl6pPr marL="260741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6pPr>
      <a:lvl7pPr marL="308148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7pPr>
      <a:lvl8pPr marL="355556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8pPr>
      <a:lvl9pPr marL="402963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9pPr>
    </p:bodyStyle>
    <p:otherStyle>
      <a:defPPr>
        <a:defRPr lang="en-US"/>
      </a:defPPr>
      <a:lvl1pPr marL="0" algn="l" defTabSz="948150" rtl="0" eaLnBrk="1" latinLnBrk="0" hangingPunct="1">
        <a:defRPr sz="1866" kern="1200">
          <a:solidFill>
            <a:schemeClr val="tx1"/>
          </a:solidFill>
          <a:latin typeface="+mn-lt"/>
          <a:ea typeface="+mn-ea"/>
          <a:cs typeface="+mn-cs"/>
        </a:defRPr>
      </a:lvl1pPr>
      <a:lvl2pPr marL="474075" algn="l" defTabSz="948150" rtl="0" eaLnBrk="1" latinLnBrk="0" hangingPunct="1">
        <a:defRPr sz="1866" kern="1200">
          <a:solidFill>
            <a:schemeClr val="tx1"/>
          </a:solidFill>
          <a:latin typeface="+mn-lt"/>
          <a:ea typeface="+mn-ea"/>
          <a:cs typeface="+mn-cs"/>
        </a:defRPr>
      </a:lvl2pPr>
      <a:lvl3pPr marL="948150" algn="l" defTabSz="948150" rtl="0" eaLnBrk="1" latinLnBrk="0" hangingPunct="1">
        <a:defRPr sz="1866" kern="1200">
          <a:solidFill>
            <a:schemeClr val="tx1"/>
          </a:solidFill>
          <a:latin typeface="+mn-lt"/>
          <a:ea typeface="+mn-ea"/>
          <a:cs typeface="+mn-cs"/>
        </a:defRPr>
      </a:lvl3pPr>
      <a:lvl4pPr marL="1422226" algn="l" defTabSz="948150" rtl="0" eaLnBrk="1" latinLnBrk="0" hangingPunct="1">
        <a:defRPr sz="1866" kern="1200">
          <a:solidFill>
            <a:schemeClr val="tx1"/>
          </a:solidFill>
          <a:latin typeface="+mn-lt"/>
          <a:ea typeface="+mn-ea"/>
          <a:cs typeface="+mn-cs"/>
        </a:defRPr>
      </a:lvl4pPr>
      <a:lvl5pPr marL="1896300" algn="l" defTabSz="948150" rtl="0" eaLnBrk="1" latinLnBrk="0" hangingPunct="1">
        <a:defRPr sz="1866" kern="1200">
          <a:solidFill>
            <a:schemeClr val="tx1"/>
          </a:solidFill>
          <a:latin typeface="+mn-lt"/>
          <a:ea typeface="+mn-ea"/>
          <a:cs typeface="+mn-cs"/>
        </a:defRPr>
      </a:lvl5pPr>
      <a:lvl6pPr marL="2370376" algn="l" defTabSz="948150" rtl="0" eaLnBrk="1" latinLnBrk="0" hangingPunct="1">
        <a:defRPr sz="1866" kern="1200">
          <a:solidFill>
            <a:schemeClr val="tx1"/>
          </a:solidFill>
          <a:latin typeface="+mn-lt"/>
          <a:ea typeface="+mn-ea"/>
          <a:cs typeface="+mn-cs"/>
        </a:defRPr>
      </a:lvl6pPr>
      <a:lvl7pPr marL="2844450" algn="l" defTabSz="948150" rtl="0" eaLnBrk="1" latinLnBrk="0" hangingPunct="1">
        <a:defRPr sz="1866" kern="1200">
          <a:solidFill>
            <a:schemeClr val="tx1"/>
          </a:solidFill>
          <a:latin typeface="+mn-lt"/>
          <a:ea typeface="+mn-ea"/>
          <a:cs typeface="+mn-cs"/>
        </a:defRPr>
      </a:lvl7pPr>
      <a:lvl8pPr marL="3318527" algn="l" defTabSz="948150" rtl="0" eaLnBrk="1" latinLnBrk="0" hangingPunct="1">
        <a:defRPr sz="1866" kern="1200">
          <a:solidFill>
            <a:schemeClr val="tx1"/>
          </a:solidFill>
          <a:latin typeface="+mn-lt"/>
          <a:ea typeface="+mn-ea"/>
          <a:cs typeface="+mn-cs"/>
        </a:defRPr>
      </a:lvl8pPr>
      <a:lvl9pPr marL="3792601" algn="l" defTabSz="948150" rtl="0" eaLnBrk="1" latinLnBrk="0" hangingPunct="1">
        <a:defRPr sz="1866"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47644" y="4051907"/>
            <a:ext cx="413074" cy="370291"/>
          </a:xfrm>
          <a:prstGeom prst="rect">
            <a:avLst/>
          </a:prstGeom>
        </p:spPr>
        <p:txBody>
          <a:bodyPr vert="horz" lIns="0" tIns="0" rIns="0" bIns="0" rtlCol="0" anchor="t">
            <a:noAutofit/>
          </a:bodyPr>
          <a:lstStyle>
            <a:lvl1pPr algn="ctr">
              <a:defRPr sz="849"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47644" y="489858"/>
            <a:ext cx="413074" cy="2939143"/>
          </a:xfrm>
          <a:prstGeom prst="rect">
            <a:avLst/>
          </a:prstGeom>
        </p:spPr>
        <p:txBody>
          <a:bodyPr vert="vert270" lIns="0" tIns="0" rIns="0" bIns="0" rtlCol="0" anchor="ctr">
            <a:noAutofit/>
          </a:bodyPr>
          <a:lstStyle>
            <a:lvl1pPr algn="l">
              <a:defRPr sz="849"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4719782" y="1959429"/>
            <a:ext cx="6640947" cy="4408714"/>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93093" y="489859"/>
            <a:ext cx="10067634" cy="734787"/>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2863417900"/>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 id="2147483830" r:id="rId14"/>
    <p:sldLayoutId id="2147483831" r:id="rId15"/>
    <p:sldLayoutId id="2147483832" r:id="rId16"/>
    <p:sldLayoutId id="2147483833" r:id="rId17"/>
    <p:sldLayoutId id="2147483834" r:id="rId18"/>
    <p:sldLayoutId id="2147483835" r:id="rId19"/>
    <p:sldLayoutId id="2147483836" r:id="rId20"/>
    <p:sldLayoutId id="2147483837" r:id="rId21"/>
    <p:sldLayoutId id="2147483838" r:id="rId22"/>
    <p:sldLayoutId id="2147483839" r:id="rId23"/>
    <p:sldLayoutId id="2147483840" r:id="rId24"/>
    <p:sldLayoutId id="2147483841" r:id="rId25"/>
    <p:sldLayoutId id="2147483842" r:id="rId26"/>
    <p:sldLayoutId id="2147483843" r:id="rId27"/>
    <p:sldLayoutId id="2147483844" r:id="rId28"/>
    <p:sldLayoutId id="2147483845" r:id="rId29"/>
    <p:sldLayoutId id="2147483846" r:id="rId30"/>
    <p:sldLayoutId id="2147483847" r:id="rId31"/>
    <p:sldLayoutId id="2147483848" r:id="rId32"/>
    <p:sldLayoutId id="2147483849" r:id="rId33"/>
    <p:sldLayoutId id="2147483850" r:id="rId34"/>
    <p:sldLayoutId id="2147483851" r:id="rId35"/>
    <p:sldLayoutId id="2147483852" r:id="rId36"/>
    <p:sldLayoutId id="2147483853" r:id="rId37"/>
    <p:sldLayoutId id="2147483854" r:id="rId38"/>
    <p:sldLayoutId id="2147483855" r:id="rId39"/>
    <p:sldLayoutId id="2147483856" r:id="rId40"/>
    <p:sldLayoutId id="2147483857" r:id="rId41"/>
    <p:sldLayoutId id="2147483858" r:id="rId42"/>
    <p:sldLayoutId id="2147483859" r:id="rId43"/>
    <p:sldLayoutId id="2147483860" r:id="rId44"/>
    <p:sldLayoutId id="2147483861" r:id="rId45"/>
    <p:sldLayoutId id="2147483862" r:id="rId46"/>
    <p:sldLayoutId id="2147483863" r:id="rId47"/>
    <p:sldLayoutId id="2147483864" r:id="rId48"/>
    <p:sldLayoutId id="2147483865" r:id="rId49"/>
    <p:sldLayoutId id="2147483866" r:id="rId50"/>
    <p:sldLayoutId id="2147483867" r:id="rId51"/>
    <p:sldLayoutId id="2147483868" r:id="rId52"/>
    <p:sldLayoutId id="2147483869" r:id="rId53"/>
    <p:sldLayoutId id="2147483870" r:id="rId54"/>
    <p:sldLayoutId id="2147483871" r:id="rId55"/>
    <p:sldLayoutId id="2147483872" r:id="rId56"/>
    <p:sldLayoutId id="2147483873" r:id="rId57"/>
    <p:sldLayoutId id="2147483874" r:id="rId58"/>
    <p:sldLayoutId id="2147483875" r:id="rId59"/>
    <p:sldLayoutId id="2147483876" r:id="rId60"/>
    <p:sldLayoutId id="2147483877" r:id="rId61"/>
    <p:sldLayoutId id="2147483878" r:id="rId62"/>
    <p:sldLayoutId id="2147483879" r:id="rId63"/>
    <p:sldLayoutId id="2147483880" r:id="rId64"/>
    <p:sldLayoutId id="2147483881" r:id="rId65"/>
    <p:sldLayoutId id="2147483882" r:id="rId66"/>
    <p:sldLayoutId id="2147483883" r:id="rId67"/>
    <p:sldLayoutId id="2147483884" r:id="rId68"/>
    <p:sldLayoutId id="2147483885" r:id="rId69"/>
    <p:sldLayoutId id="2147483886" r:id="rId70"/>
    <p:sldLayoutId id="2147484068" r:id="rId71"/>
    <p:sldLayoutId id="2147484069" r:id="rId72"/>
    <p:sldLayoutId id="2147484070" r:id="rId7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48150" rtl="0" eaLnBrk="1" latinLnBrk="0" hangingPunct="1">
        <a:lnSpc>
          <a:spcPct val="100000"/>
        </a:lnSpc>
        <a:spcBef>
          <a:spcPct val="0"/>
        </a:spcBef>
        <a:buNone/>
        <a:defRPr sz="3428" kern="1200" baseline="0">
          <a:solidFill>
            <a:schemeClr val="tx2"/>
          </a:solidFill>
          <a:latin typeface="+mj-lt"/>
          <a:ea typeface="+mj-ea"/>
          <a:cs typeface="Arial" panose="020B0604020202020204" pitchFamily="34" charset="0"/>
        </a:defRPr>
      </a:lvl1pPr>
    </p:titleStyle>
    <p:bodyStyle>
      <a:lvl1pPr marL="0" indent="0" algn="l" defTabSz="948150" rtl="0" eaLnBrk="1" latinLnBrk="0" hangingPunct="1">
        <a:lnSpc>
          <a:spcPct val="100000"/>
        </a:lnSpc>
        <a:spcBef>
          <a:spcPts val="1929"/>
        </a:spcBef>
        <a:spcAft>
          <a:spcPts val="1286"/>
        </a:spcAft>
        <a:buFont typeface="Arial" panose="020B0604020202020204" pitchFamily="34" charset="0"/>
        <a:buNone/>
        <a:defRPr sz="1821" kern="1200" baseline="0">
          <a:solidFill>
            <a:schemeClr val="tx2">
              <a:lumMod val="75000"/>
            </a:schemeClr>
          </a:solidFill>
          <a:latin typeface="+mj-lt"/>
          <a:ea typeface="+mn-ea"/>
          <a:cs typeface="Arial" panose="020B0604020202020204" pitchFamily="34" charset="0"/>
        </a:defRPr>
      </a:lvl1pPr>
      <a:lvl2pPr marL="0" indent="0" algn="l" defTabSz="948150" rtl="0" eaLnBrk="1" latinLnBrk="0" hangingPunct="1">
        <a:lnSpc>
          <a:spcPts val="2357"/>
        </a:lnSpc>
        <a:spcBef>
          <a:spcPts val="1286"/>
        </a:spcBef>
        <a:spcAft>
          <a:spcPts val="214"/>
        </a:spcAft>
        <a:buFontTx/>
        <a:buNone/>
        <a:defRPr sz="1125" b="1" kern="1200" cap="all" spc="61" baseline="0">
          <a:solidFill>
            <a:schemeClr val="tx2"/>
          </a:solidFill>
          <a:latin typeface="+mn-lt"/>
          <a:ea typeface="+mn-ea"/>
          <a:cs typeface="Arial" panose="020B0604020202020204" pitchFamily="34" charset="0"/>
        </a:defRPr>
      </a:lvl2pPr>
      <a:lvl3pPr marL="0" indent="0" algn="l" defTabSz="948150" rtl="0" eaLnBrk="1" latinLnBrk="0" hangingPunct="1">
        <a:lnSpc>
          <a:spcPts val="2143"/>
        </a:lnSpc>
        <a:spcBef>
          <a:spcPts val="0"/>
        </a:spcBef>
        <a:spcAft>
          <a:spcPts val="1286"/>
        </a:spcAft>
        <a:buFont typeface="Arial" panose="020B0604020202020204" pitchFamily="34" charset="0"/>
        <a:buNone/>
        <a:defRPr sz="1500" kern="1200" baseline="0">
          <a:solidFill>
            <a:schemeClr val="tx1"/>
          </a:solidFill>
          <a:latin typeface="+mn-lt"/>
          <a:ea typeface="+mn-ea"/>
          <a:cs typeface="Arial" panose="020B0604020202020204" pitchFamily="34" charset="0"/>
        </a:defRPr>
      </a:lvl3pPr>
      <a:lvl4pPr marL="110832" indent="-110832" algn="l" defTabSz="948150" rtl="0" eaLnBrk="1" latinLnBrk="0" hangingPunct="1">
        <a:lnSpc>
          <a:spcPts val="1929"/>
        </a:lnSpc>
        <a:spcBef>
          <a:spcPts val="0"/>
        </a:spcBef>
        <a:spcAft>
          <a:spcPts val="857"/>
        </a:spcAft>
        <a:buClr>
          <a:schemeClr val="accent2"/>
        </a:buClr>
        <a:buFont typeface="Arial" panose="020B0604020202020204" pitchFamily="34" charset="0"/>
        <a:buChar char="-"/>
        <a:defRPr sz="1500" kern="1200" baseline="0">
          <a:solidFill>
            <a:schemeClr val="tx1"/>
          </a:solidFill>
          <a:latin typeface="+mn-lt"/>
          <a:ea typeface="+mn-ea"/>
          <a:cs typeface="Arial" panose="020B0604020202020204" pitchFamily="34" charset="0"/>
        </a:defRPr>
      </a:lvl4pPr>
      <a:lvl5pPr marL="332496" indent="-110832" algn="l" defTabSz="948150" rtl="0" eaLnBrk="1" latinLnBrk="0" hangingPunct="1">
        <a:lnSpc>
          <a:spcPts val="1714"/>
        </a:lnSpc>
        <a:spcBef>
          <a:spcPts val="0"/>
        </a:spcBef>
        <a:spcAft>
          <a:spcPts val="857"/>
        </a:spcAft>
        <a:buFont typeface="Arial" panose="020B0604020202020204" pitchFamily="34" charset="0"/>
        <a:buChar char="-"/>
        <a:defRPr sz="1393" kern="1200" baseline="0">
          <a:solidFill>
            <a:schemeClr val="tx2"/>
          </a:solidFill>
          <a:latin typeface="+mn-lt"/>
          <a:ea typeface="+mn-ea"/>
          <a:cs typeface="Arial" panose="020B0604020202020204" pitchFamily="34" charset="0"/>
        </a:defRPr>
      </a:lvl5pPr>
      <a:lvl6pPr marL="260741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6pPr>
      <a:lvl7pPr marL="308148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7pPr>
      <a:lvl8pPr marL="355556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8pPr>
      <a:lvl9pPr marL="402963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9pPr>
    </p:bodyStyle>
    <p:otherStyle>
      <a:defPPr>
        <a:defRPr lang="en-US"/>
      </a:defPPr>
      <a:lvl1pPr marL="0" algn="l" defTabSz="948150" rtl="0" eaLnBrk="1" latinLnBrk="0" hangingPunct="1">
        <a:defRPr sz="1866" kern="1200">
          <a:solidFill>
            <a:schemeClr val="tx1"/>
          </a:solidFill>
          <a:latin typeface="+mn-lt"/>
          <a:ea typeface="+mn-ea"/>
          <a:cs typeface="+mn-cs"/>
        </a:defRPr>
      </a:lvl1pPr>
      <a:lvl2pPr marL="474075" algn="l" defTabSz="948150" rtl="0" eaLnBrk="1" latinLnBrk="0" hangingPunct="1">
        <a:defRPr sz="1866" kern="1200">
          <a:solidFill>
            <a:schemeClr val="tx1"/>
          </a:solidFill>
          <a:latin typeface="+mn-lt"/>
          <a:ea typeface="+mn-ea"/>
          <a:cs typeface="+mn-cs"/>
        </a:defRPr>
      </a:lvl2pPr>
      <a:lvl3pPr marL="948150" algn="l" defTabSz="948150" rtl="0" eaLnBrk="1" latinLnBrk="0" hangingPunct="1">
        <a:defRPr sz="1866" kern="1200">
          <a:solidFill>
            <a:schemeClr val="tx1"/>
          </a:solidFill>
          <a:latin typeface="+mn-lt"/>
          <a:ea typeface="+mn-ea"/>
          <a:cs typeface="+mn-cs"/>
        </a:defRPr>
      </a:lvl3pPr>
      <a:lvl4pPr marL="1422226" algn="l" defTabSz="948150" rtl="0" eaLnBrk="1" latinLnBrk="0" hangingPunct="1">
        <a:defRPr sz="1866" kern="1200">
          <a:solidFill>
            <a:schemeClr val="tx1"/>
          </a:solidFill>
          <a:latin typeface="+mn-lt"/>
          <a:ea typeface="+mn-ea"/>
          <a:cs typeface="+mn-cs"/>
        </a:defRPr>
      </a:lvl4pPr>
      <a:lvl5pPr marL="1896300" algn="l" defTabSz="948150" rtl="0" eaLnBrk="1" latinLnBrk="0" hangingPunct="1">
        <a:defRPr sz="1866" kern="1200">
          <a:solidFill>
            <a:schemeClr val="tx1"/>
          </a:solidFill>
          <a:latin typeface="+mn-lt"/>
          <a:ea typeface="+mn-ea"/>
          <a:cs typeface="+mn-cs"/>
        </a:defRPr>
      </a:lvl5pPr>
      <a:lvl6pPr marL="2370376" algn="l" defTabSz="948150" rtl="0" eaLnBrk="1" latinLnBrk="0" hangingPunct="1">
        <a:defRPr sz="1866" kern="1200">
          <a:solidFill>
            <a:schemeClr val="tx1"/>
          </a:solidFill>
          <a:latin typeface="+mn-lt"/>
          <a:ea typeface="+mn-ea"/>
          <a:cs typeface="+mn-cs"/>
        </a:defRPr>
      </a:lvl6pPr>
      <a:lvl7pPr marL="2844450" algn="l" defTabSz="948150" rtl="0" eaLnBrk="1" latinLnBrk="0" hangingPunct="1">
        <a:defRPr sz="1866" kern="1200">
          <a:solidFill>
            <a:schemeClr val="tx1"/>
          </a:solidFill>
          <a:latin typeface="+mn-lt"/>
          <a:ea typeface="+mn-ea"/>
          <a:cs typeface="+mn-cs"/>
        </a:defRPr>
      </a:lvl7pPr>
      <a:lvl8pPr marL="3318527" algn="l" defTabSz="948150" rtl="0" eaLnBrk="1" latinLnBrk="0" hangingPunct="1">
        <a:defRPr sz="1866" kern="1200">
          <a:solidFill>
            <a:schemeClr val="tx1"/>
          </a:solidFill>
          <a:latin typeface="+mn-lt"/>
          <a:ea typeface="+mn-ea"/>
          <a:cs typeface="+mn-cs"/>
        </a:defRPr>
      </a:lvl8pPr>
      <a:lvl9pPr marL="3792601" algn="l" defTabSz="948150" rtl="0" eaLnBrk="1" latinLnBrk="0" hangingPunct="1">
        <a:defRPr sz="1866"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47644" y="4051907"/>
            <a:ext cx="413074" cy="370291"/>
          </a:xfrm>
          <a:prstGeom prst="rect">
            <a:avLst/>
          </a:prstGeom>
        </p:spPr>
        <p:txBody>
          <a:bodyPr vert="horz" lIns="0" tIns="0" rIns="0" bIns="0" rtlCol="0" anchor="t">
            <a:noAutofit/>
          </a:bodyPr>
          <a:lstStyle>
            <a:lvl1pPr algn="ctr">
              <a:defRPr sz="849"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47644" y="489858"/>
            <a:ext cx="413074" cy="2939143"/>
          </a:xfrm>
          <a:prstGeom prst="rect">
            <a:avLst/>
          </a:prstGeom>
        </p:spPr>
        <p:txBody>
          <a:bodyPr vert="vert270" lIns="0" tIns="0" rIns="0" bIns="0" rtlCol="0" anchor="ctr">
            <a:noAutofit/>
          </a:bodyPr>
          <a:lstStyle>
            <a:lvl1pPr algn="l">
              <a:defRPr sz="849"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4719782" y="1959429"/>
            <a:ext cx="6640947" cy="4408714"/>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93093" y="489859"/>
            <a:ext cx="10067634" cy="734787"/>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368335005"/>
      </p:ext>
    </p:extLst>
  </p:cSld>
  <p:clrMap bg1="lt1" tx1="dk1" bg2="lt2" tx2="dk2" accent1="accent1" accent2="accent2" accent3="accent3" accent4="accent4" accent5="accent5" accent6="accent6" hlink="hlink" folHlink="folHlink"/>
  <p:sldLayoutIdLst>
    <p:sldLayoutId id="2147483888" r:id="rId1"/>
    <p:sldLayoutId id="2147483889" r:id="rId2"/>
    <p:sldLayoutId id="2147483890" r:id="rId3"/>
    <p:sldLayoutId id="2147483891" r:id="rId4"/>
    <p:sldLayoutId id="2147483892" r:id="rId5"/>
    <p:sldLayoutId id="2147483893" r:id="rId6"/>
    <p:sldLayoutId id="2147483894" r:id="rId7"/>
    <p:sldLayoutId id="2147483895" r:id="rId8"/>
    <p:sldLayoutId id="2147483896" r:id="rId9"/>
    <p:sldLayoutId id="2147483897" r:id="rId10"/>
    <p:sldLayoutId id="2147483898" r:id="rId11"/>
    <p:sldLayoutId id="2147483899" r:id="rId12"/>
    <p:sldLayoutId id="2147483900" r:id="rId13"/>
    <p:sldLayoutId id="2147483901" r:id="rId14"/>
    <p:sldLayoutId id="2147483902" r:id="rId15"/>
    <p:sldLayoutId id="2147483903" r:id="rId16"/>
    <p:sldLayoutId id="2147483904" r:id="rId17"/>
    <p:sldLayoutId id="2147483905" r:id="rId18"/>
    <p:sldLayoutId id="2147483906" r:id="rId19"/>
    <p:sldLayoutId id="2147483907" r:id="rId20"/>
    <p:sldLayoutId id="2147483908" r:id="rId21"/>
    <p:sldLayoutId id="2147483909" r:id="rId22"/>
    <p:sldLayoutId id="2147483910" r:id="rId23"/>
    <p:sldLayoutId id="2147483911" r:id="rId24"/>
    <p:sldLayoutId id="2147483912" r:id="rId25"/>
    <p:sldLayoutId id="2147483913" r:id="rId26"/>
    <p:sldLayoutId id="2147483914" r:id="rId27"/>
    <p:sldLayoutId id="2147483915" r:id="rId28"/>
    <p:sldLayoutId id="2147483916" r:id="rId29"/>
    <p:sldLayoutId id="2147483917" r:id="rId30"/>
    <p:sldLayoutId id="2147483918" r:id="rId31"/>
    <p:sldLayoutId id="2147483919" r:id="rId32"/>
    <p:sldLayoutId id="2147483920" r:id="rId33"/>
    <p:sldLayoutId id="2147483921" r:id="rId34"/>
    <p:sldLayoutId id="2147483922" r:id="rId35"/>
    <p:sldLayoutId id="2147483923" r:id="rId36"/>
    <p:sldLayoutId id="2147483924" r:id="rId37"/>
    <p:sldLayoutId id="2147483925" r:id="rId38"/>
    <p:sldLayoutId id="2147483926" r:id="rId39"/>
    <p:sldLayoutId id="2147483927" r:id="rId40"/>
    <p:sldLayoutId id="2147483928" r:id="rId41"/>
    <p:sldLayoutId id="2147483929" r:id="rId42"/>
    <p:sldLayoutId id="2147483930" r:id="rId43"/>
    <p:sldLayoutId id="2147483931" r:id="rId44"/>
    <p:sldLayoutId id="2147483932" r:id="rId45"/>
    <p:sldLayoutId id="2147483933" r:id="rId46"/>
    <p:sldLayoutId id="2147483934" r:id="rId47"/>
    <p:sldLayoutId id="2147483935" r:id="rId48"/>
    <p:sldLayoutId id="2147483936" r:id="rId49"/>
    <p:sldLayoutId id="2147483937" r:id="rId50"/>
    <p:sldLayoutId id="2147483938" r:id="rId51"/>
    <p:sldLayoutId id="2147483939" r:id="rId52"/>
    <p:sldLayoutId id="2147483940" r:id="rId53"/>
    <p:sldLayoutId id="2147483941" r:id="rId54"/>
    <p:sldLayoutId id="2147483942" r:id="rId55"/>
    <p:sldLayoutId id="2147483943" r:id="rId56"/>
    <p:sldLayoutId id="2147483944" r:id="rId57"/>
    <p:sldLayoutId id="2147483945" r:id="rId58"/>
    <p:sldLayoutId id="2147483946" r:id="rId59"/>
    <p:sldLayoutId id="2147483947" r:id="rId60"/>
    <p:sldLayoutId id="2147483948" r:id="rId61"/>
    <p:sldLayoutId id="2147483949" r:id="rId62"/>
    <p:sldLayoutId id="2147483950" r:id="rId63"/>
    <p:sldLayoutId id="2147483951" r:id="rId64"/>
    <p:sldLayoutId id="2147483952" r:id="rId65"/>
    <p:sldLayoutId id="2147483953" r:id="rId66"/>
    <p:sldLayoutId id="2147483954" r:id="rId67"/>
    <p:sldLayoutId id="2147483955" r:id="rId68"/>
    <p:sldLayoutId id="2147483956" r:id="rId69"/>
    <p:sldLayoutId id="2147483957" r:id="rId7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48150" rtl="0" eaLnBrk="1" latinLnBrk="0" hangingPunct="1">
        <a:lnSpc>
          <a:spcPct val="100000"/>
        </a:lnSpc>
        <a:spcBef>
          <a:spcPct val="0"/>
        </a:spcBef>
        <a:buNone/>
        <a:defRPr sz="3428" kern="1200" baseline="0">
          <a:solidFill>
            <a:schemeClr val="tx2"/>
          </a:solidFill>
          <a:latin typeface="+mj-lt"/>
          <a:ea typeface="+mj-ea"/>
          <a:cs typeface="Arial" panose="020B0604020202020204" pitchFamily="34" charset="0"/>
        </a:defRPr>
      </a:lvl1pPr>
    </p:titleStyle>
    <p:bodyStyle>
      <a:lvl1pPr marL="0" indent="0" algn="l" defTabSz="948150" rtl="0" eaLnBrk="1" latinLnBrk="0" hangingPunct="1">
        <a:lnSpc>
          <a:spcPct val="100000"/>
        </a:lnSpc>
        <a:spcBef>
          <a:spcPts val="1929"/>
        </a:spcBef>
        <a:spcAft>
          <a:spcPts val="1286"/>
        </a:spcAft>
        <a:buFont typeface="Arial" panose="020B0604020202020204" pitchFamily="34" charset="0"/>
        <a:buNone/>
        <a:defRPr sz="1821" kern="1200" baseline="0">
          <a:solidFill>
            <a:schemeClr val="tx2">
              <a:lumMod val="75000"/>
            </a:schemeClr>
          </a:solidFill>
          <a:latin typeface="+mj-lt"/>
          <a:ea typeface="+mn-ea"/>
          <a:cs typeface="Arial" panose="020B0604020202020204" pitchFamily="34" charset="0"/>
        </a:defRPr>
      </a:lvl1pPr>
      <a:lvl2pPr marL="0" indent="0" algn="l" defTabSz="948150" rtl="0" eaLnBrk="1" latinLnBrk="0" hangingPunct="1">
        <a:lnSpc>
          <a:spcPts val="2357"/>
        </a:lnSpc>
        <a:spcBef>
          <a:spcPts val="1286"/>
        </a:spcBef>
        <a:spcAft>
          <a:spcPts val="214"/>
        </a:spcAft>
        <a:buFontTx/>
        <a:buNone/>
        <a:defRPr sz="1125" b="1" kern="1200" cap="all" spc="61" baseline="0">
          <a:solidFill>
            <a:schemeClr val="tx2"/>
          </a:solidFill>
          <a:latin typeface="+mn-lt"/>
          <a:ea typeface="+mn-ea"/>
          <a:cs typeface="Arial" panose="020B0604020202020204" pitchFamily="34" charset="0"/>
        </a:defRPr>
      </a:lvl2pPr>
      <a:lvl3pPr marL="0" indent="0" algn="l" defTabSz="948150" rtl="0" eaLnBrk="1" latinLnBrk="0" hangingPunct="1">
        <a:lnSpc>
          <a:spcPts val="2143"/>
        </a:lnSpc>
        <a:spcBef>
          <a:spcPts val="0"/>
        </a:spcBef>
        <a:spcAft>
          <a:spcPts val="1286"/>
        </a:spcAft>
        <a:buFont typeface="Arial" panose="020B0604020202020204" pitchFamily="34" charset="0"/>
        <a:buNone/>
        <a:defRPr sz="1500" kern="1200" baseline="0">
          <a:solidFill>
            <a:schemeClr val="tx1"/>
          </a:solidFill>
          <a:latin typeface="+mn-lt"/>
          <a:ea typeface="+mn-ea"/>
          <a:cs typeface="Arial" panose="020B0604020202020204" pitchFamily="34" charset="0"/>
        </a:defRPr>
      </a:lvl3pPr>
      <a:lvl4pPr marL="110832" indent="-110832" algn="l" defTabSz="948150" rtl="0" eaLnBrk="1" latinLnBrk="0" hangingPunct="1">
        <a:lnSpc>
          <a:spcPts val="1929"/>
        </a:lnSpc>
        <a:spcBef>
          <a:spcPts val="0"/>
        </a:spcBef>
        <a:spcAft>
          <a:spcPts val="857"/>
        </a:spcAft>
        <a:buClr>
          <a:schemeClr val="accent2"/>
        </a:buClr>
        <a:buFont typeface="Arial" panose="020B0604020202020204" pitchFamily="34" charset="0"/>
        <a:buChar char="-"/>
        <a:defRPr sz="1500" kern="1200" baseline="0">
          <a:solidFill>
            <a:schemeClr val="tx1"/>
          </a:solidFill>
          <a:latin typeface="+mn-lt"/>
          <a:ea typeface="+mn-ea"/>
          <a:cs typeface="Arial" panose="020B0604020202020204" pitchFamily="34" charset="0"/>
        </a:defRPr>
      </a:lvl4pPr>
      <a:lvl5pPr marL="332496" indent="-110832" algn="l" defTabSz="948150" rtl="0" eaLnBrk="1" latinLnBrk="0" hangingPunct="1">
        <a:lnSpc>
          <a:spcPts val="1714"/>
        </a:lnSpc>
        <a:spcBef>
          <a:spcPts val="0"/>
        </a:spcBef>
        <a:spcAft>
          <a:spcPts val="857"/>
        </a:spcAft>
        <a:buFont typeface="Arial" panose="020B0604020202020204" pitchFamily="34" charset="0"/>
        <a:buChar char="-"/>
        <a:defRPr sz="1393" kern="1200" baseline="0">
          <a:solidFill>
            <a:schemeClr val="tx2"/>
          </a:solidFill>
          <a:latin typeface="+mn-lt"/>
          <a:ea typeface="+mn-ea"/>
          <a:cs typeface="Arial" panose="020B0604020202020204" pitchFamily="34" charset="0"/>
        </a:defRPr>
      </a:lvl5pPr>
      <a:lvl6pPr marL="260741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6pPr>
      <a:lvl7pPr marL="308148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7pPr>
      <a:lvl8pPr marL="355556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8pPr>
      <a:lvl9pPr marL="402963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9pPr>
    </p:bodyStyle>
    <p:otherStyle>
      <a:defPPr>
        <a:defRPr lang="en-US"/>
      </a:defPPr>
      <a:lvl1pPr marL="0" algn="l" defTabSz="948150" rtl="0" eaLnBrk="1" latinLnBrk="0" hangingPunct="1">
        <a:defRPr sz="1866" kern="1200">
          <a:solidFill>
            <a:schemeClr val="tx1"/>
          </a:solidFill>
          <a:latin typeface="+mn-lt"/>
          <a:ea typeface="+mn-ea"/>
          <a:cs typeface="+mn-cs"/>
        </a:defRPr>
      </a:lvl1pPr>
      <a:lvl2pPr marL="474075" algn="l" defTabSz="948150" rtl="0" eaLnBrk="1" latinLnBrk="0" hangingPunct="1">
        <a:defRPr sz="1866" kern="1200">
          <a:solidFill>
            <a:schemeClr val="tx1"/>
          </a:solidFill>
          <a:latin typeface="+mn-lt"/>
          <a:ea typeface="+mn-ea"/>
          <a:cs typeface="+mn-cs"/>
        </a:defRPr>
      </a:lvl2pPr>
      <a:lvl3pPr marL="948150" algn="l" defTabSz="948150" rtl="0" eaLnBrk="1" latinLnBrk="0" hangingPunct="1">
        <a:defRPr sz="1866" kern="1200">
          <a:solidFill>
            <a:schemeClr val="tx1"/>
          </a:solidFill>
          <a:latin typeface="+mn-lt"/>
          <a:ea typeface="+mn-ea"/>
          <a:cs typeface="+mn-cs"/>
        </a:defRPr>
      </a:lvl3pPr>
      <a:lvl4pPr marL="1422226" algn="l" defTabSz="948150" rtl="0" eaLnBrk="1" latinLnBrk="0" hangingPunct="1">
        <a:defRPr sz="1866" kern="1200">
          <a:solidFill>
            <a:schemeClr val="tx1"/>
          </a:solidFill>
          <a:latin typeface="+mn-lt"/>
          <a:ea typeface="+mn-ea"/>
          <a:cs typeface="+mn-cs"/>
        </a:defRPr>
      </a:lvl4pPr>
      <a:lvl5pPr marL="1896300" algn="l" defTabSz="948150" rtl="0" eaLnBrk="1" latinLnBrk="0" hangingPunct="1">
        <a:defRPr sz="1866" kern="1200">
          <a:solidFill>
            <a:schemeClr val="tx1"/>
          </a:solidFill>
          <a:latin typeface="+mn-lt"/>
          <a:ea typeface="+mn-ea"/>
          <a:cs typeface="+mn-cs"/>
        </a:defRPr>
      </a:lvl5pPr>
      <a:lvl6pPr marL="2370376" algn="l" defTabSz="948150" rtl="0" eaLnBrk="1" latinLnBrk="0" hangingPunct="1">
        <a:defRPr sz="1866" kern="1200">
          <a:solidFill>
            <a:schemeClr val="tx1"/>
          </a:solidFill>
          <a:latin typeface="+mn-lt"/>
          <a:ea typeface="+mn-ea"/>
          <a:cs typeface="+mn-cs"/>
        </a:defRPr>
      </a:lvl6pPr>
      <a:lvl7pPr marL="2844450" algn="l" defTabSz="948150" rtl="0" eaLnBrk="1" latinLnBrk="0" hangingPunct="1">
        <a:defRPr sz="1866" kern="1200">
          <a:solidFill>
            <a:schemeClr val="tx1"/>
          </a:solidFill>
          <a:latin typeface="+mn-lt"/>
          <a:ea typeface="+mn-ea"/>
          <a:cs typeface="+mn-cs"/>
        </a:defRPr>
      </a:lvl7pPr>
      <a:lvl8pPr marL="3318527" algn="l" defTabSz="948150" rtl="0" eaLnBrk="1" latinLnBrk="0" hangingPunct="1">
        <a:defRPr sz="1866" kern="1200">
          <a:solidFill>
            <a:schemeClr val="tx1"/>
          </a:solidFill>
          <a:latin typeface="+mn-lt"/>
          <a:ea typeface="+mn-ea"/>
          <a:cs typeface="+mn-cs"/>
        </a:defRPr>
      </a:lvl8pPr>
      <a:lvl9pPr marL="3792601" algn="l" defTabSz="948150" rtl="0" eaLnBrk="1" latinLnBrk="0" hangingPunct="1">
        <a:defRPr sz="1866"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47644" y="4051907"/>
            <a:ext cx="413074" cy="370291"/>
          </a:xfrm>
          <a:prstGeom prst="rect">
            <a:avLst/>
          </a:prstGeom>
        </p:spPr>
        <p:txBody>
          <a:bodyPr vert="horz" lIns="0" tIns="0" rIns="0" bIns="0" rtlCol="0" anchor="t">
            <a:noAutofit/>
          </a:bodyPr>
          <a:lstStyle>
            <a:lvl1pPr algn="ctr">
              <a:defRPr sz="849"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47644" y="489858"/>
            <a:ext cx="413074" cy="2939143"/>
          </a:xfrm>
          <a:prstGeom prst="rect">
            <a:avLst/>
          </a:prstGeom>
        </p:spPr>
        <p:txBody>
          <a:bodyPr vert="vert270" lIns="0" tIns="0" rIns="0" bIns="0" rtlCol="0" anchor="ctr">
            <a:noAutofit/>
          </a:bodyPr>
          <a:lstStyle>
            <a:lvl1pPr algn="l">
              <a:defRPr sz="849"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4719782" y="1959429"/>
            <a:ext cx="6640947" cy="4408714"/>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93093" y="489859"/>
            <a:ext cx="10067634" cy="734787"/>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3334627494"/>
      </p:ext>
    </p:extLst>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 id="2147483970" r:id="rId12"/>
    <p:sldLayoutId id="2147483971" r:id="rId13"/>
    <p:sldLayoutId id="2147483972" r:id="rId14"/>
    <p:sldLayoutId id="2147483973" r:id="rId15"/>
    <p:sldLayoutId id="2147483974" r:id="rId16"/>
    <p:sldLayoutId id="2147483975" r:id="rId17"/>
    <p:sldLayoutId id="2147483976" r:id="rId18"/>
    <p:sldLayoutId id="2147483977" r:id="rId19"/>
    <p:sldLayoutId id="2147483978" r:id="rId20"/>
    <p:sldLayoutId id="2147483979" r:id="rId21"/>
    <p:sldLayoutId id="2147483980" r:id="rId22"/>
    <p:sldLayoutId id="2147483981" r:id="rId23"/>
    <p:sldLayoutId id="2147483982" r:id="rId24"/>
    <p:sldLayoutId id="2147483983" r:id="rId25"/>
    <p:sldLayoutId id="2147483984" r:id="rId26"/>
    <p:sldLayoutId id="2147483985" r:id="rId27"/>
    <p:sldLayoutId id="2147483986" r:id="rId28"/>
    <p:sldLayoutId id="2147483987" r:id="rId29"/>
    <p:sldLayoutId id="2147483988" r:id="rId30"/>
    <p:sldLayoutId id="2147483989" r:id="rId31"/>
    <p:sldLayoutId id="2147483990" r:id="rId32"/>
    <p:sldLayoutId id="2147483991" r:id="rId33"/>
    <p:sldLayoutId id="2147483992" r:id="rId34"/>
    <p:sldLayoutId id="2147483993" r:id="rId35"/>
    <p:sldLayoutId id="2147483994" r:id="rId36"/>
    <p:sldLayoutId id="2147483995" r:id="rId37"/>
    <p:sldLayoutId id="2147483996" r:id="rId38"/>
    <p:sldLayoutId id="2147483997" r:id="rId39"/>
    <p:sldLayoutId id="2147483998" r:id="rId40"/>
    <p:sldLayoutId id="2147483999" r:id="rId41"/>
    <p:sldLayoutId id="2147484000" r:id="rId42"/>
    <p:sldLayoutId id="2147484001" r:id="rId43"/>
    <p:sldLayoutId id="2147484002" r:id="rId44"/>
    <p:sldLayoutId id="2147484003" r:id="rId45"/>
    <p:sldLayoutId id="2147484004" r:id="rId46"/>
    <p:sldLayoutId id="2147484005" r:id="rId47"/>
    <p:sldLayoutId id="2147484006" r:id="rId48"/>
    <p:sldLayoutId id="2147484007" r:id="rId49"/>
    <p:sldLayoutId id="2147484008" r:id="rId50"/>
    <p:sldLayoutId id="2147484009" r:id="rId51"/>
    <p:sldLayoutId id="2147484010" r:id="rId52"/>
    <p:sldLayoutId id="2147484011" r:id="rId53"/>
    <p:sldLayoutId id="2147484012" r:id="rId54"/>
    <p:sldLayoutId id="2147484013" r:id="rId55"/>
    <p:sldLayoutId id="2147484014" r:id="rId56"/>
    <p:sldLayoutId id="2147484015" r:id="rId57"/>
    <p:sldLayoutId id="2147484016" r:id="rId58"/>
    <p:sldLayoutId id="2147484017" r:id="rId59"/>
    <p:sldLayoutId id="2147484018" r:id="rId60"/>
    <p:sldLayoutId id="2147484019" r:id="rId61"/>
    <p:sldLayoutId id="2147484020" r:id="rId62"/>
    <p:sldLayoutId id="2147484021" r:id="rId63"/>
    <p:sldLayoutId id="2147484022" r:id="rId64"/>
    <p:sldLayoutId id="2147484023" r:id="rId65"/>
    <p:sldLayoutId id="2147484024" r:id="rId66"/>
    <p:sldLayoutId id="2147484025" r:id="rId67"/>
    <p:sldLayoutId id="2147484026" r:id="rId68"/>
    <p:sldLayoutId id="2147484027" r:id="rId69"/>
    <p:sldLayoutId id="2147484028" r:id="rId70"/>
    <p:sldLayoutId id="2147484074" r:id="rId71"/>
    <p:sldLayoutId id="2147484075" r:id="rId72"/>
    <p:sldLayoutId id="2147484076" r:id="rId7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48150" rtl="0" eaLnBrk="1" latinLnBrk="0" hangingPunct="1">
        <a:lnSpc>
          <a:spcPct val="100000"/>
        </a:lnSpc>
        <a:spcBef>
          <a:spcPct val="0"/>
        </a:spcBef>
        <a:buNone/>
        <a:defRPr sz="3428" kern="1200" baseline="0">
          <a:solidFill>
            <a:schemeClr val="tx2"/>
          </a:solidFill>
          <a:latin typeface="+mj-lt"/>
          <a:ea typeface="+mj-ea"/>
          <a:cs typeface="Arial" panose="020B0604020202020204" pitchFamily="34" charset="0"/>
        </a:defRPr>
      </a:lvl1pPr>
    </p:titleStyle>
    <p:bodyStyle>
      <a:lvl1pPr marL="0" indent="0" algn="l" defTabSz="948150" rtl="0" eaLnBrk="1" latinLnBrk="0" hangingPunct="1">
        <a:lnSpc>
          <a:spcPct val="100000"/>
        </a:lnSpc>
        <a:spcBef>
          <a:spcPts val="1929"/>
        </a:spcBef>
        <a:spcAft>
          <a:spcPts val="1286"/>
        </a:spcAft>
        <a:buFont typeface="Arial" panose="020B0604020202020204" pitchFamily="34" charset="0"/>
        <a:buNone/>
        <a:defRPr sz="1821" kern="1200" baseline="0">
          <a:solidFill>
            <a:schemeClr val="tx2">
              <a:lumMod val="75000"/>
            </a:schemeClr>
          </a:solidFill>
          <a:latin typeface="+mj-lt"/>
          <a:ea typeface="+mn-ea"/>
          <a:cs typeface="Arial" panose="020B0604020202020204" pitchFamily="34" charset="0"/>
        </a:defRPr>
      </a:lvl1pPr>
      <a:lvl2pPr marL="0" indent="0" algn="l" defTabSz="948150" rtl="0" eaLnBrk="1" latinLnBrk="0" hangingPunct="1">
        <a:lnSpc>
          <a:spcPts val="2357"/>
        </a:lnSpc>
        <a:spcBef>
          <a:spcPts val="1286"/>
        </a:spcBef>
        <a:spcAft>
          <a:spcPts val="214"/>
        </a:spcAft>
        <a:buFontTx/>
        <a:buNone/>
        <a:defRPr sz="1125" b="1" kern="1200" cap="all" spc="61" baseline="0">
          <a:solidFill>
            <a:schemeClr val="tx2"/>
          </a:solidFill>
          <a:latin typeface="+mn-lt"/>
          <a:ea typeface="+mn-ea"/>
          <a:cs typeface="Arial" panose="020B0604020202020204" pitchFamily="34" charset="0"/>
        </a:defRPr>
      </a:lvl2pPr>
      <a:lvl3pPr marL="0" indent="0" algn="l" defTabSz="948150" rtl="0" eaLnBrk="1" latinLnBrk="0" hangingPunct="1">
        <a:lnSpc>
          <a:spcPts val="2143"/>
        </a:lnSpc>
        <a:spcBef>
          <a:spcPts val="0"/>
        </a:spcBef>
        <a:spcAft>
          <a:spcPts val="1286"/>
        </a:spcAft>
        <a:buFont typeface="Arial" panose="020B0604020202020204" pitchFamily="34" charset="0"/>
        <a:buNone/>
        <a:defRPr sz="1500" kern="1200" baseline="0">
          <a:solidFill>
            <a:schemeClr val="tx1"/>
          </a:solidFill>
          <a:latin typeface="+mn-lt"/>
          <a:ea typeface="+mn-ea"/>
          <a:cs typeface="Arial" panose="020B0604020202020204" pitchFamily="34" charset="0"/>
        </a:defRPr>
      </a:lvl3pPr>
      <a:lvl4pPr marL="110832" indent="-110832" algn="l" defTabSz="948150" rtl="0" eaLnBrk="1" latinLnBrk="0" hangingPunct="1">
        <a:lnSpc>
          <a:spcPts val="1929"/>
        </a:lnSpc>
        <a:spcBef>
          <a:spcPts val="0"/>
        </a:spcBef>
        <a:spcAft>
          <a:spcPts val="857"/>
        </a:spcAft>
        <a:buClr>
          <a:schemeClr val="accent2"/>
        </a:buClr>
        <a:buFont typeface="Arial" panose="020B0604020202020204" pitchFamily="34" charset="0"/>
        <a:buChar char="-"/>
        <a:defRPr sz="1500" kern="1200" baseline="0">
          <a:solidFill>
            <a:schemeClr val="tx1"/>
          </a:solidFill>
          <a:latin typeface="+mn-lt"/>
          <a:ea typeface="+mn-ea"/>
          <a:cs typeface="Arial" panose="020B0604020202020204" pitchFamily="34" charset="0"/>
        </a:defRPr>
      </a:lvl4pPr>
      <a:lvl5pPr marL="332496" indent="-110832" algn="l" defTabSz="948150" rtl="0" eaLnBrk="1" latinLnBrk="0" hangingPunct="1">
        <a:lnSpc>
          <a:spcPts val="1714"/>
        </a:lnSpc>
        <a:spcBef>
          <a:spcPts val="0"/>
        </a:spcBef>
        <a:spcAft>
          <a:spcPts val="857"/>
        </a:spcAft>
        <a:buFont typeface="Arial" panose="020B0604020202020204" pitchFamily="34" charset="0"/>
        <a:buChar char="-"/>
        <a:defRPr sz="1393" kern="1200" baseline="0">
          <a:solidFill>
            <a:schemeClr val="tx2"/>
          </a:solidFill>
          <a:latin typeface="+mn-lt"/>
          <a:ea typeface="+mn-ea"/>
          <a:cs typeface="Arial" panose="020B0604020202020204" pitchFamily="34" charset="0"/>
        </a:defRPr>
      </a:lvl5pPr>
      <a:lvl6pPr marL="260741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6pPr>
      <a:lvl7pPr marL="308148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7pPr>
      <a:lvl8pPr marL="3555563"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8pPr>
      <a:lvl9pPr marL="4029637" indent="-237037" algn="l" defTabSz="948150" rtl="0" eaLnBrk="1" latinLnBrk="0" hangingPunct="1">
        <a:lnSpc>
          <a:spcPct val="90000"/>
        </a:lnSpc>
        <a:spcBef>
          <a:spcPts val="519"/>
        </a:spcBef>
        <a:buFont typeface="Arial" panose="020B0604020202020204" pitchFamily="34" charset="0"/>
        <a:buChar char="•"/>
        <a:defRPr sz="1866" kern="1200">
          <a:solidFill>
            <a:schemeClr val="tx1"/>
          </a:solidFill>
          <a:latin typeface="+mn-lt"/>
          <a:ea typeface="+mn-ea"/>
          <a:cs typeface="+mn-cs"/>
        </a:defRPr>
      </a:lvl9pPr>
    </p:bodyStyle>
    <p:otherStyle>
      <a:defPPr>
        <a:defRPr lang="en-US"/>
      </a:defPPr>
      <a:lvl1pPr marL="0" algn="l" defTabSz="948150" rtl="0" eaLnBrk="1" latinLnBrk="0" hangingPunct="1">
        <a:defRPr sz="1866" kern="1200">
          <a:solidFill>
            <a:schemeClr val="tx1"/>
          </a:solidFill>
          <a:latin typeface="+mn-lt"/>
          <a:ea typeface="+mn-ea"/>
          <a:cs typeface="+mn-cs"/>
        </a:defRPr>
      </a:lvl1pPr>
      <a:lvl2pPr marL="474075" algn="l" defTabSz="948150" rtl="0" eaLnBrk="1" latinLnBrk="0" hangingPunct="1">
        <a:defRPr sz="1866" kern="1200">
          <a:solidFill>
            <a:schemeClr val="tx1"/>
          </a:solidFill>
          <a:latin typeface="+mn-lt"/>
          <a:ea typeface="+mn-ea"/>
          <a:cs typeface="+mn-cs"/>
        </a:defRPr>
      </a:lvl2pPr>
      <a:lvl3pPr marL="948150" algn="l" defTabSz="948150" rtl="0" eaLnBrk="1" latinLnBrk="0" hangingPunct="1">
        <a:defRPr sz="1866" kern="1200">
          <a:solidFill>
            <a:schemeClr val="tx1"/>
          </a:solidFill>
          <a:latin typeface="+mn-lt"/>
          <a:ea typeface="+mn-ea"/>
          <a:cs typeface="+mn-cs"/>
        </a:defRPr>
      </a:lvl3pPr>
      <a:lvl4pPr marL="1422226" algn="l" defTabSz="948150" rtl="0" eaLnBrk="1" latinLnBrk="0" hangingPunct="1">
        <a:defRPr sz="1866" kern="1200">
          <a:solidFill>
            <a:schemeClr val="tx1"/>
          </a:solidFill>
          <a:latin typeface="+mn-lt"/>
          <a:ea typeface="+mn-ea"/>
          <a:cs typeface="+mn-cs"/>
        </a:defRPr>
      </a:lvl4pPr>
      <a:lvl5pPr marL="1896300" algn="l" defTabSz="948150" rtl="0" eaLnBrk="1" latinLnBrk="0" hangingPunct="1">
        <a:defRPr sz="1866" kern="1200">
          <a:solidFill>
            <a:schemeClr val="tx1"/>
          </a:solidFill>
          <a:latin typeface="+mn-lt"/>
          <a:ea typeface="+mn-ea"/>
          <a:cs typeface="+mn-cs"/>
        </a:defRPr>
      </a:lvl5pPr>
      <a:lvl6pPr marL="2370376" algn="l" defTabSz="948150" rtl="0" eaLnBrk="1" latinLnBrk="0" hangingPunct="1">
        <a:defRPr sz="1866" kern="1200">
          <a:solidFill>
            <a:schemeClr val="tx1"/>
          </a:solidFill>
          <a:latin typeface="+mn-lt"/>
          <a:ea typeface="+mn-ea"/>
          <a:cs typeface="+mn-cs"/>
        </a:defRPr>
      </a:lvl6pPr>
      <a:lvl7pPr marL="2844450" algn="l" defTabSz="948150" rtl="0" eaLnBrk="1" latinLnBrk="0" hangingPunct="1">
        <a:defRPr sz="1866" kern="1200">
          <a:solidFill>
            <a:schemeClr val="tx1"/>
          </a:solidFill>
          <a:latin typeface="+mn-lt"/>
          <a:ea typeface="+mn-ea"/>
          <a:cs typeface="+mn-cs"/>
        </a:defRPr>
      </a:lvl7pPr>
      <a:lvl8pPr marL="3318527" algn="l" defTabSz="948150" rtl="0" eaLnBrk="1" latinLnBrk="0" hangingPunct="1">
        <a:defRPr sz="1866" kern="1200">
          <a:solidFill>
            <a:schemeClr val="tx1"/>
          </a:solidFill>
          <a:latin typeface="+mn-lt"/>
          <a:ea typeface="+mn-ea"/>
          <a:cs typeface="+mn-cs"/>
        </a:defRPr>
      </a:lvl8pPr>
      <a:lvl9pPr marL="3792601" algn="l" defTabSz="948150" rtl="0" eaLnBrk="1" latinLnBrk="0" hangingPunct="1">
        <a:defRPr sz="1866"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61BEF0D-F0BB-DE4B-95CE-6DB70DBA9567}" type="datetimeFigureOut">
              <a:rPr lang="en-US" dirty="0"/>
              <a:pPr/>
              <a:t>12/1/2023</a:t>
            </a:fld>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a:t>Better Together: Moss Adams &amp; [CLIENT]</a:t>
            </a:r>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D80659BF-CB79-4A8E-8A5E-9707540CF6F7}" type="slidenum">
              <a:rPr lang="en-US" smtClean="0"/>
              <a:pPr/>
              <a:t>‹#›</a:t>
            </a:fld>
            <a:endParaRPr lang="en-US" dirty="0"/>
          </a:p>
        </p:txBody>
      </p:sp>
      <p:sp>
        <p:nvSpPr>
          <p:cNvPr id="8" name="Freeform 236">
            <a:extLst>
              <a:ext uri="{FF2B5EF4-FFF2-40B4-BE49-F238E27FC236}">
                <a16:creationId xmlns:a16="http://schemas.microsoft.com/office/drawing/2014/main" id="{563035E1-B0C4-9838-AB8F-39CECFC242C3}"/>
              </a:ext>
            </a:extLst>
          </p:cNvPr>
          <p:cNvSpPr>
            <a:spLocks noChangeAspect="1" noEditPoints="1"/>
          </p:cNvSpPr>
          <p:nvPr userDrawn="1"/>
        </p:nvSpPr>
        <p:spPr bwMode="auto">
          <a:xfrm>
            <a:off x="368833" y="3553582"/>
            <a:ext cx="391886" cy="391886"/>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110836" tIns="55419" rIns="110836" bIns="55419" numCol="1" anchor="t" anchorCtr="0" compatLnSpc="1">
            <a:prstTxWarp prst="textNoShape">
              <a:avLst/>
            </a:prstTxWarp>
          </a:bodyPr>
          <a:lstStyle/>
          <a:p>
            <a:endParaRPr lang="en-US" sz="1859" dirty="0"/>
          </a:p>
        </p:txBody>
      </p:sp>
    </p:spTree>
    <p:extLst>
      <p:ext uri="{BB962C8B-B14F-4D97-AF65-F5344CB8AC3E}">
        <p14:creationId xmlns:p14="http://schemas.microsoft.com/office/powerpoint/2010/main" val="2683875557"/>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 id="2147484195" r:id="rId12"/>
    <p:sldLayoutId id="2147484196" r:id="rId13"/>
    <p:sldLayoutId id="2147484197" r:id="rId14"/>
    <p:sldLayoutId id="2147484198" r:id="rId15"/>
    <p:sldLayoutId id="2147484199" r:id="rId1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361.xml"/></Relationships>
</file>

<file path=ppt/slides/_rels/slide1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0.xml"/><Relationship Id="rId1" Type="http://schemas.openxmlformats.org/officeDocument/2006/relationships/slideLayout" Target="../slideLayouts/slideLayout362.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1.xml"/><Relationship Id="rId1" Type="http://schemas.openxmlformats.org/officeDocument/2006/relationships/slideLayout" Target="../slideLayouts/slideLayout362.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2.xml"/><Relationship Id="rId1" Type="http://schemas.openxmlformats.org/officeDocument/2006/relationships/slideLayout" Target="../slideLayouts/slideLayout362.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369.xml"/><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8.jfif"/><Relationship Id="rId2" Type="http://schemas.openxmlformats.org/officeDocument/2006/relationships/notesSlide" Target="../notesSlides/notesSlide3.xml"/><Relationship Id="rId1" Type="http://schemas.openxmlformats.org/officeDocument/2006/relationships/slideLayout" Target="../slideLayouts/slideLayout364.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364.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6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362.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xml"/><Relationship Id="rId1" Type="http://schemas.openxmlformats.org/officeDocument/2006/relationships/slideLayout" Target="../slideLayouts/slideLayout362.xml"/></Relationships>
</file>

<file path=ppt/slides/_rels/slide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36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6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7C3DDE-B8B7-4469-8923-0A8D0FB827A9}"/>
              </a:ext>
            </a:extLst>
          </p:cNvPr>
          <p:cNvSpPr>
            <a:spLocks noGrp="1"/>
          </p:cNvSpPr>
          <p:nvPr>
            <p:ph type="ctrTitle"/>
          </p:nvPr>
        </p:nvSpPr>
        <p:spPr>
          <a:xfrm>
            <a:off x="1154955" y="1903433"/>
            <a:ext cx="8272074" cy="1369144"/>
          </a:xfrm>
        </p:spPr>
        <p:txBody>
          <a:bodyPr/>
          <a:lstStyle/>
          <a:p>
            <a:r>
              <a:rPr lang="en-US" sz="3600" dirty="0"/>
              <a:t>Office of Management &amp; Finance</a:t>
            </a:r>
            <a:br>
              <a:rPr lang="en-US" dirty="0"/>
            </a:br>
            <a:r>
              <a:rPr lang="en-US" sz="2800" dirty="0"/>
              <a:t>Bureau of Revenue and Financial Services</a:t>
            </a:r>
            <a:endParaRPr lang="en-US" dirty="0"/>
          </a:p>
        </p:txBody>
      </p:sp>
      <p:sp>
        <p:nvSpPr>
          <p:cNvPr id="3" name="Subtitle 2">
            <a:extLst>
              <a:ext uri="{FF2B5EF4-FFF2-40B4-BE49-F238E27FC236}">
                <a16:creationId xmlns:a16="http://schemas.microsoft.com/office/drawing/2014/main" id="{9241A551-A176-4E06-BE12-031847FA0FFE}"/>
              </a:ext>
            </a:extLst>
          </p:cNvPr>
          <p:cNvSpPr>
            <a:spLocks noGrp="1"/>
          </p:cNvSpPr>
          <p:nvPr>
            <p:ph type="subTitle" idx="1"/>
          </p:nvPr>
        </p:nvSpPr>
        <p:spPr>
          <a:xfrm>
            <a:off x="731520" y="3585424"/>
            <a:ext cx="9014645" cy="2447386"/>
          </a:xfrm>
        </p:spPr>
        <p:txBody>
          <a:bodyPr>
            <a:normAutofit/>
          </a:bodyPr>
          <a:lstStyle/>
          <a:p>
            <a:r>
              <a:rPr lang="en-US" sz="3500" dirty="0"/>
              <a:t>T</a:t>
            </a:r>
            <a:r>
              <a:rPr lang="en-US" sz="3000" dirty="0"/>
              <a:t>HE CITY OF PORTLAND’S ANNUAL COMPREHENSIVE FINANCIAL REPORT FOR FY2022-23</a:t>
            </a:r>
          </a:p>
          <a:p>
            <a:r>
              <a:rPr lang="en-US" sz="1200" dirty="0"/>
              <a:t>Presented by</a:t>
            </a:r>
          </a:p>
          <a:p>
            <a:r>
              <a:rPr lang="en-US" sz="1200" dirty="0"/>
              <a:t>Ronald Vaught, Controller</a:t>
            </a:r>
          </a:p>
          <a:p>
            <a:r>
              <a:rPr lang="en-US" sz="1200" dirty="0"/>
              <a:t>Kevin Sanders, Financial Reporting Supervisor</a:t>
            </a:r>
          </a:p>
          <a:p>
            <a:endParaRPr lang="en-US" sz="1200" dirty="0"/>
          </a:p>
          <a:p>
            <a:endParaRPr lang="en-US" sz="1200" dirty="0"/>
          </a:p>
        </p:txBody>
      </p:sp>
      <p:pic>
        <p:nvPicPr>
          <p:cNvPr id="5" name="Picture 4">
            <a:extLst>
              <a:ext uri="{FF2B5EF4-FFF2-40B4-BE49-F238E27FC236}">
                <a16:creationId xmlns:a16="http://schemas.microsoft.com/office/drawing/2014/main" id="{7C2D3631-B76C-4C57-A6B1-F4E375B3B55C}"/>
              </a:ext>
            </a:extLst>
          </p:cNvPr>
          <p:cNvPicPr>
            <a:picLocks noChangeAspect="1"/>
          </p:cNvPicPr>
          <p:nvPr/>
        </p:nvPicPr>
        <p:blipFill>
          <a:blip r:embed="rId3"/>
          <a:stretch>
            <a:fillRect/>
          </a:stretch>
        </p:blipFill>
        <p:spPr>
          <a:xfrm>
            <a:off x="10689810" y="5319648"/>
            <a:ext cx="923070" cy="962074"/>
          </a:xfrm>
          <a:prstGeom prst="rect">
            <a:avLst/>
          </a:prstGeom>
        </p:spPr>
      </p:pic>
    </p:spTree>
    <p:extLst>
      <p:ext uri="{BB962C8B-B14F-4D97-AF65-F5344CB8AC3E}">
        <p14:creationId xmlns:p14="http://schemas.microsoft.com/office/powerpoint/2010/main" val="3811062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F68611-6AA3-431F-9816-DE636D582AF0}"/>
              </a:ext>
            </a:extLst>
          </p:cNvPr>
          <p:cNvSpPr>
            <a:spLocks noGrp="1"/>
          </p:cNvSpPr>
          <p:nvPr>
            <p:ph type="title"/>
          </p:nvPr>
        </p:nvSpPr>
        <p:spPr>
          <a:xfrm>
            <a:off x="677334" y="609600"/>
            <a:ext cx="8596668" cy="947738"/>
          </a:xfrm>
        </p:spPr>
        <p:txBody>
          <a:bodyPr/>
          <a:lstStyle/>
          <a:p>
            <a:r>
              <a:rPr lang="en-US" dirty="0"/>
              <a:t>Business-Type Activities</a:t>
            </a:r>
          </a:p>
        </p:txBody>
      </p:sp>
      <p:graphicFrame>
        <p:nvGraphicFramePr>
          <p:cNvPr id="4" name="Chart 3">
            <a:extLst>
              <a:ext uri="{FF2B5EF4-FFF2-40B4-BE49-F238E27FC236}">
                <a16:creationId xmlns:a16="http://schemas.microsoft.com/office/drawing/2014/main" id="{E1434657-9767-4942-CE7D-3402598CBA5A}"/>
              </a:ext>
            </a:extLst>
          </p:cNvPr>
          <p:cNvGraphicFramePr>
            <a:graphicFrameLocks/>
          </p:cNvGraphicFramePr>
          <p:nvPr>
            <p:extLst>
              <p:ext uri="{D42A27DB-BD31-4B8C-83A1-F6EECF244321}">
                <p14:modId xmlns:p14="http://schemas.microsoft.com/office/powerpoint/2010/main" val="3977233790"/>
              </p:ext>
            </p:extLst>
          </p:nvPr>
        </p:nvGraphicFramePr>
        <p:xfrm>
          <a:off x="1310448" y="1557338"/>
          <a:ext cx="7330440" cy="468772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62734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F68611-6AA3-431F-9816-DE636D582AF0}"/>
              </a:ext>
            </a:extLst>
          </p:cNvPr>
          <p:cNvSpPr>
            <a:spLocks noGrp="1"/>
          </p:cNvSpPr>
          <p:nvPr>
            <p:ph type="title"/>
          </p:nvPr>
        </p:nvSpPr>
        <p:spPr>
          <a:xfrm>
            <a:off x="677334" y="609600"/>
            <a:ext cx="8596668" cy="947738"/>
          </a:xfrm>
        </p:spPr>
        <p:txBody>
          <a:bodyPr/>
          <a:lstStyle/>
          <a:p>
            <a:r>
              <a:rPr lang="en-US" dirty="0"/>
              <a:t>Business-Type Activities</a:t>
            </a:r>
          </a:p>
        </p:txBody>
      </p:sp>
      <p:graphicFrame>
        <p:nvGraphicFramePr>
          <p:cNvPr id="4" name="Content Placeholder 3">
            <a:extLst>
              <a:ext uri="{FF2B5EF4-FFF2-40B4-BE49-F238E27FC236}">
                <a16:creationId xmlns:a16="http://schemas.microsoft.com/office/drawing/2014/main" id="{FC95FD1A-192E-4DCD-8DBD-6D5152B8461D}"/>
              </a:ext>
            </a:extLst>
          </p:cNvPr>
          <p:cNvGraphicFramePr>
            <a:graphicFrameLocks noGrp="1"/>
          </p:cNvGraphicFramePr>
          <p:nvPr>
            <p:ph idx="1"/>
            <p:extLst>
              <p:ext uri="{D42A27DB-BD31-4B8C-83A1-F6EECF244321}">
                <p14:modId xmlns:p14="http://schemas.microsoft.com/office/powerpoint/2010/main" val="1051802144"/>
              </p:ext>
            </p:extLst>
          </p:nvPr>
        </p:nvGraphicFramePr>
        <p:xfrm>
          <a:off x="677863" y="1557338"/>
          <a:ext cx="8596312" cy="44846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5870898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F68611-6AA3-431F-9816-DE636D582AF0}"/>
              </a:ext>
            </a:extLst>
          </p:cNvPr>
          <p:cNvSpPr>
            <a:spLocks noGrp="1"/>
          </p:cNvSpPr>
          <p:nvPr>
            <p:ph type="title"/>
          </p:nvPr>
        </p:nvSpPr>
        <p:spPr>
          <a:xfrm>
            <a:off x="677334" y="609600"/>
            <a:ext cx="8596668" cy="947738"/>
          </a:xfrm>
        </p:spPr>
        <p:txBody>
          <a:bodyPr/>
          <a:lstStyle/>
          <a:p>
            <a:r>
              <a:rPr lang="en-US" dirty="0"/>
              <a:t>Business-Type Activities</a:t>
            </a:r>
          </a:p>
        </p:txBody>
      </p:sp>
      <p:graphicFrame>
        <p:nvGraphicFramePr>
          <p:cNvPr id="7" name="Chart 6">
            <a:extLst>
              <a:ext uri="{FF2B5EF4-FFF2-40B4-BE49-F238E27FC236}">
                <a16:creationId xmlns:a16="http://schemas.microsoft.com/office/drawing/2014/main" id="{8564E472-9442-AFF8-57ED-0DC5A24DD10A}"/>
              </a:ext>
            </a:extLst>
          </p:cNvPr>
          <p:cNvGraphicFramePr>
            <a:graphicFrameLocks/>
          </p:cNvGraphicFramePr>
          <p:nvPr>
            <p:extLst>
              <p:ext uri="{D42A27DB-BD31-4B8C-83A1-F6EECF244321}">
                <p14:modId xmlns:p14="http://schemas.microsoft.com/office/powerpoint/2010/main" val="3232497362"/>
              </p:ext>
            </p:extLst>
          </p:nvPr>
        </p:nvGraphicFramePr>
        <p:xfrm>
          <a:off x="1203960" y="1557338"/>
          <a:ext cx="8070042" cy="411194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735129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242083-92B2-49E8-9CB7-02B5CD7655F8}"/>
              </a:ext>
            </a:extLst>
          </p:cNvPr>
          <p:cNvSpPr>
            <a:spLocks noGrp="1"/>
          </p:cNvSpPr>
          <p:nvPr>
            <p:ph type="title"/>
          </p:nvPr>
        </p:nvSpPr>
        <p:spPr>
          <a:xfrm>
            <a:off x="5406630" y="1502728"/>
            <a:ext cx="5428551" cy="2314759"/>
          </a:xfrm>
        </p:spPr>
        <p:txBody>
          <a:bodyPr vert="horz" lIns="91440" tIns="45720" rIns="91440" bIns="45720" rtlCol="0" anchor="b">
            <a:normAutofit/>
          </a:bodyPr>
          <a:lstStyle/>
          <a:p>
            <a:r>
              <a:rPr lang="en-US" sz="5400" b="0" i="0" kern="1200" dirty="0">
                <a:solidFill>
                  <a:schemeClr val="tx1"/>
                </a:solidFill>
                <a:latin typeface="+mj-lt"/>
                <a:ea typeface="+mj-ea"/>
                <a:cs typeface="+mj-cs"/>
              </a:rPr>
              <a:t>Prepared by</a:t>
            </a:r>
          </a:p>
        </p:txBody>
      </p:sp>
      <p:sp>
        <p:nvSpPr>
          <p:cNvPr id="4" name="Text Placeholder 3">
            <a:extLst>
              <a:ext uri="{FF2B5EF4-FFF2-40B4-BE49-F238E27FC236}">
                <a16:creationId xmlns:a16="http://schemas.microsoft.com/office/drawing/2014/main" id="{DD9B39D0-EBCF-4C2D-9DDD-3EFAEEFA3366}"/>
              </a:ext>
            </a:extLst>
          </p:cNvPr>
          <p:cNvSpPr>
            <a:spLocks noGrp="1"/>
          </p:cNvSpPr>
          <p:nvPr>
            <p:ph type="body" sz="half" idx="2"/>
          </p:nvPr>
        </p:nvSpPr>
        <p:spPr>
          <a:xfrm>
            <a:off x="5279571" y="4111902"/>
            <a:ext cx="4550230" cy="826155"/>
          </a:xfrm>
        </p:spPr>
        <p:txBody>
          <a:bodyPr vert="horz" lIns="91440" tIns="45720" rIns="91440" bIns="45720" rtlCol="0" anchor="t">
            <a:normAutofit fontScale="92500"/>
          </a:bodyPr>
          <a:lstStyle/>
          <a:p>
            <a:r>
              <a:rPr lang="en-US" sz="2800" b="1" i="0" kern="1200" cap="all" dirty="0">
                <a:solidFill>
                  <a:schemeClr val="accent1">
                    <a:lumMod val="60000"/>
                    <a:lumOff val="40000"/>
                  </a:schemeClr>
                </a:solidFill>
                <a:latin typeface="+mn-lt"/>
                <a:ea typeface="+mn-ea"/>
                <a:cs typeface="+mn-cs"/>
              </a:rPr>
              <a:t>BRFS Accounting Division</a:t>
            </a:r>
          </a:p>
        </p:txBody>
      </p:sp>
      <p:pic>
        <p:nvPicPr>
          <p:cNvPr id="8" name="Picture 7">
            <a:extLst>
              <a:ext uri="{FF2B5EF4-FFF2-40B4-BE49-F238E27FC236}">
                <a16:creationId xmlns:a16="http://schemas.microsoft.com/office/drawing/2014/main" id="{4A973E96-8EC5-4413-AEAB-2649635D6F0C}"/>
              </a:ext>
            </a:extLst>
          </p:cNvPr>
          <p:cNvPicPr>
            <a:picLocks noChangeAspect="1"/>
          </p:cNvPicPr>
          <p:nvPr/>
        </p:nvPicPr>
        <p:blipFill>
          <a:blip r:embed="rId3"/>
          <a:stretch>
            <a:fillRect/>
          </a:stretch>
        </p:blipFill>
        <p:spPr>
          <a:xfrm>
            <a:off x="114662" y="6252210"/>
            <a:ext cx="1520775" cy="494820"/>
          </a:xfrm>
          <a:prstGeom prst="rect">
            <a:avLst/>
          </a:prstGeom>
        </p:spPr>
      </p:pic>
      <p:pic>
        <p:nvPicPr>
          <p:cNvPr id="5" name="Picture 4">
            <a:extLst>
              <a:ext uri="{FF2B5EF4-FFF2-40B4-BE49-F238E27FC236}">
                <a16:creationId xmlns:a16="http://schemas.microsoft.com/office/drawing/2014/main" id="{23BE0788-2C17-257F-2A78-5FB4DECFB0A6}"/>
              </a:ext>
            </a:extLst>
          </p:cNvPr>
          <p:cNvPicPr>
            <a:picLocks noChangeAspect="1"/>
          </p:cNvPicPr>
          <p:nvPr/>
        </p:nvPicPr>
        <p:blipFill>
          <a:blip r:embed="rId4"/>
          <a:stretch>
            <a:fillRect/>
          </a:stretch>
        </p:blipFill>
        <p:spPr>
          <a:xfrm>
            <a:off x="729341" y="323572"/>
            <a:ext cx="4550230" cy="5928638"/>
          </a:xfrm>
          <a:prstGeom prst="rect">
            <a:avLst/>
          </a:prstGeom>
        </p:spPr>
      </p:pic>
    </p:spTree>
    <p:extLst>
      <p:ext uri="{BB962C8B-B14F-4D97-AF65-F5344CB8AC3E}">
        <p14:creationId xmlns:p14="http://schemas.microsoft.com/office/powerpoint/2010/main" val="125532650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4" name="Rectangle 23">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62423CA5-E2E1-4789-B759-9906C1C940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
            <a:ext cx="4660126"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id="28" name="Isosceles Triangle 27">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4660127" y="-3"/>
            <a:ext cx="1056745" cy="6858001"/>
          </a:xfrm>
          <a:prstGeom prst="triangle">
            <a:avLst>
              <a:gd name="adj" fmla="val 10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dirty="0"/>
          </a:p>
        </p:txBody>
      </p:sp>
      <p:sp>
        <p:nvSpPr>
          <p:cNvPr id="2" name="Title 1">
            <a:extLst>
              <a:ext uri="{FF2B5EF4-FFF2-40B4-BE49-F238E27FC236}">
                <a16:creationId xmlns:a16="http://schemas.microsoft.com/office/drawing/2014/main" id="{A33EA185-70EA-43E8-A8D4-FCE9FB79E8E0}"/>
              </a:ext>
            </a:extLst>
          </p:cNvPr>
          <p:cNvSpPr>
            <a:spLocks noGrp="1"/>
          </p:cNvSpPr>
          <p:nvPr>
            <p:ph type="title"/>
          </p:nvPr>
        </p:nvSpPr>
        <p:spPr>
          <a:xfrm>
            <a:off x="673754" y="643467"/>
            <a:ext cx="4203045" cy="1375608"/>
          </a:xfrm>
        </p:spPr>
        <p:txBody>
          <a:bodyPr vert="horz" lIns="91440" tIns="45720" rIns="91440" bIns="45720" rtlCol="0" anchor="ctr">
            <a:normAutofit/>
          </a:bodyPr>
          <a:lstStyle/>
          <a:p>
            <a:pPr>
              <a:lnSpc>
                <a:spcPct val="90000"/>
              </a:lnSpc>
            </a:pPr>
            <a:r>
              <a:rPr lang="en-US" sz="3100" b="0" i="0">
                <a:solidFill>
                  <a:schemeClr val="bg1"/>
                </a:solidFill>
              </a:rPr>
              <a:t>Highlights of the FY2022-23 Annual Report</a:t>
            </a:r>
          </a:p>
        </p:txBody>
      </p:sp>
      <p:sp>
        <p:nvSpPr>
          <p:cNvPr id="4" name="Content Placeholder 3">
            <a:extLst>
              <a:ext uri="{FF2B5EF4-FFF2-40B4-BE49-F238E27FC236}">
                <a16:creationId xmlns:a16="http://schemas.microsoft.com/office/drawing/2014/main" id="{AF532D52-CCA1-4DC7-8DCF-D67A0D891D07}"/>
              </a:ext>
            </a:extLst>
          </p:cNvPr>
          <p:cNvSpPr>
            <a:spLocks noGrp="1"/>
          </p:cNvSpPr>
          <p:nvPr>
            <p:ph sz="half" idx="2"/>
          </p:nvPr>
        </p:nvSpPr>
        <p:spPr>
          <a:xfrm>
            <a:off x="673754" y="2160590"/>
            <a:ext cx="3973943" cy="3440110"/>
          </a:xfrm>
        </p:spPr>
        <p:txBody>
          <a:bodyPr vert="horz" lIns="91440" tIns="45720" rIns="91440" bIns="45720" rtlCol="0">
            <a:normAutofit/>
          </a:bodyPr>
          <a:lstStyle/>
          <a:p>
            <a:r>
              <a:rPr lang="en-US" dirty="0">
                <a:solidFill>
                  <a:schemeClr val="bg1"/>
                </a:solidFill>
              </a:rPr>
              <a:t>ACFR complies with State Law, and generally accepted accounting principles (GAAP)</a:t>
            </a:r>
          </a:p>
          <a:p>
            <a:endParaRPr lang="en-US" dirty="0">
              <a:solidFill>
                <a:schemeClr val="bg1"/>
              </a:solidFill>
            </a:endParaRPr>
          </a:p>
          <a:p>
            <a:r>
              <a:rPr lang="en-US" dirty="0">
                <a:solidFill>
                  <a:schemeClr val="bg1"/>
                </a:solidFill>
              </a:rPr>
              <a:t>City received the GFOA Award for Excellence in Financial Reporting for the 42</a:t>
            </a:r>
            <a:r>
              <a:rPr lang="en-US" baseline="30000" dirty="0">
                <a:solidFill>
                  <a:schemeClr val="bg1"/>
                </a:solidFill>
              </a:rPr>
              <a:t>th</a:t>
            </a:r>
            <a:r>
              <a:rPr lang="en-US" dirty="0">
                <a:solidFill>
                  <a:schemeClr val="bg1"/>
                </a:solidFill>
              </a:rPr>
              <a:t> consecutive year for the ACFR</a:t>
            </a:r>
          </a:p>
          <a:p>
            <a:endParaRPr lang="en-US" dirty="0">
              <a:solidFill>
                <a:schemeClr val="bg1"/>
              </a:solidFill>
            </a:endParaRPr>
          </a:p>
        </p:txBody>
      </p:sp>
      <p:pic>
        <p:nvPicPr>
          <p:cNvPr id="6" name="Content Placeholder 5" descr="A picture containing clipart&#10;&#10;Description automatically generated">
            <a:extLst>
              <a:ext uri="{FF2B5EF4-FFF2-40B4-BE49-F238E27FC236}">
                <a16:creationId xmlns:a16="http://schemas.microsoft.com/office/drawing/2014/main" id="{20468CDE-6F79-4346-8E62-8478A3A698D6}"/>
              </a:ext>
            </a:extLst>
          </p:cNvPr>
          <p:cNvPicPr>
            <a:picLocks noGrp="1" noChangeAspect="1"/>
          </p:cNvPicPr>
          <p:nvPr>
            <p:ph sz="half" idx="1"/>
          </p:nvPr>
        </p:nvPicPr>
        <p:blipFill>
          <a:blip r:embed="rId3"/>
          <a:stretch>
            <a:fillRect/>
          </a:stretch>
        </p:blipFill>
        <p:spPr>
          <a:xfrm>
            <a:off x="6217616" y="972608"/>
            <a:ext cx="4900269" cy="4900269"/>
          </a:xfrm>
          <a:prstGeom prst="rect">
            <a:avLst/>
          </a:prstGeom>
        </p:spPr>
      </p:pic>
      <p:sp>
        <p:nvSpPr>
          <p:cNvPr id="30" name="Isosceles Triangle 29">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55696"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dirty="0"/>
          </a:p>
        </p:txBody>
      </p:sp>
      <p:pic>
        <p:nvPicPr>
          <p:cNvPr id="7" name="Picture 6" descr="Logo&#10;&#10;Description automatically generated with low confidence">
            <a:extLst>
              <a:ext uri="{FF2B5EF4-FFF2-40B4-BE49-F238E27FC236}">
                <a16:creationId xmlns:a16="http://schemas.microsoft.com/office/drawing/2014/main" id="{434E60E5-50FF-4EDD-95F3-CEC94663F747}"/>
              </a:ext>
            </a:extLst>
          </p:cNvPr>
          <p:cNvPicPr>
            <a:picLocks noChangeAspect="1"/>
          </p:cNvPicPr>
          <p:nvPr/>
        </p:nvPicPr>
        <p:blipFill>
          <a:blip r:embed="rId4"/>
          <a:stretch>
            <a:fillRect/>
          </a:stretch>
        </p:blipFill>
        <p:spPr>
          <a:xfrm>
            <a:off x="10462231" y="6160770"/>
            <a:ext cx="1443593" cy="469707"/>
          </a:xfrm>
          <a:prstGeom prst="rect">
            <a:avLst/>
          </a:prstGeom>
        </p:spPr>
      </p:pic>
    </p:spTree>
    <p:extLst>
      <p:ext uri="{BB962C8B-B14F-4D97-AF65-F5344CB8AC3E}">
        <p14:creationId xmlns:p14="http://schemas.microsoft.com/office/powerpoint/2010/main" val="28991424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7B3897-6E27-FB94-A99E-460D4C21402F}"/>
              </a:ext>
            </a:extLst>
          </p:cNvPr>
          <p:cNvSpPr>
            <a:spLocks noGrp="1"/>
          </p:cNvSpPr>
          <p:nvPr>
            <p:ph type="title"/>
          </p:nvPr>
        </p:nvSpPr>
        <p:spPr/>
        <p:txBody>
          <a:bodyPr/>
          <a:lstStyle/>
          <a:p>
            <a:r>
              <a:rPr lang="en-US" dirty="0"/>
              <a:t>Accounting and Grants Management Division Goals</a:t>
            </a:r>
          </a:p>
        </p:txBody>
      </p:sp>
      <p:sp>
        <p:nvSpPr>
          <p:cNvPr id="6" name="Slide Number Placeholder 5">
            <a:extLst>
              <a:ext uri="{FF2B5EF4-FFF2-40B4-BE49-F238E27FC236}">
                <a16:creationId xmlns:a16="http://schemas.microsoft.com/office/drawing/2014/main" id="{CDC6D6A6-A097-CE1B-EFF8-7FD8FD118B30}"/>
              </a:ext>
            </a:extLst>
          </p:cNvPr>
          <p:cNvSpPr>
            <a:spLocks noGrp="1"/>
          </p:cNvSpPr>
          <p:nvPr>
            <p:ph type="sldNum" sz="quarter" idx="12"/>
          </p:nvPr>
        </p:nvSpPr>
        <p:spPr/>
        <p:txBody>
          <a:bodyPr/>
          <a:lstStyle/>
          <a:p>
            <a:fld id="{D57F1E4F-1CFF-5643-939E-217C01CDF565}" type="slidenum">
              <a:rPr lang="en-US" smtClean="0"/>
              <a:pPr/>
              <a:t>4</a:t>
            </a:fld>
            <a:endParaRPr lang="en-US" dirty="0"/>
          </a:p>
        </p:txBody>
      </p:sp>
      <p:graphicFrame>
        <p:nvGraphicFramePr>
          <p:cNvPr id="7" name="Diagram 6">
            <a:extLst>
              <a:ext uri="{FF2B5EF4-FFF2-40B4-BE49-F238E27FC236}">
                <a16:creationId xmlns:a16="http://schemas.microsoft.com/office/drawing/2014/main" id="{BE38BF47-122B-0E4E-FE31-357019F5B3AC}"/>
              </a:ext>
            </a:extLst>
          </p:cNvPr>
          <p:cNvGraphicFramePr/>
          <p:nvPr>
            <p:extLst>
              <p:ext uri="{D42A27DB-BD31-4B8C-83A1-F6EECF244321}">
                <p14:modId xmlns:p14="http://schemas.microsoft.com/office/powerpoint/2010/main" val="726446772"/>
              </p:ext>
            </p:extLst>
          </p:nvPr>
        </p:nvGraphicFramePr>
        <p:xfrm>
          <a:off x="1690330" y="1930400"/>
          <a:ext cx="7242002" cy="44924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949297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47BE333A-7B85-413D-9E5B-67023732A9EB}"/>
              </a:ext>
            </a:extLst>
          </p:cNvPr>
          <p:cNvSpPr>
            <a:spLocks noGrp="1"/>
          </p:cNvSpPr>
          <p:nvPr>
            <p:ph type="title"/>
          </p:nvPr>
        </p:nvSpPr>
        <p:spPr/>
        <p:txBody>
          <a:bodyPr/>
          <a:lstStyle/>
          <a:p>
            <a:r>
              <a:rPr lang="en-US" dirty="0"/>
              <a:t>Government-Wide Net Position</a:t>
            </a:r>
            <a:br>
              <a:rPr lang="en-US" dirty="0"/>
            </a:br>
            <a:r>
              <a:rPr lang="en-US" sz="3200" dirty="0"/>
              <a:t>Governmental Activities</a:t>
            </a:r>
          </a:p>
        </p:txBody>
      </p:sp>
      <p:sp>
        <p:nvSpPr>
          <p:cNvPr id="6" name="Content Placeholder 5">
            <a:extLst>
              <a:ext uri="{FF2B5EF4-FFF2-40B4-BE49-F238E27FC236}">
                <a16:creationId xmlns:a16="http://schemas.microsoft.com/office/drawing/2014/main" id="{17EDB3DB-4A4A-44ED-B91E-EA6AACCD29E8}"/>
              </a:ext>
            </a:extLst>
          </p:cNvPr>
          <p:cNvSpPr>
            <a:spLocks noGrp="1"/>
          </p:cNvSpPr>
          <p:nvPr>
            <p:ph idx="1"/>
          </p:nvPr>
        </p:nvSpPr>
        <p:spPr/>
        <p:txBody>
          <a:bodyPr>
            <a:normAutofit/>
          </a:bodyPr>
          <a:lstStyle/>
          <a:p>
            <a:r>
              <a:rPr lang="en-US" dirty="0"/>
              <a:t>The City’s net position is improving:</a:t>
            </a:r>
          </a:p>
          <a:p>
            <a:r>
              <a:rPr lang="en-US" dirty="0"/>
              <a:t>Governmental Activities</a:t>
            </a:r>
          </a:p>
          <a:p>
            <a:pPr lvl="1"/>
            <a:r>
              <a:rPr lang="en-US" dirty="0"/>
              <a:t>Fiscal Year 2023		$(1.4 billion)</a:t>
            </a:r>
          </a:p>
          <a:p>
            <a:pPr lvl="1"/>
            <a:r>
              <a:rPr lang="en-US" dirty="0"/>
              <a:t>Fiscal Year 2022		$(1.7 billion)</a:t>
            </a:r>
          </a:p>
          <a:p>
            <a:endParaRPr lang="en-US" dirty="0"/>
          </a:p>
          <a:p>
            <a:r>
              <a:rPr lang="en-US" dirty="0"/>
              <a:t>Governmental Activities major funds include: the General Fund, PBOT, Grants, and the Portland Clean Energy Community Benefits Fund</a:t>
            </a:r>
          </a:p>
          <a:p>
            <a:endParaRPr lang="en-US" dirty="0"/>
          </a:p>
          <a:p>
            <a:r>
              <a:rPr lang="en-US" dirty="0"/>
              <a:t>Business-Type Activities major funds include: the Sewage Disposal fund and the Water fund.  </a:t>
            </a:r>
          </a:p>
        </p:txBody>
      </p:sp>
    </p:spTree>
    <p:extLst>
      <p:ext uri="{BB962C8B-B14F-4D97-AF65-F5344CB8AC3E}">
        <p14:creationId xmlns:p14="http://schemas.microsoft.com/office/powerpoint/2010/main" val="2694408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A21418-432B-4DCE-93A1-4F56C9403EB6}"/>
              </a:ext>
            </a:extLst>
          </p:cNvPr>
          <p:cNvSpPr>
            <a:spLocks noGrp="1"/>
          </p:cNvSpPr>
          <p:nvPr>
            <p:ph type="title"/>
          </p:nvPr>
        </p:nvSpPr>
        <p:spPr>
          <a:xfrm>
            <a:off x="677334" y="609600"/>
            <a:ext cx="8596668" cy="762000"/>
          </a:xfrm>
        </p:spPr>
        <p:txBody>
          <a:bodyPr/>
          <a:lstStyle/>
          <a:p>
            <a:pPr algn="ctr"/>
            <a:r>
              <a:rPr lang="en-US" dirty="0"/>
              <a:t>Governmental Activities</a:t>
            </a:r>
          </a:p>
        </p:txBody>
      </p:sp>
      <p:graphicFrame>
        <p:nvGraphicFramePr>
          <p:cNvPr id="5" name="Chart 4">
            <a:extLst>
              <a:ext uri="{FF2B5EF4-FFF2-40B4-BE49-F238E27FC236}">
                <a16:creationId xmlns:a16="http://schemas.microsoft.com/office/drawing/2014/main" id="{A581F131-4E7A-264A-0E97-350E95496244}"/>
              </a:ext>
            </a:extLst>
          </p:cNvPr>
          <p:cNvGraphicFramePr>
            <a:graphicFrameLocks/>
          </p:cNvGraphicFramePr>
          <p:nvPr>
            <p:extLst>
              <p:ext uri="{D42A27DB-BD31-4B8C-83A1-F6EECF244321}">
                <p14:modId xmlns:p14="http://schemas.microsoft.com/office/powerpoint/2010/main" val="516246619"/>
              </p:ext>
            </p:extLst>
          </p:nvPr>
        </p:nvGraphicFramePr>
        <p:xfrm>
          <a:off x="1521618" y="1371600"/>
          <a:ext cx="7752384" cy="50749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8162553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C387D-635E-4541-A512-A599BD67D4DF}"/>
              </a:ext>
            </a:extLst>
          </p:cNvPr>
          <p:cNvSpPr>
            <a:spLocks noGrp="1"/>
          </p:cNvSpPr>
          <p:nvPr>
            <p:ph type="title"/>
          </p:nvPr>
        </p:nvSpPr>
        <p:spPr>
          <a:xfrm>
            <a:off x="677334" y="609600"/>
            <a:ext cx="8596668" cy="762000"/>
          </a:xfrm>
        </p:spPr>
        <p:txBody>
          <a:bodyPr/>
          <a:lstStyle/>
          <a:p>
            <a:pPr algn="ctr"/>
            <a:r>
              <a:rPr lang="en-US" dirty="0"/>
              <a:t>Governmental Activities</a:t>
            </a:r>
          </a:p>
        </p:txBody>
      </p:sp>
      <p:graphicFrame>
        <p:nvGraphicFramePr>
          <p:cNvPr id="4" name="Content Placeholder 3">
            <a:extLst>
              <a:ext uri="{FF2B5EF4-FFF2-40B4-BE49-F238E27FC236}">
                <a16:creationId xmlns:a16="http://schemas.microsoft.com/office/drawing/2014/main" id="{90A0AFFD-3339-4AD1-A4C9-C788B52605B7}"/>
              </a:ext>
            </a:extLst>
          </p:cNvPr>
          <p:cNvGraphicFramePr>
            <a:graphicFrameLocks noGrp="1"/>
          </p:cNvGraphicFramePr>
          <p:nvPr>
            <p:ph idx="1"/>
            <p:extLst>
              <p:ext uri="{D42A27DB-BD31-4B8C-83A1-F6EECF244321}">
                <p14:modId xmlns:p14="http://schemas.microsoft.com/office/powerpoint/2010/main" val="3805918114"/>
              </p:ext>
            </p:extLst>
          </p:nvPr>
        </p:nvGraphicFramePr>
        <p:xfrm>
          <a:off x="677863" y="1371600"/>
          <a:ext cx="8596312" cy="46704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330470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C387D-635E-4541-A512-A599BD67D4DF}"/>
              </a:ext>
            </a:extLst>
          </p:cNvPr>
          <p:cNvSpPr>
            <a:spLocks noGrp="1"/>
          </p:cNvSpPr>
          <p:nvPr>
            <p:ph type="title"/>
          </p:nvPr>
        </p:nvSpPr>
        <p:spPr>
          <a:xfrm>
            <a:off x="677334" y="609600"/>
            <a:ext cx="8596668" cy="762000"/>
          </a:xfrm>
        </p:spPr>
        <p:txBody>
          <a:bodyPr/>
          <a:lstStyle/>
          <a:p>
            <a:pPr algn="ctr"/>
            <a:r>
              <a:rPr lang="en-US" dirty="0"/>
              <a:t>Governmental Activities</a:t>
            </a:r>
          </a:p>
        </p:txBody>
      </p:sp>
      <p:graphicFrame>
        <p:nvGraphicFramePr>
          <p:cNvPr id="6" name="Chart 5">
            <a:extLst>
              <a:ext uri="{FF2B5EF4-FFF2-40B4-BE49-F238E27FC236}">
                <a16:creationId xmlns:a16="http://schemas.microsoft.com/office/drawing/2014/main" id="{47B84C36-74F2-567F-30D5-CEDD4EE54C32}"/>
              </a:ext>
            </a:extLst>
          </p:cNvPr>
          <p:cNvGraphicFramePr>
            <a:graphicFrameLocks/>
          </p:cNvGraphicFramePr>
          <p:nvPr>
            <p:extLst>
              <p:ext uri="{D42A27DB-BD31-4B8C-83A1-F6EECF244321}">
                <p14:modId xmlns:p14="http://schemas.microsoft.com/office/powerpoint/2010/main" val="4061674627"/>
              </p:ext>
            </p:extLst>
          </p:nvPr>
        </p:nvGraphicFramePr>
        <p:xfrm>
          <a:off x="1645920" y="1371600"/>
          <a:ext cx="7628082" cy="425196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928723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47BE333A-7B85-413D-9E5B-67023732A9EB}"/>
              </a:ext>
            </a:extLst>
          </p:cNvPr>
          <p:cNvSpPr>
            <a:spLocks noGrp="1"/>
          </p:cNvSpPr>
          <p:nvPr>
            <p:ph type="title"/>
          </p:nvPr>
        </p:nvSpPr>
        <p:spPr/>
        <p:txBody>
          <a:bodyPr/>
          <a:lstStyle/>
          <a:p>
            <a:r>
              <a:rPr lang="en-US" dirty="0"/>
              <a:t>Government Wide Net Position</a:t>
            </a:r>
            <a:br>
              <a:rPr lang="en-US" dirty="0"/>
            </a:br>
            <a:r>
              <a:rPr lang="en-US" sz="3200" dirty="0"/>
              <a:t>Business-Type Activities</a:t>
            </a:r>
          </a:p>
        </p:txBody>
      </p:sp>
      <p:sp>
        <p:nvSpPr>
          <p:cNvPr id="6" name="Content Placeholder 5">
            <a:extLst>
              <a:ext uri="{FF2B5EF4-FFF2-40B4-BE49-F238E27FC236}">
                <a16:creationId xmlns:a16="http://schemas.microsoft.com/office/drawing/2014/main" id="{17EDB3DB-4A4A-44ED-B91E-EA6AACCD29E8}"/>
              </a:ext>
            </a:extLst>
          </p:cNvPr>
          <p:cNvSpPr>
            <a:spLocks noGrp="1"/>
          </p:cNvSpPr>
          <p:nvPr>
            <p:ph idx="1"/>
          </p:nvPr>
        </p:nvSpPr>
        <p:spPr/>
        <p:txBody>
          <a:bodyPr>
            <a:normAutofit/>
          </a:bodyPr>
          <a:lstStyle/>
          <a:p>
            <a:r>
              <a:rPr lang="en-US" dirty="0"/>
              <a:t>Business-Type Activities</a:t>
            </a:r>
          </a:p>
          <a:p>
            <a:pPr lvl="1"/>
            <a:r>
              <a:rPr lang="en-US" dirty="0"/>
              <a:t>Fiscal Year 2023		$3.9 billion</a:t>
            </a:r>
          </a:p>
          <a:p>
            <a:pPr lvl="1"/>
            <a:r>
              <a:rPr lang="en-US" dirty="0"/>
              <a:t>Fiscal Year 2022		$3.6 billion</a:t>
            </a:r>
          </a:p>
          <a:p>
            <a:pPr lvl="1"/>
            <a:r>
              <a:rPr lang="en-US" dirty="0">
                <a:highlight>
                  <a:srgbClr val="FFFF00"/>
                </a:highlight>
              </a:rPr>
              <a:t>Improvements here also relate to reduced pension expense, improving revenues and increases to capital assets</a:t>
            </a:r>
            <a:r>
              <a:rPr lang="en-US" dirty="0"/>
              <a:t>.</a:t>
            </a:r>
          </a:p>
          <a:p>
            <a:pPr lvl="1"/>
            <a:endParaRPr lang="en-US" dirty="0"/>
          </a:p>
          <a:p>
            <a:r>
              <a:rPr lang="en-US" dirty="0"/>
              <a:t>Major Funds Include Bureau of Environmental Services and Water</a:t>
            </a:r>
          </a:p>
          <a:p>
            <a:endParaRPr lang="en-US" dirty="0"/>
          </a:p>
        </p:txBody>
      </p:sp>
    </p:spTree>
    <p:extLst>
      <p:ext uri="{BB962C8B-B14F-4D97-AF65-F5344CB8AC3E}">
        <p14:creationId xmlns:p14="http://schemas.microsoft.com/office/powerpoint/2010/main" val="3205930013"/>
      </p:ext>
    </p:extLst>
  </p:cSld>
  <p:clrMapOvr>
    <a:masterClrMapping/>
  </p:clrMapOvr>
</p:sld>
</file>

<file path=ppt/theme/theme1.xml><?xml version="1.0" encoding="utf-8"?>
<a:theme xmlns:a="http://schemas.openxmlformats.org/drawingml/2006/main" name="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2.xml><?xml version="1.0" encoding="utf-8"?>
<a:theme xmlns:a="http://schemas.openxmlformats.org/drawingml/2006/main" name="1_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3.xml><?xml version="1.0" encoding="utf-8"?>
<a:theme xmlns:a="http://schemas.openxmlformats.org/drawingml/2006/main" name="2_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4.xml><?xml version="1.0" encoding="utf-8"?>
<a:theme xmlns:a="http://schemas.openxmlformats.org/drawingml/2006/main" name="3_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5.xml><?xml version="1.0" encoding="utf-8"?>
<a:theme xmlns:a="http://schemas.openxmlformats.org/drawingml/2006/main" name="4_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6.xml><?xml version="1.0" encoding="utf-8"?>
<a:theme xmlns:a="http://schemas.openxmlformats.org/drawingml/2006/main" name="Facet">
  <a:themeElements>
    <a:clrScheme name="Facet">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{834CF6A9-0BCD-481E-8C70-F461077F7D4F}tf02900722</Template>
  <TotalTime>15482</TotalTime>
  <Words>1492</Words>
  <Application>Microsoft Office PowerPoint</Application>
  <PresentationFormat>Widescreen</PresentationFormat>
  <Paragraphs>159</Paragraphs>
  <Slides>12</Slides>
  <Notes>12</Notes>
  <HiddenSlides>0</HiddenSlides>
  <MMClips>0</MMClips>
  <ScaleCrop>false</ScaleCrop>
  <HeadingPairs>
    <vt:vector size="6" baseType="variant">
      <vt:variant>
        <vt:lpstr>Fonts Used</vt:lpstr>
      </vt:variant>
      <vt:variant>
        <vt:i4>6</vt:i4>
      </vt:variant>
      <vt:variant>
        <vt:lpstr>Theme</vt:lpstr>
      </vt:variant>
      <vt:variant>
        <vt:i4>6</vt:i4>
      </vt:variant>
      <vt:variant>
        <vt:lpstr>Slide Titles</vt:lpstr>
      </vt:variant>
      <vt:variant>
        <vt:i4>12</vt:i4>
      </vt:variant>
    </vt:vector>
  </HeadingPairs>
  <TitlesOfParts>
    <vt:vector size="24" baseType="lpstr">
      <vt:lpstr>Arial</vt:lpstr>
      <vt:lpstr>Arial Narrow</vt:lpstr>
      <vt:lpstr>Calibri</vt:lpstr>
      <vt:lpstr>Georgia</vt:lpstr>
      <vt:lpstr>Trebuchet MS</vt:lpstr>
      <vt:lpstr>Wingdings 3</vt:lpstr>
      <vt:lpstr>MA Print PPT</vt:lpstr>
      <vt:lpstr>1_MA Print PPT</vt:lpstr>
      <vt:lpstr>2_MA Print PPT</vt:lpstr>
      <vt:lpstr>3_MA Print PPT</vt:lpstr>
      <vt:lpstr>4_MA Print PPT</vt:lpstr>
      <vt:lpstr>Facet</vt:lpstr>
      <vt:lpstr>Office of Management &amp; Finance Bureau of Revenue and Financial Services</vt:lpstr>
      <vt:lpstr>Prepared by</vt:lpstr>
      <vt:lpstr>Highlights of the FY2022-23 Annual Report</vt:lpstr>
      <vt:lpstr>Accounting and Grants Management Division Goals</vt:lpstr>
      <vt:lpstr>Government-Wide Net Position Governmental Activities</vt:lpstr>
      <vt:lpstr>Governmental Activities</vt:lpstr>
      <vt:lpstr>Governmental Activities</vt:lpstr>
      <vt:lpstr>Governmental Activities</vt:lpstr>
      <vt:lpstr>Government Wide Net Position Business-Type Activities</vt:lpstr>
      <vt:lpstr>Business-Type Activities</vt:lpstr>
      <vt:lpstr>Business-Type Activities</vt:lpstr>
      <vt:lpstr>Business-Type Activities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Office of Management &amp; Finance Bureau of Revenue and Financial Services</dc:title>
  <dc:creator>Tuttle, Ashley</dc:creator>
  <cp:lastModifiedBy>Sanders, Kevin</cp:lastModifiedBy>
  <cp:revision>116</cp:revision>
  <dcterms:created xsi:type="dcterms:W3CDTF">2021-11-16T19:56:57Z</dcterms:created>
  <dcterms:modified xsi:type="dcterms:W3CDTF">2023-12-01T16:37:31Z</dcterms:modified>
</cp:coreProperties>
</file>