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1"/>
  </p:notesMasterIdLst>
  <p:sldIdLst>
    <p:sldId id="490" r:id="rId3"/>
    <p:sldId id="502" r:id="rId4"/>
    <p:sldId id="503" r:id="rId5"/>
    <p:sldId id="485" r:id="rId6"/>
    <p:sldId id="493" r:id="rId7"/>
    <p:sldId id="257" r:id="rId8"/>
    <p:sldId id="494" r:id="rId9"/>
    <p:sldId id="48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der, Lisa" initials="SL" lastIdx="1" clrIdx="0">
    <p:extLst>
      <p:ext uri="{19B8F6BF-5375-455C-9EA6-DF929625EA0E}">
        <p15:presenceInfo xmlns:p15="http://schemas.microsoft.com/office/powerpoint/2012/main" userId="S::Lisa.Strader@portlandoregon.gov::199bfa27-9380-4045-86dc-b25aaa6b56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FF00"/>
    <a:srgbClr val="009FAD"/>
    <a:srgbClr val="64AD83"/>
    <a:srgbClr val="CA762B"/>
    <a:srgbClr val="F5811F"/>
    <a:srgbClr val="F1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8CC120-EA69-411E-9B52-F862BF0186F1}" v="19" dt="2023-10-09T17:50:06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1" autoAdjust="0"/>
    <p:restoredTop sz="95417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32" y="162"/>
      </p:cViewPr>
      <p:guideLst/>
    </p:cSldViewPr>
  </p:slideViewPr>
  <p:outlineViewPr>
    <p:cViewPr>
      <p:scale>
        <a:sx n="33" d="100"/>
        <a:sy n="33" d="100"/>
      </p:scale>
      <p:origin x="0" y="-56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ader, Lisa" userId="199bfa27-9380-4045-86dc-b25aaa6b56e8" providerId="ADAL" clId="{468CC120-EA69-411E-9B52-F862BF0186F1}"/>
    <pc:docChg chg="undo custSel addSld delSld modSld sldOrd">
      <pc:chgData name="Strader, Lisa" userId="199bfa27-9380-4045-86dc-b25aaa6b56e8" providerId="ADAL" clId="{468CC120-EA69-411E-9B52-F862BF0186F1}" dt="2023-10-09T17:56:53.847" v="6319" actId="962"/>
      <pc:docMkLst>
        <pc:docMk/>
      </pc:docMkLst>
      <pc:sldChg chg="addSp delSp modSp mod">
        <pc:chgData name="Strader, Lisa" userId="199bfa27-9380-4045-86dc-b25aaa6b56e8" providerId="ADAL" clId="{468CC120-EA69-411E-9B52-F862BF0186F1}" dt="2023-10-09T17:55:00.810" v="5709" actId="962"/>
        <pc:sldMkLst>
          <pc:docMk/>
          <pc:sldMk cId="2786218930" sldId="257"/>
        </pc:sldMkLst>
        <pc:spChg chg="del mod">
          <ac:chgData name="Strader, Lisa" userId="199bfa27-9380-4045-86dc-b25aaa6b56e8" providerId="ADAL" clId="{468CC120-EA69-411E-9B52-F862BF0186F1}" dt="2023-10-05T19:41:57.554" v="2476" actId="478"/>
          <ac:spMkLst>
            <pc:docMk/>
            <pc:sldMk cId="2786218930" sldId="257"/>
            <ac:spMk id="2" creationId="{00000000-0000-0000-0000-000000000000}"/>
          </ac:spMkLst>
        </pc:spChg>
        <pc:spChg chg="mod">
          <ac:chgData name="Strader, Lisa" userId="199bfa27-9380-4045-86dc-b25aaa6b56e8" providerId="ADAL" clId="{468CC120-EA69-411E-9B52-F862BF0186F1}" dt="2023-10-05T20:43:27.042" v="3002" actId="20577"/>
          <ac:spMkLst>
            <pc:docMk/>
            <pc:sldMk cId="2786218930" sldId="257"/>
            <ac:spMk id="3" creationId="{00000000-0000-0000-0000-000000000000}"/>
          </ac:spMkLst>
        </pc:spChg>
        <pc:spChg chg="add del mod">
          <ac:chgData name="Strader, Lisa" userId="199bfa27-9380-4045-86dc-b25aaa6b56e8" providerId="ADAL" clId="{468CC120-EA69-411E-9B52-F862BF0186F1}" dt="2023-10-05T19:42:00.926" v="2477" actId="478"/>
          <ac:spMkLst>
            <pc:docMk/>
            <pc:sldMk cId="2786218930" sldId="257"/>
            <ac:spMk id="10" creationId="{6A861EE8-DE8F-7D6F-1A3A-56F2B2F60FA0}"/>
          </ac:spMkLst>
        </pc:spChg>
        <pc:picChg chg="del">
          <ac:chgData name="Strader, Lisa" userId="199bfa27-9380-4045-86dc-b25aaa6b56e8" providerId="ADAL" clId="{468CC120-EA69-411E-9B52-F862BF0186F1}" dt="2023-10-05T19:40:09.706" v="2449" actId="478"/>
          <ac:picMkLst>
            <pc:docMk/>
            <pc:sldMk cId="2786218930" sldId="257"/>
            <ac:picMk id="4" creationId="{00000000-0000-0000-0000-000000000000}"/>
          </ac:picMkLst>
        </pc:picChg>
        <pc:picChg chg="add mod">
          <ac:chgData name="Strader, Lisa" userId="199bfa27-9380-4045-86dc-b25aaa6b56e8" providerId="ADAL" clId="{468CC120-EA69-411E-9B52-F862BF0186F1}" dt="2023-10-09T17:55:00.810" v="5709" actId="962"/>
          <ac:picMkLst>
            <pc:docMk/>
            <pc:sldMk cId="2786218930" sldId="257"/>
            <ac:picMk id="7" creationId="{9EB656C1-069B-0E9D-A68E-2D78035B7FF5}"/>
          </ac:picMkLst>
        </pc:picChg>
      </pc:sldChg>
      <pc:sldChg chg="del">
        <pc:chgData name="Strader, Lisa" userId="199bfa27-9380-4045-86dc-b25aaa6b56e8" providerId="ADAL" clId="{468CC120-EA69-411E-9B52-F862BF0186F1}" dt="2023-10-05T18:44:01.324" v="145" actId="47"/>
        <pc:sldMkLst>
          <pc:docMk/>
          <pc:sldMk cId="2227944655" sldId="271"/>
        </pc:sldMkLst>
      </pc:sldChg>
      <pc:sldChg chg="del">
        <pc:chgData name="Strader, Lisa" userId="199bfa27-9380-4045-86dc-b25aaa6b56e8" providerId="ADAL" clId="{468CC120-EA69-411E-9B52-F862BF0186F1}" dt="2023-10-05T19:00:34.059" v="523" actId="47"/>
        <pc:sldMkLst>
          <pc:docMk/>
          <pc:sldMk cId="1218672824" sldId="272"/>
        </pc:sldMkLst>
      </pc:sldChg>
      <pc:sldChg chg="del">
        <pc:chgData name="Strader, Lisa" userId="199bfa27-9380-4045-86dc-b25aaa6b56e8" providerId="ADAL" clId="{468CC120-EA69-411E-9B52-F862BF0186F1}" dt="2023-10-05T19:00:49.380" v="526" actId="47"/>
        <pc:sldMkLst>
          <pc:docMk/>
          <pc:sldMk cId="3313123254" sldId="273"/>
        </pc:sldMkLst>
      </pc:sldChg>
      <pc:sldChg chg="del">
        <pc:chgData name="Strader, Lisa" userId="199bfa27-9380-4045-86dc-b25aaa6b56e8" providerId="ADAL" clId="{468CC120-EA69-411E-9B52-F862BF0186F1}" dt="2023-10-05T19:00:31.141" v="521" actId="47"/>
        <pc:sldMkLst>
          <pc:docMk/>
          <pc:sldMk cId="2014538007" sldId="412"/>
        </pc:sldMkLst>
      </pc:sldChg>
      <pc:sldChg chg="del">
        <pc:chgData name="Strader, Lisa" userId="199bfa27-9380-4045-86dc-b25aaa6b56e8" providerId="ADAL" clId="{468CC120-EA69-411E-9B52-F862BF0186F1}" dt="2023-10-05T19:00:32.142" v="522" actId="47"/>
        <pc:sldMkLst>
          <pc:docMk/>
          <pc:sldMk cId="3275532921" sldId="429"/>
        </pc:sldMkLst>
      </pc:sldChg>
      <pc:sldChg chg="addSp delSp add del setBg delDesignElem">
        <pc:chgData name="Strader, Lisa" userId="199bfa27-9380-4045-86dc-b25aaa6b56e8" providerId="ADAL" clId="{468CC120-EA69-411E-9B52-F862BF0186F1}" dt="2023-10-05T21:10:09.773" v="3052" actId="2696"/>
        <pc:sldMkLst>
          <pc:docMk/>
          <pc:sldMk cId="618332472" sldId="431"/>
        </pc:sldMkLst>
        <pc:spChg chg="add del">
          <ac:chgData name="Strader, Lisa" userId="199bfa27-9380-4045-86dc-b25aaa6b56e8" providerId="ADAL" clId="{468CC120-EA69-411E-9B52-F862BF0186F1}" dt="2023-10-05T21:09:54.040" v="3049"/>
          <ac:spMkLst>
            <pc:docMk/>
            <pc:sldMk cId="618332472" sldId="431"/>
            <ac:spMk id="10" creationId="{22F15A2D-2324-487D-A02A-BF46C5C580EB}"/>
          </ac:spMkLst>
        </pc:spChg>
        <pc:spChg chg="add del">
          <ac:chgData name="Strader, Lisa" userId="199bfa27-9380-4045-86dc-b25aaa6b56e8" providerId="ADAL" clId="{468CC120-EA69-411E-9B52-F862BF0186F1}" dt="2023-10-05T21:09:54.040" v="3049"/>
          <ac:spMkLst>
            <pc:docMk/>
            <pc:sldMk cId="618332472" sldId="431"/>
            <ac:spMk id="12" creationId="{17A7F34E-D418-47E2-9F86-2C45BBC31210}"/>
          </ac:spMkLst>
        </pc:spChg>
        <pc:spChg chg="add del">
          <ac:chgData name="Strader, Lisa" userId="199bfa27-9380-4045-86dc-b25aaa6b56e8" providerId="ADAL" clId="{468CC120-EA69-411E-9B52-F862BF0186F1}" dt="2023-10-05T21:09:54.040" v="3049"/>
          <ac:spMkLst>
            <pc:docMk/>
            <pc:sldMk cId="618332472" sldId="431"/>
            <ac:spMk id="14" creationId="{2AEAFA59-923A-4F54-8B49-44C970BCC323}"/>
          </ac:spMkLst>
        </pc:spChg>
        <pc:picChg chg="add del">
          <ac:chgData name="Strader, Lisa" userId="199bfa27-9380-4045-86dc-b25aaa6b56e8" providerId="ADAL" clId="{468CC120-EA69-411E-9B52-F862BF0186F1}" dt="2023-10-05T21:09:52.636" v="3048"/>
          <ac:picMkLst>
            <pc:docMk/>
            <pc:sldMk cId="618332472" sldId="431"/>
            <ac:picMk id="2" creationId="{B03D3FF7-F283-1EF3-7844-6E200285AC86}"/>
          </ac:picMkLst>
        </pc:picChg>
      </pc:sldChg>
      <pc:sldChg chg="addSp delSp modSp del mod">
        <pc:chgData name="Strader, Lisa" userId="199bfa27-9380-4045-86dc-b25aaa6b56e8" providerId="ADAL" clId="{468CC120-EA69-411E-9B52-F862BF0186F1}" dt="2023-10-05T19:41:09.295" v="2459" actId="47"/>
        <pc:sldMkLst>
          <pc:docMk/>
          <pc:sldMk cId="2150679687" sldId="460"/>
        </pc:sldMkLst>
        <pc:spChg chg="del mod">
          <ac:chgData name="Strader, Lisa" userId="199bfa27-9380-4045-86dc-b25aaa6b56e8" providerId="ADAL" clId="{468CC120-EA69-411E-9B52-F862BF0186F1}" dt="2023-10-05T18:49:09.916" v="304" actId="478"/>
          <ac:spMkLst>
            <pc:docMk/>
            <pc:sldMk cId="2150679687" sldId="460"/>
            <ac:spMk id="3" creationId="{101BE84A-48D1-4DA9-9EDC-9118E4E42BDF}"/>
          </ac:spMkLst>
        </pc:spChg>
        <pc:spChg chg="mod">
          <ac:chgData name="Strader, Lisa" userId="199bfa27-9380-4045-86dc-b25aaa6b56e8" providerId="ADAL" clId="{468CC120-EA69-411E-9B52-F862BF0186F1}" dt="2023-10-05T17:09:36.973" v="131" actId="120"/>
          <ac:spMkLst>
            <pc:docMk/>
            <pc:sldMk cId="2150679687" sldId="460"/>
            <ac:spMk id="4" creationId="{59C216DE-C6D7-4411-8FD8-79E21716886D}"/>
          </ac:spMkLst>
        </pc:spChg>
        <pc:spChg chg="add mod">
          <ac:chgData name="Strader, Lisa" userId="199bfa27-9380-4045-86dc-b25aaa6b56e8" providerId="ADAL" clId="{468CC120-EA69-411E-9B52-F862BF0186F1}" dt="2023-10-05T18:54:53.750" v="520" actId="255"/>
          <ac:spMkLst>
            <pc:docMk/>
            <pc:sldMk cId="2150679687" sldId="460"/>
            <ac:spMk id="7" creationId="{B496B3AC-67A7-3291-FF29-1B567A9EA8A1}"/>
          </ac:spMkLst>
        </pc:spChg>
        <pc:picChg chg="add del mod">
          <ac:chgData name="Strader, Lisa" userId="199bfa27-9380-4045-86dc-b25aaa6b56e8" providerId="ADAL" clId="{468CC120-EA69-411E-9B52-F862BF0186F1}" dt="2023-10-05T19:36:37.301" v="1888" actId="478"/>
          <ac:picMkLst>
            <pc:docMk/>
            <pc:sldMk cId="2150679687" sldId="460"/>
            <ac:picMk id="6" creationId="{30B552DF-D2AE-FDC8-624D-7B245E49124C}"/>
          </ac:picMkLst>
        </pc:picChg>
        <pc:picChg chg="add mod">
          <ac:chgData name="Strader, Lisa" userId="199bfa27-9380-4045-86dc-b25aaa6b56e8" providerId="ADAL" clId="{468CC120-EA69-411E-9B52-F862BF0186F1}" dt="2023-10-05T19:39:07.922" v="2442" actId="962"/>
          <ac:picMkLst>
            <pc:docMk/>
            <pc:sldMk cId="2150679687" sldId="460"/>
            <ac:picMk id="9" creationId="{1C66831D-BB06-4362-7C0D-9C9A95305ABB}"/>
          </ac:picMkLst>
        </pc:picChg>
      </pc:sldChg>
      <pc:sldChg chg="addSp delSp modSp mod ord">
        <pc:chgData name="Strader, Lisa" userId="199bfa27-9380-4045-86dc-b25aaa6b56e8" providerId="ADAL" clId="{468CC120-EA69-411E-9B52-F862BF0186F1}" dt="2023-10-05T20:39:36.810" v="2858" actId="14100"/>
        <pc:sldMkLst>
          <pc:docMk/>
          <pc:sldMk cId="3386466912" sldId="485"/>
        </pc:sldMkLst>
        <pc:spChg chg="del mod">
          <ac:chgData name="Strader, Lisa" userId="199bfa27-9380-4045-86dc-b25aaa6b56e8" providerId="ADAL" clId="{468CC120-EA69-411E-9B52-F862BF0186F1}" dt="2023-10-05T17:25:36.950" v="135" actId="478"/>
          <ac:spMkLst>
            <pc:docMk/>
            <pc:sldMk cId="3386466912" sldId="485"/>
            <ac:spMk id="2" creationId="{032450DC-0BCA-4763-AFE9-3E438DBBC5C4}"/>
          </ac:spMkLst>
        </pc:spChg>
        <pc:spChg chg="add del mod">
          <ac:chgData name="Strader, Lisa" userId="199bfa27-9380-4045-86dc-b25aaa6b56e8" providerId="ADAL" clId="{468CC120-EA69-411E-9B52-F862BF0186F1}" dt="2023-10-05T17:25:40.327" v="136" actId="478"/>
          <ac:spMkLst>
            <pc:docMk/>
            <pc:sldMk cId="3386466912" sldId="485"/>
            <ac:spMk id="5" creationId="{E3BA4B38-0EC5-9093-0A36-961E6C2051F1}"/>
          </ac:spMkLst>
        </pc:spChg>
        <pc:spChg chg="add mod">
          <ac:chgData name="Strader, Lisa" userId="199bfa27-9380-4045-86dc-b25aaa6b56e8" providerId="ADAL" clId="{468CC120-EA69-411E-9B52-F862BF0186F1}" dt="2023-10-05T20:39:36.810" v="2858" actId="14100"/>
          <ac:spMkLst>
            <pc:docMk/>
            <pc:sldMk cId="3386466912" sldId="485"/>
            <ac:spMk id="8" creationId="{D3CF3518-1129-CD7C-0A8E-2A0480C2B799}"/>
          </ac:spMkLst>
        </pc:spChg>
        <pc:picChg chg="add mod">
          <ac:chgData name="Strader, Lisa" userId="199bfa27-9380-4045-86dc-b25aaa6b56e8" providerId="ADAL" clId="{468CC120-EA69-411E-9B52-F862BF0186F1}" dt="2023-10-05T19:32:11.493" v="1397" actId="962"/>
          <ac:picMkLst>
            <pc:docMk/>
            <pc:sldMk cId="3386466912" sldId="485"/>
            <ac:picMk id="7" creationId="{939DBDA5-F42C-81ED-C526-9CFFDE00BDFC}"/>
          </ac:picMkLst>
        </pc:picChg>
      </pc:sldChg>
      <pc:sldChg chg="addSp delSp modSp mod">
        <pc:chgData name="Strader, Lisa" userId="199bfa27-9380-4045-86dc-b25aaa6b56e8" providerId="ADAL" clId="{468CC120-EA69-411E-9B52-F862BF0186F1}" dt="2023-10-09T17:52:15.663" v="4547" actId="962"/>
        <pc:sldMkLst>
          <pc:docMk/>
          <pc:sldMk cId="2258234702" sldId="488"/>
        </pc:sldMkLst>
        <pc:spChg chg="mod">
          <ac:chgData name="Strader, Lisa" userId="199bfa27-9380-4045-86dc-b25aaa6b56e8" providerId="ADAL" clId="{468CC120-EA69-411E-9B52-F862BF0186F1}" dt="2023-10-05T21:07:08.442" v="3038" actId="26606"/>
          <ac:spMkLst>
            <pc:docMk/>
            <pc:sldMk cId="2258234702" sldId="488"/>
            <ac:spMk id="2" creationId="{06F14B5F-A028-4EAA-892F-7B8B258D4935}"/>
          </ac:spMkLst>
        </pc:spChg>
        <pc:spChg chg="mod ord">
          <ac:chgData name="Strader, Lisa" userId="199bfa27-9380-4045-86dc-b25aaa6b56e8" providerId="ADAL" clId="{468CC120-EA69-411E-9B52-F862BF0186F1}" dt="2023-10-05T21:07:08.442" v="3038" actId="26606"/>
          <ac:spMkLst>
            <pc:docMk/>
            <pc:sldMk cId="2258234702" sldId="488"/>
            <ac:spMk id="3" creationId="{48DB5A7F-8E8D-2051-FA6A-A6AF03D80BD9}"/>
          </ac:spMkLst>
        </pc:spChg>
        <pc:spChg chg="del mod">
          <ac:chgData name="Strader, Lisa" userId="199bfa27-9380-4045-86dc-b25aaa6b56e8" providerId="ADAL" clId="{468CC120-EA69-411E-9B52-F862BF0186F1}" dt="2023-10-05T21:03:00.666" v="3032" actId="478"/>
          <ac:spMkLst>
            <pc:docMk/>
            <pc:sldMk cId="2258234702" sldId="488"/>
            <ac:spMk id="4" creationId="{F0C10F84-8D72-4782-A036-FA09AADF0E85}"/>
          </ac:spMkLst>
        </pc:spChg>
        <pc:spChg chg="add del">
          <ac:chgData name="Strader, Lisa" userId="199bfa27-9380-4045-86dc-b25aaa6b56e8" providerId="ADAL" clId="{468CC120-EA69-411E-9B52-F862BF0186F1}" dt="2023-10-05T21:07:08.442" v="3038" actId="26606"/>
          <ac:spMkLst>
            <pc:docMk/>
            <pc:sldMk cId="2258234702" sldId="488"/>
            <ac:spMk id="15" creationId="{7CB4857B-ED7C-444D-9F04-2F885114A1C2}"/>
          </ac:spMkLst>
        </pc:spChg>
        <pc:spChg chg="add del">
          <ac:chgData name="Strader, Lisa" userId="199bfa27-9380-4045-86dc-b25aaa6b56e8" providerId="ADAL" clId="{468CC120-EA69-411E-9B52-F862BF0186F1}" dt="2023-10-05T21:07:08.442" v="3038" actId="26606"/>
          <ac:spMkLst>
            <pc:docMk/>
            <pc:sldMk cId="2258234702" sldId="488"/>
            <ac:spMk id="16" creationId="{D18046FB-44EA-4FD8-A585-EA09A319B2D0}"/>
          </ac:spMkLst>
        </pc:spChg>
        <pc:spChg chg="add del">
          <ac:chgData name="Strader, Lisa" userId="199bfa27-9380-4045-86dc-b25aaa6b56e8" providerId="ADAL" clId="{468CC120-EA69-411E-9B52-F862BF0186F1}" dt="2023-10-05T21:07:08.442" v="3038" actId="26606"/>
          <ac:spMkLst>
            <pc:docMk/>
            <pc:sldMk cId="2258234702" sldId="488"/>
            <ac:spMk id="17" creationId="{479F5F2B-8B58-4140-AE6A-51F6C67B18D9}"/>
          </ac:spMkLst>
        </pc:spChg>
        <pc:spChg chg="add del">
          <ac:chgData name="Strader, Lisa" userId="199bfa27-9380-4045-86dc-b25aaa6b56e8" providerId="ADAL" clId="{468CC120-EA69-411E-9B52-F862BF0186F1}" dt="2023-10-05T21:07:08.437" v="3037" actId="26606"/>
          <ac:spMkLst>
            <pc:docMk/>
            <pc:sldMk cId="2258234702" sldId="488"/>
            <ac:spMk id="22" creationId="{B9D7E975-9161-4F2D-AC53-69E1912F6B5D}"/>
          </ac:spMkLst>
        </pc:spChg>
        <pc:spChg chg="add del">
          <ac:chgData name="Strader, Lisa" userId="199bfa27-9380-4045-86dc-b25aaa6b56e8" providerId="ADAL" clId="{468CC120-EA69-411E-9B52-F862BF0186F1}" dt="2023-10-05T21:07:08.437" v="3037" actId="26606"/>
          <ac:spMkLst>
            <pc:docMk/>
            <pc:sldMk cId="2258234702" sldId="488"/>
            <ac:spMk id="24" creationId="{827DC2C4-B485-428A-BF4A-472D2967F47F}"/>
          </ac:spMkLst>
        </pc:spChg>
        <pc:spChg chg="add del">
          <ac:chgData name="Strader, Lisa" userId="199bfa27-9380-4045-86dc-b25aaa6b56e8" providerId="ADAL" clId="{468CC120-EA69-411E-9B52-F862BF0186F1}" dt="2023-10-05T21:07:08.437" v="3037" actId="26606"/>
          <ac:spMkLst>
            <pc:docMk/>
            <pc:sldMk cId="2258234702" sldId="488"/>
            <ac:spMk id="26" creationId="{463E6235-1649-4B47-9862-4026FC473B6F}"/>
          </ac:spMkLst>
        </pc:spChg>
        <pc:spChg chg="add">
          <ac:chgData name="Strader, Lisa" userId="199bfa27-9380-4045-86dc-b25aaa6b56e8" providerId="ADAL" clId="{468CC120-EA69-411E-9B52-F862BF0186F1}" dt="2023-10-05T21:07:08.442" v="3038" actId="26606"/>
          <ac:spMkLst>
            <pc:docMk/>
            <pc:sldMk cId="2258234702" sldId="488"/>
            <ac:spMk id="28" creationId="{04357C93-F0CB-4A1C-8F77-4E9063789819}"/>
          </ac:spMkLst>
        </pc:spChg>
        <pc:spChg chg="add">
          <ac:chgData name="Strader, Lisa" userId="199bfa27-9380-4045-86dc-b25aaa6b56e8" providerId="ADAL" clId="{468CC120-EA69-411E-9B52-F862BF0186F1}" dt="2023-10-05T21:07:08.442" v="3038" actId="26606"/>
          <ac:spMkLst>
            <pc:docMk/>
            <pc:sldMk cId="2258234702" sldId="488"/>
            <ac:spMk id="29" creationId="{91DC6ABD-215C-4EA8-A483-CEF5B99AB385}"/>
          </ac:spMkLst>
        </pc:spChg>
        <pc:grpChg chg="add">
          <ac:chgData name="Strader, Lisa" userId="199bfa27-9380-4045-86dc-b25aaa6b56e8" providerId="ADAL" clId="{468CC120-EA69-411E-9B52-F862BF0186F1}" dt="2023-10-05T21:07:08.442" v="3038" actId="26606"/>
          <ac:grpSpMkLst>
            <pc:docMk/>
            <pc:sldMk cId="2258234702" sldId="488"/>
            <ac:grpSpMk id="30" creationId="{3AF6A671-C637-4547-85F4-51B6D1881399}"/>
          </ac:grpSpMkLst>
        </pc:grpChg>
        <pc:picChg chg="add mod ord">
          <ac:chgData name="Strader, Lisa" userId="199bfa27-9380-4045-86dc-b25aaa6b56e8" providerId="ADAL" clId="{468CC120-EA69-411E-9B52-F862BF0186F1}" dt="2023-10-09T17:52:15.663" v="4547" actId="962"/>
          <ac:picMkLst>
            <pc:docMk/>
            <pc:sldMk cId="2258234702" sldId="488"/>
            <ac:picMk id="6" creationId="{68BF6FB0-33A3-DA60-E1CB-FF5E6A1219C4}"/>
          </ac:picMkLst>
        </pc:picChg>
      </pc:sldChg>
      <pc:sldChg chg="addSp delSp modSp mod">
        <pc:chgData name="Strader, Lisa" userId="199bfa27-9380-4045-86dc-b25aaa6b56e8" providerId="ADAL" clId="{468CC120-EA69-411E-9B52-F862BF0186F1}" dt="2023-10-05T19:39:30.104" v="2447" actId="1076"/>
        <pc:sldMkLst>
          <pc:docMk/>
          <pc:sldMk cId="2297127994" sldId="490"/>
        </pc:sldMkLst>
        <pc:spChg chg="mod ord">
          <ac:chgData name="Strader, Lisa" userId="199bfa27-9380-4045-86dc-b25aaa6b56e8" providerId="ADAL" clId="{468CC120-EA69-411E-9B52-F862BF0186F1}" dt="2023-10-05T17:08:07.574" v="121" actId="26606"/>
          <ac:spMkLst>
            <pc:docMk/>
            <pc:sldMk cId="2297127994" sldId="490"/>
            <ac:spMk id="2" creationId="{ECCD3DF6-66E0-736C-272B-90BFFB2CE533}"/>
          </ac:spMkLst>
        </pc:spChg>
        <pc:spChg chg="mod">
          <ac:chgData name="Strader, Lisa" userId="199bfa27-9380-4045-86dc-b25aaa6b56e8" providerId="ADAL" clId="{468CC120-EA69-411E-9B52-F862BF0186F1}" dt="2023-10-05T17:09:03.558" v="130" actId="255"/>
          <ac:spMkLst>
            <pc:docMk/>
            <pc:sldMk cId="2297127994" sldId="490"/>
            <ac:spMk id="4" creationId="{00CBC379-8ED5-F76E-BF3A-108CAC33AC86}"/>
          </ac:spMkLst>
        </pc:spChg>
        <pc:spChg chg="add">
          <ac:chgData name="Strader, Lisa" userId="199bfa27-9380-4045-86dc-b25aaa6b56e8" providerId="ADAL" clId="{468CC120-EA69-411E-9B52-F862BF0186F1}" dt="2023-10-05T17:08:07.574" v="121" actId="26606"/>
          <ac:spMkLst>
            <pc:docMk/>
            <pc:sldMk cId="2297127994" sldId="490"/>
            <ac:spMk id="13" creationId="{19D32F93-50AC-4C46-A5DB-291C60DDB7BD}"/>
          </ac:spMkLst>
        </pc:spChg>
        <pc:spChg chg="add">
          <ac:chgData name="Strader, Lisa" userId="199bfa27-9380-4045-86dc-b25aaa6b56e8" providerId="ADAL" clId="{468CC120-EA69-411E-9B52-F862BF0186F1}" dt="2023-10-05T17:08:07.574" v="121" actId="26606"/>
          <ac:spMkLst>
            <pc:docMk/>
            <pc:sldMk cId="2297127994" sldId="490"/>
            <ac:spMk id="15" creationId="{B9A1D9BC-1455-4308-9ABD-A3F8EDB67AAF}"/>
          </ac:spMkLst>
        </pc:spChg>
        <pc:spChg chg="add">
          <ac:chgData name="Strader, Lisa" userId="199bfa27-9380-4045-86dc-b25aaa6b56e8" providerId="ADAL" clId="{468CC120-EA69-411E-9B52-F862BF0186F1}" dt="2023-10-05T17:08:07.574" v="121" actId="26606"/>
          <ac:spMkLst>
            <pc:docMk/>
            <pc:sldMk cId="2297127994" sldId="490"/>
            <ac:spMk id="17" creationId="{827DC2C4-B485-428A-BF4A-472D2967F47F}"/>
          </ac:spMkLst>
        </pc:spChg>
        <pc:spChg chg="add">
          <ac:chgData name="Strader, Lisa" userId="199bfa27-9380-4045-86dc-b25aaa6b56e8" providerId="ADAL" clId="{468CC120-EA69-411E-9B52-F862BF0186F1}" dt="2023-10-05T17:08:07.574" v="121" actId="26606"/>
          <ac:spMkLst>
            <pc:docMk/>
            <pc:sldMk cId="2297127994" sldId="490"/>
            <ac:spMk id="19" creationId="{4A62647B-1222-407C-8740-5A497612B1F5}"/>
          </ac:spMkLst>
        </pc:spChg>
        <pc:picChg chg="del">
          <ac:chgData name="Strader, Lisa" userId="199bfa27-9380-4045-86dc-b25aaa6b56e8" providerId="ADAL" clId="{468CC120-EA69-411E-9B52-F862BF0186F1}" dt="2023-10-05T17:03:29.467" v="0" actId="478"/>
          <ac:picMkLst>
            <pc:docMk/>
            <pc:sldMk cId="2297127994" sldId="490"/>
            <ac:picMk id="3" creationId="{D308B01C-34CB-DFBB-3041-146F7326DB3C}"/>
          </ac:picMkLst>
        </pc:picChg>
        <pc:picChg chg="add mod ord">
          <ac:chgData name="Strader, Lisa" userId="199bfa27-9380-4045-86dc-b25aaa6b56e8" providerId="ADAL" clId="{468CC120-EA69-411E-9B52-F862BF0186F1}" dt="2023-10-05T19:39:27.330" v="2446" actId="1076"/>
          <ac:picMkLst>
            <pc:docMk/>
            <pc:sldMk cId="2297127994" sldId="490"/>
            <ac:picMk id="6" creationId="{6EAA44A4-BD1C-DA5B-0AC8-7DED88E8C2BD}"/>
          </ac:picMkLst>
        </pc:picChg>
        <pc:picChg chg="add mod">
          <ac:chgData name="Strader, Lisa" userId="199bfa27-9380-4045-86dc-b25aaa6b56e8" providerId="ADAL" clId="{468CC120-EA69-411E-9B52-F862BF0186F1}" dt="2023-10-05T19:39:30.104" v="2447" actId="1076"/>
          <ac:picMkLst>
            <pc:docMk/>
            <pc:sldMk cId="2297127994" sldId="490"/>
            <ac:picMk id="8" creationId="{3F9486ED-1A29-4835-48B9-E8EEB51AB22F}"/>
          </ac:picMkLst>
        </pc:picChg>
      </pc:sldChg>
      <pc:sldChg chg="del">
        <pc:chgData name="Strader, Lisa" userId="199bfa27-9380-4045-86dc-b25aaa6b56e8" providerId="ADAL" clId="{468CC120-EA69-411E-9B52-F862BF0186F1}" dt="2023-10-05T20:55:54.436" v="3018" actId="47"/>
        <pc:sldMkLst>
          <pc:docMk/>
          <pc:sldMk cId="279918108" sldId="491"/>
        </pc:sldMkLst>
      </pc:sldChg>
      <pc:sldChg chg="del">
        <pc:chgData name="Strader, Lisa" userId="199bfa27-9380-4045-86dc-b25aaa6b56e8" providerId="ADAL" clId="{468CC120-EA69-411E-9B52-F862BF0186F1}" dt="2023-10-05T18:44:04.512" v="146" actId="47"/>
        <pc:sldMkLst>
          <pc:docMk/>
          <pc:sldMk cId="3818916718" sldId="492"/>
        </pc:sldMkLst>
      </pc:sldChg>
      <pc:sldChg chg="addSp delSp modSp mod ord">
        <pc:chgData name="Strader, Lisa" userId="199bfa27-9380-4045-86dc-b25aaa6b56e8" providerId="ADAL" clId="{468CC120-EA69-411E-9B52-F862BF0186F1}" dt="2023-10-05T20:42:41.251" v="2994" actId="255"/>
        <pc:sldMkLst>
          <pc:docMk/>
          <pc:sldMk cId="255933573" sldId="493"/>
        </pc:sldMkLst>
        <pc:spChg chg="del mod">
          <ac:chgData name="Strader, Lisa" userId="199bfa27-9380-4045-86dc-b25aaa6b56e8" providerId="ADAL" clId="{468CC120-EA69-411E-9B52-F862BF0186F1}" dt="2023-10-05T18:44:29.152" v="149" actId="478"/>
          <ac:spMkLst>
            <pc:docMk/>
            <pc:sldMk cId="255933573" sldId="493"/>
            <ac:spMk id="2" creationId="{4D9359E3-DD50-B0F4-9341-756BB4B6FB69}"/>
          </ac:spMkLst>
        </pc:spChg>
        <pc:spChg chg="mod">
          <ac:chgData name="Strader, Lisa" userId="199bfa27-9380-4045-86dc-b25aaa6b56e8" providerId="ADAL" clId="{468CC120-EA69-411E-9B52-F862BF0186F1}" dt="2023-10-05T20:42:41.251" v="2994" actId="255"/>
          <ac:spMkLst>
            <pc:docMk/>
            <pc:sldMk cId="255933573" sldId="493"/>
            <ac:spMk id="4" creationId="{22410B1D-2C21-CFA0-3721-5159B27690DF}"/>
          </ac:spMkLst>
        </pc:spChg>
        <pc:spChg chg="add del mod">
          <ac:chgData name="Strader, Lisa" userId="199bfa27-9380-4045-86dc-b25aaa6b56e8" providerId="ADAL" clId="{468CC120-EA69-411E-9B52-F862BF0186F1}" dt="2023-10-05T18:44:32.645" v="150" actId="478"/>
          <ac:spMkLst>
            <pc:docMk/>
            <pc:sldMk cId="255933573" sldId="493"/>
            <ac:spMk id="6" creationId="{85E4915E-3AA6-3932-F9B3-968196AAE989}"/>
          </ac:spMkLst>
        </pc:spChg>
        <pc:picChg chg="add mod">
          <ac:chgData name="Strader, Lisa" userId="199bfa27-9380-4045-86dc-b25aaa6b56e8" providerId="ADAL" clId="{468CC120-EA69-411E-9B52-F862BF0186F1}" dt="2023-10-05T19:33:17.215" v="1887" actId="962"/>
          <ac:picMkLst>
            <pc:docMk/>
            <pc:sldMk cId="255933573" sldId="493"/>
            <ac:picMk id="8" creationId="{CAC1338B-9241-CA7D-21F3-3654726D3CB1}"/>
          </ac:picMkLst>
        </pc:picChg>
      </pc:sldChg>
      <pc:sldChg chg="addSp delSp modSp mod ord">
        <pc:chgData name="Strader, Lisa" userId="199bfa27-9380-4045-86dc-b25aaa6b56e8" providerId="ADAL" clId="{468CC120-EA69-411E-9B52-F862BF0186F1}" dt="2023-10-09T17:56:53.847" v="6319" actId="962"/>
        <pc:sldMkLst>
          <pc:docMk/>
          <pc:sldMk cId="1609814733" sldId="494"/>
        </pc:sldMkLst>
        <pc:spChg chg="mod">
          <ac:chgData name="Strader, Lisa" userId="199bfa27-9380-4045-86dc-b25aaa6b56e8" providerId="ADAL" clId="{468CC120-EA69-411E-9B52-F862BF0186F1}" dt="2023-10-09T17:49:03.287" v="3930" actId="14100"/>
          <ac:spMkLst>
            <pc:docMk/>
            <pc:sldMk cId="1609814733" sldId="494"/>
            <ac:spMk id="2" creationId="{921EA0B2-E97B-6FB2-BB4C-E4D4068F356C}"/>
          </ac:spMkLst>
        </pc:spChg>
        <pc:spChg chg="mod ord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3" creationId="{DC28FF0E-460C-4572-493B-59B02732233C}"/>
          </ac:spMkLst>
        </pc:spChg>
        <pc:spChg chg="del mod">
          <ac:chgData name="Strader, Lisa" userId="199bfa27-9380-4045-86dc-b25aaa6b56e8" providerId="ADAL" clId="{468CC120-EA69-411E-9B52-F862BF0186F1}" dt="2023-10-05T20:47:28.166" v="3006" actId="478"/>
          <ac:spMkLst>
            <pc:docMk/>
            <pc:sldMk cId="1609814733" sldId="494"/>
            <ac:spMk id="4" creationId="{4238F5DA-2EF3-7767-0124-BAF0E1CACB1E}"/>
          </ac:spMkLst>
        </pc:spChg>
        <pc:spChg chg="del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35" creationId="{058A14AF-9FB5-4CC7-BA35-E8E85D3EDF0E}"/>
          </ac:spMkLst>
        </pc:spChg>
        <pc:spChg chg="del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36" creationId="{3A9A4357-BD1D-4622-A4FE-766E6AB8DE84}"/>
          </ac:spMkLst>
        </pc:spChg>
        <pc:spChg chg="del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37" creationId="{E659831F-0D9A-4C63-9EBB-8435B85A440F}"/>
          </ac:spMkLst>
        </pc:spChg>
        <pc:spChg chg="del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38" creationId="{E6995CE5-F890-4ABA-82A2-26507CE8D2A3}"/>
          </ac:spMkLst>
        </pc:spChg>
        <pc:spChg chg="add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43" creationId="{47942995-B07F-4636-9A06-C6A104B260A8}"/>
          </ac:spMkLst>
        </pc:spChg>
        <pc:spChg chg="add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50" creationId="{B81933D1-5615-42C7-9C0B-4EB7105CCE2D}"/>
          </ac:spMkLst>
        </pc:spChg>
        <pc:spChg chg="add">
          <ac:chgData name="Strader, Lisa" userId="199bfa27-9380-4045-86dc-b25aaa6b56e8" providerId="ADAL" clId="{468CC120-EA69-411E-9B52-F862BF0186F1}" dt="2023-10-05T20:48:21.728" v="3011" actId="26606"/>
          <ac:spMkLst>
            <pc:docMk/>
            <pc:sldMk cId="1609814733" sldId="494"/>
            <ac:spMk id="52" creationId="{19C9EAEA-39D0-4B0E-A0EB-51E7B26740B1}"/>
          </ac:spMkLst>
        </pc:spChg>
        <pc:grpChg chg="add">
          <ac:chgData name="Strader, Lisa" userId="199bfa27-9380-4045-86dc-b25aaa6b56e8" providerId="ADAL" clId="{468CC120-EA69-411E-9B52-F862BF0186F1}" dt="2023-10-05T20:48:21.728" v="3011" actId="26606"/>
          <ac:grpSpMkLst>
            <pc:docMk/>
            <pc:sldMk cId="1609814733" sldId="494"/>
            <ac:grpSpMk id="45" creationId="{032D8612-31EB-44CF-A1D0-14FD4C705424}"/>
          </ac:grpSpMkLst>
        </pc:grpChg>
        <pc:picChg chg="add mod">
          <ac:chgData name="Strader, Lisa" userId="199bfa27-9380-4045-86dc-b25aaa6b56e8" providerId="ADAL" clId="{468CC120-EA69-411E-9B52-F862BF0186F1}" dt="2023-10-09T17:51:10.099" v="4147" actId="962"/>
          <ac:picMkLst>
            <pc:docMk/>
            <pc:sldMk cId="1609814733" sldId="494"/>
            <ac:picMk id="5" creationId="{2856F22D-1E53-72E3-309B-955EB53E035B}"/>
          </ac:picMkLst>
        </pc:picChg>
        <pc:picChg chg="add mod">
          <ac:chgData name="Strader, Lisa" userId="199bfa27-9380-4045-86dc-b25aaa6b56e8" providerId="ADAL" clId="{468CC120-EA69-411E-9B52-F862BF0186F1}" dt="2023-10-09T17:56:53.847" v="6319" actId="962"/>
          <ac:picMkLst>
            <pc:docMk/>
            <pc:sldMk cId="1609814733" sldId="494"/>
            <ac:picMk id="6" creationId="{74626436-5DA6-8E87-C670-2394E3CA5EC8}"/>
          </ac:picMkLst>
        </pc:picChg>
        <pc:picChg chg="del">
          <ac:chgData name="Strader, Lisa" userId="199bfa27-9380-4045-86dc-b25aaa6b56e8" providerId="ADAL" clId="{468CC120-EA69-411E-9B52-F862BF0186F1}" dt="2023-10-05T20:47:33.527" v="3008" actId="478"/>
          <ac:picMkLst>
            <pc:docMk/>
            <pc:sldMk cId="1609814733" sldId="494"/>
            <ac:picMk id="9" creationId="{763F1E8A-69CD-9463-4378-8E7FA8056687}"/>
          </ac:picMkLst>
        </pc:picChg>
        <pc:picChg chg="del">
          <ac:chgData name="Strader, Lisa" userId="199bfa27-9380-4045-86dc-b25aaa6b56e8" providerId="ADAL" clId="{468CC120-EA69-411E-9B52-F862BF0186F1}" dt="2023-10-05T20:47:31.570" v="3007" actId="478"/>
          <ac:picMkLst>
            <pc:docMk/>
            <pc:sldMk cId="1609814733" sldId="494"/>
            <ac:picMk id="12" creationId="{E363803E-1AD6-ADBE-2139-A323C16ADF6D}"/>
          </ac:picMkLst>
        </pc:picChg>
      </pc:sldChg>
      <pc:sldChg chg="del">
        <pc:chgData name="Strader, Lisa" userId="199bfa27-9380-4045-86dc-b25aaa6b56e8" providerId="ADAL" clId="{468CC120-EA69-411E-9B52-F862BF0186F1}" dt="2023-10-05T19:00:44.617" v="525" actId="47"/>
        <pc:sldMkLst>
          <pc:docMk/>
          <pc:sldMk cId="2680667028" sldId="495"/>
        </pc:sldMkLst>
      </pc:sldChg>
      <pc:sldChg chg="del">
        <pc:chgData name="Strader, Lisa" userId="199bfa27-9380-4045-86dc-b25aaa6b56e8" providerId="ADAL" clId="{468CC120-EA69-411E-9B52-F862BF0186F1}" dt="2023-10-05T18:44:05.608" v="147" actId="47"/>
        <pc:sldMkLst>
          <pc:docMk/>
          <pc:sldMk cId="1613350424" sldId="496"/>
        </pc:sldMkLst>
      </pc:sldChg>
      <pc:sldChg chg="del">
        <pc:chgData name="Strader, Lisa" userId="199bfa27-9380-4045-86dc-b25aaa6b56e8" providerId="ADAL" clId="{468CC120-EA69-411E-9B52-F862BF0186F1}" dt="2023-10-05T19:00:56.387" v="527" actId="47"/>
        <pc:sldMkLst>
          <pc:docMk/>
          <pc:sldMk cId="1633382491" sldId="498"/>
        </pc:sldMkLst>
      </pc:sldChg>
      <pc:sldChg chg="del">
        <pc:chgData name="Strader, Lisa" userId="199bfa27-9380-4045-86dc-b25aaa6b56e8" providerId="ADAL" clId="{468CC120-EA69-411E-9B52-F862BF0186F1}" dt="2023-10-05T19:00:41.830" v="524" actId="47"/>
        <pc:sldMkLst>
          <pc:docMk/>
          <pc:sldMk cId="3251426754" sldId="499"/>
        </pc:sldMkLst>
      </pc:sldChg>
      <pc:sldChg chg="del">
        <pc:chgData name="Strader, Lisa" userId="199bfa27-9380-4045-86dc-b25aaa6b56e8" providerId="ADAL" clId="{468CC120-EA69-411E-9B52-F862BF0186F1}" dt="2023-10-05T21:01:13.112" v="3021" actId="47"/>
        <pc:sldMkLst>
          <pc:docMk/>
          <pc:sldMk cId="2984949135" sldId="500"/>
        </pc:sldMkLst>
      </pc:sldChg>
      <pc:sldChg chg="del delDesignElem">
        <pc:chgData name="Strader, Lisa" userId="199bfa27-9380-4045-86dc-b25aaa6b56e8" providerId="ADAL" clId="{468CC120-EA69-411E-9B52-F862BF0186F1}" dt="2023-10-05T20:55:50.093" v="3017" actId="47"/>
        <pc:sldMkLst>
          <pc:docMk/>
          <pc:sldMk cId="860339968" sldId="501"/>
        </pc:sldMkLst>
      </pc:sldChg>
      <pc:sldChg chg="add del">
        <pc:chgData name="Strader, Lisa" userId="199bfa27-9380-4045-86dc-b25aaa6b56e8" providerId="ADAL" clId="{468CC120-EA69-411E-9B52-F862BF0186F1}" dt="2023-10-05T20:50:41.645" v="3012" actId="47"/>
        <pc:sldMkLst>
          <pc:docMk/>
          <pc:sldMk cId="3869813659" sldId="501"/>
        </pc:sldMkLst>
      </pc:sldChg>
      <pc:sldChg chg="addSp delSp modSp mod ord">
        <pc:chgData name="Strader, Lisa" userId="199bfa27-9380-4045-86dc-b25aaa6b56e8" providerId="ADAL" clId="{468CC120-EA69-411E-9B52-F862BF0186F1}" dt="2023-10-09T17:53:47.654" v="5127" actId="962"/>
        <pc:sldMkLst>
          <pc:docMk/>
          <pc:sldMk cId="3389587743" sldId="502"/>
        </pc:sldMkLst>
        <pc:spChg chg="mod">
          <ac:chgData name="Strader, Lisa" userId="199bfa27-9380-4045-86dc-b25aaa6b56e8" providerId="ADAL" clId="{468CC120-EA69-411E-9B52-F862BF0186F1}" dt="2023-10-05T21:09:16.301" v="3044" actId="14100"/>
          <ac:spMkLst>
            <pc:docMk/>
            <pc:sldMk cId="3389587743" sldId="502"/>
            <ac:spMk id="6" creationId="{7A6F2A99-A8F0-CDC6-0225-105548CCB778}"/>
          </ac:spMkLst>
        </pc:spChg>
        <pc:spChg chg="mod">
          <ac:chgData name="Strader, Lisa" userId="199bfa27-9380-4045-86dc-b25aaa6b56e8" providerId="ADAL" clId="{468CC120-EA69-411E-9B52-F862BF0186F1}" dt="2023-10-05T21:09:06.515" v="3042" actId="27636"/>
          <ac:spMkLst>
            <pc:docMk/>
            <pc:sldMk cId="3389587743" sldId="502"/>
            <ac:spMk id="8" creationId="{FAF6E46D-2A27-8E78-5480-5F0BF2228FF3}"/>
          </ac:spMkLst>
        </pc:spChg>
        <pc:spChg chg="del">
          <ac:chgData name="Strader, Lisa" userId="199bfa27-9380-4045-86dc-b25aaa6b56e8" providerId="ADAL" clId="{468CC120-EA69-411E-9B52-F862BF0186F1}" dt="2023-10-05T21:08:50.438" v="3039" actId="26606"/>
          <ac:spMkLst>
            <pc:docMk/>
            <pc:sldMk cId="3389587743" sldId="502"/>
            <ac:spMk id="10" creationId="{22F15A2D-2324-487D-A02A-BF46C5C580EB}"/>
          </ac:spMkLst>
        </pc:spChg>
        <pc:spChg chg="del">
          <ac:chgData name="Strader, Lisa" userId="199bfa27-9380-4045-86dc-b25aaa6b56e8" providerId="ADAL" clId="{468CC120-EA69-411E-9B52-F862BF0186F1}" dt="2023-10-05T21:08:50.438" v="3039" actId="26606"/>
          <ac:spMkLst>
            <pc:docMk/>
            <pc:sldMk cId="3389587743" sldId="502"/>
            <ac:spMk id="12" creationId="{17A7F34E-D418-47E2-9F86-2C45BBC31210}"/>
          </ac:spMkLst>
        </pc:spChg>
        <pc:spChg chg="del">
          <ac:chgData name="Strader, Lisa" userId="199bfa27-9380-4045-86dc-b25aaa6b56e8" providerId="ADAL" clId="{468CC120-EA69-411E-9B52-F862BF0186F1}" dt="2023-10-05T21:08:50.438" v="3039" actId="26606"/>
          <ac:spMkLst>
            <pc:docMk/>
            <pc:sldMk cId="3389587743" sldId="502"/>
            <ac:spMk id="14" creationId="{2AEAFA59-923A-4F54-8B49-44C970BCC323}"/>
          </ac:spMkLst>
        </pc:spChg>
        <pc:spChg chg="add">
          <ac:chgData name="Strader, Lisa" userId="199bfa27-9380-4045-86dc-b25aaa6b56e8" providerId="ADAL" clId="{468CC120-EA69-411E-9B52-F862BF0186F1}" dt="2023-10-05T21:08:50.438" v="3039" actId="26606"/>
          <ac:spMkLst>
            <pc:docMk/>
            <pc:sldMk cId="3389587743" sldId="502"/>
            <ac:spMk id="19" creationId="{2EB492CD-616E-47F8-933B-5E2D952A0593}"/>
          </ac:spMkLst>
        </pc:spChg>
        <pc:spChg chg="add">
          <ac:chgData name="Strader, Lisa" userId="199bfa27-9380-4045-86dc-b25aaa6b56e8" providerId="ADAL" clId="{468CC120-EA69-411E-9B52-F862BF0186F1}" dt="2023-10-05T21:08:50.438" v="3039" actId="26606"/>
          <ac:spMkLst>
            <pc:docMk/>
            <pc:sldMk cId="3389587743" sldId="502"/>
            <ac:spMk id="21" creationId="{59383CF9-23B5-4335-9B21-1791C4CF1C75}"/>
          </ac:spMkLst>
        </pc:spChg>
        <pc:spChg chg="add">
          <ac:chgData name="Strader, Lisa" userId="199bfa27-9380-4045-86dc-b25aaa6b56e8" providerId="ADAL" clId="{468CC120-EA69-411E-9B52-F862BF0186F1}" dt="2023-10-05T21:08:50.438" v="3039" actId="26606"/>
          <ac:spMkLst>
            <pc:docMk/>
            <pc:sldMk cId="3389587743" sldId="502"/>
            <ac:spMk id="23" creationId="{0007FE00-9498-4706-B255-6437B0252C02}"/>
          </ac:spMkLst>
        </pc:spChg>
        <pc:picChg chg="mod">
          <ac:chgData name="Strader, Lisa" userId="199bfa27-9380-4045-86dc-b25aaa6b56e8" providerId="ADAL" clId="{468CC120-EA69-411E-9B52-F862BF0186F1}" dt="2023-10-09T17:53:47.654" v="5127" actId="962"/>
          <ac:picMkLst>
            <pc:docMk/>
            <pc:sldMk cId="3389587743" sldId="502"/>
            <ac:picMk id="7" creationId="{827A608F-C3BB-CFC2-30FA-5BB3432305BD}"/>
          </ac:picMkLst>
        </pc:picChg>
      </pc:sldChg>
      <pc:sldChg chg="addSp delSp modSp add mod ord">
        <pc:chgData name="Strader, Lisa" userId="199bfa27-9380-4045-86dc-b25aaa6b56e8" providerId="ADAL" clId="{468CC120-EA69-411E-9B52-F862BF0186F1}" dt="2023-10-09T17:48:20.638" v="3928" actId="6549"/>
        <pc:sldMkLst>
          <pc:docMk/>
          <pc:sldMk cId="3689225698" sldId="503"/>
        </pc:sldMkLst>
        <pc:spChg chg="mod">
          <ac:chgData name="Strader, Lisa" userId="199bfa27-9380-4045-86dc-b25aaa6b56e8" providerId="ADAL" clId="{468CC120-EA69-411E-9B52-F862BF0186F1}" dt="2023-10-09T17:48:20.638" v="3928" actId="6549"/>
          <ac:spMkLst>
            <pc:docMk/>
            <pc:sldMk cId="3689225698" sldId="503"/>
            <ac:spMk id="2" creationId="{06F14B5F-A028-4EAA-892F-7B8B258D4935}"/>
          </ac:spMkLst>
        </pc:spChg>
        <pc:picChg chg="add mod">
          <ac:chgData name="Strader, Lisa" userId="199bfa27-9380-4045-86dc-b25aaa6b56e8" providerId="ADAL" clId="{468CC120-EA69-411E-9B52-F862BF0186F1}" dt="2023-10-05T21:23:00.611" v="3735" actId="962"/>
          <ac:picMkLst>
            <pc:docMk/>
            <pc:sldMk cId="3689225698" sldId="503"/>
            <ac:picMk id="5" creationId="{939B9E34-7571-74BF-937E-B22A13B6A924}"/>
          </ac:picMkLst>
        </pc:picChg>
        <pc:picChg chg="del">
          <ac:chgData name="Strader, Lisa" userId="199bfa27-9380-4045-86dc-b25aaa6b56e8" providerId="ADAL" clId="{468CC120-EA69-411E-9B52-F862BF0186F1}" dt="2023-10-05T21:12:03.600" v="3053" actId="478"/>
          <ac:picMkLst>
            <pc:docMk/>
            <pc:sldMk cId="3689225698" sldId="503"/>
            <ac:picMk id="6" creationId="{68BF6FB0-33A3-DA60-E1CB-FF5E6A1219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BAD46-652A-EC4F-8EF9-68E8E610DAF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36843-8EC6-B14B-8758-BF67BDA20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2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FF5AE-B349-48F7-BE57-17EEFB382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60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LBS – Should</a:t>
            </a:r>
            <a:r>
              <a:rPr lang="en-US" baseline="0" dirty="0"/>
              <a:t> this also say Pop Quiz?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41149-94E4-4FFB-8AFC-368B18A212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2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FE6F-6487-9045-A806-8B50B56B2DA3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3663-DC04-0A48-B837-1ECFDD712ADB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4154F-2658-3A4C-A568-3217236C34AE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51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8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30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36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92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3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3D92-71CD-2741-A457-7FE3D3C0DE16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62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80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49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63562"/>
          </a:xfrm>
        </p:spPr>
        <p:txBody>
          <a:bodyPr>
            <a:normAutofit/>
          </a:bodyPr>
          <a:lstStyle>
            <a:lvl1pPr algn="l">
              <a:defRPr sz="2800" b="1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62000"/>
            <a:ext cx="10972800" cy="457200"/>
          </a:xfrm>
        </p:spPr>
        <p:txBody>
          <a:bodyPr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0D792-C0AE-4E50-A4F2-E451F87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2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224B-50D3-9948-996C-6C26F2AA7E90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5774-6C26-5A4B-B4CA-3725CAD26F6D}" type="datetime1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7FBC-2382-854D-88F4-0B59C5788436}" type="datetime1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3A3E-A508-4147-9F92-06BCC959B6B8}" type="datetime1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31EC-565E-934E-BB6E-D7D45718F7F6}" type="datetime1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54F8-5E8C-744A-B3FD-0B5D4EFC44BB}" type="datetime1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D62D-0615-3847-9FD8-86C46AB8A729}" type="datetime1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F94BE-C548-2D4F-8DEC-007E4E74A997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51EE5-51B4-3842-83ED-4807A65ED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8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39D73-0EC2-42EE-94C3-88922ECFF69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6DA40-77B4-4444-8413-96A9013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CBC379-8ED5-F76E-BF3A-108CAC33AC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75961" y="962526"/>
            <a:ext cx="5384800" cy="32106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2800" dirty="0"/>
              <a:t>White Cane Safety Day Proclamation</a:t>
            </a:r>
            <a:endParaRPr kumimoji="0" lang="en-US" sz="28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2800" dirty="0"/>
              <a:t>Portland City Council</a:t>
            </a:r>
            <a:endParaRPr kumimoji="0" lang="en-US" sz="28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spcAft>
                <a:spcPts val="600"/>
              </a:spcAft>
              <a:buClrTx/>
              <a:buSzTx/>
              <a:tabLst/>
              <a:defRPr/>
            </a:pPr>
            <a:endParaRPr kumimoji="0" lang="en-US" sz="4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11 October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486ED-1A29-4835-48B9-E8EEB51A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12" y="5538159"/>
            <a:ext cx="1750101" cy="648185"/>
          </a:xfrm>
          <a:prstGeom prst="rect">
            <a:avLst/>
          </a:prstGeom>
        </p:spPr>
      </p:pic>
      <p:pic>
        <p:nvPicPr>
          <p:cNvPr id="6" name="Picture 5" descr="A graphic image of tall black man using a white cane in a crosswalk. He is saying &quot;look for me like you look for other cars.&quot; At the bottom of the image are the words, &quot;Make every day White Cane Safety Day.&quot;">
            <a:extLst>
              <a:ext uri="{FF2B5EF4-FFF2-40B4-BE49-F238E27FC236}">
                <a16:creationId xmlns:a16="http://schemas.microsoft.com/office/drawing/2014/main" id="{6EAA44A4-BD1C-DA5B-0AC8-7DED88E8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38" y="903976"/>
            <a:ext cx="2735874" cy="48637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D3DF6-66E0-736C-272B-90BFFB2C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4689" y="4887261"/>
            <a:ext cx="1669112" cy="10082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06DA40-77B4-4444-8413-96A9013ED74E}" type="slidenum">
              <a:rPr lang="en-US" sz="6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 sz="6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2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6F2A99-A8F0-CDC6-0225-105548CCB7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1784555"/>
            <a:ext cx="4777381" cy="2964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Disability in Oregon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raphic 4 adults inside the outline of the state of Oregon. One adult is orange, the other 3 are grey. The words are 973,274 adults in Oregon have a disability. This is equal to 28% or about 1 in 4 adults in Oregon. ">
            <a:extLst>
              <a:ext uri="{FF2B5EF4-FFF2-40B4-BE49-F238E27FC236}">
                <a16:creationId xmlns:a16="http://schemas.microsoft.com/office/drawing/2014/main" id="{827A608F-C3BB-CFC2-30FA-5BB343230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182" y="984102"/>
            <a:ext cx="4777381" cy="472005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6E46D-2A27-8E78-5480-5F0BF2228FF3}"/>
              </a:ext>
            </a:extLst>
          </p:cNvPr>
          <p:cNvSpPr txBox="1"/>
          <p:nvPr/>
        </p:nvSpPr>
        <p:spPr>
          <a:xfrm>
            <a:off x="3052916" y="5873897"/>
            <a:ext cx="8300884" cy="504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May 2023 Data https://www.cdc.gov/ncbddd/disabilityandhealth/impacts/oregon.html</a:t>
            </a:r>
          </a:p>
        </p:txBody>
      </p:sp>
    </p:spTree>
    <p:extLst>
      <p:ext uri="{BB962C8B-B14F-4D97-AF65-F5344CB8AC3E}">
        <p14:creationId xmlns:p14="http://schemas.microsoft.com/office/powerpoint/2010/main" val="338958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14B5F-A028-4EAA-892F-7B8B258D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1591409"/>
            <a:ext cx="4171994" cy="39407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OEHR survey of people with disabilities in Portland just closed. Of the 3800 respondents,  20% of them identified that they experience a vision disability.</a:t>
            </a:r>
          </a:p>
        </p:txBody>
      </p:sp>
      <p:grpSp>
        <p:nvGrpSpPr>
          <p:cNvPr id="30" name="Group 2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B5A7F-8E8D-2051-FA6A-A6AF03D8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06DA40-77B4-4444-8413-96A9013ED74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Picture 4" descr="Cover of 2021 OEHR Disability Equity Engagement Survey Report. Wheelchair user, scooter user, and person in a chair are shown. ">
            <a:extLst>
              <a:ext uri="{FF2B5EF4-FFF2-40B4-BE49-F238E27FC236}">
                <a16:creationId xmlns:a16="http://schemas.microsoft.com/office/drawing/2014/main" id="{939B9E34-7571-74BF-937E-B22A13B6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78" y="428357"/>
            <a:ext cx="4580643" cy="59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2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36B40-6C50-482E-BC5D-53180AB8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851EE5-51B4-3842-83ED-4807A65ED44D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6" descr="Commissioner Mapps shaking hands with Tyanne who is standing next to him, holding the leash of her guide dog, Ian. They are both under the edge of a tent at Sunday Parkways.">
            <a:extLst>
              <a:ext uri="{FF2B5EF4-FFF2-40B4-BE49-F238E27FC236}">
                <a16:creationId xmlns:a16="http://schemas.microsoft.com/office/drawing/2014/main" id="{939DBDA5-F42C-81ED-C526-9CFFDE00B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444" y="1358274"/>
            <a:ext cx="5563772" cy="4172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CF3518-1129-CD7C-0A8E-2A0480C2B799}"/>
              </a:ext>
            </a:extLst>
          </p:cNvPr>
          <p:cNvSpPr txBox="1"/>
          <p:nvPr/>
        </p:nvSpPr>
        <p:spPr>
          <a:xfrm>
            <a:off x="5568287" y="1378423"/>
            <a:ext cx="52407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Proclamation is for White Cane Safety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Community members who are visually diverse might also be guide dog users.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Pedestrian Safety Action Coalition (PSAC) promotes transportation safety for white cane AND guide dog users.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Here today with PSAC co-chairs. </a:t>
            </a:r>
          </a:p>
        </p:txBody>
      </p:sp>
    </p:spTree>
    <p:extLst>
      <p:ext uri="{BB962C8B-B14F-4D97-AF65-F5344CB8AC3E}">
        <p14:creationId xmlns:p14="http://schemas.microsoft.com/office/powerpoint/2010/main" val="3386466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410B1D-2C21-CFA0-3721-5159B27690DF}"/>
              </a:ext>
            </a:extLst>
          </p:cNvPr>
          <p:cNvSpPr txBox="1"/>
          <p:nvPr/>
        </p:nvSpPr>
        <p:spPr>
          <a:xfrm>
            <a:off x="5255260" y="1648870"/>
            <a:ext cx="4702848" cy="3560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Continue educating drivers of all vehicles and all ages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Pedestrian safety is dependent on both drivers and pedestrians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 move to zero injuries and fatalities takes all to be alert &amp; aware all year.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9E05E-0C73-96D9-ED46-98D5943D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496" y="4892040"/>
            <a:ext cx="1673352" cy="1005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3851EE5-51B4-3842-83ED-4807A65ED44D}" type="slidenum">
              <a:rPr lang="en-US" sz="6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6600">
              <a:solidFill>
                <a:srgbClr val="FFFFFF"/>
              </a:solidFill>
            </a:endParaRPr>
          </a:p>
        </p:txBody>
      </p:sp>
      <p:pic>
        <p:nvPicPr>
          <p:cNvPr id="8" name="Picture 7" descr="Mary Lee using her white cane to cross a street. She is holding a sign that reads, &quot;State Law. Stop for the Blind.&quot; The sign has an image of a person using a cane.">
            <a:extLst>
              <a:ext uri="{FF2B5EF4-FFF2-40B4-BE49-F238E27FC236}">
                <a16:creationId xmlns:a16="http://schemas.microsoft.com/office/drawing/2014/main" id="{CAC1338B-9241-CA7D-21F3-3654726D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08" y="716650"/>
            <a:ext cx="3608220" cy="54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people still don’t understand what a white cane means.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white cane &amp; guide dog users have been hit.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designated day is important, but need white cane safety everyday.</a:t>
            </a:r>
          </a:p>
          <a:p>
            <a:pPr lvl="1"/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7DE14-FEB9-E775-BE8B-5C15D20C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1EE5-51B4-3842-83ED-4807A65ED44D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Darian and Mary Lee sitting under a white tent, talking to a community member. White cane user images are on posters in the foreground and background. White canes lean against a poster in front of the booth.">
            <a:extLst>
              <a:ext uri="{FF2B5EF4-FFF2-40B4-BE49-F238E27FC236}">
                <a16:creationId xmlns:a16="http://schemas.microsoft.com/office/drawing/2014/main" id="{9EB656C1-069B-0E9D-A68E-2D78035B7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590" y="509570"/>
            <a:ext cx="6437586" cy="58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18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EA0B2-E97B-6FB2-BB4C-E4D4068F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1907931"/>
            <a:ext cx="4036334" cy="17505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White Cane Safety Walk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unday, October 15, 2023&#10;Arrive by 11:00 am&#10;Start &#10;Carina's Bakery&#10;4725 SW Lombard Ave #108&#10;Beaverton, OR 97005&#10;Buy some snacks or lunch&#10;&#10;End&#10;Beaverton City Library&#10;12375 SW 5th St&#10;Beaverton, OR 97005&#10;Inclusive Story Time">
            <a:extLst>
              <a:ext uri="{FF2B5EF4-FFF2-40B4-BE49-F238E27FC236}">
                <a16:creationId xmlns:a16="http://schemas.microsoft.com/office/drawing/2014/main" id="{74626436-5DA6-8E87-C670-2394E3CA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369" y="666728"/>
            <a:ext cx="5012246" cy="54657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8FF0E-460C-4572-493B-59B02732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3851EE5-51B4-3842-83ED-4807A65ED44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Picture 4" descr="A graphic image of white cane user leading 10 people of different sizes on a walk.">
            <a:extLst>
              <a:ext uri="{FF2B5EF4-FFF2-40B4-BE49-F238E27FC236}">
                <a16:creationId xmlns:a16="http://schemas.microsoft.com/office/drawing/2014/main" id="{2856F22D-1E53-72E3-309B-955EB53E0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5" y="4398192"/>
            <a:ext cx="4392760" cy="13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1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14B5F-A028-4EAA-892F-7B8B258D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grpSp>
        <p:nvGrpSpPr>
          <p:cNvPr id="30" name="Group 2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ree Portland community members who use white canes standing on Burnside with White Cane Safety law signs and a PBOT sign reading Safe Driving Saves Lives.">
            <a:extLst>
              <a:ext uri="{FF2B5EF4-FFF2-40B4-BE49-F238E27FC236}">
                <a16:creationId xmlns:a16="http://schemas.microsoft.com/office/drawing/2014/main" id="{68BF6FB0-33A3-DA60-E1CB-FF5E6A12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113" y="557360"/>
            <a:ext cx="3745748" cy="5632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B5A7F-8E8D-2051-FA6A-A6AF03D8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06DA40-77B4-4444-8413-96A9013ED74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34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21934</TotalTime>
  <Words>201</Words>
  <Application>Microsoft Office PowerPoint</Application>
  <PresentationFormat>Widescreen</PresentationFormat>
  <Paragraphs>29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Office Theme</vt:lpstr>
      <vt:lpstr>1_Office Theme</vt:lpstr>
      <vt:lpstr>White Cane Safety Day Proclamation Portland City Council  11 October 2023</vt:lpstr>
      <vt:lpstr>Disability in Oregon</vt:lpstr>
      <vt:lpstr>OEHR survey of people with disabilities in Portland just closed. Of the 3800 respondents,  20% of them identified that they experience a vision disability.</vt:lpstr>
      <vt:lpstr>PowerPoint Presentation</vt:lpstr>
      <vt:lpstr>PowerPoint Presentation</vt:lpstr>
      <vt:lpstr>PowerPoint Presentation</vt:lpstr>
      <vt:lpstr>White Cane Safety Walk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Strader, Lisa</cp:lastModifiedBy>
  <cp:revision>40</cp:revision>
  <dcterms:created xsi:type="dcterms:W3CDTF">2018-01-03T18:28:41Z</dcterms:created>
  <dcterms:modified xsi:type="dcterms:W3CDTF">2023-10-09T17:57:01Z</dcterms:modified>
</cp:coreProperties>
</file>