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65"/>
  </p:notesMasterIdLst>
  <p:handoutMasterIdLst>
    <p:handoutMasterId r:id="rId66"/>
  </p:handoutMasterIdLst>
  <p:sldIdLst>
    <p:sldId id="256" r:id="rId5"/>
    <p:sldId id="713" r:id="rId6"/>
    <p:sldId id="771" r:id="rId7"/>
    <p:sldId id="594" r:id="rId8"/>
    <p:sldId id="715" r:id="rId9"/>
    <p:sldId id="753" r:id="rId10"/>
    <p:sldId id="758" r:id="rId11"/>
    <p:sldId id="731" r:id="rId12"/>
    <p:sldId id="754" r:id="rId13"/>
    <p:sldId id="749" r:id="rId14"/>
    <p:sldId id="729" r:id="rId15"/>
    <p:sldId id="766" r:id="rId16"/>
    <p:sldId id="730" r:id="rId17"/>
    <p:sldId id="728" r:id="rId18"/>
    <p:sldId id="732" r:id="rId19"/>
    <p:sldId id="744" r:id="rId20"/>
    <p:sldId id="755" r:id="rId21"/>
    <p:sldId id="745" r:id="rId22"/>
    <p:sldId id="743" r:id="rId23"/>
    <p:sldId id="706" r:id="rId24"/>
    <p:sldId id="750" r:id="rId25"/>
    <p:sldId id="718" r:id="rId26"/>
    <p:sldId id="752" r:id="rId27"/>
    <p:sldId id="751" r:id="rId28"/>
    <p:sldId id="627" r:id="rId29"/>
    <p:sldId id="764" r:id="rId30"/>
    <p:sldId id="763" r:id="rId31"/>
    <p:sldId id="720" r:id="rId32"/>
    <p:sldId id="765" r:id="rId33"/>
    <p:sldId id="727" r:id="rId34"/>
    <p:sldId id="721" r:id="rId35"/>
    <p:sldId id="733" r:id="rId36"/>
    <p:sldId id="734" r:id="rId37"/>
    <p:sldId id="756" r:id="rId38"/>
    <p:sldId id="723" r:id="rId39"/>
    <p:sldId id="735" r:id="rId40"/>
    <p:sldId id="768" r:id="rId41"/>
    <p:sldId id="767" r:id="rId42"/>
    <p:sldId id="746" r:id="rId43"/>
    <p:sldId id="748" r:id="rId44"/>
    <p:sldId id="762" r:id="rId45"/>
    <p:sldId id="747" r:id="rId46"/>
    <p:sldId id="769" r:id="rId47"/>
    <p:sldId id="726" r:id="rId48"/>
    <p:sldId id="719" r:id="rId49"/>
    <p:sldId id="770" r:id="rId50"/>
    <p:sldId id="696" r:id="rId51"/>
    <p:sldId id="738" r:id="rId52"/>
    <p:sldId id="736" r:id="rId53"/>
    <p:sldId id="716" r:id="rId54"/>
    <p:sldId id="759" r:id="rId55"/>
    <p:sldId id="740" r:id="rId56"/>
    <p:sldId id="757" r:id="rId57"/>
    <p:sldId id="737" r:id="rId58"/>
    <p:sldId id="707" r:id="rId59"/>
    <p:sldId id="760" r:id="rId60"/>
    <p:sldId id="739" r:id="rId61"/>
    <p:sldId id="672" r:id="rId62"/>
    <p:sldId id="711" r:id="rId63"/>
    <p:sldId id="71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 id="4" name="Community Safety Division Proposal" initials="CSD" lastIdx="1" clrIdx="3">
    <p:extLst>
      <p:ext uri="{19B8F6BF-5375-455C-9EA6-DF929625EA0E}">
        <p15:presenceInfo xmlns:p15="http://schemas.microsoft.com/office/powerpoint/2012/main" userId="Community Safety Division Propos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A7A"/>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1B4EC-6C68-4D9F-8C92-F40DA080B8AE}" v="280" dt="2023-09-21T17:16:52.706"/>
    <p1510:client id="{D6EC466E-5E4E-45C7-BD3C-5E740ACE8C35}" v="3928" dt="2023-09-21T13:29:40.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54" y="258"/>
      </p:cViewPr>
      <p:guideLst>
        <p:guide orient="horz" pos="33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7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dgway, Jamie" userId="613f1fb0-eca8-49a8-bc12-1c74dc10be7c" providerId="ADAL" clId="{9F8FB903-FEF0-49D5-BFD6-307445147BA2}"/>
    <pc:docChg chg="undo custSel addSld delSld modSld sldOrd">
      <pc:chgData name="Ridgway, Jamie" userId="613f1fb0-eca8-49a8-bc12-1c74dc10be7c" providerId="ADAL" clId="{9F8FB903-FEF0-49D5-BFD6-307445147BA2}" dt="2023-09-19T23:53:35.704" v="3200" actId="47"/>
      <pc:docMkLst>
        <pc:docMk/>
      </pc:docMkLst>
      <pc:sldChg chg="modSp mod">
        <pc:chgData name="Ridgway, Jamie" userId="613f1fb0-eca8-49a8-bc12-1c74dc10be7c" providerId="ADAL" clId="{9F8FB903-FEF0-49D5-BFD6-307445147BA2}" dt="2023-09-19T23:09:52.145" v="2526" actId="113"/>
        <pc:sldMkLst>
          <pc:docMk/>
          <pc:sldMk cId="1499178031" sldId="706"/>
        </pc:sldMkLst>
        <pc:spChg chg="mod">
          <ac:chgData name="Ridgway, Jamie" userId="613f1fb0-eca8-49a8-bc12-1c74dc10be7c" providerId="ADAL" clId="{9F8FB903-FEF0-49D5-BFD6-307445147BA2}" dt="2023-09-19T23:07:03.854" v="2068" actId="20577"/>
          <ac:spMkLst>
            <pc:docMk/>
            <pc:sldMk cId="1499178031" sldId="706"/>
            <ac:spMk id="2" creationId="{8A4E0A63-A388-49B1-A04E-27CE9BD622EF}"/>
          </ac:spMkLst>
        </pc:spChg>
        <pc:spChg chg="mod">
          <ac:chgData name="Ridgway, Jamie" userId="613f1fb0-eca8-49a8-bc12-1c74dc10be7c" providerId="ADAL" clId="{9F8FB903-FEF0-49D5-BFD6-307445147BA2}" dt="2023-09-19T23:09:52.145" v="2526" actId="113"/>
          <ac:spMkLst>
            <pc:docMk/>
            <pc:sldMk cId="1499178031" sldId="706"/>
            <ac:spMk id="6" creationId="{7640DF9D-0C9E-4C5D-9635-6B4DE10CCEE5}"/>
          </ac:spMkLst>
        </pc:spChg>
      </pc:sldChg>
      <pc:sldChg chg="modSp mod ord">
        <pc:chgData name="Ridgway, Jamie" userId="613f1fb0-eca8-49a8-bc12-1c74dc10be7c" providerId="ADAL" clId="{9F8FB903-FEF0-49D5-BFD6-307445147BA2}" dt="2023-09-18T18:53:40.943" v="1328" actId="20577"/>
        <pc:sldMkLst>
          <pc:docMk/>
          <pc:sldMk cId="3617319495" sldId="707"/>
        </pc:sldMkLst>
        <pc:spChg chg="mod">
          <ac:chgData name="Ridgway, Jamie" userId="613f1fb0-eca8-49a8-bc12-1c74dc10be7c" providerId="ADAL" clId="{9F8FB903-FEF0-49D5-BFD6-307445147BA2}" dt="2023-09-18T18:53:40.943" v="1328" actId="20577"/>
          <ac:spMkLst>
            <pc:docMk/>
            <pc:sldMk cId="3617319495" sldId="707"/>
            <ac:spMk id="12" creationId="{7B1F3846-F9CB-BEF8-24E7-4EEC95CD48CB}"/>
          </ac:spMkLst>
        </pc:spChg>
      </pc:sldChg>
      <pc:sldChg chg="modSp mod">
        <pc:chgData name="Ridgway, Jamie" userId="613f1fb0-eca8-49a8-bc12-1c74dc10be7c" providerId="ADAL" clId="{9F8FB903-FEF0-49D5-BFD6-307445147BA2}" dt="2023-09-18T22:10:06.301" v="1431" actId="20577"/>
        <pc:sldMkLst>
          <pc:docMk/>
          <pc:sldMk cId="248090263" sldId="713"/>
        </pc:sldMkLst>
        <pc:spChg chg="mod">
          <ac:chgData name="Ridgway, Jamie" userId="613f1fb0-eca8-49a8-bc12-1c74dc10be7c" providerId="ADAL" clId="{9F8FB903-FEF0-49D5-BFD6-307445147BA2}" dt="2023-09-18T22:10:06.301" v="1431" actId="20577"/>
          <ac:spMkLst>
            <pc:docMk/>
            <pc:sldMk cId="248090263" sldId="713"/>
            <ac:spMk id="6" creationId="{7640DF9D-0C9E-4C5D-9635-6B4DE10CCEE5}"/>
          </ac:spMkLst>
        </pc:spChg>
      </pc:sldChg>
      <pc:sldChg chg="modSp mod">
        <pc:chgData name="Ridgway, Jamie" userId="613f1fb0-eca8-49a8-bc12-1c74dc10be7c" providerId="ADAL" clId="{9F8FB903-FEF0-49D5-BFD6-307445147BA2}" dt="2023-09-19T23:00:29.398" v="2009" actId="1076"/>
        <pc:sldMkLst>
          <pc:docMk/>
          <pc:sldMk cId="3925462746" sldId="715"/>
        </pc:sldMkLst>
        <pc:spChg chg="mod">
          <ac:chgData name="Ridgway, Jamie" userId="613f1fb0-eca8-49a8-bc12-1c74dc10be7c" providerId="ADAL" clId="{9F8FB903-FEF0-49D5-BFD6-307445147BA2}" dt="2023-09-18T18:54:26.923" v="1347" actId="20577"/>
          <ac:spMkLst>
            <pc:docMk/>
            <pc:sldMk cId="3925462746" sldId="715"/>
            <ac:spMk id="2" creationId="{8A4E0A63-A388-49B1-A04E-27CE9BD622EF}"/>
          </ac:spMkLst>
        </pc:spChg>
        <pc:spChg chg="mod">
          <ac:chgData name="Ridgway, Jamie" userId="613f1fb0-eca8-49a8-bc12-1c74dc10be7c" providerId="ADAL" clId="{9F8FB903-FEF0-49D5-BFD6-307445147BA2}" dt="2023-09-19T23:00:29.398" v="2009" actId="1076"/>
          <ac:spMkLst>
            <pc:docMk/>
            <pc:sldMk cId="3925462746" sldId="715"/>
            <ac:spMk id="3" creationId="{BE8FBEF8-74DD-1493-AA68-44AB92FF395B}"/>
          </ac:spMkLst>
        </pc:spChg>
        <pc:spChg chg="mod">
          <ac:chgData name="Ridgway, Jamie" userId="613f1fb0-eca8-49a8-bc12-1c74dc10be7c" providerId="ADAL" clId="{9F8FB903-FEF0-49D5-BFD6-307445147BA2}" dt="2023-09-19T23:00:15.325" v="2006" actId="404"/>
          <ac:spMkLst>
            <pc:docMk/>
            <pc:sldMk cId="3925462746" sldId="715"/>
            <ac:spMk id="6" creationId="{7640DF9D-0C9E-4C5D-9635-6B4DE10CCEE5}"/>
          </ac:spMkLst>
        </pc:spChg>
      </pc:sldChg>
      <pc:sldChg chg="ord">
        <pc:chgData name="Ridgway, Jamie" userId="613f1fb0-eca8-49a8-bc12-1c74dc10be7c" providerId="ADAL" clId="{9F8FB903-FEF0-49D5-BFD6-307445147BA2}" dt="2023-09-18T18:47:10.144" v="718"/>
        <pc:sldMkLst>
          <pc:docMk/>
          <pc:sldMk cId="1140206249" sldId="716"/>
        </pc:sldMkLst>
      </pc:sldChg>
      <pc:sldChg chg="addSp delSp modSp mod ord">
        <pc:chgData name="Ridgway, Jamie" userId="613f1fb0-eca8-49a8-bc12-1c74dc10be7c" providerId="ADAL" clId="{9F8FB903-FEF0-49D5-BFD6-307445147BA2}" dt="2023-09-19T23:03:53.010" v="2011" actId="22"/>
        <pc:sldMkLst>
          <pc:docMk/>
          <pc:sldMk cId="2991602720" sldId="731"/>
        </pc:sldMkLst>
        <pc:spChg chg="add del">
          <ac:chgData name="Ridgway, Jamie" userId="613f1fb0-eca8-49a8-bc12-1c74dc10be7c" providerId="ADAL" clId="{9F8FB903-FEF0-49D5-BFD6-307445147BA2}" dt="2023-09-19T23:03:53.010" v="2011" actId="22"/>
          <ac:spMkLst>
            <pc:docMk/>
            <pc:sldMk cId="2991602720" sldId="731"/>
            <ac:spMk id="3" creationId="{0064A4C5-05CD-4CCE-E07F-26709C7A9D50}"/>
          </ac:spMkLst>
        </pc:spChg>
        <pc:spChg chg="mod">
          <ac:chgData name="Ridgway, Jamie" userId="613f1fb0-eca8-49a8-bc12-1c74dc10be7c" providerId="ADAL" clId="{9F8FB903-FEF0-49D5-BFD6-307445147BA2}" dt="2023-09-18T18:54:48.965" v="1370" actId="20577"/>
          <ac:spMkLst>
            <pc:docMk/>
            <pc:sldMk cId="2991602720" sldId="731"/>
            <ac:spMk id="12" creationId="{7B1F3846-F9CB-BEF8-24E7-4EEC95CD48CB}"/>
          </ac:spMkLst>
        </pc:spChg>
      </pc:sldChg>
      <pc:sldChg chg="modSp mod modNotesTx">
        <pc:chgData name="Ridgway, Jamie" userId="613f1fb0-eca8-49a8-bc12-1c74dc10be7c" providerId="ADAL" clId="{9F8FB903-FEF0-49D5-BFD6-307445147BA2}" dt="2023-09-19T15:19:13.006" v="1440" actId="20577"/>
        <pc:sldMkLst>
          <pc:docMk/>
          <pc:sldMk cId="1180647318" sldId="734"/>
        </pc:sldMkLst>
        <pc:spChg chg="mod">
          <ac:chgData name="Ridgway, Jamie" userId="613f1fb0-eca8-49a8-bc12-1c74dc10be7c" providerId="ADAL" clId="{9F8FB903-FEF0-49D5-BFD6-307445147BA2}" dt="2023-09-19T15:18:05.694" v="1432" actId="20577"/>
          <ac:spMkLst>
            <pc:docMk/>
            <pc:sldMk cId="1180647318" sldId="734"/>
            <ac:spMk id="6" creationId="{7640DF9D-0C9E-4C5D-9635-6B4DE10CCEE5}"/>
          </ac:spMkLst>
        </pc:spChg>
      </pc:sldChg>
      <pc:sldChg chg="modSp mod">
        <pc:chgData name="Ridgway, Jamie" userId="613f1fb0-eca8-49a8-bc12-1c74dc10be7c" providerId="ADAL" clId="{9F8FB903-FEF0-49D5-BFD6-307445147BA2}" dt="2023-09-18T18:47:03.188" v="716" actId="20577"/>
        <pc:sldMkLst>
          <pc:docMk/>
          <pc:sldMk cId="1998365540" sldId="736"/>
        </pc:sldMkLst>
        <pc:spChg chg="mod">
          <ac:chgData name="Ridgway, Jamie" userId="613f1fb0-eca8-49a8-bc12-1c74dc10be7c" providerId="ADAL" clId="{9F8FB903-FEF0-49D5-BFD6-307445147BA2}" dt="2023-09-18T18:47:03.188" v="716" actId="20577"/>
          <ac:spMkLst>
            <pc:docMk/>
            <pc:sldMk cId="1998365540" sldId="736"/>
            <ac:spMk id="20" creationId="{126B0D06-D6A6-FD9E-25AA-B1446E6D8056}"/>
          </ac:spMkLst>
        </pc:spChg>
      </pc:sldChg>
      <pc:sldChg chg="modSp add mod ord modNotesTx">
        <pc:chgData name="Ridgway, Jamie" userId="613f1fb0-eca8-49a8-bc12-1c74dc10be7c" providerId="ADAL" clId="{9F8FB903-FEF0-49D5-BFD6-307445147BA2}" dt="2023-09-18T18:46:04.125" v="700" actId="20577"/>
        <pc:sldMkLst>
          <pc:docMk/>
          <pc:sldMk cId="1878784866" sldId="738"/>
        </pc:sldMkLst>
        <pc:spChg chg="mod">
          <ac:chgData name="Ridgway, Jamie" userId="613f1fb0-eca8-49a8-bc12-1c74dc10be7c" providerId="ADAL" clId="{9F8FB903-FEF0-49D5-BFD6-307445147BA2}" dt="2023-09-18T18:41:34.626" v="77" actId="20577"/>
          <ac:spMkLst>
            <pc:docMk/>
            <pc:sldMk cId="1878784866" sldId="738"/>
            <ac:spMk id="2" creationId="{8A4E0A63-A388-49B1-A04E-27CE9BD622EF}"/>
          </ac:spMkLst>
        </pc:spChg>
        <pc:spChg chg="mod">
          <ac:chgData name="Ridgway, Jamie" userId="613f1fb0-eca8-49a8-bc12-1c74dc10be7c" providerId="ADAL" clId="{9F8FB903-FEF0-49D5-BFD6-307445147BA2}" dt="2023-09-18T18:43:50.116" v="146" actId="255"/>
          <ac:spMkLst>
            <pc:docMk/>
            <pc:sldMk cId="1878784866" sldId="738"/>
            <ac:spMk id="6" creationId="{7640DF9D-0C9E-4C5D-9635-6B4DE10CCEE5}"/>
          </ac:spMkLst>
        </pc:spChg>
      </pc:sldChg>
      <pc:sldChg chg="add">
        <pc:chgData name="Ridgway, Jamie" userId="613f1fb0-eca8-49a8-bc12-1c74dc10be7c" providerId="ADAL" clId="{9F8FB903-FEF0-49D5-BFD6-307445147BA2}" dt="2023-09-18T18:46:55.366" v="701" actId="2890"/>
        <pc:sldMkLst>
          <pc:docMk/>
          <pc:sldMk cId="3954161747" sldId="739"/>
        </pc:sldMkLst>
      </pc:sldChg>
      <pc:sldChg chg="add del ord">
        <pc:chgData name="Ridgway, Jamie" userId="613f1fb0-eca8-49a8-bc12-1c74dc10be7c" providerId="ADAL" clId="{9F8FB903-FEF0-49D5-BFD6-307445147BA2}" dt="2023-09-18T18:47:28.838" v="722" actId="47"/>
        <pc:sldMkLst>
          <pc:docMk/>
          <pc:sldMk cId="713991520" sldId="740"/>
        </pc:sldMkLst>
      </pc:sldChg>
      <pc:sldChg chg="modSp add mod ord modNotesTx">
        <pc:chgData name="Ridgway, Jamie" userId="613f1fb0-eca8-49a8-bc12-1c74dc10be7c" providerId="ADAL" clId="{9F8FB903-FEF0-49D5-BFD6-307445147BA2}" dt="2023-09-18T18:52:33.652" v="1305" actId="20577"/>
        <pc:sldMkLst>
          <pc:docMk/>
          <pc:sldMk cId="2193373389" sldId="740"/>
        </pc:sldMkLst>
        <pc:spChg chg="mod">
          <ac:chgData name="Ridgway, Jamie" userId="613f1fb0-eca8-49a8-bc12-1c74dc10be7c" providerId="ADAL" clId="{9F8FB903-FEF0-49D5-BFD6-307445147BA2}" dt="2023-09-18T18:47:46.370" v="740" actId="20577"/>
          <ac:spMkLst>
            <pc:docMk/>
            <pc:sldMk cId="2193373389" sldId="740"/>
            <ac:spMk id="2" creationId="{8A4E0A63-A388-49B1-A04E-27CE9BD622EF}"/>
          </ac:spMkLst>
        </pc:spChg>
        <pc:spChg chg="mod">
          <ac:chgData name="Ridgway, Jamie" userId="613f1fb0-eca8-49a8-bc12-1c74dc10be7c" providerId="ADAL" clId="{9F8FB903-FEF0-49D5-BFD6-307445147BA2}" dt="2023-09-18T18:52:33.652" v="1305" actId="20577"/>
          <ac:spMkLst>
            <pc:docMk/>
            <pc:sldMk cId="2193373389" sldId="740"/>
            <ac:spMk id="6" creationId="{7640DF9D-0C9E-4C5D-9635-6B4DE10CCEE5}"/>
          </ac:spMkLst>
        </pc:spChg>
      </pc:sldChg>
      <pc:sldChg chg="modSp add mod modNotesTx">
        <pc:chgData name="Ridgway, Jamie" userId="613f1fb0-eca8-49a8-bc12-1c74dc10be7c" providerId="ADAL" clId="{9F8FB903-FEF0-49D5-BFD6-307445147BA2}" dt="2023-09-19T15:50:42.515" v="1441" actId="20577"/>
        <pc:sldMkLst>
          <pc:docMk/>
          <pc:sldMk cId="731053974" sldId="741"/>
        </pc:sldMkLst>
        <pc:spChg chg="mod">
          <ac:chgData name="Ridgway, Jamie" userId="613f1fb0-eca8-49a8-bc12-1c74dc10be7c" providerId="ADAL" clId="{9F8FB903-FEF0-49D5-BFD6-307445147BA2}" dt="2023-09-18T18:53:24.016" v="1323" actId="20577"/>
          <ac:spMkLst>
            <pc:docMk/>
            <pc:sldMk cId="731053974" sldId="741"/>
            <ac:spMk id="2" creationId="{8A4E0A63-A388-49B1-A04E-27CE9BD622EF}"/>
          </ac:spMkLst>
        </pc:spChg>
        <pc:spChg chg="mod">
          <ac:chgData name="Ridgway, Jamie" userId="613f1fb0-eca8-49a8-bc12-1c74dc10be7c" providerId="ADAL" clId="{9F8FB903-FEF0-49D5-BFD6-307445147BA2}" dt="2023-09-18T18:53:27.338" v="1324" actId="20577"/>
          <ac:spMkLst>
            <pc:docMk/>
            <pc:sldMk cId="731053974" sldId="741"/>
            <ac:spMk id="6" creationId="{7640DF9D-0C9E-4C5D-9635-6B4DE10CCEE5}"/>
          </ac:spMkLst>
        </pc:spChg>
      </pc:sldChg>
      <pc:sldChg chg="modSp add del mod">
        <pc:chgData name="Ridgway, Jamie" userId="613f1fb0-eca8-49a8-bc12-1c74dc10be7c" providerId="ADAL" clId="{9F8FB903-FEF0-49D5-BFD6-307445147BA2}" dt="2023-09-19T23:53:35.704" v="3200" actId="47"/>
        <pc:sldMkLst>
          <pc:docMk/>
          <pc:sldMk cId="2709218035" sldId="742"/>
        </pc:sldMkLst>
        <pc:spChg chg="mod">
          <ac:chgData name="Ridgway, Jamie" userId="613f1fb0-eca8-49a8-bc12-1c74dc10be7c" providerId="ADAL" clId="{9F8FB903-FEF0-49D5-BFD6-307445147BA2}" dt="2023-09-19T23:04:08.661" v="2029" actId="20577"/>
          <ac:spMkLst>
            <pc:docMk/>
            <pc:sldMk cId="2709218035" sldId="742"/>
            <ac:spMk id="2" creationId="{8A4E0A63-A388-49B1-A04E-27CE9BD622EF}"/>
          </ac:spMkLst>
        </pc:spChg>
        <pc:spChg chg="mod">
          <ac:chgData name="Ridgway, Jamie" userId="613f1fb0-eca8-49a8-bc12-1c74dc10be7c" providerId="ADAL" clId="{9F8FB903-FEF0-49D5-BFD6-307445147BA2}" dt="2023-09-19T23:04:36.678" v="2050" actId="122"/>
          <ac:spMkLst>
            <pc:docMk/>
            <pc:sldMk cId="2709218035" sldId="742"/>
            <ac:spMk id="6" creationId="{7640DF9D-0C9E-4C5D-9635-6B4DE10CCEE5}"/>
          </ac:spMkLst>
        </pc:spChg>
      </pc:sldChg>
      <pc:sldChg chg="add">
        <pc:chgData name="Ridgway, Jamie" userId="613f1fb0-eca8-49a8-bc12-1c74dc10be7c" providerId="ADAL" clId="{9F8FB903-FEF0-49D5-BFD6-307445147BA2}" dt="2023-09-18T18:54:38.377" v="1348" actId="2890"/>
        <pc:sldMkLst>
          <pc:docMk/>
          <pc:sldMk cId="367158979" sldId="743"/>
        </pc:sldMkLst>
      </pc:sldChg>
      <pc:sldChg chg="modSp add mod">
        <pc:chgData name="Ridgway, Jamie" userId="613f1fb0-eca8-49a8-bc12-1c74dc10be7c" providerId="ADAL" clId="{9F8FB903-FEF0-49D5-BFD6-307445147BA2}" dt="2023-09-18T18:55:18.514" v="1399" actId="20577"/>
        <pc:sldMkLst>
          <pc:docMk/>
          <pc:sldMk cId="2474163477" sldId="744"/>
        </pc:sldMkLst>
        <pc:spChg chg="mod">
          <ac:chgData name="Ridgway, Jamie" userId="613f1fb0-eca8-49a8-bc12-1c74dc10be7c" providerId="ADAL" clId="{9F8FB903-FEF0-49D5-BFD6-307445147BA2}" dt="2023-09-18T18:55:15.517" v="1398" actId="20577"/>
          <ac:spMkLst>
            <pc:docMk/>
            <pc:sldMk cId="2474163477" sldId="744"/>
            <ac:spMk id="2" creationId="{8A4E0A63-A388-49B1-A04E-27CE9BD622EF}"/>
          </ac:spMkLst>
        </pc:spChg>
        <pc:spChg chg="mod">
          <ac:chgData name="Ridgway, Jamie" userId="613f1fb0-eca8-49a8-bc12-1c74dc10be7c" providerId="ADAL" clId="{9F8FB903-FEF0-49D5-BFD6-307445147BA2}" dt="2023-09-18T18:55:18.514" v="1399" actId="20577"/>
          <ac:spMkLst>
            <pc:docMk/>
            <pc:sldMk cId="2474163477" sldId="744"/>
            <ac:spMk id="6" creationId="{7640DF9D-0C9E-4C5D-9635-6B4DE10CCEE5}"/>
          </ac:spMkLst>
        </pc:spChg>
      </pc:sldChg>
      <pc:sldChg chg="modSp add mod ord">
        <pc:chgData name="Ridgway, Jamie" userId="613f1fb0-eca8-49a8-bc12-1c74dc10be7c" providerId="ADAL" clId="{9F8FB903-FEF0-49D5-BFD6-307445147BA2}" dt="2023-09-18T18:55:47.289" v="1430" actId="20577"/>
        <pc:sldMkLst>
          <pc:docMk/>
          <pc:sldMk cId="2358659764" sldId="745"/>
        </pc:sldMkLst>
        <pc:spChg chg="mod">
          <ac:chgData name="Ridgway, Jamie" userId="613f1fb0-eca8-49a8-bc12-1c74dc10be7c" providerId="ADAL" clId="{9F8FB903-FEF0-49D5-BFD6-307445147BA2}" dt="2023-09-18T18:55:47.289" v="1430" actId="20577"/>
          <ac:spMkLst>
            <pc:docMk/>
            <pc:sldMk cId="2358659764" sldId="745"/>
            <ac:spMk id="12" creationId="{7B1F3846-F9CB-BEF8-24E7-4EEC95CD48CB}"/>
          </ac:spMkLst>
        </pc:spChg>
      </pc:sldChg>
      <pc:sldChg chg="addSp delSp modSp mod">
        <pc:chgData name="Ridgway, Jamie" userId="613f1fb0-eca8-49a8-bc12-1c74dc10be7c" providerId="ADAL" clId="{9F8FB903-FEF0-49D5-BFD6-307445147BA2}" dt="2023-09-19T22:59:29.046" v="2004" actId="20577"/>
        <pc:sldMkLst>
          <pc:docMk/>
          <pc:sldMk cId="761888661" sldId="748"/>
        </pc:sldMkLst>
        <pc:spChg chg="mod">
          <ac:chgData name="Ridgway, Jamie" userId="613f1fb0-eca8-49a8-bc12-1c74dc10be7c" providerId="ADAL" clId="{9F8FB903-FEF0-49D5-BFD6-307445147BA2}" dt="2023-09-19T22:53:19.528" v="1888" actId="20577"/>
          <ac:spMkLst>
            <pc:docMk/>
            <pc:sldMk cId="761888661" sldId="748"/>
            <ac:spMk id="2" creationId="{8A4E0A63-A388-49B1-A04E-27CE9BD622EF}"/>
          </ac:spMkLst>
        </pc:spChg>
        <pc:spChg chg="add mod">
          <ac:chgData name="Ridgway, Jamie" userId="613f1fb0-eca8-49a8-bc12-1c74dc10be7c" providerId="ADAL" clId="{9F8FB903-FEF0-49D5-BFD6-307445147BA2}" dt="2023-09-19T22:59:29.046" v="2004" actId="20577"/>
          <ac:spMkLst>
            <pc:docMk/>
            <pc:sldMk cId="761888661" sldId="748"/>
            <ac:spMk id="3" creationId="{8C37A89C-F3F6-BF46-9340-6F3DB13F4468}"/>
          </ac:spMkLst>
        </pc:spChg>
        <pc:spChg chg="del">
          <ac:chgData name="Ridgway, Jamie" userId="613f1fb0-eca8-49a8-bc12-1c74dc10be7c" providerId="ADAL" clId="{9F8FB903-FEF0-49D5-BFD6-307445147BA2}" dt="2023-09-19T22:47:28.069" v="1442" actId="478"/>
          <ac:spMkLst>
            <pc:docMk/>
            <pc:sldMk cId="761888661" sldId="748"/>
            <ac:spMk id="6" creationId="{7640DF9D-0C9E-4C5D-9635-6B4DE10CCEE5}"/>
          </ac:spMkLst>
        </pc:spChg>
      </pc:sldChg>
      <pc:sldChg chg="add">
        <pc:chgData name="Ridgway, Jamie" userId="613f1fb0-eca8-49a8-bc12-1c74dc10be7c" providerId="ADAL" clId="{9F8FB903-FEF0-49D5-BFD6-307445147BA2}" dt="2023-09-19T23:04:02.096" v="2012" actId="2890"/>
        <pc:sldMkLst>
          <pc:docMk/>
          <pc:sldMk cId="3410306341" sldId="749"/>
        </pc:sldMkLst>
      </pc:sldChg>
      <pc:sldChg chg="modSp add mod">
        <pc:chgData name="Ridgway, Jamie" userId="613f1fb0-eca8-49a8-bc12-1c74dc10be7c" providerId="ADAL" clId="{9F8FB903-FEF0-49D5-BFD6-307445147BA2}" dt="2023-09-19T23:10:07.239" v="2527" actId="14100"/>
        <pc:sldMkLst>
          <pc:docMk/>
          <pc:sldMk cId="454258683" sldId="750"/>
        </pc:sldMkLst>
        <pc:spChg chg="mod">
          <ac:chgData name="Ridgway, Jamie" userId="613f1fb0-eca8-49a8-bc12-1c74dc10be7c" providerId="ADAL" clId="{9F8FB903-FEF0-49D5-BFD6-307445147BA2}" dt="2023-09-19T23:10:07.239" v="2527" actId="14100"/>
          <ac:spMkLst>
            <pc:docMk/>
            <pc:sldMk cId="454258683" sldId="750"/>
            <ac:spMk id="6" creationId="{7640DF9D-0C9E-4C5D-9635-6B4DE10CCEE5}"/>
          </ac:spMkLst>
        </pc:spChg>
      </pc:sldChg>
      <pc:sldChg chg="modSp add mod ord">
        <pc:chgData name="Ridgway, Jamie" userId="613f1fb0-eca8-49a8-bc12-1c74dc10be7c" providerId="ADAL" clId="{9F8FB903-FEF0-49D5-BFD6-307445147BA2}" dt="2023-09-19T23:20:50.522" v="3165" actId="14100"/>
        <pc:sldMkLst>
          <pc:docMk/>
          <pc:sldMk cId="834020996" sldId="751"/>
        </pc:sldMkLst>
        <pc:spChg chg="mod">
          <ac:chgData name="Ridgway, Jamie" userId="613f1fb0-eca8-49a8-bc12-1c74dc10be7c" providerId="ADAL" clId="{9F8FB903-FEF0-49D5-BFD6-307445147BA2}" dt="2023-09-19T23:16:31.426" v="2542" actId="20577"/>
          <ac:spMkLst>
            <pc:docMk/>
            <pc:sldMk cId="834020996" sldId="751"/>
            <ac:spMk id="2" creationId="{8A4E0A63-A388-49B1-A04E-27CE9BD622EF}"/>
          </ac:spMkLst>
        </pc:spChg>
        <pc:spChg chg="mod">
          <ac:chgData name="Ridgway, Jamie" userId="613f1fb0-eca8-49a8-bc12-1c74dc10be7c" providerId="ADAL" clId="{9F8FB903-FEF0-49D5-BFD6-307445147BA2}" dt="2023-09-19T23:20:50.522" v="3165" actId="14100"/>
          <ac:spMkLst>
            <pc:docMk/>
            <pc:sldMk cId="834020996" sldId="751"/>
            <ac:spMk id="6" creationId="{7640DF9D-0C9E-4C5D-9635-6B4DE10CCEE5}"/>
          </ac:spMkLst>
        </pc:spChg>
      </pc:sldChg>
      <pc:sldChg chg="modSp add mod ord">
        <pc:chgData name="Ridgway, Jamie" userId="613f1fb0-eca8-49a8-bc12-1c74dc10be7c" providerId="ADAL" clId="{9F8FB903-FEF0-49D5-BFD6-307445147BA2}" dt="2023-09-19T23:22:25.470" v="3199"/>
        <pc:sldMkLst>
          <pc:docMk/>
          <pc:sldMk cId="1817312230" sldId="752"/>
        </pc:sldMkLst>
        <pc:spChg chg="mod">
          <ac:chgData name="Ridgway, Jamie" userId="613f1fb0-eca8-49a8-bc12-1c74dc10be7c" providerId="ADAL" clId="{9F8FB903-FEF0-49D5-BFD6-307445147BA2}" dt="2023-09-19T23:21:44.880" v="3191" actId="20577"/>
          <ac:spMkLst>
            <pc:docMk/>
            <pc:sldMk cId="1817312230" sldId="752"/>
            <ac:spMk id="2" creationId="{8A4E0A63-A388-49B1-A04E-27CE9BD622EF}"/>
          </ac:spMkLst>
        </pc:spChg>
        <pc:spChg chg="mod">
          <ac:chgData name="Ridgway, Jamie" userId="613f1fb0-eca8-49a8-bc12-1c74dc10be7c" providerId="ADAL" clId="{9F8FB903-FEF0-49D5-BFD6-307445147BA2}" dt="2023-09-19T23:22:12.746" v="3197" actId="403"/>
          <ac:spMkLst>
            <pc:docMk/>
            <pc:sldMk cId="1817312230" sldId="752"/>
            <ac:spMk id="6" creationId="{7640DF9D-0C9E-4C5D-9635-6B4DE10CCEE5}"/>
          </ac:spMkLst>
        </pc:spChg>
      </pc:sldChg>
    </pc:docChg>
  </pc:docChgLst>
  <pc:docChgLst>
    <pc:chgData name="Ridgway, Jamie" userId="613f1fb0-eca8-49a8-bc12-1c74dc10be7c" providerId="ADAL" clId="{5261B4EC-6C68-4D9F-8C92-F40DA080B8AE}"/>
    <pc:docChg chg="undo custSel addSld delSld modSld sldOrd">
      <pc:chgData name="Ridgway, Jamie" userId="613f1fb0-eca8-49a8-bc12-1c74dc10be7c" providerId="ADAL" clId="{5261B4EC-6C68-4D9F-8C92-F40DA080B8AE}" dt="2023-09-21T17:23:10.065" v="381" actId="1076"/>
      <pc:docMkLst>
        <pc:docMk/>
      </pc:docMkLst>
      <pc:sldChg chg="modSp">
        <pc:chgData name="Ridgway, Jamie" userId="613f1fb0-eca8-49a8-bc12-1c74dc10be7c" providerId="ADAL" clId="{5261B4EC-6C68-4D9F-8C92-F40DA080B8AE}" dt="2023-09-21T01:52:38.604" v="159" actId="13822"/>
        <pc:sldMkLst>
          <pc:docMk/>
          <pc:sldMk cId="2227003763" sldId="627"/>
        </pc:sldMkLst>
        <pc:graphicFrameChg chg="mod">
          <ac:chgData name="Ridgway, Jamie" userId="613f1fb0-eca8-49a8-bc12-1c74dc10be7c" providerId="ADAL" clId="{5261B4EC-6C68-4D9F-8C92-F40DA080B8AE}" dt="2023-09-21T01:52:38.604" v="159" actId="13822"/>
          <ac:graphicFrameMkLst>
            <pc:docMk/>
            <pc:sldMk cId="2227003763" sldId="627"/>
            <ac:graphicFrameMk id="3" creationId="{3086624D-541A-7B8C-3A9B-676ED6C2EE81}"/>
          </ac:graphicFrameMkLst>
        </pc:graphicFrameChg>
      </pc:sldChg>
      <pc:sldChg chg="addSp modSp mod">
        <pc:chgData name="Ridgway, Jamie" userId="613f1fb0-eca8-49a8-bc12-1c74dc10be7c" providerId="ADAL" clId="{5261B4EC-6C68-4D9F-8C92-F40DA080B8AE}" dt="2023-09-21T17:18:14.701" v="330" actId="255"/>
        <pc:sldMkLst>
          <pc:docMk/>
          <pc:sldMk cId="1499178031" sldId="706"/>
        </pc:sldMkLst>
        <pc:spChg chg="add mod">
          <ac:chgData name="Ridgway, Jamie" userId="613f1fb0-eca8-49a8-bc12-1c74dc10be7c" providerId="ADAL" clId="{5261B4EC-6C68-4D9F-8C92-F40DA080B8AE}" dt="2023-09-21T17:17:28.896" v="317" actId="403"/>
          <ac:spMkLst>
            <pc:docMk/>
            <pc:sldMk cId="1499178031" sldId="706"/>
            <ac:spMk id="3" creationId="{A21FCB63-6163-9A5E-ADB4-1C160F3F6B85}"/>
          </ac:spMkLst>
        </pc:spChg>
        <pc:spChg chg="mod">
          <ac:chgData name="Ridgway, Jamie" userId="613f1fb0-eca8-49a8-bc12-1c74dc10be7c" providerId="ADAL" clId="{5261B4EC-6C68-4D9F-8C92-F40DA080B8AE}" dt="2023-09-21T17:18:14.701" v="330" actId="255"/>
          <ac:spMkLst>
            <pc:docMk/>
            <pc:sldMk cId="1499178031" sldId="706"/>
            <ac:spMk id="6" creationId="{7640DF9D-0C9E-4C5D-9635-6B4DE10CCEE5}"/>
          </ac:spMkLst>
        </pc:spChg>
      </pc:sldChg>
      <pc:sldChg chg="ord">
        <pc:chgData name="Ridgway, Jamie" userId="613f1fb0-eca8-49a8-bc12-1c74dc10be7c" providerId="ADAL" clId="{5261B4EC-6C68-4D9F-8C92-F40DA080B8AE}" dt="2023-09-21T02:04:43.291" v="193" actId="20578"/>
        <pc:sldMkLst>
          <pc:docMk/>
          <pc:sldMk cId="1140206249" sldId="716"/>
        </pc:sldMkLst>
      </pc:sldChg>
      <pc:sldChg chg="del">
        <pc:chgData name="Ridgway, Jamie" userId="613f1fb0-eca8-49a8-bc12-1c74dc10be7c" providerId="ADAL" clId="{5261B4EC-6C68-4D9F-8C92-F40DA080B8AE}" dt="2023-09-21T03:22:46.387" v="239" actId="2696"/>
        <pc:sldMkLst>
          <pc:docMk/>
          <pc:sldMk cId="264651854" sldId="725"/>
        </pc:sldMkLst>
      </pc:sldChg>
      <pc:sldChg chg="modSp mod">
        <pc:chgData name="Ridgway, Jamie" userId="613f1fb0-eca8-49a8-bc12-1c74dc10be7c" providerId="ADAL" clId="{5261B4EC-6C68-4D9F-8C92-F40DA080B8AE}" dt="2023-09-21T17:20:45.822" v="361" actId="1076"/>
        <pc:sldMkLst>
          <pc:docMk/>
          <pc:sldMk cId="1180647318" sldId="734"/>
        </pc:sldMkLst>
        <pc:spChg chg="mod">
          <ac:chgData name="Ridgway, Jamie" userId="613f1fb0-eca8-49a8-bc12-1c74dc10be7c" providerId="ADAL" clId="{5261B4EC-6C68-4D9F-8C92-F40DA080B8AE}" dt="2023-09-21T17:20:45.822" v="361" actId="1076"/>
          <ac:spMkLst>
            <pc:docMk/>
            <pc:sldMk cId="1180647318" sldId="734"/>
            <ac:spMk id="6" creationId="{7640DF9D-0C9E-4C5D-9635-6B4DE10CCEE5}"/>
          </ac:spMkLst>
        </pc:spChg>
      </pc:sldChg>
      <pc:sldChg chg="modSp add del mod">
        <pc:chgData name="Ridgway, Jamie" userId="613f1fb0-eca8-49a8-bc12-1c74dc10be7c" providerId="ADAL" clId="{5261B4EC-6C68-4D9F-8C92-F40DA080B8AE}" dt="2023-09-21T02:01:08.429" v="189" actId="2696"/>
        <pc:sldMkLst>
          <pc:docMk/>
          <pc:sldMk cId="761888661" sldId="748"/>
        </pc:sldMkLst>
        <pc:spChg chg="mod">
          <ac:chgData name="Ridgway, Jamie" userId="613f1fb0-eca8-49a8-bc12-1c74dc10be7c" providerId="ADAL" clId="{5261B4EC-6C68-4D9F-8C92-F40DA080B8AE}" dt="2023-09-20T18:18:46.727" v="0" actId="20577"/>
          <ac:spMkLst>
            <pc:docMk/>
            <pc:sldMk cId="761888661" sldId="748"/>
            <ac:spMk id="3" creationId="{8C37A89C-F3F6-BF46-9340-6F3DB13F4468}"/>
          </ac:spMkLst>
        </pc:spChg>
      </pc:sldChg>
      <pc:sldChg chg="modSp mod">
        <pc:chgData name="Ridgway, Jamie" userId="613f1fb0-eca8-49a8-bc12-1c74dc10be7c" providerId="ADAL" clId="{5261B4EC-6C68-4D9F-8C92-F40DA080B8AE}" dt="2023-09-20T19:48:44.117" v="9" actId="20577"/>
        <pc:sldMkLst>
          <pc:docMk/>
          <pc:sldMk cId="454258683" sldId="750"/>
        </pc:sldMkLst>
        <pc:spChg chg="mod">
          <ac:chgData name="Ridgway, Jamie" userId="613f1fb0-eca8-49a8-bc12-1c74dc10be7c" providerId="ADAL" clId="{5261B4EC-6C68-4D9F-8C92-F40DA080B8AE}" dt="2023-09-20T19:48:44.117" v="9" actId="20577"/>
          <ac:spMkLst>
            <pc:docMk/>
            <pc:sldMk cId="454258683" sldId="750"/>
            <ac:spMk id="6" creationId="{7640DF9D-0C9E-4C5D-9635-6B4DE10CCEE5}"/>
          </ac:spMkLst>
        </pc:spChg>
      </pc:sldChg>
      <pc:sldChg chg="modSp mod">
        <pc:chgData name="Ridgway, Jamie" userId="613f1fb0-eca8-49a8-bc12-1c74dc10be7c" providerId="ADAL" clId="{5261B4EC-6C68-4D9F-8C92-F40DA080B8AE}" dt="2023-09-21T17:18:43.368" v="340" actId="20577"/>
        <pc:sldMkLst>
          <pc:docMk/>
          <pc:sldMk cId="834020996" sldId="751"/>
        </pc:sldMkLst>
        <pc:spChg chg="mod">
          <ac:chgData name="Ridgway, Jamie" userId="613f1fb0-eca8-49a8-bc12-1c74dc10be7c" providerId="ADAL" clId="{5261B4EC-6C68-4D9F-8C92-F40DA080B8AE}" dt="2023-09-21T17:18:43.368" v="340" actId="20577"/>
          <ac:spMkLst>
            <pc:docMk/>
            <pc:sldMk cId="834020996" sldId="751"/>
            <ac:spMk id="6" creationId="{7640DF9D-0C9E-4C5D-9635-6B4DE10CCEE5}"/>
          </ac:spMkLst>
        </pc:spChg>
      </pc:sldChg>
      <pc:sldChg chg="del">
        <pc:chgData name="Ridgway, Jamie" userId="613f1fb0-eca8-49a8-bc12-1c74dc10be7c" providerId="ADAL" clId="{5261B4EC-6C68-4D9F-8C92-F40DA080B8AE}" dt="2023-09-21T01:27:52.852" v="10" actId="2696"/>
        <pc:sldMkLst>
          <pc:docMk/>
          <pc:sldMk cId="167084461" sldId="761"/>
        </pc:sldMkLst>
      </pc:sldChg>
      <pc:sldChg chg="modSp mod">
        <pc:chgData name="Ridgway, Jamie" userId="613f1fb0-eca8-49a8-bc12-1c74dc10be7c" providerId="ADAL" clId="{5261B4EC-6C68-4D9F-8C92-F40DA080B8AE}" dt="2023-09-21T02:01:10.207" v="190" actId="20577"/>
        <pc:sldMkLst>
          <pc:docMk/>
          <pc:sldMk cId="3443200534" sldId="762"/>
        </pc:sldMkLst>
        <pc:spChg chg="mod">
          <ac:chgData name="Ridgway, Jamie" userId="613f1fb0-eca8-49a8-bc12-1c74dc10be7c" providerId="ADAL" clId="{5261B4EC-6C68-4D9F-8C92-F40DA080B8AE}" dt="2023-09-21T02:01:10.207" v="190" actId="20577"/>
          <ac:spMkLst>
            <pc:docMk/>
            <pc:sldMk cId="3443200534" sldId="762"/>
            <ac:spMk id="2" creationId="{8A4E0A63-A388-49B1-A04E-27CE9BD622EF}"/>
          </ac:spMkLst>
        </pc:spChg>
      </pc:sldChg>
      <pc:sldChg chg="modSp add">
        <pc:chgData name="Ridgway, Jamie" userId="613f1fb0-eca8-49a8-bc12-1c74dc10be7c" providerId="ADAL" clId="{5261B4EC-6C68-4D9F-8C92-F40DA080B8AE}" dt="2023-09-21T01:52:02.327" v="158" actId="13822"/>
        <pc:sldMkLst>
          <pc:docMk/>
          <pc:sldMk cId="1468425779" sldId="763"/>
        </pc:sldMkLst>
        <pc:graphicFrameChg chg="mod">
          <ac:chgData name="Ridgway, Jamie" userId="613f1fb0-eca8-49a8-bc12-1c74dc10be7c" providerId="ADAL" clId="{5261B4EC-6C68-4D9F-8C92-F40DA080B8AE}" dt="2023-09-21T01:52:02.327" v="158" actId="13822"/>
          <ac:graphicFrameMkLst>
            <pc:docMk/>
            <pc:sldMk cId="1468425779" sldId="763"/>
            <ac:graphicFrameMk id="3" creationId="{3086624D-541A-7B8C-3A9B-676ED6C2EE81}"/>
          </ac:graphicFrameMkLst>
        </pc:graphicFrameChg>
      </pc:sldChg>
      <pc:sldChg chg="addSp delSp modSp add mod">
        <pc:chgData name="Ridgway, Jamie" userId="613f1fb0-eca8-49a8-bc12-1c74dc10be7c" providerId="ADAL" clId="{5261B4EC-6C68-4D9F-8C92-F40DA080B8AE}" dt="2023-09-21T01:51:42.525" v="157" actId="20577"/>
        <pc:sldMkLst>
          <pc:docMk/>
          <pc:sldMk cId="385775292" sldId="764"/>
        </pc:sldMkLst>
        <pc:spChg chg="del mod">
          <ac:chgData name="Ridgway, Jamie" userId="613f1fb0-eca8-49a8-bc12-1c74dc10be7c" providerId="ADAL" clId="{5261B4EC-6C68-4D9F-8C92-F40DA080B8AE}" dt="2023-09-21T01:50:17.637" v="152" actId="478"/>
          <ac:spMkLst>
            <pc:docMk/>
            <pc:sldMk cId="385775292" sldId="764"/>
            <ac:spMk id="5" creationId="{3B19760A-1BB8-2A28-B534-74F4F6C6988B}"/>
          </ac:spMkLst>
        </pc:spChg>
        <pc:spChg chg="del">
          <ac:chgData name="Ridgway, Jamie" userId="613f1fb0-eca8-49a8-bc12-1c74dc10be7c" providerId="ADAL" clId="{5261B4EC-6C68-4D9F-8C92-F40DA080B8AE}" dt="2023-09-21T01:45:29.727" v="23" actId="478"/>
          <ac:spMkLst>
            <pc:docMk/>
            <pc:sldMk cId="385775292" sldId="764"/>
            <ac:spMk id="6" creationId="{7640DF9D-0C9E-4C5D-9635-6B4DE10CCEE5}"/>
          </ac:spMkLst>
        </pc:spChg>
        <pc:spChg chg="add del mod">
          <ac:chgData name="Ridgway, Jamie" userId="613f1fb0-eca8-49a8-bc12-1c74dc10be7c" providerId="ADAL" clId="{5261B4EC-6C68-4D9F-8C92-F40DA080B8AE}" dt="2023-09-21T01:45:32.767" v="25" actId="478"/>
          <ac:spMkLst>
            <pc:docMk/>
            <pc:sldMk cId="385775292" sldId="764"/>
            <ac:spMk id="9" creationId="{FA215ED6-3570-106C-1080-A5221C53710F}"/>
          </ac:spMkLst>
        </pc:spChg>
        <pc:spChg chg="add mod">
          <ac:chgData name="Ridgway, Jamie" userId="613f1fb0-eca8-49a8-bc12-1c74dc10be7c" providerId="ADAL" clId="{5261B4EC-6C68-4D9F-8C92-F40DA080B8AE}" dt="2023-09-21T01:45:34.628" v="26"/>
          <ac:spMkLst>
            <pc:docMk/>
            <pc:sldMk cId="385775292" sldId="764"/>
            <ac:spMk id="11" creationId="{D513A38D-FA20-BD4A-0ED2-4085B6CF7729}"/>
          </ac:spMkLst>
        </pc:spChg>
        <pc:spChg chg="add mod">
          <ac:chgData name="Ridgway, Jamie" userId="613f1fb0-eca8-49a8-bc12-1c74dc10be7c" providerId="ADAL" clId="{5261B4EC-6C68-4D9F-8C92-F40DA080B8AE}" dt="2023-09-21T01:48:57.690" v="135" actId="403"/>
          <ac:spMkLst>
            <pc:docMk/>
            <pc:sldMk cId="385775292" sldId="764"/>
            <ac:spMk id="12" creationId="{4CC85052-1E39-9B7A-360E-3D0160B9D65B}"/>
          </ac:spMkLst>
        </pc:spChg>
        <pc:spChg chg="add mod">
          <ac:chgData name="Ridgway, Jamie" userId="613f1fb0-eca8-49a8-bc12-1c74dc10be7c" providerId="ADAL" clId="{5261B4EC-6C68-4D9F-8C92-F40DA080B8AE}" dt="2023-09-21T01:50:09.969" v="151" actId="13822"/>
          <ac:spMkLst>
            <pc:docMk/>
            <pc:sldMk cId="385775292" sldId="764"/>
            <ac:spMk id="13" creationId="{59877A6B-7B8B-9AEB-A7FB-2DA95266EFCB}"/>
          </ac:spMkLst>
        </pc:spChg>
        <pc:spChg chg="add mod">
          <ac:chgData name="Ridgway, Jamie" userId="613f1fb0-eca8-49a8-bc12-1c74dc10be7c" providerId="ADAL" clId="{5261B4EC-6C68-4D9F-8C92-F40DA080B8AE}" dt="2023-09-21T01:50:09.969" v="151" actId="13822"/>
          <ac:spMkLst>
            <pc:docMk/>
            <pc:sldMk cId="385775292" sldId="764"/>
            <ac:spMk id="14" creationId="{FD0AC4E1-6771-BB11-CC15-53E64906F482}"/>
          </ac:spMkLst>
        </pc:spChg>
        <pc:spChg chg="add mod">
          <ac:chgData name="Ridgway, Jamie" userId="613f1fb0-eca8-49a8-bc12-1c74dc10be7c" providerId="ADAL" clId="{5261B4EC-6C68-4D9F-8C92-F40DA080B8AE}" dt="2023-09-21T01:50:09.969" v="151" actId="13822"/>
          <ac:spMkLst>
            <pc:docMk/>
            <pc:sldMk cId="385775292" sldId="764"/>
            <ac:spMk id="15" creationId="{896B35E0-FBA3-16A9-CABA-61ACF2A0215E}"/>
          </ac:spMkLst>
        </pc:spChg>
        <pc:spChg chg="mod">
          <ac:chgData name="Ridgway, Jamie" userId="613f1fb0-eca8-49a8-bc12-1c74dc10be7c" providerId="ADAL" clId="{5261B4EC-6C68-4D9F-8C92-F40DA080B8AE}" dt="2023-09-21T01:46:23.986" v="48" actId="1076"/>
          <ac:spMkLst>
            <pc:docMk/>
            <pc:sldMk cId="385775292" sldId="764"/>
            <ac:spMk id="17" creationId="{C45EA968-E768-72B5-9DA3-454107A7F6B7}"/>
          </ac:spMkLst>
        </pc:spChg>
        <pc:spChg chg="mod">
          <ac:chgData name="Ridgway, Jamie" userId="613f1fb0-eca8-49a8-bc12-1c74dc10be7c" providerId="ADAL" clId="{5261B4EC-6C68-4D9F-8C92-F40DA080B8AE}" dt="2023-09-21T01:49:00.032" v="136" actId="404"/>
          <ac:spMkLst>
            <pc:docMk/>
            <pc:sldMk cId="385775292" sldId="764"/>
            <ac:spMk id="18" creationId="{9B7D6A0F-1B47-B340-4FA1-736AD96E5BC8}"/>
          </ac:spMkLst>
        </pc:spChg>
        <pc:spChg chg="mod">
          <ac:chgData name="Ridgway, Jamie" userId="613f1fb0-eca8-49a8-bc12-1c74dc10be7c" providerId="ADAL" clId="{5261B4EC-6C68-4D9F-8C92-F40DA080B8AE}" dt="2023-09-21T01:46:45.206" v="62"/>
          <ac:spMkLst>
            <pc:docMk/>
            <pc:sldMk cId="385775292" sldId="764"/>
            <ac:spMk id="20" creationId="{A56F4C77-E6D3-32AC-E6FB-3C4CBC12D8ED}"/>
          </ac:spMkLst>
        </pc:spChg>
        <pc:spChg chg="mod">
          <ac:chgData name="Ridgway, Jamie" userId="613f1fb0-eca8-49a8-bc12-1c74dc10be7c" providerId="ADAL" clId="{5261B4EC-6C68-4D9F-8C92-F40DA080B8AE}" dt="2023-09-21T01:51:42.525" v="157" actId="20577"/>
          <ac:spMkLst>
            <pc:docMk/>
            <pc:sldMk cId="385775292" sldId="764"/>
            <ac:spMk id="21" creationId="{33593C86-63A1-1F9E-C9E7-30480EECA8C0}"/>
          </ac:spMkLst>
        </pc:spChg>
        <pc:spChg chg="mod">
          <ac:chgData name="Ridgway, Jamie" userId="613f1fb0-eca8-49a8-bc12-1c74dc10be7c" providerId="ADAL" clId="{5261B4EC-6C68-4D9F-8C92-F40DA080B8AE}" dt="2023-09-21T01:47:13.263" v="71"/>
          <ac:spMkLst>
            <pc:docMk/>
            <pc:sldMk cId="385775292" sldId="764"/>
            <ac:spMk id="23" creationId="{5BA349FE-4CFC-078F-15DC-1E5F570ED43F}"/>
          </ac:spMkLst>
        </pc:spChg>
        <pc:spChg chg="mod">
          <ac:chgData name="Ridgway, Jamie" userId="613f1fb0-eca8-49a8-bc12-1c74dc10be7c" providerId="ADAL" clId="{5261B4EC-6C68-4D9F-8C92-F40DA080B8AE}" dt="2023-09-21T01:49:05.847" v="138" actId="404"/>
          <ac:spMkLst>
            <pc:docMk/>
            <pc:sldMk cId="385775292" sldId="764"/>
            <ac:spMk id="24" creationId="{D1A00AE0-FD38-DD84-F743-EBFAEEB3F8BC}"/>
          </ac:spMkLst>
        </pc:spChg>
        <pc:grpChg chg="add mod">
          <ac:chgData name="Ridgway, Jamie" userId="613f1fb0-eca8-49a8-bc12-1c74dc10be7c" providerId="ADAL" clId="{5261B4EC-6C68-4D9F-8C92-F40DA080B8AE}" dt="2023-09-21T01:49:24.383" v="141" actId="14100"/>
          <ac:grpSpMkLst>
            <pc:docMk/>
            <pc:sldMk cId="385775292" sldId="764"/>
            <ac:grpSpMk id="10" creationId="{C36589F0-E0B1-CB22-8B07-4AC337FC380D}"/>
          </ac:grpSpMkLst>
        </pc:grpChg>
        <pc:grpChg chg="add mod">
          <ac:chgData name="Ridgway, Jamie" userId="613f1fb0-eca8-49a8-bc12-1c74dc10be7c" providerId="ADAL" clId="{5261B4EC-6C68-4D9F-8C92-F40DA080B8AE}" dt="2023-09-21T01:49:45.581" v="148" actId="1076"/>
          <ac:grpSpMkLst>
            <pc:docMk/>
            <pc:sldMk cId="385775292" sldId="764"/>
            <ac:grpSpMk id="16" creationId="{20D6679E-7C9D-E884-0928-3B393082BCBB}"/>
          </ac:grpSpMkLst>
        </pc:grpChg>
        <pc:grpChg chg="add mod">
          <ac:chgData name="Ridgway, Jamie" userId="613f1fb0-eca8-49a8-bc12-1c74dc10be7c" providerId="ADAL" clId="{5261B4EC-6C68-4D9F-8C92-F40DA080B8AE}" dt="2023-09-21T01:49:48.102" v="149" actId="1076"/>
          <ac:grpSpMkLst>
            <pc:docMk/>
            <pc:sldMk cId="385775292" sldId="764"/>
            <ac:grpSpMk id="19" creationId="{20C17F14-233B-4CCF-5FB8-F3B742D329F6}"/>
          </ac:grpSpMkLst>
        </pc:grpChg>
        <pc:grpChg chg="add mod">
          <ac:chgData name="Ridgway, Jamie" userId="613f1fb0-eca8-49a8-bc12-1c74dc10be7c" providerId="ADAL" clId="{5261B4EC-6C68-4D9F-8C92-F40DA080B8AE}" dt="2023-09-21T01:49:52.553" v="150" actId="1076"/>
          <ac:grpSpMkLst>
            <pc:docMk/>
            <pc:sldMk cId="385775292" sldId="764"/>
            <ac:grpSpMk id="22" creationId="{3524F57A-1D5E-8ACF-B840-B1587BF97EE0}"/>
          </ac:grpSpMkLst>
        </pc:grpChg>
        <pc:graphicFrameChg chg="del mod">
          <ac:chgData name="Ridgway, Jamie" userId="613f1fb0-eca8-49a8-bc12-1c74dc10be7c" providerId="ADAL" clId="{5261B4EC-6C68-4D9F-8C92-F40DA080B8AE}" dt="2023-09-21T01:45:18.354" v="14" actId="478"/>
          <ac:graphicFrameMkLst>
            <pc:docMk/>
            <pc:sldMk cId="385775292" sldId="764"/>
            <ac:graphicFrameMk id="3" creationId="{3086624D-541A-7B8C-3A9B-676ED6C2EE81}"/>
          </ac:graphicFrameMkLst>
        </pc:graphicFrameChg>
      </pc:sldChg>
      <pc:sldChg chg="add ord">
        <pc:chgData name="Ridgway, Jamie" userId="613f1fb0-eca8-49a8-bc12-1c74dc10be7c" providerId="ADAL" clId="{5261B4EC-6C68-4D9F-8C92-F40DA080B8AE}" dt="2023-09-21T01:53:08.986" v="162"/>
        <pc:sldMkLst>
          <pc:docMk/>
          <pc:sldMk cId="2680754828" sldId="765"/>
        </pc:sldMkLst>
      </pc:sldChg>
      <pc:sldChg chg="modSp add mod ord">
        <pc:chgData name="Ridgway, Jamie" userId="613f1fb0-eca8-49a8-bc12-1c74dc10be7c" providerId="ADAL" clId="{5261B4EC-6C68-4D9F-8C92-F40DA080B8AE}" dt="2023-09-21T17:21:18.586" v="364" actId="1076"/>
        <pc:sldMkLst>
          <pc:docMk/>
          <pc:sldMk cId="475942596" sldId="768"/>
        </pc:sldMkLst>
        <pc:spChg chg="mod">
          <ac:chgData name="Ridgway, Jamie" userId="613f1fb0-eca8-49a8-bc12-1c74dc10be7c" providerId="ADAL" clId="{5261B4EC-6C68-4D9F-8C92-F40DA080B8AE}" dt="2023-09-21T17:21:18.586" v="364" actId="1076"/>
          <ac:spMkLst>
            <pc:docMk/>
            <pc:sldMk cId="475942596" sldId="768"/>
            <ac:spMk id="6" creationId="{7640DF9D-0C9E-4C5D-9635-6B4DE10CCEE5}"/>
          </ac:spMkLst>
        </pc:spChg>
      </pc:sldChg>
      <pc:sldChg chg="modSp add mod ord">
        <pc:chgData name="Ridgway, Jamie" userId="613f1fb0-eca8-49a8-bc12-1c74dc10be7c" providerId="ADAL" clId="{5261B4EC-6C68-4D9F-8C92-F40DA080B8AE}" dt="2023-09-21T17:22:53.531" v="378" actId="1076"/>
        <pc:sldMkLst>
          <pc:docMk/>
          <pc:sldMk cId="453074312" sldId="769"/>
        </pc:sldMkLst>
        <pc:spChg chg="mod">
          <ac:chgData name="Ridgway, Jamie" userId="613f1fb0-eca8-49a8-bc12-1c74dc10be7c" providerId="ADAL" clId="{5261B4EC-6C68-4D9F-8C92-F40DA080B8AE}" dt="2023-09-21T17:22:53.531" v="378" actId="1076"/>
          <ac:spMkLst>
            <pc:docMk/>
            <pc:sldMk cId="453074312" sldId="769"/>
            <ac:spMk id="6" creationId="{7640DF9D-0C9E-4C5D-9635-6B4DE10CCEE5}"/>
          </ac:spMkLst>
        </pc:spChg>
      </pc:sldChg>
      <pc:sldChg chg="modSp add mod ord">
        <pc:chgData name="Ridgway, Jamie" userId="613f1fb0-eca8-49a8-bc12-1c74dc10be7c" providerId="ADAL" clId="{5261B4EC-6C68-4D9F-8C92-F40DA080B8AE}" dt="2023-09-21T17:23:10.065" v="381" actId="1076"/>
        <pc:sldMkLst>
          <pc:docMk/>
          <pc:sldMk cId="3228389876" sldId="770"/>
        </pc:sldMkLst>
        <pc:spChg chg="mod">
          <ac:chgData name="Ridgway, Jamie" userId="613f1fb0-eca8-49a8-bc12-1c74dc10be7c" providerId="ADAL" clId="{5261B4EC-6C68-4D9F-8C92-F40DA080B8AE}" dt="2023-09-21T17:23:10.065" v="381" actId="1076"/>
          <ac:spMkLst>
            <pc:docMk/>
            <pc:sldMk cId="3228389876" sldId="770"/>
            <ac:spMk id="6" creationId="{7640DF9D-0C9E-4C5D-9635-6B4DE10CCEE5}"/>
          </ac:spMkLst>
        </pc:spChg>
      </pc:sldChg>
    </pc:docChg>
  </pc:docChgLst>
  <pc:docChgLst>
    <pc:chgData name="Kanal, Sameer" userId="24eadc89-10f1-4b66-93ac-2a47f303367a" providerId="ADAL" clId="{D6EC466E-5E4E-45C7-BD3C-5E740ACE8C35}"/>
    <pc:docChg chg="undo redo custSel addSld delSld modSld sldOrd">
      <pc:chgData name="Kanal, Sameer" userId="24eadc89-10f1-4b66-93ac-2a47f303367a" providerId="ADAL" clId="{D6EC466E-5E4E-45C7-BD3C-5E740ACE8C35}" dt="2023-09-21T13:29:40.828" v="6095" actId="20577"/>
      <pc:docMkLst>
        <pc:docMk/>
      </pc:docMkLst>
      <pc:sldChg chg="modSp mod">
        <pc:chgData name="Kanal, Sameer" userId="24eadc89-10f1-4b66-93ac-2a47f303367a" providerId="ADAL" clId="{D6EC466E-5E4E-45C7-BD3C-5E740ACE8C35}" dt="2023-09-20T03:00:18.308" v="1465" actId="20577"/>
        <pc:sldMkLst>
          <pc:docMk/>
          <pc:sldMk cId="1517707816" sldId="696"/>
        </pc:sldMkLst>
        <pc:spChg chg="mod">
          <ac:chgData name="Kanal, Sameer" userId="24eadc89-10f1-4b66-93ac-2a47f303367a" providerId="ADAL" clId="{D6EC466E-5E4E-45C7-BD3C-5E740ACE8C35}" dt="2023-09-20T03:00:18.308" v="1465" actId="20577"/>
          <ac:spMkLst>
            <pc:docMk/>
            <pc:sldMk cId="1517707816" sldId="696"/>
            <ac:spMk id="6" creationId="{7640DF9D-0C9E-4C5D-9635-6B4DE10CCEE5}"/>
          </ac:spMkLst>
        </pc:spChg>
      </pc:sldChg>
      <pc:sldChg chg="modSp mod">
        <pc:chgData name="Kanal, Sameer" userId="24eadc89-10f1-4b66-93ac-2a47f303367a" providerId="ADAL" clId="{D6EC466E-5E4E-45C7-BD3C-5E740ACE8C35}" dt="2023-09-21T11:52:42.422" v="4637" actId="14100"/>
        <pc:sldMkLst>
          <pc:docMk/>
          <pc:sldMk cId="1499178031" sldId="706"/>
        </pc:sldMkLst>
        <pc:spChg chg="mod">
          <ac:chgData name="Kanal, Sameer" userId="24eadc89-10f1-4b66-93ac-2a47f303367a" providerId="ADAL" clId="{D6EC466E-5E4E-45C7-BD3C-5E740ACE8C35}" dt="2023-09-21T11:52:42.422" v="4637" actId="14100"/>
          <ac:spMkLst>
            <pc:docMk/>
            <pc:sldMk cId="1499178031" sldId="706"/>
            <ac:spMk id="6" creationId="{7640DF9D-0C9E-4C5D-9635-6B4DE10CCEE5}"/>
          </ac:spMkLst>
        </pc:spChg>
      </pc:sldChg>
      <pc:sldChg chg="modSp mod">
        <pc:chgData name="Kanal, Sameer" userId="24eadc89-10f1-4b66-93ac-2a47f303367a" providerId="ADAL" clId="{D6EC466E-5E4E-45C7-BD3C-5E740ACE8C35}" dt="2023-09-21T01:04:50.712" v="3018" actId="20577"/>
        <pc:sldMkLst>
          <pc:docMk/>
          <pc:sldMk cId="3617319495" sldId="707"/>
        </pc:sldMkLst>
        <pc:spChg chg="mod">
          <ac:chgData name="Kanal, Sameer" userId="24eadc89-10f1-4b66-93ac-2a47f303367a" providerId="ADAL" clId="{D6EC466E-5E4E-45C7-BD3C-5E740ACE8C35}" dt="2023-09-21T01:04:50.712" v="3018" actId="20577"/>
          <ac:spMkLst>
            <pc:docMk/>
            <pc:sldMk cId="3617319495" sldId="707"/>
            <ac:spMk id="12" creationId="{7B1F3846-F9CB-BEF8-24E7-4EEC95CD48CB}"/>
          </ac:spMkLst>
        </pc:spChg>
      </pc:sldChg>
      <pc:sldChg chg="addSp delSp modSp mod modClrScheme chgLayout">
        <pc:chgData name="Kanal, Sameer" userId="24eadc89-10f1-4b66-93ac-2a47f303367a" providerId="ADAL" clId="{D6EC466E-5E4E-45C7-BD3C-5E740ACE8C35}" dt="2023-09-21T10:18:03.709" v="4625" actId="20577"/>
        <pc:sldMkLst>
          <pc:docMk/>
          <pc:sldMk cId="248090263" sldId="713"/>
        </pc:sldMkLst>
        <pc:spChg chg="mod ord">
          <ac:chgData name="Kanal, Sameer" userId="24eadc89-10f1-4b66-93ac-2a47f303367a" providerId="ADAL" clId="{D6EC466E-5E4E-45C7-BD3C-5E740ACE8C35}" dt="2023-09-21T10:18:03.709" v="4625" actId="20577"/>
          <ac:spMkLst>
            <pc:docMk/>
            <pc:sldMk cId="248090263" sldId="713"/>
            <ac:spMk id="2" creationId="{8A4E0A63-A388-49B1-A04E-27CE9BD622EF}"/>
          </ac:spMkLst>
        </pc:spChg>
        <pc:spChg chg="add del mod ord">
          <ac:chgData name="Kanal, Sameer" userId="24eadc89-10f1-4b66-93ac-2a47f303367a" providerId="ADAL" clId="{D6EC466E-5E4E-45C7-BD3C-5E740ACE8C35}" dt="2023-09-21T09:45:44.528" v="3927" actId="700"/>
          <ac:spMkLst>
            <pc:docMk/>
            <pc:sldMk cId="248090263" sldId="713"/>
            <ac:spMk id="3" creationId="{819F039B-CFAA-AC19-9E34-5FE57C370B8F}"/>
          </ac:spMkLst>
        </pc:spChg>
        <pc:spChg chg="mod ord">
          <ac:chgData name="Kanal, Sameer" userId="24eadc89-10f1-4b66-93ac-2a47f303367a" providerId="ADAL" clId="{D6EC466E-5E4E-45C7-BD3C-5E740ACE8C35}" dt="2023-09-21T09:45:44.528" v="3927" actId="700"/>
          <ac:spMkLst>
            <pc:docMk/>
            <pc:sldMk cId="248090263" sldId="713"/>
            <ac:spMk id="4" creationId="{79ED4A67-3A46-4F54-A12A-EAE1B53E6457}"/>
          </ac:spMkLst>
        </pc:spChg>
        <pc:spChg chg="add del mod ord">
          <ac:chgData name="Kanal, Sameer" userId="24eadc89-10f1-4b66-93ac-2a47f303367a" providerId="ADAL" clId="{D6EC466E-5E4E-45C7-BD3C-5E740ACE8C35}" dt="2023-09-21T09:45:44.528" v="3927" actId="700"/>
          <ac:spMkLst>
            <pc:docMk/>
            <pc:sldMk cId="248090263" sldId="713"/>
            <ac:spMk id="5" creationId="{933CA3B5-8812-0920-C3DD-8D6D05275909}"/>
          </ac:spMkLst>
        </pc:spChg>
        <pc:spChg chg="mod ord">
          <ac:chgData name="Kanal, Sameer" userId="24eadc89-10f1-4b66-93ac-2a47f303367a" providerId="ADAL" clId="{D6EC466E-5E4E-45C7-BD3C-5E740ACE8C35}" dt="2023-09-21T09:48:01.549" v="4615" actId="20577"/>
          <ac:spMkLst>
            <pc:docMk/>
            <pc:sldMk cId="248090263" sldId="713"/>
            <ac:spMk id="6" creationId="{7640DF9D-0C9E-4C5D-9635-6B4DE10CCEE5}"/>
          </ac:spMkLst>
        </pc:spChg>
        <pc:spChg chg="add del mod ord">
          <ac:chgData name="Kanal, Sameer" userId="24eadc89-10f1-4b66-93ac-2a47f303367a" providerId="ADAL" clId="{D6EC466E-5E4E-45C7-BD3C-5E740ACE8C35}" dt="2023-09-21T09:45:44.528" v="3927" actId="700"/>
          <ac:spMkLst>
            <pc:docMk/>
            <pc:sldMk cId="248090263" sldId="713"/>
            <ac:spMk id="7" creationId="{A3A43D8B-E361-8D0C-B8C2-CBD283857336}"/>
          </ac:spMkLst>
        </pc:spChg>
        <pc:spChg chg="add del mod ord">
          <ac:chgData name="Kanal, Sameer" userId="24eadc89-10f1-4b66-93ac-2a47f303367a" providerId="ADAL" clId="{D6EC466E-5E4E-45C7-BD3C-5E740ACE8C35}" dt="2023-09-21T09:45:44.528" v="3927" actId="700"/>
          <ac:spMkLst>
            <pc:docMk/>
            <pc:sldMk cId="248090263" sldId="713"/>
            <ac:spMk id="8" creationId="{C507C4EA-7C3A-01EF-552F-B1A15E9F420D}"/>
          </ac:spMkLst>
        </pc:spChg>
        <pc:spChg chg="add del mod ord">
          <ac:chgData name="Kanal, Sameer" userId="24eadc89-10f1-4b66-93ac-2a47f303367a" providerId="ADAL" clId="{D6EC466E-5E4E-45C7-BD3C-5E740ACE8C35}" dt="2023-09-21T09:45:44.528" v="3927" actId="700"/>
          <ac:spMkLst>
            <pc:docMk/>
            <pc:sldMk cId="248090263" sldId="713"/>
            <ac:spMk id="9" creationId="{E6AC1B7C-60A9-7C4B-2D4C-91E96E8692C9}"/>
          </ac:spMkLst>
        </pc:spChg>
        <pc:spChg chg="add del mod ord">
          <ac:chgData name="Kanal, Sameer" userId="24eadc89-10f1-4b66-93ac-2a47f303367a" providerId="ADAL" clId="{D6EC466E-5E4E-45C7-BD3C-5E740ACE8C35}" dt="2023-09-21T09:45:47.710" v="3929" actId="478"/>
          <ac:spMkLst>
            <pc:docMk/>
            <pc:sldMk cId="248090263" sldId="713"/>
            <ac:spMk id="10" creationId="{F02DCCB4-49A0-94DB-1B62-BD33031FF277}"/>
          </ac:spMkLst>
        </pc:spChg>
      </pc:sldChg>
      <pc:sldChg chg="modSp mod">
        <pc:chgData name="Kanal, Sameer" userId="24eadc89-10f1-4b66-93ac-2a47f303367a" providerId="ADAL" clId="{D6EC466E-5E4E-45C7-BD3C-5E740ACE8C35}" dt="2023-09-21T01:32:07.053" v="3502"/>
        <pc:sldMkLst>
          <pc:docMk/>
          <pc:sldMk cId="3925462746" sldId="715"/>
        </pc:sldMkLst>
        <pc:spChg chg="mod">
          <ac:chgData name="Kanal, Sameer" userId="24eadc89-10f1-4b66-93ac-2a47f303367a" providerId="ADAL" clId="{D6EC466E-5E4E-45C7-BD3C-5E740ACE8C35}" dt="2023-09-21T01:32:07.053" v="3502"/>
          <ac:spMkLst>
            <pc:docMk/>
            <pc:sldMk cId="3925462746" sldId="715"/>
            <ac:spMk id="2" creationId="{8A4E0A63-A388-49B1-A04E-27CE9BD622EF}"/>
          </ac:spMkLst>
        </pc:spChg>
        <pc:spChg chg="mod">
          <ac:chgData name="Kanal, Sameer" userId="24eadc89-10f1-4b66-93ac-2a47f303367a" providerId="ADAL" clId="{D6EC466E-5E4E-45C7-BD3C-5E740ACE8C35}" dt="2023-09-21T01:14:32.002" v="3410" actId="20577"/>
          <ac:spMkLst>
            <pc:docMk/>
            <pc:sldMk cId="3925462746" sldId="715"/>
            <ac:spMk id="3" creationId="{BE8FBEF8-74DD-1493-AA68-44AB92FF395B}"/>
          </ac:spMkLst>
        </pc:spChg>
        <pc:spChg chg="mod">
          <ac:chgData name="Kanal, Sameer" userId="24eadc89-10f1-4b66-93ac-2a47f303367a" providerId="ADAL" clId="{D6EC466E-5E4E-45C7-BD3C-5E740ACE8C35}" dt="2023-09-20T18:24:36.994" v="2693" actId="207"/>
          <ac:spMkLst>
            <pc:docMk/>
            <pc:sldMk cId="3925462746" sldId="715"/>
            <ac:spMk id="6" creationId="{7640DF9D-0C9E-4C5D-9635-6B4DE10CCEE5}"/>
          </ac:spMkLst>
        </pc:spChg>
      </pc:sldChg>
      <pc:sldChg chg="modSp">
        <pc:chgData name="Kanal, Sameer" userId="24eadc89-10f1-4b66-93ac-2a47f303367a" providerId="ADAL" clId="{D6EC466E-5E4E-45C7-BD3C-5E740ACE8C35}" dt="2023-09-21T12:17:38.101" v="4679" actId="20577"/>
        <pc:sldMkLst>
          <pc:docMk/>
          <pc:sldMk cId="1750430518" sldId="720"/>
        </pc:sldMkLst>
        <pc:graphicFrameChg chg="mod">
          <ac:chgData name="Kanal, Sameer" userId="24eadc89-10f1-4b66-93ac-2a47f303367a" providerId="ADAL" clId="{D6EC466E-5E4E-45C7-BD3C-5E740ACE8C35}" dt="2023-09-21T12:17:38.101" v="4679" actId="20577"/>
          <ac:graphicFrameMkLst>
            <pc:docMk/>
            <pc:sldMk cId="1750430518" sldId="720"/>
            <ac:graphicFrameMk id="3" creationId="{3086624D-541A-7B8C-3A9B-676ED6C2EE81}"/>
          </ac:graphicFrameMkLst>
        </pc:graphicFrameChg>
      </pc:sldChg>
      <pc:sldChg chg="modSp mod">
        <pc:chgData name="Kanal, Sameer" userId="24eadc89-10f1-4b66-93ac-2a47f303367a" providerId="ADAL" clId="{D6EC466E-5E4E-45C7-BD3C-5E740ACE8C35}" dt="2023-09-20T02:31:26.334" v="1221" actId="20577"/>
        <pc:sldMkLst>
          <pc:docMk/>
          <pc:sldMk cId="473136440" sldId="721"/>
        </pc:sldMkLst>
        <pc:spChg chg="mod">
          <ac:chgData name="Kanal, Sameer" userId="24eadc89-10f1-4b66-93ac-2a47f303367a" providerId="ADAL" clId="{D6EC466E-5E4E-45C7-BD3C-5E740ACE8C35}" dt="2023-09-20T02:31:26.334" v="1221" actId="20577"/>
          <ac:spMkLst>
            <pc:docMk/>
            <pc:sldMk cId="473136440" sldId="721"/>
            <ac:spMk id="6" creationId="{7640DF9D-0C9E-4C5D-9635-6B4DE10CCEE5}"/>
          </ac:spMkLst>
        </pc:spChg>
      </pc:sldChg>
      <pc:sldChg chg="del ord">
        <pc:chgData name="Kanal, Sameer" userId="24eadc89-10f1-4b66-93ac-2a47f303367a" providerId="ADAL" clId="{D6EC466E-5E4E-45C7-BD3C-5E740ACE8C35}" dt="2023-09-20T18:19:05.202" v="1925" actId="2696"/>
        <pc:sldMkLst>
          <pc:docMk/>
          <pc:sldMk cId="2297667843" sldId="724"/>
        </pc:sldMkLst>
      </pc:sldChg>
      <pc:sldChg chg="modSp mod">
        <pc:chgData name="Kanal, Sameer" userId="24eadc89-10f1-4b66-93ac-2a47f303367a" providerId="ADAL" clId="{D6EC466E-5E4E-45C7-BD3C-5E740ACE8C35}" dt="2023-09-21T03:16:22.461" v="3534" actId="13926"/>
        <pc:sldMkLst>
          <pc:docMk/>
          <pc:sldMk cId="264651854" sldId="725"/>
        </pc:sldMkLst>
        <pc:spChg chg="mod">
          <ac:chgData name="Kanal, Sameer" userId="24eadc89-10f1-4b66-93ac-2a47f303367a" providerId="ADAL" clId="{D6EC466E-5E4E-45C7-BD3C-5E740ACE8C35}" dt="2023-09-21T03:16:19.629" v="3533" actId="20577"/>
          <ac:spMkLst>
            <pc:docMk/>
            <pc:sldMk cId="264651854" sldId="725"/>
            <ac:spMk id="2" creationId="{8A4E0A63-A388-49B1-A04E-27CE9BD622EF}"/>
          </ac:spMkLst>
        </pc:spChg>
        <pc:spChg chg="mod">
          <ac:chgData name="Kanal, Sameer" userId="24eadc89-10f1-4b66-93ac-2a47f303367a" providerId="ADAL" clId="{D6EC466E-5E4E-45C7-BD3C-5E740ACE8C35}" dt="2023-09-21T03:16:22.461" v="3534" actId="13926"/>
          <ac:spMkLst>
            <pc:docMk/>
            <pc:sldMk cId="264651854" sldId="725"/>
            <ac:spMk id="6" creationId="{7640DF9D-0C9E-4C5D-9635-6B4DE10CCEE5}"/>
          </ac:spMkLst>
        </pc:spChg>
      </pc:sldChg>
      <pc:sldChg chg="addSp delSp modSp mod modNotesTx">
        <pc:chgData name="Kanal, Sameer" userId="24eadc89-10f1-4b66-93ac-2a47f303367a" providerId="ADAL" clId="{D6EC466E-5E4E-45C7-BD3C-5E740ACE8C35}" dt="2023-09-21T13:29:40.828" v="6095" actId="20577"/>
        <pc:sldMkLst>
          <pc:docMk/>
          <pc:sldMk cId="1793132003" sldId="729"/>
        </pc:sldMkLst>
        <pc:spChg chg="mod">
          <ac:chgData name="Kanal, Sameer" userId="24eadc89-10f1-4b66-93ac-2a47f303367a" providerId="ADAL" clId="{D6EC466E-5E4E-45C7-BD3C-5E740ACE8C35}" dt="2023-09-21T02:29:56.461" v="3519" actId="20577"/>
          <ac:spMkLst>
            <pc:docMk/>
            <pc:sldMk cId="1793132003" sldId="729"/>
            <ac:spMk id="2" creationId="{8A4E0A63-A388-49B1-A04E-27CE9BD622EF}"/>
          </ac:spMkLst>
        </pc:spChg>
        <pc:spChg chg="add del">
          <ac:chgData name="Kanal, Sameer" userId="24eadc89-10f1-4b66-93ac-2a47f303367a" providerId="ADAL" clId="{D6EC466E-5E4E-45C7-BD3C-5E740ACE8C35}" dt="2023-09-21T02:29:48.079" v="3506" actId="478"/>
          <ac:spMkLst>
            <pc:docMk/>
            <pc:sldMk cId="1793132003" sldId="729"/>
            <ac:spMk id="5" creationId="{B532C9AF-12DE-80E0-70C1-2C421148EA36}"/>
          </ac:spMkLst>
        </pc:spChg>
        <pc:spChg chg="mod">
          <ac:chgData name="Kanal, Sameer" userId="24eadc89-10f1-4b66-93ac-2a47f303367a" providerId="ADAL" clId="{D6EC466E-5E4E-45C7-BD3C-5E740ACE8C35}" dt="2023-09-21T13:29:40.828" v="6095" actId="20577"/>
          <ac:spMkLst>
            <pc:docMk/>
            <pc:sldMk cId="1793132003" sldId="729"/>
            <ac:spMk id="6" creationId="{7640DF9D-0C9E-4C5D-9635-6B4DE10CCEE5}"/>
          </ac:spMkLst>
        </pc:spChg>
      </pc:sldChg>
      <pc:sldChg chg="modSp mod">
        <pc:chgData name="Kanal, Sameer" userId="24eadc89-10f1-4b66-93ac-2a47f303367a" providerId="ADAL" clId="{D6EC466E-5E4E-45C7-BD3C-5E740ACE8C35}" dt="2023-09-20T22:30:01.439" v="2948" actId="20577"/>
        <pc:sldMkLst>
          <pc:docMk/>
          <pc:sldMk cId="2034859318" sldId="730"/>
        </pc:sldMkLst>
        <pc:spChg chg="mod">
          <ac:chgData name="Kanal, Sameer" userId="24eadc89-10f1-4b66-93ac-2a47f303367a" providerId="ADAL" clId="{D6EC466E-5E4E-45C7-BD3C-5E740ACE8C35}" dt="2023-09-20T22:30:01.439" v="2948" actId="20577"/>
          <ac:spMkLst>
            <pc:docMk/>
            <pc:sldMk cId="2034859318" sldId="730"/>
            <ac:spMk id="2" creationId="{8A4E0A63-A388-49B1-A04E-27CE9BD622EF}"/>
          </ac:spMkLst>
        </pc:spChg>
        <pc:spChg chg="mod">
          <ac:chgData name="Kanal, Sameer" userId="24eadc89-10f1-4b66-93ac-2a47f303367a" providerId="ADAL" clId="{D6EC466E-5E4E-45C7-BD3C-5E740ACE8C35}" dt="2023-09-20T02:03:59.419" v="689" actId="14100"/>
          <ac:spMkLst>
            <pc:docMk/>
            <pc:sldMk cId="2034859318" sldId="730"/>
            <ac:spMk id="6" creationId="{7640DF9D-0C9E-4C5D-9635-6B4DE10CCEE5}"/>
          </ac:spMkLst>
        </pc:spChg>
      </pc:sldChg>
      <pc:sldChg chg="modSp mod">
        <pc:chgData name="Kanal, Sameer" userId="24eadc89-10f1-4b66-93ac-2a47f303367a" providerId="ADAL" clId="{D6EC466E-5E4E-45C7-BD3C-5E740ACE8C35}" dt="2023-09-20T02:01:15.752" v="677" actId="6549"/>
        <pc:sldMkLst>
          <pc:docMk/>
          <pc:sldMk cId="2991602720" sldId="731"/>
        </pc:sldMkLst>
        <pc:spChg chg="mod">
          <ac:chgData name="Kanal, Sameer" userId="24eadc89-10f1-4b66-93ac-2a47f303367a" providerId="ADAL" clId="{D6EC466E-5E4E-45C7-BD3C-5E740ACE8C35}" dt="2023-09-20T02:01:15.752" v="677" actId="6549"/>
          <ac:spMkLst>
            <pc:docMk/>
            <pc:sldMk cId="2991602720" sldId="731"/>
            <ac:spMk id="12" creationId="{7B1F3846-F9CB-BEF8-24E7-4EEC95CD48CB}"/>
          </ac:spMkLst>
        </pc:spChg>
      </pc:sldChg>
      <pc:sldChg chg="modSp mod">
        <pc:chgData name="Kanal, Sameer" userId="24eadc89-10f1-4b66-93ac-2a47f303367a" providerId="ADAL" clId="{D6EC466E-5E4E-45C7-BD3C-5E740ACE8C35}" dt="2023-09-20T18:12:05.370" v="1854" actId="5793"/>
        <pc:sldMkLst>
          <pc:docMk/>
          <pc:sldMk cId="3043758838" sldId="732"/>
        </pc:sldMkLst>
        <pc:spChg chg="mod">
          <ac:chgData name="Kanal, Sameer" userId="24eadc89-10f1-4b66-93ac-2a47f303367a" providerId="ADAL" clId="{D6EC466E-5E4E-45C7-BD3C-5E740ACE8C35}" dt="2023-09-20T18:12:05.370" v="1854" actId="5793"/>
          <ac:spMkLst>
            <pc:docMk/>
            <pc:sldMk cId="3043758838" sldId="732"/>
            <ac:spMk id="6" creationId="{7640DF9D-0C9E-4C5D-9635-6B4DE10CCEE5}"/>
          </ac:spMkLst>
        </pc:spChg>
      </pc:sldChg>
      <pc:sldChg chg="modSp mod">
        <pc:chgData name="Kanal, Sameer" userId="24eadc89-10f1-4b66-93ac-2a47f303367a" providerId="ADAL" clId="{D6EC466E-5E4E-45C7-BD3C-5E740ACE8C35}" dt="2023-09-20T18:17:49.454" v="1922"/>
        <pc:sldMkLst>
          <pc:docMk/>
          <pc:sldMk cId="1180647318" sldId="734"/>
        </pc:sldMkLst>
        <pc:spChg chg="mod">
          <ac:chgData name="Kanal, Sameer" userId="24eadc89-10f1-4b66-93ac-2a47f303367a" providerId="ADAL" clId="{D6EC466E-5E4E-45C7-BD3C-5E740ACE8C35}" dt="2023-09-20T18:17:49.454" v="1922"/>
          <ac:spMkLst>
            <pc:docMk/>
            <pc:sldMk cId="1180647318" sldId="734"/>
            <ac:spMk id="2" creationId="{8A4E0A63-A388-49B1-A04E-27CE9BD622EF}"/>
          </ac:spMkLst>
        </pc:spChg>
        <pc:spChg chg="mod">
          <ac:chgData name="Kanal, Sameer" userId="24eadc89-10f1-4b66-93ac-2a47f303367a" providerId="ADAL" clId="{D6EC466E-5E4E-45C7-BD3C-5E740ACE8C35}" dt="2023-09-20T18:17:18.815" v="1921" actId="2711"/>
          <ac:spMkLst>
            <pc:docMk/>
            <pc:sldMk cId="1180647318" sldId="734"/>
            <ac:spMk id="6" creationId="{7640DF9D-0C9E-4C5D-9635-6B4DE10CCEE5}"/>
          </ac:spMkLst>
        </pc:spChg>
      </pc:sldChg>
      <pc:sldChg chg="ord">
        <pc:chgData name="Kanal, Sameer" userId="24eadc89-10f1-4b66-93ac-2a47f303367a" providerId="ADAL" clId="{D6EC466E-5E4E-45C7-BD3C-5E740ACE8C35}" dt="2023-09-21T11:33:16.503" v="4635"/>
        <pc:sldMkLst>
          <pc:docMk/>
          <pc:sldMk cId="1911102760" sldId="737"/>
        </pc:sldMkLst>
      </pc:sldChg>
      <pc:sldChg chg="modSp mod">
        <pc:chgData name="Kanal, Sameer" userId="24eadc89-10f1-4b66-93ac-2a47f303367a" providerId="ADAL" clId="{D6EC466E-5E4E-45C7-BD3C-5E740ACE8C35}" dt="2023-09-21T13:01:59.470" v="5540" actId="20577"/>
        <pc:sldMkLst>
          <pc:docMk/>
          <pc:sldMk cId="1878784866" sldId="738"/>
        </pc:sldMkLst>
        <pc:spChg chg="mod">
          <ac:chgData name="Kanal, Sameer" userId="24eadc89-10f1-4b66-93ac-2a47f303367a" providerId="ADAL" clId="{D6EC466E-5E4E-45C7-BD3C-5E740ACE8C35}" dt="2023-09-21T13:01:59.470" v="5540" actId="20577"/>
          <ac:spMkLst>
            <pc:docMk/>
            <pc:sldMk cId="1878784866" sldId="738"/>
            <ac:spMk id="6" creationId="{7640DF9D-0C9E-4C5D-9635-6B4DE10CCEE5}"/>
          </ac:spMkLst>
        </pc:spChg>
      </pc:sldChg>
      <pc:sldChg chg="modSp mod">
        <pc:chgData name="Kanal, Sameer" userId="24eadc89-10f1-4b66-93ac-2a47f303367a" providerId="ADAL" clId="{D6EC466E-5E4E-45C7-BD3C-5E740ACE8C35}" dt="2023-09-21T13:06:31.431" v="5702" actId="20577"/>
        <pc:sldMkLst>
          <pc:docMk/>
          <pc:sldMk cId="2193373389" sldId="740"/>
        </pc:sldMkLst>
        <pc:spChg chg="mod">
          <ac:chgData name="Kanal, Sameer" userId="24eadc89-10f1-4b66-93ac-2a47f303367a" providerId="ADAL" clId="{D6EC466E-5E4E-45C7-BD3C-5E740ACE8C35}" dt="2023-09-21T13:06:31.431" v="5702" actId="20577"/>
          <ac:spMkLst>
            <pc:docMk/>
            <pc:sldMk cId="2193373389" sldId="740"/>
            <ac:spMk id="6" creationId="{7640DF9D-0C9E-4C5D-9635-6B4DE10CCEE5}"/>
          </ac:spMkLst>
        </pc:spChg>
      </pc:sldChg>
      <pc:sldChg chg="modSp mod">
        <pc:chgData name="Kanal, Sameer" userId="24eadc89-10f1-4b66-93ac-2a47f303367a" providerId="ADAL" clId="{D6EC466E-5E4E-45C7-BD3C-5E740ACE8C35}" dt="2023-09-20T18:12:24.982" v="1859" actId="14100"/>
        <pc:sldMkLst>
          <pc:docMk/>
          <pc:sldMk cId="2474163477" sldId="744"/>
        </pc:sldMkLst>
        <pc:spChg chg="mod">
          <ac:chgData name="Kanal, Sameer" userId="24eadc89-10f1-4b66-93ac-2a47f303367a" providerId="ADAL" clId="{D6EC466E-5E4E-45C7-BD3C-5E740ACE8C35}" dt="2023-09-20T02:08:23.587" v="710" actId="20577"/>
          <ac:spMkLst>
            <pc:docMk/>
            <pc:sldMk cId="2474163477" sldId="744"/>
            <ac:spMk id="2" creationId="{8A4E0A63-A388-49B1-A04E-27CE9BD622EF}"/>
          </ac:spMkLst>
        </pc:spChg>
        <pc:spChg chg="mod">
          <ac:chgData name="Kanal, Sameer" userId="24eadc89-10f1-4b66-93ac-2a47f303367a" providerId="ADAL" clId="{D6EC466E-5E4E-45C7-BD3C-5E740ACE8C35}" dt="2023-09-20T18:12:24.982" v="1859" actId="14100"/>
          <ac:spMkLst>
            <pc:docMk/>
            <pc:sldMk cId="2474163477" sldId="744"/>
            <ac:spMk id="6" creationId="{7640DF9D-0C9E-4C5D-9635-6B4DE10CCEE5}"/>
          </ac:spMkLst>
        </pc:spChg>
      </pc:sldChg>
      <pc:sldChg chg="modSp mod">
        <pc:chgData name="Kanal, Sameer" userId="24eadc89-10f1-4b66-93ac-2a47f303367a" providerId="ADAL" clId="{D6EC466E-5E4E-45C7-BD3C-5E740ACE8C35}" dt="2023-09-20T02:42:17.767" v="1314" actId="20577"/>
        <pc:sldMkLst>
          <pc:docMk/>
          <pc:sldMk cId="1092965620" sldId="746"/>
        </pc:sldMkLst>
        <pc:spChg chg="mod">
          <ac:chgData name="Kanal, Sameer" userId="24eadc89-10f1-4b66-93ac-2a47f303367a" providerId="ADAL" clId="{D6EC466E-5E4E-45C7-BD3C-5E740ACE8C35}" dt="2023-09-20T02:42:17.767" v="1314" actId="20577"/>
          <ac:spMkLst>
            <pc:docMk/>
            <pc:sldMk cId="1092965620" sldId="746"/>
            <ac:spMk id="7" creationId="{5DC51776-E1E7-9700-08BC-8A4C2FEF0BE4}"/>
          </ac:spMkLst>
        </pc:spChg>
      </pc:sldChg>
      <pc:sldChg chg="modSp mod">
        <pc:chgData name="Kanal, Sameer" userId="24eadc89-10f1-4b66-93ac-2a47f303367a" providerId="ADAL" clId="{D6EC466E-5E4E-45C7-BD3C-5E740ACE8C35}" dt="2023-09-21T12:46:41.737" v="5184" actId="20577"/>
        <pc:sldMkLst>
          <pc:docMk/>
          <pc:sldMk cId="761888661" sldId="748"/>
        </pc:sldMkLst>
        <pc:spChg chg="mod">
          <ac:chgData name="Kanal, Sameer" userId="24eadc89-10f1-4b66-93ac-2a47f303367a" providerId="ADAL" clId="{D6EC466E-5E4E-45C7-BD3C-5E740ACE8C35}" dt="2023-09-21T01:25:26.208" v="3493" actId="13926"/>
          <ac:spMkLst>
            <pc:docMk/>
            <pc:sldMk cId="761888661" sldId="748"/>
            <ac:spMk id="2" creationId="{8A4E0A63-A388-49B1-A04E-27CE9BD622EF}"/>
          </ac:spMkLst>
        </pc:spChg>
        <pc:spChg chg="mod">
          <ac:chgData name="Kanal, Sameer" userId="24eadc89-10f1-4b66-93ac-2a47f303367a" providerId="ADAL" clId="{D6EC466E-5E4E-45C7-BD3C-5E740ACE8C35}" dt="2023-09-21T12:46:41.737" v="5184" actId="20577"/>
          <ac:spMkLst>
            <pc:docMk/>
            <pc:sldMk cId="761888661" sldId="748"/>
            <ac:spMk id="3" creationId="{8C37A89C-F3F6-BF46-9340-6F3DB13F4468}"/>
          </ac:spMkLst>
        </pc:spChg>
      </pc:sldChg>
      <pc:sldChg chg="modSp mod ord">
        <pc:chgData name="Kanal, Sameer" userId="24eadc89-10f1-4b66-93ac-2a47f303367a" providerId="ADAL" clId="{D6EC466E-5E4E-45C7-BD3C-5E740ACE8C35}" dt="2023-09-20T02:01:34.218" v="687"/>
        <pc:sldMkLst>
          <pc:docMk/>
          <pc:sldMk cId="3410306341" sldId="749"/>
        </pc:sldMkLst>
        <pc:spChg chg="mod">
          <ac:chgData name="Kanal, Sameer" userId="24eadc89-10f1-4b66-93ac-2a47f303367a" providerId="ADAL" clId="{D6EC466E-5E4E-45C7-BD3C-5E740ACE8C35}" dt="2023-09-20T02:00:58.180" v="624" actId="20577"/>
          <ac:spMkLst>
            <pc:docMk/>
            <pc:sldMk cId="3410306341" sldId="749"/>
            <ac:spMk id="2" creationId="{8A4E0A63-A388-49B1-A04E-27CE9BD622EF}"/>
          </ac:spMkLst>
        </pc:spChg>
      </pc:sldChg>
      <pc:sldChg chg="modSp mod">
        <pc:chgData name="Kanal, Sameer" userId="24eadc89-10f1-4b66-93ac-2a47f303367a" providerId="ADAL" clId="{D6EC466E-5E4E-45C7-BD3C-5E740ACE8C35}" dt="2023-09-20T18:15:53.918" v="1879" actId="113"/>
        <pc:sldMkLst>
          <pc:docMk/>
          <pc:sldMk cId="834020996" sldId="751"/>
        </pc:sldMkLst>
        <pc:spChg chg="mod">
          <ac:chgData name="Kanal, Sameer" userId="24eadc89-10f1-4b66-93ac-2a47f303367a" providerId="ADAL" clId="{D6EC466E-5E4E-45C7-BD3C-5E740ACE8C35}" dt="2023-09-20T18:15:53.918" v="1879" actId="113"/>
          <ac:spMkLst>
            <pc:docMk/>
            <pc:sldMk cId="834020996" sldId="751"/>
            <ac:spMk id="6" creationId="{7640DF9D-0C9E-4C5D-9635-6B4DE10CCEE5}"/>
          </ac:spMkLst>
        </pc:spChg>
      </pc:sldChg>
      <pc:sldChg chg="modSp mod">
        <pc:chgData name="Kanal, Sameer" userId="24eadc89-10f1-4b66-93ac-2a47f303367a" providerId="ADAL" clId="{D6EC466E-5E4E-45C7-BD3C-5E740ACE8C35}" dt="2023-09-20T02:26:41.782" v="1214" actId="20577"/>
        <pc:sldMkLst>
          <pc:docMk/>
          <pc:sldMk cId="1817312230" sldId="752"/>
        </pc:sldMkLst>
        <pc:spChg chg="mod">
          <ac:chgData name="Kanal, Sameer" userId="24eadc89-10f1-4b66-93ac-2a47f303367a" providerId="ADAL" clId="{D6EC466E-5E4E-45C7-BD3C-5E740ACE8C35}" dt="2023-09-20T02:26:41.782" v="1214" actId="20577"/>
          <ac:spMkLst>
            <pc:docMk/>
            <pc:sldMk cId="1817312230" sldId="752"/>
            <ac:spMk id="6" creationId="{7640DF9D-0C9E-4C5D-9635-6B4DE10CCEE5}"/>
          </ac:spMkLst>
        </pc:spChg>
      </pc:sldChg>
      <pc:sldChg chg="delSp modSp add mod ord">
        <pc:chgData name="Kanal, Sameer" userId="24eadc89-10f1-4b66-93ac-2a47f303367a" providerId="ADAL" clId="{D6EC466E-5E4E-45C7-BD3C-5E740ACE8C35}" dt="2023-09-21T10:27:09.036" v="4633" actId="20577"/>
        <pc:sldMkLst>
          <pc:docMk/>
          <pc:sldMk cId="2670976884" sldId="753"/>
        </pc:sldMkLst>
        <pc:spChg chg="mod">
          <ac:chgData name="Kanal, Sameer" userId="24eadc89-10f1-4b66-93ac-2a47f303367a" providerId="ADAL" clId="{D6EC466E-5E4E-45C7-BD3C-5E740ACE8C35}" dt="2023-09-21T01:32:02.038" v="3501" actId="20577"/>
          <ac:spMkLst>
            <pc:docMk/>
            <pc:sldMk cId="2670976884" sldId="753"/>
            <ac:spMk id="2" creationId="{8A4E0A63-A388-49B1-A04E-27CE9BD622EF}"/>
          </ac:spMkLst>
        </pc:spChg>
        <pc:spChg chg="del">
          <ac:chgData name="Kanal, Sameer" userId="24eadc89-10f1-4b66-93ac-2a47f303367a" providerId="ADAL" clId="{D6EC466E-5E4E-45C7-BD3C-5E740ACE8C35}" dt="2023-09-20T01:30:26.598" v="442" actId="478"/>
          <ac:spMkLst>
            <pc:docMk/>
            <pc:sldMk cId="2670976884" sldId="753"/>
            <ac:spMk id="3" creationId="{BE8FBEF8-74DD-1493-AA68-44AB92FF395B}"/>
          </ac:spMkLst>
        </pc:spChg>
        <pc:spChg chg="mod">
          <ac:chgData name="Kanal, Sameer" userId="24eadc89-10f1-4b66-93ac-2a47f303367a" providerId="ADAL" clId="{D6EC466E-5E4E-45C7-BD3C-5E740ACE8C35}" dt="2023-09-21T10:27:09.036" v="4633" actId="20577"/>
          <ac:spMkLst>
            <pc:docMk/>
            <pc:sldMk cId="2670976884" sldId="753"/>
            <ac:spMk id="6" creationId="{7640DF9D-0C9E-4C5D-9635-6B4DE10CCEE5}"/>
          </ac:spMkLst>
        </pc:spChg>
      </pc:sldChg>
      <pc:sldChg chg="modSp add mod">
        <pc:chgData name="Kanal, Sameer" userId="24eadc89-10f1-4b66-93ac-2a47f303367a" providerId="ADAL" clId="{D6EC466E-5E4E-45C7-BD3C-5E740ACE8C35}" dt="2023-09-21T01:10:56.102" v="3324" actId="20577"/>
        <pc:sldMkLst>
          <pc:docMk/>
          <pc:sldMk cId="2984879319" sldId="754"/>
        </pc:sldMkLst>
        <pc:spChg chg="mod">
          <ac:chgData name="Kanal, Sameer" userId="24eadc89-10f1-4b66-93ac-2a47f303367a" providerId="ADAL" clId="{D6EC466E-5E4E-45C7-BD3C-5E740ACE8C35}" dt="2023-09-21T01:10:56.102" v="3324" actId="20577"/>
          <ac:spMkLst>
            <pc:docMk/>
            <pc:sldMk cId="2984879319" sldId="754"/>
            <ac:spMk id="6" creationId="{7640DF9D-0C9E-4C5D-9635-6B4DE10CCEE5}"/>
          </ac:spMkLst>
        </pc:spChg>
      </pc:sldChg>
      <pc:sldChg chg="modSp add mod">
        <pc:chgData name="Kanal, Sameer" userId="24eadc89-10f1-4b66-93ac-2a47f303367a" providerId="ADAL" clId="{D6EC466E-5E4E-45C7-BD3C-5E740ACE8C35}" dt="2023-09-20T02:14:04.185" v="1209" actId="20577"/>
        <pc:sldMkLst>
          <pc:docMk/>
          <pc:sldMk cId="1072266036" sldId="755"/>
        </pc:sldMkLst>
        <pc:spChg chg="mod">
          <ac:chgData name="Kanal, Sameer" userId="24eadc89-10f1-4b66-93ac-2a47f303367a" providerId="ADAL" clId="{D6EC466E-5E4E-45C7-BD3C-5E740ACE8C35}" dt="2023-09-20T02:14:04.185" v="1209" actId="20577"/>
          <ac:spMkLst>
            <pc:docMk/>
            <pc:sldMk cId="1072266036" sldId="755"/>
            <ac:spMk id="6" creationId="{7640DF9D-0C9E-4C5D-9635-6B4DE10CCEE5}"/>
          </ac:spMkLst>
        </pc:spChg>
      </pc:sldChg>
      <pc:sldChg chg="add">
        <pc:chgData name="Kanal, Sameer" userId="24eadc89-10f1-4b66-93ac-2a47f303367a" providerId="ADAL" clId="{D6EC466E-5E4E-45C7-BD3C-5E740ACE8C35}" dt="2023-09-20T02:33:43.089" v="1222"/>
        <pc:sldMkLst>
          <pc:docMk/>
          <pc:sldMk cId="2992704553" sldId="756"/>
        </pc:sldMkLst>
      </pc:sldChg>
      <pc:sldChg chg="modSp add mod">
        <pc:chgData name="Kanal, Sameer" userId="24eadc89-10f1-4b66-93ac-2a47f303367a" providerId="ADAL" clId="{D6EC466E-5E4E-45C7-BD3C-5E740ACE8C35}" dt="2023-09-21T00:54:05.203" v="3007"/>
        <pc:sldMkLst>
          <pc:docMk/>
          <pc:sldMk cId="2123851011" sldId="757"/>
        </pc:sldMkLst>
        <pc:spChg chg="mod">
          <ac:chgData name="Kanal, Sameer" userId="24eadc89-10f1-4b66-93ac-2a47f303367a" providerId="ADAL" clId="{D6EC466E-5E4E-45C7-BD3C-5E740ACE8C35}" dt="2023-09-21T00:54:05.203" v="3007"/>
          <ac:spMkLst>
            <pc:docMk/>
            <pc:sldMk cId="2123851011" sldId="757"/>
            <ac:spMk id="6" creationId="{7640DF9D-0C9E-4C5D-9635-6B4DE10CCEE5}"/>
          </ac:spMkLst>
        </pc:spChg>
      </pc:sldChg>
      <pc:sldChg chg="modSp add mod ord">
        <pc:chgData name="Kanal, Sameer" userId="24eadc89-10f1-4b66-93ac-2a47f303367a" providerId="ADAL" clId="{D6EC466E-5E4E-45C7-BD3C-5E740ACE8C35}" dt="2023-09-21T01:32:09.418" v="3503"/>
        <pc:sldMkLst>
          <pc:docMk/>
          <pc:sldMk cId="4029393895" sldId="758"/>
        </pc:sldMkLst>
        <pc:spChg chg="mod">
          <ac:chgData name="Kanal, Sameer" userId="24eadc89-10f1-4b66-93ac-2a47f303367a" providerId="ADAL" clId="{D6EC466E-5E4E-45C7-BD3C-5E740ACE8C35}" dt="2023-09-21T01:32:09.418" v="3503"/>
          <ac:spMkLst>
            <pc:docMk/>
            <pc:sldMk cId="4029393895" sldId="758"/>
            <ac:spMk id="2" creationId="{8A4E0A63-A388-49B1-A04E-27CE9BD622EF}"/>
          </ac:spMkLst>
        </pc:spChg>
        <pc:spChg chg="mod">
          <ac:chgData name="Kanal, Sameer" userId="24eadc89-10f1-4b66-93ac-2a47f303367a" providerId="ADAL" clId="{D6EC466E-5E4E-45C7-BD3C-5E740ACE8C35}" dt="2023-09-21T01:13:30.512" v="3361" actId="113"/>
          <ac:spMkLst>
            <pc:docMk/>
            <pc:sldMk cId="4029393895" sldId="758"/>
            <ac:spMk id="6" creationId="{7640DF9D-0C9E-4C5D-9635-6B4DE10CCEE5}"/>
          </ac:spMkLst>
        </pc:spChg>
      </pc:sldChg>
      <pc:sldChg chg="modSp add mod">
        <pc:chgData name="Kanal, Sameer" userId="24eadc89-10f1-4b66-93ac-2a47f303367a" providerId="ADAL" clId="{D6EC466E-5E4E-45C7-BD3C-5E740ACE8C35}" dt="2023-09-21T00:50:21.350" v="2991" actId="20577"/>
        <pc:sldMkLst>
          <pc:docMk/>
          <pc:sldMk cId="3832447976" sldId="759"/>
        </pc:sldMkLst>
        <pc:spChg chg="mod">
          <ac:chgData name="Kanal, Sameer" userId="24eadc89-10f1-4b66-93ac-2a47f303367a" providerId="ADAL" clId="{D6EC466E-5E4E-45C7-BD3C-5E740ACE8C35}" dt="2023-09-21T00:50:21.350" v="2991" actId="20577"/>
          <ac:spMkLst>
            <pc:docMk/>
            <pc:sldMk cId="3832447976" sldId="759"/>
            <ac:spMk id="20" creationId="{126B0D06-D6A6-FD9E-25AA-B1446E6D8056}"/>
          </ac:spMkLst>
        </pc:spChg>
      </pc:sldChg>
      <pc:sldChg chg="add">
        <pc:chgData name="Kanal, Sameer" userId="24eadc89-10f1-4b66-93ac-2a47f303367a" providerId="ADAL" clId="{D6EC466E-5E4E-45C7-BD3C-5E740ACE8C35}" dt="2023-09-21T01:04:47.933" v="3008"/>
        <pc:sldMkLst>
          <pc:docMk/>
          <pc:sldMk cId="460426657" sldId="760"/>
        </pc:sldMkLst>
      </pc:sldChg>
      <pc:sldChg chg="add">
        <pc:chgData name="Kanal, Sameer" userId="24eadc89-10f1-4b66-93ac-2a47f303367a" providerId="ADAL" clId="{D6EC466E-5E4E-45C7-BD3C-5E740ACE8C35}" dt="2023-09-21T01:11:39.826" v="3325"/>
        <pc:sldMkLst>
          <pc:docMk/>
          <pc:sldMk cId="167084461" sldId="761"/>
        </pc:sldMkLst>
      </pc:sldChg>
      <pc:sldChg chg="add">
        <pc:chgData name="Kanal, Sameer" userId="24eadc89-10f1-4b66-93ac-2a47f303367a" providerId="ADAL" clId="{D6EC466E-5E4E-45C7-BD3C-5E740ACE8C35}" dt="2023-09-21T01:24:56.252" v="3411"/>
        <pc:sldMkLst>
          <pc:docMk/>
          <pc:sldMk cId="3443200534" sldId="762"/>
        </pc:sldMkLst>
      </pc:sldChg>
      <pc:sldChg chg="delSp add mod">
        <pc:chgData name="Kanal, Sameer" userId="24eadc89-10f1-4b66-93ac-2a47f303367a" providerId="ADAL" clId="{D6EC466E-5E4E-45C7-BD3C-5E740ACE8C35}" dt="2023-09-21T02:29:52.986" v="3507" actId="478"/>
        <pc:sldMkLst>
          <pc:docMk/>
          <pc:sldMk cId="768757012" sldId="766"/>
        </pc:sldMkLst>
        <pc:spChg chg="del">
          <ac:chgData name="Kanal, Sameer" userId="24eadc89-10f1-4b66-93ac-2a47f303367a" providerId="ADAL" clId="{D6EC466E-5E4E-45C7-BD3C-5E740ACE8C35}" dt="2023-09-21T02:29:52.986" v="3507" actId="478"/>
          <ac:spMkLst>
            <pc:docMk/>
            <pc:sldMk cId="768757012" sldId="766"/>
            <ac:spMk id="5" creationId="{B532C9AF-12DE-80E0-70C1-2C421148EA36}"/>
          </ac:spMkLst>
        </pc:spChg>
      </pc:sldChg>
      <pc:sldChg chg="add">
        <pc:chgData name="Kanal, Sameer" userId="24eadc89-10f1-4b66-93ac-2a47f303367a" providerId="ADAL" clId="{D6EC466E-5E4E-45C7-BD3C-5E740ACE8C35}" dt="2023-09-21T03:16:16.010" v="3521"/>
        <pc:sldMkLst>
          <pc:docMk/>
          <pc:sldMk cId="3138078221" sldId="767"/>
        </pc:sldMkLst>
      </pc:sldChg>
      <pc:sldChg chg="modSp mod">
        <pc:chgData name="Kanal, Sameer" userId="24eadc89-10f1-4b66-93ac-2a47f303367a" providerId="ADAL" clId="{D6EC466E-5E4E-45C7-BD3C-5E740ACE8C35}" dt="2023-09-21T12:40:58.491" v="4690" actId="948"/>
        <pc:sldMkLst>
          <pc:docMk/>
          <pc:sldMk cId="475942596" sldId="768"/>
        </pc:sldMkLst>
        <pc:spChg chg="mod">
          <ac:chgData name="Kanal, Sameer" userId="24eadc89-10f1-4b66-93ac-2a47f303367a" providerId="ADAL" clId="{D6EC466E-5E4E-45C7-BD3C-5E740ACE8C35}" dt="2023-09-21T12:40:58.491" v="4690" actId="948"/>
          <ac:spMkLst>
            <pc:docMk/>
            <pc:sldMk cId="475942596" sldId="768"/>
            <ac:spMk id="6" creationId="{7640DF9D-0C9E-4C5D-9635-6B4DE10CCEE5}"/>
          </ac:spMkLst>
        </pc:spChg>
      </pc:sldChg>
      <pc:sldChg chg="modSp mod">
        <pc:chgData name="Kanal, Sameer" userId="24eadc89-10f1-4b66-93ac-2a47f303367a" providerId="ADAL" clId="{D6EC466E-5E4E-45C7-BD3C-5E740ACE8C35}" dt="2023-09-21T12:51:33.889" v="5196" actId="113"/>
        <pc:sldMkLst>
          <pc:docMk/>
          <pc:sldMk cId="453074312" sldId="769"/>
        </pc:sldMkLst>
        <pc:spChg chg="mod">
          <ac:chgData name="Kanal, Sameer" userId="24eadc89-10f1-4b66-93ac-2a47f303367a" providerId="ADAL" clId="{D6EC466E-5E4E-45C7-BD3C-5E740ACE8C35}" dt="2023-09-21T12:51:33.889" v="5196" actId="113"/>
          <ac:spMkLst>
            <pc:docMk/>
            <pc:sldMk cId="453074312" sldId="769"/>
            <ac:spMk id="6" creationId="{7640DF9D-0C9E-4C5D-9635-6B4DE10CCEE5}"/>
          </ac:spMkLst>
        </pc:spChg>
      </pc:sldChg>
      <pc:sldChg chg="modSp mod">
        <pc:chgData name="Kanal, Sameer" userId="24eadc89-10f1-4b66-93ac-2a47f303367a" providerId="ADAL" clId="{D6EC466E-5E4E-45C7-BD3C-5E740ACE8C35}" dt="2023-09-21T12:55:31.800" v="5201" actId="404"/>
        <pc:sldMkLst>
          <pc:docMk/>
          <pc:sldMk cId="3228389876" sldId="770"/>
        </pc:sldMkLst>
        <pc:spChg chg="mod">
          <ac:chgData name="Kanal, Sameer" userId="24eadc89-10f1-4b66-93ac-2a47f303367a" providerId="ADAL" clId="{D6EC466E-5E4E-45C7-BD3C-5E740ACE8C35}" dt="2023-09-21T12:55:31.800" v="5201" actId="404"/>
          <ac:spMkLst>
            <pc:docMk/>
            <pc:sldMk cId="3228389876" sldId="770"/>
            <ac:spMk id="6" creationId="{7640DF9D-0C9E-4C5D-9635-6B4DE10CCEE5}"/>
          </ac:spMkLst>
        </pc:spChg>
      </pc:sldChg>
      <pc:sldChg chg="modSp add mod">
        <pc:chgData name="Kanal, Sameer" userId="24eadc89-10f1-4b66-93ac-2a47f303367a" providerId="ADAL" clId="{D6EC466E-5E4E-45C7-BD3C-5E740ACE8C35}" dt="2023-09-21T10:21:16.328" v="4628"/>
        <pc:sldMkLst>
          <pc:docMk/>
          <pc:sldMk cId="2807271770" sldId="771"/>
        </pc:sldMkLst>
        <pc:spChg chg="mod">
          <ac:chgData name="Kanal, Sameer" userId="24eadc89-10f1-4b66-93ac-2a47f303367a" providerId="ADAL" clId="{D6EC466E-5E4E-45C7-BD3C-5E740ACE8C35}" dt="2023-09-21T10:21:16.328" v="4628"/>
          <ac:spMkLst>
            <pc:docMk/>
            <pc:sldMk cId="2807271770" sldId="771"/>
            <ac:spMk id="6" creationId="{7640DF9D-0C9E-4C5D-9635-6B4DE10CCEE5}"/>
          </ac:spMkLst>
        </pc:spChg>
      </pc:sldChg>
    </pc:docChg>
  </pc:docChgLst>
  <pc:docChgLst>
    <pc:chgData name="Kanal, Sameer" userId="24eadc89-10f1-4b66-93ac-2a47f303367a" providerId="ADAL" clId="{30C8D103-D87C-4E85-95E1-BB4D58D5BDE0}"/>
    <pc:docChg chg="undo custSel addSld delSld modSld">
      <pc:chgData name="Kanal, Sameer" userId="24eadc89-10f1-4b66-93ac-2a47f303367a" providerId="ADAL" clId="{30C8D103-D87C-4E85-95E1-BB4D58D5BDE0}" dt="2023-09-19T21:57:56.824" v="1943" actId="14100"/>
      <pc:docMkLst>
        <pc:docMk/>
      </pc:docMkLst>
      <pc:sldChg chg="modSp mod">
        <pc:chgData name="Kanal, Sameer" userId="24eadc89-10f1-4b66-93ac-2a47f303367a" providerId="ADAL" clId="{30C8D103-D87C-4E85-95E1-BB4D58D5BDE0}" dt="2023-09-19T20:24:33.454" v="1801" actId="20577"/>
        <pc:sldMkLst>
          <pc:docMk/>
          <pc:sldMk cId="1642425379" sldId="256"/>
        </pc:sldMkLst>
        <pc:spChg chg="mod">
          <ac:chgData name="Kanal, Sameer" userId="24eadc89-10f1-4b66-93ac-2a47f303367a" providerId="ADAL" clId="{30C8D103-D87C-4E85-95E1-BB4D58D5BDE0}" dt="2023-09-19T20:24:33.454" v="1801" actId="20577"/>
          <ac:spMkLst>
            <pc:docMk/>
            <pc:sldMk cId="1642425379" sldId="256"/>
            <ac:spMk id="3" creationId="{1901B20D-4C28-4DA3-ABBD-718C22A5E58B}"/>
          </ac:spMkLst>
        </pc:spChg>
      </pc:sldChg>
      <pc:sldChg chg="addSp modSp mod">
        <pc:chgData name="Kanal, Sameer" userId="24eadc89-10f1-4b66-93ac-2a47f303367a" providerId="ADAL" clId="{30C8D103-D87C-4E85-95E1-BB4D58D5BDE0}" dt="2023-09-19T21:57:56.824" v="1943" actId="14100"/>
        <pc:sldMkLst>
          <pc:docMk/>
          <pc:sldMk cId="2227003763" sldId="627"/>
        </pc:sldMkLst>
        <pc:spChg chg="add mod">
          <ac:chgData name="Kanal, Sameer" userId="24eadc89-10f1-4b66-93ac-2a47f303367a" providerId="ADAL" clId="{30C8D103-D87C-4E85-95E1-BB4D58D5BDE0}" dt="2023-09-19T21:57:46.383" v="1940" actId="6549"/>
          <ac:spMkLst>
            <pc:docMk/>
            <pc:sldMk cId="2227003763" sldId="627"/>
            <ac:spMk id="7" creationId="{1687B911-3B33-A629-5B3D-F840B9E4FA33}"/>
          </ac:spMkLst>
        </pc:spChg>
        <pc:graphicFrameChg chg="mod">
          <ac:chgData name="Kanal, Sameer" userId="24eadc89-10f1-4b66-93ac-2a47f303367a" providerId="ADAL" clId="{30C8D103-D87C-4E85-95E1-BB4D58D5BDE0}" dt="2023-09-19T21:57:56.824" v="1943" actId="14100"/>
          <ac:graphicFrameMkLst>
            <pc:docMk/>
            <pc:sldMk cId="2227003763" sldId="627"/>
            <ac:graphicFrameMk id="3" creationId="{3086624D-541A-7B8C-3A9B-676ED6C2EE81}"/>
          </ac:graphicFrameMkLst>
        </pc:graphicFrameChg>
      </pc:sldChg>
      <pc:sldChg chg="modSp mod">
        <pc:chgData name="Kanal, Sameer" userId="24eadc89-10f1-4b66-93ac-2a47f303367a" providerId="ADAL" clId="{30C8D103-D87C-4E85-95E1-BB4D58D5BDE0}" dt="2023-09-19T15:48:12.541" v="1210" actId="6549"/>
        <pc:sldMkLst>
          <pc:docMk/>
          <pc:sldMk cId="1499178031" sldId="706"/>
        </pc:sldMkLst>
        <pc:spChg chg="mod">
          <ac:chgData name="Kanal, Sameer" userId="24eadc89-10f1-4b66-93ac-2a47f303367a" providerId="ADAL" clId="{30C8D103-D87C-4E85-95E1-BB4D58D5BDE0}" dt="2023-09-19T15:48:12.541" v="1210" actId="6549"/>
          <ac:spMkLst>
            <pc:docMk/>
            <pc:sldMk cId="1499178031" sldId="706"/>
            <ac:spMk id="6" creationId="{7640DF9D-0C9E-4C5D-9635-6B4DE10CCEE5}"/>
          </ac:spMkLst>
        </pc:spChg>
      </pc:sldChg>
      <pc:sldChg chg="addSp modSp mod">
        <pc:chgData name="Kanal, Sameer" userId="24eadc89-10f1-4b66-93ac-2a47f303367a" providerId="ADAL" clId="{30C8D103-D87C-4E85-95E1-BB4D58D5BDE0}" dt="2023-09-19T19:58:14.947" v="1637" actId="403"/>
        <pc:sldMkLst>
          <pc:docMk/>
          <pc:sldMk cId="3925462746" sldId="715"/>
        </pc:sldMkLst>
        <pc:spChg chg="add mod">
          <ac:chgData name="Kanal, Sameer" userId="24eadc89-10f1-4b66-93ac-2a47f303367a" providerId="ADAL" clId="{30C8D103-D87C-4E85-95E1-BB4D58D5BDE0}" dt="2023-09-19T19:58:14.947" v="1637" actId="403"/>
          <ac:spMkLst>
            <pc:docMk/>
            <pc:sldMk cId="3925462746" sldId="715"/>
            <ac:spMk id="3" creationId="{BE8FBEF8-74DD-1493-AA68-44AB92FF395B}"/>
          </ac:spMkLst>
        </pc:spChg>
        <pc:spChg chg="mod">
          <ac:chgData name="Kanal, Sameer" userId="24eadc89-10f1-4b66-93ac-2a47f303367a" providerId="ADAL" clId="{30C8D103-D87C-4E85-95E1-BB4D58D5BDE0}" dt="2023-09-19T19:58:12.999" v="1635" actId="20577"/>
          <ac:spMkLst>
            <pc:docMk/>
            <pc:sldMk cId="3925462746" sldId="715"/>
            <ac:spMk id="6" creationId="{7640DF9D-0C9E-4C5D-9635-6B4DE10CCEE5}"/>
          </ac:spMkLst>
        </pc:spChg>
      </pc:sldChg>
      <pc:sldChg chg="modSp">
        <pc:chgData name="Kanal, Sameer" userId="24eadc89-10f1-4b66-93ac-2a47f303367a" providerId="ADAL" clId="{30C8D103-D87C-4E85-95E1-BB4D58D5BDE0}" dt="2023-09-19T21:52:53.777" v="1858"/>
        <pc:sldMkLst>
          <pc:docMk/>
          <pc:sldMk cId="1750430518" sldId="720"/>
        </pc:sldMkLst>
        <pc:graphicFrameChg chg="mod">
          <ac:chgData name="Kanal, Sameer" userId="24eadc89-10f1-4b66-93ac-2a47f303367a" providerId="ADAL" clId="{30C8D103-D87C-4E85-95E1-BB4D58D5BDE0}" dt="2023-09-19T21:52:53.777" v="1858"/>
          <ac:graphicFrameMkLst>
            <pc:docMk/>
            <pc:sldMk cId="1750430518" sldId="720"/>
            <ac:graphicFrameMk id="3" creationId="{3086624D-541A-7B8C-3A9B-676ED6C2EE81}"/>
          </ac:graphicFrameMkLst>
        </pc:graphicFrameChg>
      </pc:sldChg>
      <pc:sldChg chg="modSp mod">
        <pc:chgData name="Kanal, Sameer" userId="24eadc89-10f1-4b66-93ac-2a47f303367a" providerId="ADAL" clId="{30C8D103-D87C-4E85-95E1-BB4D58D5BDE0}" dt="2023-09-19T20:07:45.343" v="1796" actId="20577"/>
        <pc:sldMkLst>
          <pc:docMk/>
          <pc:sldMk cId="3171441602" sldId="723"/>
        </pc:sldMkLst>
        <pc:spChg chg="mod">
          <ac:chgData name="Kanal, Sameer" userId="24eadc89-10f1-4b66-93ac-2a47f303367a" providerId="ADAL" clId="{30C8D103-D87C-4E85-95E1-BB4D58D5BDE0}" dt="2023-09-19T20:07:45.343" v="1796" actId="20577"/>
          <ac:spMkLst>
            <pc:docMk/>
            <pc:sldMk cId="3171441602" sldId="723"/>
            <ac:spMk id="12" creationId="{7B1F3846-F9CB-BEF8-24E7-4EEC95CD48CB}"/>
          </ac:spMkLst>
        </pc:spChg>
      </pc:sldChg>
      <pc:sldChg chg="modSp mod">
        <pc:chgData name="Kanal, Sameer" userId="24eadc89-10f1-4b66-93ac-2a47f303367a" providerId="ADAL" clId="{30C8D103-D87C-4E85-95E1-BB4D58D5BDE0}" dt="2023-09-18T20:11:27.537" v="11" actId="20577"/>
        <pc:sldMkLst>
          <pc:docMk/>
          <pc:sldMk cId="659838359" sldId="727"/>
        </pc:sldMkLst>
        <pc:spChg chg="mod">
          <ac:chgData name="Kanal, Sameer" userId="24eadc89-10f1-4b66-93ac-2a47f303367a" providerId="ADAL" clId="{30C8D103-D87C-4E85-95E1-BB4D58D5BDE0}" dt="2023-09-18T20:11:27.537" v="11" actId="20577"/>
          <ac:spMkLst>
            <pc:docMk/>
            <pc:sldMk cId="659838359" sldId="727"/>
            <ac:spMk id="6" creationId="{7640DF9D-0C9E-4C5D-9635-6B4DE10CCEE5}"/>
          </ac:spMkLst>
        </pc:spChg>
      </pc:sldChg>
      <pc:sldChg chg="modSp mod">
        <pc:chgData name="Kanal, Sameer" userId="24eadc89-10f1-4b66-93ac-2a47f303367a" providerId="ADAL" clId="{30C8D103-D87C-4E85-95E1-BB4D58D5BDE0}" dt="2023-09-19T16:49:04.431" v="1267" actId="20577"/>
        <pc:sldMkLst>
          <pc:docMk/>
          <pc:sldMk cId="1180647318" sldId="734"/>
        </pc:sldMkLst>
        <pc:spChg chg="mod">
          <ac:chgData name="Kanal, Sameer" userId="24eadc89-10f1-4b66-93ac-2a47f303367a" providerId="ADAL" clId="{30C8D103-D87C-4E85-95E1-BB4D58D5BDE0}" dt="2023-09-19T16:49:04.431" v="1267" actId="20577"/>
          <ac:spMkLst>
            <pc:docMk/>
            <pc:sldMk cId="1180647318" sldId="734"/>
            <ac:spMk id="6" creationId="{7640DF9D-0C9E-4C5D-9635-6B4DE10CCEE5}"/>
          </ac:spMkLst>
        </pc:spChg>
      </pc:sldChg>
      <pc:sldChg chg="del">
        <pc:chgData name="Kanal, Sameer" userId="24eadc89-10f1-4b66-93ac-2a47f303367a" providerId="ADAL" clId="{30C8D103-D87C-4E85-95E1-BB4D58D5BDE0}" dt="2023-09-19T20:01:28.834" v="1760" actId="2696"/>
        <pc:sldMkLst>
          <pc:docMk/>
          <pc:sldMk cId="731053974" sldId="741"/>
        </pc:sldMkLst>
      </pc:sldChg>
      <pc:sldChg chg="modSp mod">
        <pc:chgData name="Kanal, Sameer" userId="24eadc89-10f1-4b66-93ac-2a47f303367a" providerId="ADAL" clId="{30C8D103-D87C-4E85-95E1-BB4D58D5BDE0}" dt="2023-09-19T21:28:33.707" v="1831" actId="6549"/>
        <pc:sldMkLst>
          <pc:docMk/>
          <pc:sldMk cId="2709218035" sldId="742"/>
        </pc:sldMkLst>
        <pc:spChg chg="mod">
          <ac:chgData name="Kanal, Sameer" userId="24eadc89-10f1-4b66-93ac-2a47f303367a" providerId="ADAL" clId="{30C8D103-D87C-4E85-95E1-BB4D58D5BDE0}" dt="2023-09-19T21:28:33.707" v="1831" actId="6549"/>
          <ac:spMkLst>
            <pc:docMk/>
            <pc:sldMk cId="2709218035" sldId="742"/>
            <ac:spMk id="2" creationId="{8A4E0A63-A388-49B1-A04E-27CE9BD622EF}"/>
          </ac:spMkLst>
        </pc:spChg>
        <pc:spChg chg="mod">
          <ac:chgData name="Kanal, Sameer" userId="24eadc89-10f1-4b66-93ac-2a47f303367a" providerId="ADAL" clId="{30C8D103-D87C-4E85-95E1-BB4D58D5BDE0}" dt="2023-09-19T19:59:20.089" v="1759" actId="20577"/>
          <ac:spMkLst>
            <pc:docMk/>
            <pc:sldMk cId="2709218035" sldId="742"/>
            <ac:spMk id="6" creationId="{7640DF9D-0C9E-4C5D-9635-6B4DE10CCEE5}"/>
          </ac:spMkLst>
        </pc:spChg>
      </pc:sldChg>
      <pc:sldChg chg="addSp modSp add mod">
        <pc:chgData name="Kanal, Sameer" userId="24eadc89-10f1-4b66-93ac-2a47f303367a" providerId="ADAL" clId="{30C8D103-D87C-4E85-95E1-BB4D58D5BDE0}" dt="2023-09-18T20:27:06.476" v="1138" actId="14100"/>
        <pc:sldMkLst>
          <pc:docMk/>
          <pc:sldMk cId="1092965620" sldId="746"/>
        </pc:sldMkLst>
        <pc:spChg chg="mod">
          <ac:chgData name="Kanal, Sameer" userId="24eadc89-10f1-4b66-93ac-2a47f303367a" providerId="ADAL" clId="{30C8D103-D87C-4E85-95E1-BB4D58D5BDE0}" dt="2023-09-18T20:26:19.864" v="1114" actId="20577"/>
          <ac:spMkLst>
            <pc:docMk/>
            <pc:sldMk cId="1092965620" sldId="746"/>
            <ac:spMk id="2" creationId="{8A4E0A63-A388-49B1-A04E-27CE9BD622EF}"/>
          </ac:spMkLst>
        </pc:spChg>
        <pc:spChg chg="add mod">
          <ac:chgData name="Kanal, Sameer" userId="24eadc89-10f1-4b66-93ac-2a47f303367a" providerId="ADAL" clId="{30C8D103-D87C-4E85-95E1-BB4D58D5BDE0}" dt="2023-09-18T20:27:06.476" v="1138" actId="14100"/>
          <ac:spMkLst>
            <pc:docMk/>
            <pc:sldMk cId="1092965620" sldId="746"/>
            <ac:spMk id="3" creationId="{F7AA6704-FB29-483A-D98B-0E878F7B9C36}"/>
          </ac:spMkLst>
        </pc:spChg>
        <pc:spChg chg="add mod">
          <ac:chgData name="Kanal, Sameer" userId="24eadc89-10f1-4b66-93ac-2a47f303367a" providerId="ADAL" clId="{30C8D103-D87C-4E85-95E1-BB4D58D5BDE0}" dt="2023-09-18T20:27:06.476" v="1138" actId="14100"/>
          <ac:spMkLst>
            <pc:docMk/>
            <pc:sldMk cId="1092965620" sldId="746"/>
            <ac:spMk id="5" creationId="{BF07834F-5E98-A8DE-D198-B3BF903C0133}"/>
          </ac:spMkLst>
        </pc:spChg>
        <pc:spChg chg="mod">
          <ac:chgData name="Kanal, Sameer" userId="24eadc89-10f1-4b66-93ac-2a47f303367a" providerId="ADAL" clId="{30C8D103-D87C-4E85-95E1-BB4D58D5BDE0}" dt="2023-09-18T20:27:06.476" v="1138" actId="14100"/>
          <ac:spMkLst>
            <pc:docMk/>
            <pc:sldMk cId="1092965620" sldId="746"/>
            <ac:spMk id="6" creationId="{7640DF9D-0C9E-4C5D-9635-6B4DE10CCEE5}"/>
          </ac:spMkLst>
        </pc:spChg>
        <pc:spChg chg="add mod">
          <ac:chgData name="Kanal, Sameer" userId="24eadc89-10f1-4b66-93ac-2a47f303367a" providerId="ADAL" clId="{30C8D103-D87C-4E85-95E1-BB4D58D5BDE0}" dt="2023-09-18T20:27:06.476" v="1138" actId="14100"/>
          <ac:spMkLst>
            <pc:docMk/>
            <pc:sldMk cId="1092965620" sldId="746"/>
            <ac:spMk id="7" creationId="{5DC51776-E1E7-9700-08BC-8A4C2FEF0BE4}"/>
          </ac:spMkLst>
        </pc:spChg>
      </pc:sldChg>
      <pc:sldChg chg="modSp add mod">
        <pc:chgData name="Kanal, Sameer" userId="24eadc89-10f1-4b66-93ac-2a47f303367a" providerId="ADAL" clId="{30C8D103-D87C-4E85-95E1-BB4D58D5BDE0}" dt="2023-09-19T18:26:53.130" v="1364" actId="404"/>
        <pc:sldMkLst>
          <pc:docMk/>
          <pc:sldMk cId="4271326109" sldId="747"/>
        </pc:sldMkLst>
        <pc:spChg chg="mod">
          <ac:chgData name="Kanal, Sameer" userId="24eadc89-10f1-4b66-93ac-2a47f303367a" providerId="ADAL" clId="{30C8D103-D87C-4E85-95E1-BB4D58D5BDE0}" dt="2023-09-19T18:26:53.130" v="1364" actId="404"/>
          <ac:spMkLst>
            <pc:docMk/>
            <pc:sldMk cId="4271326109" sldId="747"/>
            <ac:spMk id="12" creationId="{7B1F3846-F9CB-BEF8-24E7-4EEC95CD48CB}"/>
          </ac:spMkLst>
        </pc:spChg>
      </pc:sldChg>
      <pc:sldChg chg="addSp delSp modSp add del mod">
        <pc:chgData name="Kanal, Sameer" userId="24eadc89-10f1-4b66-93ac-2a47f303367a" providerId="ADAL" clId="{30C8D103-D87C-4E85-95E1-BB4D58D5BDE0}" dt="2023-09-19T19:59:01.024" v="1755" actId="2696"/>
        <pc:sldMkLst>
          <pc:docMk/>
          <pc:sldMk cId="349930987" sldId="748"/>
        </pc:sldMkLst>
        <pc:spChg chg="del mod">
          <ac:chgData name="Kanal, Sameer" userId="24eadc89-10f1-4b66-93ac-2a47f303367a" providerId="ADAL" clId="{30C8D103-D87C-4E85-95E1-BB4D58D5BDE0}" dt="2023-09-19T19:58:59.544" v="1753" actId="478"/>
          <ac:spMkLst>
            <pc:docMk/>
            <pc:sldMk cId="349930987" sldId="748"/>
            <ac:spMk id="6" creationId="{7640DF9D-0C9E-4C5D-9635-6B4DE10CCEE5}"/>
          </ac:spMkLst>
        </pc:spChg>
        <pc:spChg chg="add mod">
          <ac:chgData name="Kanal, Sameer" userId="24eadc89-10f1-4b66-93ac-2a47f303367a" providerId="ADAL" clId="{30C8D103-D87C-4E85-95E1-BB4D58D5BDE0}" dt="2023-09-19T19:58:59.544" v="1754" actId="27636"/>
          <ac:spMkLst>
            <pc:docMk/>
            <pc:sldMk cId="349930987" sldId="748"/>
            <ac:spMk id="7" creationId="{C50CF2E6-7FA9-3A83-DD12-A6774B965D58}"/>
          </ac:spMkLst>
        </pc:spChg>
      </pc:sldChg>
      <pc:sldChg chg="delSp modSp add mod">
        <pc:chgData name="Kanal, Sameer" userId="24eadc89-10f1-4b66-93ac-2a47f303367a" providerId="ADAL" clId="{30C8D103-D87C-4E85-95E1-BB4D58D5BDE0}" dt="2023-09-19T21:06:32.139" v="1827" actId="6549"/>
        <pc:sldMkLst>
          <pc:docMk/>
          <pc:sldMk cId="761888661" sldId="748"/>
        </pc:sldMkLst>
        <pc:spChg chg="mod">
          <ac:chgData name="Kanal, Sameer" userId="24eadc89-10f1-4b66-93ac-2a47f303367a" providerId="ADAL" clId="{30C8D103-D87C-4E85-95E1-BB4D58D5BDE0}" dt="2023-09-19T21:06:21.312" v="1822" actId="20577"/>
          <ac:spMkLst>
            <pc:docMk/>
            <pc:sldMk cId="761888661" sldId="748"/>
            <ac:spMk id="2" creationId="{8A4E0A63-A388-49B1-A04E-27CE9BD622EF}"/>
          </ac:spMkLst>
        </pc:spChg>
        <pc:spChg chg="del mod">
          <ac:chgData name="Kanal, Sameer" userId="24eadc89-10f1-4b66-93ac-2a47f303367a" providerId="ADAL" clId="{30C8D103-D87C-4E85-95E1-BB4D58D5BDE0}" dt="2023-09-19T21:06:29.914" v="1826" actId="478"/>
          <ac:spMkLst>
            <pc:docMk/>
            <pc:sldMk cId="761888661" sldId="748"/>
            <ac:spMk id="3" creationId="{F7AA6704-FB29-483A-D98B-0E878F7B9C36}"/>
          </ac:spMkLst>
        </pc:spChg>
        <pc:spChg chg="del mod">
          <ac:chgData name="Kanal, Sameer" userId="24eadc89-10f1-4b66-93ac-2a47f303367a" providerId="ADAL" clId="{30C8D103-D87C-4E85-95E1-BB4D58D5BDE0}" dt="2023-09-19T21:06:29.914" v="1826" actId="478"/>
          <ac:spMkLst>
            <pc:docMk/>
            <pc:sldMk cId="761888661" sldId="748"/>
            <ac:spMk id="5" creationId="{BF07834F-5E98-A8DE-D198-B3BF903C0133}"/>
          </ac:spMkLst>
        </pc:spChg>
        <pc:spChg chg="mod">
          <ac:chgData name="Kanal, Sameer" userId="24eadc89-10f1-4b66-93ac-2a47f303367a" providerId="ADAL" clId="{30C8D103-D87C-4E85-95E1-BB4D58D5BDE0}" dt="2023-09-19T21:06:32.139" v="1827" actId="6549"/>
          <ac:spMkLst>
            <pc:docMk/>
            <pc:sldMk cId="761888661" sldId="748"/>
            <ac:spMk id="6" creationId="{7640DF9D-0C9E-4C5D-9635-6B4DE10CCEE5}"/>
          </ac:spMkLst>
        </pc:spChg>
        <pc:spChg chg="del mod">
          <ac:chgData name="Kanal, Sameer" userId="24eadc89-10f1-4b66-93ac-2a47f303367a" providerId="ADAL" clId="{30C8D103-D87C-4E85-95E1-BB4D58D5BDE0}" dt="2023-09-19T21:06:29.914" v="1826" actId="478"/>
          <ac:spMkLst>
            <pc:docMk/>
            <pc:sldMk cId="761888661" sldId="748"/>
            <ac:spMk id="7" creationId="{5DC51776-E1E7-9700-08BC-8A4C2FEF0BE4}"/>
          </ac:spMkLst>
        </pc:spChg>
      </pc:sldChg>
      <pc:sldChg chg="new del">
        <pc:chgData name="Kanal, Sameer" userId="24eadc89-10f1-4b66-93ac-2a47f303367a" providerId="ADAL" clId="{30C8D103-D87C-4E85-95E1-BB4D58D5BDE0}" dt="2023-09-19T21:06:16.700" v="1803" actId="680"/>
        <pc:sldMkLst>
          <pc:docMk/>
          <pc:sldMk cId="1725756808" sldId="7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EB757-E31D-4275-97E4-8E10E1D5419C}" type="doc">
      <dgm:prSet loTypeId="urn:microsoft.com/office/officeart/2005/8/layout/StepDownProcess" loCatId="process" qsTypeId="urn:microsoft.com/office/officeart/2005/8/quickstyle/simple1" qsCatId="simple" csTypeId="urn:microsoft.com/office/officeart/2005/8/colors/accent4_1" csCatId="accent4" phldr="1"/>
      <dgm:spPr/>
    </dgm:pt>
    <dgm:pt modelId="{6D812E2F-15F3-4C71-8E59-85BA5CCB750B}">
      <dgm:prSet phldrT="[Text]"/>
      <dgm:spPr/>
      <dgm:t>
        <a:bodyPr/>
        <a:lstStyle/>
        <a:p>
          <a:r>
            <a:rPr lang="en-US"/>
            <a:t>Intake</a:t>
          </a:r>
        </a:p>
      </dgm:t>
    </dgm:pt>
    <dgm:pt modelId="{781B0408-ADFB-4615-9B18-AD7429BDAE01}" type="parTrans" cxnId="{5DA142EC-2ABA-4479-AD84-90A321D8F63C}">
      <dgm:prSet/>
      <dgm:spPr/>
      <dgm:t>
        <a:bodyPr/>
        <a:lstStyle/>
        <a:p>
          <a:endParaRPr lang="en-US"/>
        </a:p>
      </dgm:t>
    </dgm:pt>
    <dgm:pt modelId="{1A66B8AC-3A93-402A-8692-CAE87032ACD1}" type="sibTrans" cxnId="{5DA142EC-2ABA-4479-AD84-90A321D8F63C}">
      <dgm:prSet/>
      <dgm:spPr/>
      <dgm:t>
        <a:bodyPr/>
        <a:lstStyle/>
        <a:p>
          <a:endParaRPr lang="en-US"/>
        </a:p>
      </dgm:t>
    </dgm:pt>
    <dgm:pt modelId="{EA31A3D4-70BE-4D70-B7C4-185C7AAA8AAF}">
      <dgm:prSet phldrT="[Text]"/>
      <dgm:spPr/>
      <dgm:t>
        <a:bodyPr/>
        <a:lstStyle/>
        <a:p>
          <a:r>
            <a:rPr lang="en-US"/>
            <a:t>Investigation</a:t>
          </a:r>
        </a:p>
      </dgm:t>
    </dgm:pt>
    <dgm:pt modelId="{93D07327-9D7A-406C-93D5-6492B07B8237}" type="parTrans" cxnId="{71F3AB73-4340-4D41-804A-05423D4A09C1}">
      <dgm:prSet/>
      <dgm:spPr/>
      <dgm:t>
        <a:bodyPr/>
        <a:lstStyle/>
        <a:p>
          <a:endParaRPr lang="en-US"/>
        </a:p>
      </dgm:t>
    </dgm:pt>
    <dgm:pt modelId="{5FDF63AE-0DE6-4D43-B6CA-703541D3B739}" type="sibTrans" cxnId="{71F3AB73-4340-4D41-804A-05423D4A09C1}">
      <dgm:prSet/>
      <dgm:spPr/>
      <dgm:t>
        <a:bodyPr/>
        <a:lstStyle/>
        <a:p>
          <a:endParaRPr lang="en-US"/>
        </a:p>
      </dgm:t>
    </dgm:pt>
    <dgm:pt modelId="{9A662B97-3B6F-4824-AF9B-84CEC5B79BF4}">
      <dgm:prSet phldrT="[Text]"/>
      <dgm:spPr/>
      <dgm:t>
        <a:bodyPr/>
        <a:lstStyle/>
        <a:p>
          <a:r>
            <a:rPr lang="en-US"/>
            <a:t>Findings</a:t>
          </a:r>
        </a:p>
      </dgm:t>
    </dgm:pt>
    <dgm:pt modelId="{FC9A6E4D-CCCB-440D-B5AE-F196774F1F4D}" type="parTrans" cxnId="{62685C6A-C45E-4854-AA00-79CE5A8E2D67}">
      <dgm:prSet/>
      <dgm:spPr/>
      <dgm:t>
        <a:bodyPr/>
        <a:lstStyle/>
        <a:p>
          <a:endParaRPr lang="en-US"/>
        </a:p>
      </dgm:t>
    </dgm:pt>
    <dgm:pt modelId="{478F0BD1-3AAC-4811-BE6A-F6544D0C5036}" type="sibTrans" cxnId="{62685C6A-C45E-4854-AA00-79CE5A8E2D67}">
      <dgm:prSet/>
      <dgm:spPr/>
      <dgm:t>
        <a:bodyPr/>
        <a:lstStyle/>
        <a:p>
          <a:endParaRPr lang="en-US"/>
        </a:p>
      </dgm:t>
    </dgm:pt>
    <dgm:pt modelId="{3B9826CC-BB89-46FD-8C16-6A87945E8112}">
      <dgm:prSet phldrT="[Text]"/>
      <dgm:spPr/>
      <dgm:t>
        <a:bodyPr/>
        <a:lstStyle/>
        <a:p>
          <a:r>
            <a:rPr lang="en-US"/>
            <a:t>Corrective Action &amp; Discipline</a:t>
          </a:r>
        </a:p>
      </dgm:t>
    </dgm:pt>
    <dgm:pt modelId="{7F793152-D4EE-4489-9084-34F3F13A4876}" type="parTrans" cxnId="{FE732355-0F26-493A-9742-561EC4A573ED}">
      <dgm:prSet/>
      <dgm:spPr/>
      <dgm:t>
        <a:bodyPr/>
        <a:lstStyle/>
        <a:p>
          <a:endParaRPr lang="en-US"/>
        </a:p>
      </dgm:t>
    </dgm:pt>
    <dgm:pt modelId="{3CEBCF23-B394-415D-ADDB-32F427028FDF}" type="sibTrans" cxnId="{FE732355-0F26-493A-9742-561EC4A573ED}">
      <dgm:prSet/>
      <dgm:spPr/>
      <dgm:t>
        <a:bodyPr/>
        <a:lstStyle/>
        <a:p>
          <a:endParaRPr lang="en-US"/>
        </a:p>
      </dgm:t>
    </dgm:pt>
    <dgm:pt modelId="{069335B6-9A54-4EA9-89A4-C36330869695}">
      <dgm:prSet phldrT="[Text]"/>
      <dgm:spPr/>
      <dgm:t>
        <a:bodyPr/>
        <a:lstStyle/>
        <a:p>
          <a:r>
            <a:rPr lang="en-US"/>
            <a:t>Appeals</a:t>
          </a:r>
        </a:p>
      </dgm:t>
    </dgm:pt>
    <dgm:pt modelId="{2CD5B018-E31B-48DE-944A-E88BE00AC3BC}" type="parTrans" cxnId="{45DBCFB6-5D27-40B2-A7DF-30BE5FF62A1F}">
      <dgm:prSet/>
      <dgm:spPr/>
      <dgm:t>
        <a:bodyPr/>
        <a:lstStyle/>
        <a:p>
          <a:endParaRPr lang="en-US"/>
        </a:p>
      </dgm:t>
    </dgm:pt>
    <dgm:pt modelId="{9B18D4F4-C66D-42EB-8C98-AE6C4B74D9B8}" type="sibTrans" cxnId="{45DBCFB6-5D27-40B2-A7DF-30BE5FF62A1F}">
      <dgm:prSet/>
      <dgm:spPr/>
      <dgm:t>
        <a:bodyPr/>
        <a:lstStyle/>
        <a:p>
          <a:endParaRPr lang="en-US"/>
        </a:p>
      </dgm:t>
    </dgm:pt>
    <dgm:pt modelId="{2AF08902-B043-4EAC-9961-82597442776B}" type="pres">
      <dgm:prSet presAssocID="{D33EB757-E31D-4275-97E4-8E10E1D5419C}" presName="rootnode" presStyleCnt="0">
        <dgm:presLayoutVars>
          <dgm:chMax/>
          <dgm:chPref/>
          <dgm:dir/>
          <dgm:animLvl val="lvl"/>
        </dgm:presLayoutVars>
      </dgm:prSet>
      <dgm:spPr/>
    </dgm:pt>
    <dgm:pt modelId="{6FD94D00-4030-4C13-BB60-77BAE340DADE}" type="pres">
      <dgm:prSet presAssocID="{6D812E2F-15F3-4C71-8E59-85BA5CCB750B}" presName="composite" presStyleCnt="0"/>
      <dgm:spPr/>
    </dgm:pt>
    <dgm:pt modelId="{3FCD8713-CE91-4561-AC39-756FFC14BFBC}" type="pres">
      <dgm:prSet presAssocID="{6D812E2F-15F3-4C71-8E59-85BA5CCB750B}" presName="bentUpArrow1" presStyleLbl="alignImgPlace1" presStyleIdx="0" presStyleCnt="4">
        <dgm:style>
          <a:lnRef idx="1">
            <a:schemeClr val="accent4"/>
          </a:lnRef>
          <a:fillRef idx="2">
            <a:schemeClr val="accent4"/>
          </a:fillRef>
          <a:effectRef idx="1">
            <a:schemeClr val="accent4"/>
          </a:effectRef>
          <a:fontRef idx="minor">
            <a:schemeClr val="dk1"/>
          </a:fontRef>
        </dgm:style>
      </dgm:prSet>
      <dgm:spPr/>
    </dgm:pt>
    <dgm:pt modelId="{749D4239-9D02-4860-8A70-B71EEA6F574F}" type="pres">
      <dgm:prSet presAssocID="{6D812E2F-15F3-4C71-8E59-85BA5CCB750B}" presName="ParentText" presStyleLbl="node1" presStyleIdx="0" presStyleCnt="5">
        <dgm:presLayoutVars>
          <dgm:chMax val="1"/>
          <dgm:chPref val="1"/>
          <dgm:bulletEnabled val="1"/>
        </dgm:presLayoutVars>
      </dgm:prSet>
      <dgm:spPr/>
    </dgm:pt>
    <dgm:pt modelId="{436FDD6B-01C2-476D-9D89-E07574A1B5AB}" type="pres">
      <dgm:prSet presAssocID="{6D812E2F-15F3-4C71-8E59-85BA5CCB750B}" presName="ChildText" presStyleLbl="revTx" presStyleIdx="0" presStyleCnt="4">
        <dgm:presLayoutVars>
          <dgm:chMax val="0"/>
          <dgm:chPref val="0"/>
          <dgm:bulletEnabled val="1"/>
        </dgm:presLayoutVars>
      </dgm:prSet>
      <dgm:spPr/>
    </dgm:pt>
    <dgm:pt modelId="{5C488A8C-F240-4C43-AA67-1B603172741F}" type="pres">
      <dgm:prSet presAssocID="{1A66B8AC-3A93-402A-8692-CAE87032ACD1}" presName="sibTrans" presStyleCnt="0"/>
      <dgm:spPr/>
    </dgm:pt>
    <dgm:pt modelId="{1DA5447F-627B-4C80-81F2-8CA7573E9708}" type="pres">
      <dgm:prSet presAssocID="{EA31A3D4-70BE-4D70-B7C4-185C7AAA8AAF}" presName="composite" presStyleCnt="0"/>
      <dgm:spPr/>
    </dgm:pt>
    <dgm:pt modelId="{0245EB3B-9A37-4329-8E2B-252E3EFB71A3}" type="pres">
      <dgm:prSet presAssocID="{EA31A3D4-70BE-4D70-B7C4-185C7AAA8AAF}" presName="bentUpArrow1" presStyleLbl="alignImgPlace1" presStyleIdx="1" presStyleCnt="4">
        <dgm:style>
          <a:lnRef idx="1">
            <a:schemeClr val="accent4"/>
          </a:lnRef>
          <a:fillRef idx="2">
            <a:schemeClr val="accent4"/>
          </a:fillRef>
          <a:effectRef idx="1">
            <a:schemeClr val="accent4"/>
          </a:effectRef>
          <a:fontRef idx="minor">
            <a:schemeClr val="dk1"/>
          </a:fontRef>
        </dgm:style>
      </dgm:prSet>
      <dgm:spPr/>
    </dgm:pt>
    <dgm:pt modelId="{894661A8-3F00-4F93-AE86-A372F19F5DAC}" type="pres">
      <dgm:prSet presAssocID="{EA31A3D4-70BE-4D70-B7C4-185C7AAA8AAF}" presName="ParentText" presStyleLbl="node1" presStyleIdx="1" presStyleCnt="5">
        <dgm:presLayoutVars>
          <dgm:chMax val="1"/>
          <dgm:chPref val="1"/>
          <dgm:bulletEnabled val="1"/>
        </dgm:presLayoutVars>
      </dgm:prSet>
      <dgm:spPr/>
    </dgm:pt>
    <dgm:pt modelId="{09415820-A06B-4706-B3FA-27502339949E}" type="pres">
      <dgm:prSet presAssocID="{EA31A3D4-70BE-4D70-B7C4-185C7AAA8AAF}" presName="ChildText" presStyleLbl="revTx" presStyleIdx="1" presStyleCnt="4">
        <dgm:presLayoutVars>
          <dgm:chMax val="0"/>
          <dgm:chPref val="0"/>
          <dgm:bulletEnabled val="1"/>
        </dgm:presLayoutVars>
      </dgm:prSet>
      <dgm:spPr/>
    </dgm:pt>
    <dgm:pt modelId="{1AD5C49A-5769-4512-80F3-15A5629A126F}" type="pres">
      <dgm:prSet presAssocID="{5FDF63AE-0DE6-4D43-B6CA-703541D3B739}" presName="sibTrans" presStyleCnt="0"/>
      <dgm:spPr/>
    </dgm:pt>
    <dgm:pt modelId="{EA3DCFFD-A676-4C19-BCF2-148748B9052F}" type="pres">
      <dgm:prSet presAssocID="{9A662B97-3B6F-4824-AF9B-84CEC5B79BF4}" presName="composite" presStyleCnt="0"/>
      <dgm:spPr/>
    </dgm:pt>
    <dgm:pt modelId="{8292F62A-90D1-4CF3-B048-941CA63BDCA4}" type="pres">
      <dgm:prSet presAssocID="{9A662B97-3B6F-4824-AF9B-84CEC5B79BF4}" presName="bentUpArrow1" presStyleLbl="alignImgPlace1" presStyleIdx="2" presStyleCnt="4">
        <dgm:style>
          <a:lnRef idx="1">
            <a:schemeClr val="accent4"/>
          </a:lnRef>
          <a:fillRef idx="2">
            <a:schemeClr val="accent4"/>
          </a:fillRef>
          <a:effectRef idx="1">
            <a:schemeClr val="accent4"/>
          </a:effectRef>
          <a:fontRef idx="minor">
            <a:schemeClr val="dk1"/>
          </a:fontRef>
        </dgm:style>
      </dgm:prSet>
      <dgm:spPr/>
    </dgm:pt>
    <dgm:pt modelId="{879D223D-87F8-4129-89A5-38A9C650D231}" type="pres">
      <dgm:prSet presAssocID="{9A662B97-3B6F-4824-AF9B-84CEC5B79BF4}" presName="ParentText" presStyleLbl="node1" presStyleIdx="2" presStyleCnt="5">
        <dgm:presLayoutVars>
          <dgm:chMax val="1"/>
          <dgm:chPref val="1"/>
          <dgm:bulletEnabled val="1"/>
        </dgm:presLayoutVars>
      </dgm:prSet>
      <dgm:spPr/>
    </dgm:pt>
    <dgm:pt modelId="{94BFE077-A28B-44F3-96BA-F8B997FBFC88}" type="pres">
      <dgm:prSet presAssocID="{9A662B97-3B6F-4824-AF9B-84CEC5B79BF4}" presName="ChildText" presStyleLbl="revTx" presStyleIdx="2" presStyleCnt="4">
        <dgm:presLayoutVars>
          <dgm:chMax val="0"/>
          <dgm:chPref val="0"/>
          <dgm:bulletEnabled val="1"/>
        </dgm:presLayoutVars>
      </dgm:prSet>
      <dgm:spPr/>
    </dgm:pt>
    <dgm:pt modelId="{1F249F2A-7AAE-473C-93E4-28EAC5E25ADD}" type="pres">
      <dgm:prSet presAssocID="{478F0BD1-3AAC-4811-BE6A-F6544D0C5036}" presName="sibTrans" presStyleCnt="0"/>
      <dgm:spPr/>
    </dgm:pt>
    <dgm:pt modelId="{48AA099C-F123-490A-AC7F-53F8333E9178}" type="pres">
      <dgm:prSet presAssocID="{3B9826CC-BB89-46FD-8C16-6A87945E8112}" presName="composite" presStyleCnt="0"/>
      <dgm:spPr/>
    </dgm:pt>
    <dgm:pt modelId="{A1F36D2E-0960-402B-85B6-67A8539718C4}" type="pres">
      <dgm:prSet presAssocID="{3B9826CC-BB89-46FD-8C16-6A87945E8112}" presName="bentUpArrow1" presStyleLbl="alignImgPlace1" presStyleIdx="3" presStyleCnt="4">
        <dgm:style>
          <a:lnRef idx="1">
            <a:schemeClr val="accent4"/>
          </a:lnRef>
          <a:fillRef idx="2">
            <a:schemeClr val="accent4"/>
          </a:fillRef>
          <a:effectRef idx="1">
            <a:schemeClr val="accent4"/>
          </a:effectRef>
          <a:fontRef idx="minor">
            <a:schemeClr val="dk1"/>
          </a:fontRef>
        </dgm:style>
      </dgm:prSet>
      <dgm:spPr/>
    </dgm:pt>
    <dgm:pt modelId="{898EB218-B950-4FF5-AB9D-374085CE4D56}" type="pres">
      <dgm:prSet presAssocID="{3B9826CC-BB89-46FD-8C16-6A87945E8112}" presName="ParentText" presStyleLbl="node1" presStyleIdx="3" presStyleCnt="5">
        <dgm:presLayoutVars>
          <dgm:chMax val="1"/>
          <dgm:chPref val="1"/>
          <dgm:bulletEnabled val="1"/>
        </dgm:presLayoutVars>
      </dgm:prSet>
      <dgm:spPr/>
    </dgm:pt>
    <dgm:pt modelId="{3E896C32-22D4-4BC8-A3C1-08F878518520}" type="pres">
      <dgm:prSet presAssocID="{3B9826CC-BB89-46FD-8C16-6A87945E8112}" presName="ChildText" presStyleLbl="revTx" presStyleIdx="3" presStyleCnt="4">
        <dgm:presLayoutVars>
          <dgm:chMax val="0"/>
          <dgm:chPref val="0"/>
          <dgm:bulletEnabled val="1"/>
        </dgm:presLayoutVars>
      </dgm:prSet>
      <dgm:spPr/>
    </dgm:pt>
    <dgm:pt modelId="{AF602F8A-469D-467F-98EA-9D6D19DC4845}" type="pres">
      <dgm:prSet presAssocID="{3CEBCF23-B394-415D-ADDB-32F427028FDF}" presName="sibTrans" presStyleCnt="0"/>
      <dgm:spPr/>
    </dgm:pt>
    <dgm:pt modelId="{0CB9A5D4-F08B-4646-A4FB-C1AED50125BC}" type="pres">
      <dgm:prSet presAssocID="{069335B6-9A54-4EA9-89A4-C36330869695}" presName="composite" presStyleCnt="0"/>
      <dgm:spPr/>
    </dgm:pt>
    <dgm:pt modelId="{1ED16982-ED17-4EEB-8F1A-42D8801AD801}" type="pres">
      <dgm:prSet presAssocID="{069335B6-9A54-4EA9-89A4-C36330869695}" presName="ParentText" presStyleLbl="node1" presStyleIdx="4" presStyleCnt="5">
        <dgm:presLayoutVars>
          <dgm:chMax val="1"/>
          <dgm:chPref val="1"/>
          <dgm:bulletEnabled val="1"/>
        </dgm:presLayoutVars>
      </dgm:prSet>
      <dgm:spPr/>
    </dgm:pt>
  </dgm:ptLst>
  <dgm:cxnLst>
    <dgm:cxn modelId="{C6B97603-71B4-4BA3-91DE-CC285C38D2A5}" type="presOf" srcId="{069335B6-9A54-4EA9-89A4-C36330869695}" destId="{1ED16982-ED17-4EEB-8F1A-42D8801AD801}" srcOrd="0" destOrd="0" presId="urn:microsoft.com/office/officeart/2005/8/layout/StepDownProcess"/>
    <dgm:cxn modelId="{12D2490E-873B-437A-975E-1FE849955706}" type="presOf" srcId="{3B9826CC-BB89-46FD-8C16-6A87945E8112}" destId="{898EB218-B950-4FF5-AB9D-374085CE4D56}" srcOrd="0" destOrd="0" presId="urn:microsoft.com/office/officeart/2005/8/layout/StepDownProcess"/>
    <dgm:cxn modelId="{F20F161D-F787-40EB-82B6-0D11F05F50DD}" type="presOf" srcId="{D33EB757-E31D-4275-97E4-8E10E1D5419C}" destId="{2AF08902-B043-4EAC-9961-82597442776B}" srcOrd="0" destOrd="0" presId="urn:microsoft.com/office/officeart/2005/8/layout/StepDownProcess"/>
    <dgm:cxn modelId="{D27B2364-1952-4446-A504-634EB2AC114F}" type="presOf" srcId="{6D812E2F-15F3-4C71-8E59-85BA5CCB750B}" destId="{749D4239-9D02-4860-8A70-B71EEA6F574F}" srcOrd="0" destOrd="0" presId="urn:microsoft.com/office/officeart/2005/8/layout/StepDownProcess"/>
    <dgm:cxn modelId="{62685C6A-C45E-4854-AA00-79CE5A8E2D67}" srcId="{D33EB757-E31D-4275-97E4-8E10E1D5419C}" destId="{9A662B97-3B6F-4824-AF9B-84CEC5B79BF4}" srcOrd="2" destOrd="0" parTransId="{FC9A6E4D-CCCB-440D-B5AE-F196774F1F4D}" sibTransId="{478F0BD1-3AAC-4811-BE6A-F6544D0C5036}"/>
    <dgm:cxn modelId="{71F3AB73-4340-4D41-804A-05423D4A09C1}" srcId="{D33EB757-E31D-4275-97E4-8E10E1D5419C}" destId="{EA31A3D4-70BE-4D70-B7C4-185C7AAA8AAF}" srcOrd="1" destOrd="0" parTransId="{93D07327-9D7A-406C-93D5-6492B07B8237}" sibTransId="{5FDF63AE-0DE6-4D43-B6CA-703541D3B739}"/>
    <dgm:cxn modelId="{FE732355-0F26-493A-9742-561EC4A573ED}" srcId="{D33EB757-E31D-4275-97E4-8E10E1D5419C}" destId="{3B9826CC-BB89-46FD-8C16-6A87945E8112}" srcOrd="3" destOrd="0" parTransId="{7F793152-D4EE-4489-9084-34F3F13A4876}" sibTransId="{3CEBCF23-B394-415D-ADDB-32F427028FDF}"/>
    <dgm:cxn modelId="{45DBCFB6-5D27-40B2-A7DF-30BE5FF62A1F}" srcId="{D33EB757-E31D-4275-97E4-8E10E1D5419C}" destId="{069335B6-9A54-4EA9-89A4-C36330869695}" srcOrd="4" destOrd="0" parTransId="{2CD5B018-E31B-48DE-944A-E88BE00AC3BC}" sibTransId="{9B18D4F4-C66D-42EB-8C98-AE6C4B74D9B8}"/>
    <dgm:cxn modelId="{A6A98BE7-8B28-47C0-A61F-48766FB42D13}" type="presOf" srcId="{EA31A3D4-70BE-4D70-B7C4-185C7AAA8AAF}" destId="{894661A8-3F00-4F93-AE86-A372F19F5DAC}" srcOrd="0" destOrd="0" presId="urn:microsoft.com/office/officeart/2005/8/layout/StepDownProcess"/>
    <dgm:cxn modelId="{5DA142EC-2ABA-4479-AD84-90A321D8F63C}" srcId="{D33EB757-E31D-4275-97E4-8E10E1D5419C}" destId="{6D812E2F-15F3-4C71-8E59-85BA5CCB750B}" srcOrd="0" destOrd="0" parTransId="{781B0408-ADFB-4615-9B18-AD7429BDAE01}" sibTransId="{1A66B8AC-3A93-402A-8692-CAE87032ACD1}"/>
    <dgm:cxn modelId="{ED0A1AEF-F5F2-4735-836E-3BDA7AB48BCB}" type="presOf" srcId="{9A662B97-3B6F-4824-AF9B-84CEC5B79BF4}" destId="{879D223D-87F8-4129-89A5-38A9C650D231}" srcOrd="0" destOrd="0" presId="urn:microsoft.com/office/officeart/2005/8/layout/StepDownProcess"/>
    <dgm:cxn modelId="{5C6631BE-DA23-41F7-B23E-4AFD71A37680}" type="presParOf" srcId="{2AF08902-B043-4EAC-9961-82597442776B}" destId="{6FD94D00-4030-4C13-BB60-77BAE340DADE}" srcOrd="0" destOrd="0" presId="urn:microsoft.com/office/officeart/2005/8/layout/StepDownProcess"/>
    <dgm:cxn modelId="{276E5434-F7AC-4B7C-BF19-167F336BDE60}" type="presParOf" srcId="{6FD94D00-4030-4C13-BB60-77BAE340DADE}" destId="{3FCD8713-CE91-4561-AC39-756FFC14BFBC}" srcOrd="0" destOrd="0" presId="urn:microsoft.com/office/officeart/2005/8/layout/StepDownProcess"/>
    <dgm:cxn modelId="{E1299014-221D-4BC8-A037-DAF7EAC3C70F}" type="presParOf" srcId="{6FD94D00-4030-4C13-BB60-77BAE340DADE}" destId="{749D4239-9D02-4860-8A70-B71EEA6F574F}" srcOrd="1" destOrd="0" presId="urn:microsoft.com/office/officeart/2005/8/layout/StepDownProcess"/>
    <dgm:cxn modelId="{96CDEE4F-9F02-48FD-BC9B-091DDA4EEECB}" type="presParOf" srcId="{6FD94D00-4030-4C13-BB60-77BAE340DADE}" destId="{436FDD6B-01C2-476D-9D89-E07574A1B5AB}" srcOrd="2" destOrd="0" presId="urn:microsoft.com/office/officeart/2005/8/layout/StepDownProcess"/>
    <dgm:cxn modelId="{FE0C4559-7681-42BF-89B1-56D79C6D3DC9}" type="presParOf" srcId="{2AF08902-B043-4EAC-9961-82597442776B}" destId="{5C488A8C-F240-4C43-AA67-1B603172741F}" srcOrd="1" destOrd="0" presId="urn:microsoft.com/office/officeart/2005/8/layout/StepDownProcess"/>
    <dgm:cxn modelId="{A2191B12-C620-43F2-AF3F-D3F064D527A6}" type="presParOf" srcId="{2AF08902-B043-4EAC-9961-82597442776B}" destId="{1DA5447F-627B-4C80-81F2-8CA7573E9708}" srcOrd="2" destOrd="0" presId="urn:microsoft.com/office/officeart/2005/8/layout/StepDownProcess"/>
    <dgm:cxn modelId="{F23929C7-C4E0-4AB5-A0B2-E0326E1AD192}" type="presParOf" srcId="{1DA5447F-627B-4C80-81F2-8CA7573E9708}" destId="{0245EB3B-9A37-4329-8E2B-252E3EFB71A3}" srcOrd="0" destOrd="0" presId="urn:microsoft.com/office/officeart/2005/8/layout/StepDownProcess"/>
    <dgm:cxn modelId="{8FCB9DF3-6B89-4279-ADF8-E0DC68D8EB74}" type="presParOf" srcId="{1DA5447F-627B-4C80-81F2-8CA7573E9708}" destId="{894661A8-3F00-4F93-AE86-A372F19F5DAC}" srcOrd="1" destOrd="0" presId="urn:microsoft.com/office/officeart/2005/8/layout/StepDownProcess"/>
    <dgm:cxn modelId="{53C405D0-546D-40FE-9425-7116307BEDD8}" type="presParOf" srcId="{1DA5447F-627B-4C80-81F2-8CA7573E9708}" destId="{09415820-A06B-4706-B3FA-27502339949E}" srcOrd="2" destOrd="0" presId="urn:microsoft.com/office/officeart/2005/8/layout/StepDownProcess"/>
    <dgm:cxn modelId="{617731BE-967E-40B1-AF7E-100D9453ED1C}" type="presParOf" srcId="{2AF08902-B043-4EAC-9961-82597442776B}" destId="{1AD5C49A-5769-4512-80F3-15A5629A126F}" srcOrd="3" destOrd="0" presId="urn:microsoft.com/office/officeart/2005/8/layout/StepDownProcess"/>
    <dgm:cxn modelId="{4F698967-B7C2-47EB-B55A-04BCE8BC3804}" type="presParOf" srcId="{2AF08902-B043-4EAC-9961-82597442776B}" destId="{EA3DCFFD-A676-4C19-BCF2-148748B9052F}" srcOrd="4" destOrd="0" presId="urn:microsoft.com/office/officeart/2005/8/layout/StepDownProcess"/>
    <dgm:cxn modelId="{5D7CCA5A-C0BD-4A58-A740-502C14E31F13}" type="presParOf" srcId="{EA3DCFFD-A676-4C19-BCF2-148748B9052F}" destId="{8292F62A-90D1-4CF3-B048-941CA63BDCA4}" srcOrd="0" destOrd="0" presId="urn:microsoft.com/office/officeart/2005/8/layout/StepDownProcess"/>
    <dgm:cxn modelId="{A8ECF67C-3A04-4286-BB52-206067DFA09A}" type="presParOf" srcId="{EA3DCFFD-A676-4C19-BCF2-148748B9052F}" destId="{879D223D-87F8-4129-89A5-38A9C650D231}" srcOrd="1" destOrd="0" presId="urn:microsoft.com/office/officeart/2005/8/layout/StepDownProcess"/>
    <dgm:cxn modelId="{369EEB00-E684-45E1-8C02-665EEBDDB48D}" type="presParOf" srcId="{EA3DCFFD-A676-4C19-BCF2-148748B9052F}" destId="{94BFE077-A28B-44F3-96BA-F8B997FBFC88}" srcOrd="2" destOrd="0" presId="urn:microsoft.com/office/officeart/2005/8/layout/StepDownProcess"/>
    <dgm:cxn modelId="{75B55E58-EE12-4155-8393-5EED341BEAE5}" type="presParOf" srcId="{2AF08902-B043-4EAC-9961-82597442776B}" destId="{1F249F2A-7AAE-473C-93E4-28EAC5E25ADD}" srcOrd="5" destOrd="0" presId="urn:microsoft.com/office/officeart/2005/8/layout/StepDownProcess"/>
    <dgm:cxn modelId="{36A02146-E2B3-4945-8F9E-8F406613EC5E}" type="presParOf" srcId="{2AF08902-B043-4EAC-9961-82597442776B}" destId="{48AA099C-F123-490A-AC7F-53F8333E9178}" srcOrd="6" destOrd="0" presId="urn:microsoft.com/office/officeart/2005/8/layout/StepDownProcess"/>
    <dgm:cxn modelId="{A37A0337-A2F0-4B4C-9C24-A49C3E0302BC}" type="presParOf" srcId="{48AA099C-F123-490A-AC7F-53F8333E9178}" destId="{A1F36D2E-0960-402B-85B6-67A8539718C4}" srcOrd="0" destOrd="0" presId="urn:microsoft.com/office/officeart/2005/8/layout/StepDownProcess"/>
    <dgm:cxn modelId="{DC627E4C-493F-4EF4-9F2D-1E04A15DD1C6}" type="presParOf" srcId="{48AA099C-F123-490A-AC7F-53F8333E9178}" destId="{898EB218-B950-4FF5-AB9D-374085CE4D56}" srcOrd="1" destOrd="0" presId="urn:microsoft.com/office/officeart/2005/8/layout/StepDownProcess"/>
    <dgm:cxn modelId="{E1B62417-EE68-48EA-B3D4-D32C30DB1B45}" type="presParOf" srcId="{48AA099C-F123-490A-AC7F-53F8333E9178}" destId="{3E896C32-22D4-4BC8-A3C1-08F878518520}" srcOrd="2" destOrd="0" presId="urn:microsoft.com/office/officeart/2005/8/layout/StepDownProcess"/>
    <dgm:cxn modelId="{9D153E71-79BD-4937-9AA5-396F1522815F}" type="presParOf" srcId="{2AF08902-B043-4EAC-9961-82597442776B}" destId="{AF602F8A-469D-467F-98EA-9D6D19DC4845}" srcOrd="7" destOrd="0" presId="urn:microsoft.com/office/officeart/2005/8/layout/StepDownProcess"/>
    <dgm:cxn modelId="{A47CAF7F-B5E6-4826-8FF7-C8801A4D7BA5}" type="presParOf" srcId="{2AF08902-B043-4EAC-9961-82597442776B}" destId="{0CB9A5D4-F08B-4646-A4FB-C1AED50125BC}" srcOrd="8" destOrd="0" presId="urn:microsoft.com/office/officeart/2005/8/layout/StepDownProcess"/>
    <dgm:cxn modelId="{96CA5AEC-75D1-4CA5-AA93-142C4A21DB5F}" type="presParOf" srcId="{0CB9A5D4-F08B-4646-A4FB-C1AED50125BC}" destId="{1ED16982-ED17-4EEB-8F1A-42D8801AD80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EB757-E31D-4275-97E4-8E10E1D5419C}" type="doc">
      <dgm:prSet loTypeId="urn:microsoft.com/office/officeart/2005/8/layout/StepDownProcess" loCatId="process" qsTypeId="urn:microsoft.com/office/officeart/2005/8/quickstyle/simple1" qsCatId="simple" csTypeId="urn:microsoft.com/office/officeart/2005/8/colors/accent4_1" csCatId="accent4" phldr="1"/>
      <dgm:spPr/>
    </dgm:pt>
    <dgm:pt modelId="{6D812E2F-15F3-4C71-8E59-85BA5CCB750B}">
      <dgm:prSet phldrT="[Text]"/>
      <dgm:spPr/>
      <dgm:t>
        <a:bodyPr/>
        <a:lstStyle/>
        <a:p>
          <a:r>
            <a:rPr lang="en-US"/>
            <a:t>Intake</a:t>
          </a:r>
        </a:p>
      </dgm:t>
    </dgm:pt>
    <dgm:pt modelId="{781B0408-ADFB-4615-9B18-AD7429BDAE01}" type="parTrans" cxnId="{5DA142EC-2ABA-4479-AD84-90A321D8F63C}">
      <dgm:prSet/>
      <dgm:spPr/>
      <dgm:t>
        <a:bodyPr/>
        <a:lstStyle/>
        <a:p>
          <a:endParaRPr lang="en-US"/>
        </a:p>
      </dgm:t>
    </dgm:pt>
    <dgm:pt modelId="{1A66B8AC-3A93-402A-8692-CAE87032ACD1}" type="sibTrans" cxnId="{5DA142EC-2ABA-4479-AD84-90A321D8F63C}">
      <dgm:prSet/>
      <dgm:spPr/>
      <dgm:t>
        <a:bodyPr/>
        <a:lstStyle/>
        <a:p>
          <a:endParaRPr lang="en-US"/>
        </a:p>
      </dgm:t>
    </dgm:pt>
    <dgm:pt modelId="{EA31A3D4-70BE-4D70-B7C4-185C7AAA8AAF}">
      <dgm:prSet phldrT="[Text]"/>
      <dgm:spPr/>
      <dgm:t>
        <a:bodyPr/>
        <a:lstStyle/>
        <a:p>
          <a:r>
            <a:rPr lang="en-US"/>
            <a:t>Investigation</a:t>
          </a:r>
        </a:p>
      </dgm:t>
    </dgm:pt>
    <dgm:pt modelId="{93D07327-9D7A-406C-93D5-6492B07B8237}" type="parTrans" cxnId="{71F3AB73-4340-4D41-804A-05423D4A09C1}">
      <dgm:prSet/>
      <dgm:spPr/>
      <dgm:t>
        <a:bodyPr/>
        <a:lstStyle/>
        <a:p>
          <a:endParaRPr lang="en-US"/>
        </a:p>
      </dgm:t>
    </dgm:pt>
    <dgm:pt modelId="{5FDF63AE-0DE6-4D43-B6CA-703541D3B739}" type="sibTrans" cxnId="{71F3AB73-4340-4D41-804A-05423D4A09C1}">
      <dgm:prSet/>
      <dgm:spPr/>
      <dgm:t>
        <a:bodyPr/>
        <a:lstStyle/>
        <a:p>
          <a:endParaRPr lang="en-US"/>
        </a:p>
      </dgm:t>
    </dgm:pt>
    <dgm:pt modelId="{9A662B97-3B6F-4824-AF9B-84CEC5B79BF4}">
      <dgm:prSet phldrT="[Text]"/>
      <dgm:spPr/>
      <dgm:t>
        <a:bodyPr/>
        <a:lstStyle/>
        <a:p>
          <a:r>
            <a:rPr lang="en-US"/>
            <a:t>Findings</a:t>
          </a:r>
        </a:p>
      </dgm:t>
    </dgm:pt>
    <dgm:pt modelId="{FC9A6E4D-CCCB-440D-B5AE-F196774F1F4D}" type="parTrans" cxnId="{62685C6A-C45E-4854-AA00-79CE5A8E2D67}">
      <dgm:prSet/>
      <dgm:spPr/>
      <dgm:t>
        <a:bodyPr/>
        <a:lstStyle/>
        <a:p>
          <a:endParaRPr lang="en-US"/>
        </a:p>
      </dgm:t>
    </dgm:pt>
    <dgm:pt modelId="{478F0BD1-3AAC-4811-BE6A-F6544D0C5036}" type="sibTrans" cxnId="{62685C6A-C45E-4854-AA00-79CE5A8E2D67}">
      <dgm:prSet/>
      <dgm:spPr/>
      <dgm:t>
        <a:bodyPr/>
        <a:lstStyle/>
        <a:p>
          <a:endParaRPr lang="en-US"/>
        </a:p>
      </dgm:t>
    </dgm:pt>
    <dgm:pt modelId="{3B9826CC-BB89-46FD-8C16-6A87945E8112}">
      <dgm:prSet phldrT="[Text]"/>
      <dgm:spPr/>
      <dgm:t>
        <a:bodyPr/>
        <a:lstStyle/>
        <a:p>
          <a:r>
            <a:rPr lang="en-US"/>
            <a:t>Corrective Action &amp; Discipline</a:t>
          </a:r>
        </a:p>
      </dgm:t>
    </dgm:pt>
    <dgm:pt modelId="{7F793152-D4EE-4489-9084-34F3F13A4876}" type="parTrans" cxnId="{FE732355-0F26-493A-9742-561EC4A573ED}">
      <dgm:prSet/>
      <dgm:spPr/>
      <dgm:t>
        <a:bodyPr/>
        <a:lstStyle/>
        <a:p>
          <a:endParaRPr lang="en-US"/>
        </a:p>
      </dgm:t>
    </dgm:pt>
    <dgm:pt modelId="{3CEBCF23-B394-415D-ADDB-32F427028FDF}" type="sibTrans" cxnId="{FE732355-0F26-493A-9742-561EC4A573ED}">
      <dgm:prSet/>
      <dgm:spPr/>
      <dgm:t>
        <a:bodyPr/>
        <a:lstStyle/>
        <a:p>
          <a:endParaRPr lang="en-US"/>
        </a:p>
      </dgm:t>
    </dgm:pt>
    <dgm:pt modelId="{069335B6-9A54-4EA9-89A4-C36330869695}">
      <dgm:prSet phldrT="[Text]"/>
      <dgm:spPr/>
      <dgm:t>
        <a:bodyPr/>
        <a:lstStyle/>
        <a:p>
          <a:r>
            <a:rPr lang="en-US"/>
            <a:t>Appeals</a:t>
          </a:r>
        </a:p>
      </dgm:t>
    </dgm:pt>
    <dgm:pt modelId="{2CD5B018-E31B-48DE-944A-E88BE00AC3BC}" type="parTrans" cxnId="{45DBCFB6-5D27-40B2-A7DF-30BE5FF62A1F}">
      <dgm:prSet/>
      <dgm:spPr/>
      <dgm:t>
        <a:bodyPr/>
        <a:lstStyle/>
        <a:p>
          <a:endParaRPr lang="en-US"/>
        </a:p>
      </dgm:t>
    </dgm:pt>
    <dgm:pt modelId="{9B18D4F4-C66D-42EB-8C98-AE6C4B74D9B8}" type="sibTrans" cxnId="{45DBCFB6-5D27-40B2-A7DF-30BE5FF62A1F}">
      <dgm:prSet/>
      <dgm:spPr/>
      <dgm:t>
        <a:bodyPr/>
        <a:lstStyle/>
        <a:p>
          <a:endParaRPr lang="en-US"/>
        </a:p>
      </dgm:t>
    </dgm:pt>
    <dgm:pt modelId="{2AF08902-B043-4EAC-9961-82597442776B}" type="pres">
      <dgm:prSet presAssocID="{D33EB757-E31D-4275-97E4-8E10E1D5419C}" presName="rootnode" presStyleCnt="0">
        <dgm:presLayoutVars>
          <dgm:chMax/>
          <dgm:chPref/>
          <dgm:dir/>
          <dgm:animLvl val="lvl"/>
        </dgm:presLayoutVars>
      </dgm:prSet>
      <dgm:spPr/>
    </dgm:pt>
    <dgm:pt modelId="{6FD94D00-4030-4C13-BB60-77BAE340DADE}" type="pres">
      <dgm:prSet presAssocID="{6D812E2F-15F3-4C71-8E59-85BA5CCB750B}" presName="composite" presStyleCnt="0"/>
      <dgm:spPr/>
    </dgm:pt>
    <dgm:pt modelId="{3FCD8713-CE91-4561-AC39-756FFC14BFBC}" type="pres">
      <dgm:prSet presAssocID="{6D812E2F-15F3-4C71-8E59-85BA5CCB750B}" presName="bentUpArrow1" presStyleLbl="alignImgPlace1" presStyleIdx="0" presStyleCnt="4">
        <dgm:style>
          <a:lnRef idx="1">
            <a:schemeClr val="accent4"/>
          </a:lnRef>
          <a:fillRef idx="2">
            <a:schemeClr val="accent4"/>
          </a:fillRef>
          <a:effectRef idx="1">
            <a:schemeClr val="accent4"/>
          </a:effectRef>
          <a:fontRef idx="minor">
            <a:schemeClr val="dk1"/>
          </a:fontRef>
        </dgm:style>
      </dgm:prSet>
      <dgm:spPr/>
    </dgm:pt>
    <dgm:pt modelId="{749D4239-9D02-4860-8A70-B71EEA6F574F}" type="pres">
      <dgm:prSet presAssocID="{6D812E2F-15F3-4C71-8E59-85BA5CCB750B}" presName="ParentText" presStyleLbl="node1" presStyleIdx="0" presStyleCnt="5">
        <dgm:presLayoutVars>
          <dgm:chMax val="1"/>
          <dgm:chPref val="1"/>
          <dgm:bulletEnabled val="1"/>
        </dgm:presLayoutVars>
      </dgm:prSet>
      <dgm:spPr/>
    </dgm:pt>
    <dgm:pt modelId="{436FDD6B-01C2-476D-9D89-E07574A1B5AB}" type="pres">
      <dgm:prSet presAssocID="{6D812E2F-15F3-4C71-8E59-85BA5CCB750B}" presName="ChildText" presStyleLbl="revTx" presStyleIdx="0" presStyleCnt="4">
        <dgm:presLayoutVars>
          <dgm:chMax val="0"/>
          <dgm:chPref val="0"/>
          <dgm:bulletEnabled val="1"/>
        </dgm:presLayoutVars>
      </dgm:prSet>
      <dgm:spPr/>
    </dgm:pt>
    <dgm:pt modelId="{5C488A8C-F240-4C43-AA67-1B603172741F}" type="pres">
      <dgm:prSet presAssocID="{1A66B8AC-3A93-402A-8692-CAE87032ACD1}" presName="sibTrans" presStyleCnt="0"/>
      <dgm:spPr/>
    </dgm:pt>
    <dgm:pt modelId="{1DA5447F-627B-4C80-81F2-8CA7573E9708}" type="pres">
      <dgm:prSet presAssocID="{EA31A3D4-70BE-4D70-B7C4-185C7AAA8AAF}" presName="composite" presStyleCnt="0"/>
      <dgm:spPr/>
    </dgm:pt>
    <dgm:pt modelId="{0245EB3B-9A37-4329-8E2B-252E3EFB71A3}" type="pres">
      <dgm:prSet presAssocID="{EA31A3D4-70BE-4D70-B7C4-185C7AAA8AAF}" presName="bentUpArrow1" presStyleLbl="alignImgPlace1" presStyleIdx="1" presStyleCnt="4">
        <dgm:style>
          <a:lnRef idx="1">
            <a:schemeClr val="accent4"/>
          </a:lnRef>
          <a:fillRef idx="2">
            <a:schemeClr val="accent4"/>
          </a:fillRef>
          <a:effectRef idx="1">
            <a:schemeClr val="accent4"/>
          </a:effectRef>
          <a:fontRef idx="minor">
            <a:schemeClr val="dk1"/>
          </a:fontRef>
        </dgm:style>
      </dgm:prSet>
      <dgm:spPr/>
    </dgm:pt>
    <dgm:pt modelId="{894661A8-3F00-4F93-AE86-A372F19F5DAC}" type="pres">
      <dgm:prSet presAssocID="{EA31A3D4-70BE-4D70-B7C4-185C7AAA8AAF}" presName="ParentText" presStyleLbl="node1" presStyleIdx="1" presStyleCnt="5">
        <dgm:presLayoutVars>
          <dgm:chMax val="1"/>
          <dgm:chPref val="1"/>
          <dgm:bulletEnabled val="1"/>
        </dgm:presLayoutVars>
      </dgm:prSet>
      <dgm:spPr/>
    </dgm:pt>
    <dgm:pt modelId="{09415820-A06B-4706-B3FA-27502339949E}" type="pres">
      <dgm:prSet presAssocID="{EA31A3D4-70BE-4D70-B7C4-185C7AAA8AAF}" presName="ChildText" presStyleLbl="revTx" presStyleIdx="1" presStyleCnt="4">
        <dgm:presLayoutVars>
          <dgm:chMax val="0"/>
          <dgm:chPref val="0"/>
          <dgm:bulletEnabled val="1"/>
        </dgm:presLayoutVars>
      </dgm:prSet>
      <dgm:spPr/>
    </dgm:pt>
    <dgm:pt modelId="{1AD5C49A-5769-4512-80F3-15A5629A126F}" type="pres">
      <dgm:prSet presAssocID="{5FDF63AE-0DE6-4D43-B6CA-703541D3B739}" presName="sibTrans" presStyleCnt="0"/>
      <dgm:spPr/>
    </dgm:pt>
    <dgm:pt modelId="{EA3DCFFD-A676-4C19-BCF2-148748B9052F}" type="pres">
      <dgm:prSet presAssocID="{9A662B97-3B6F-4824-AF9B-84CEC5B79BF4}" presName="composite" presStyleCnt="0"/>
      <dgm:spPr/>
    </dgm:pt>
    <dgm:pt modelId="{8292F62A-90D1-4CF3-B048-941CA63BDCA4}" type="pres">
      <dgm:prSet presAssocID="{9A662B97-3B6F-4824-AF9B-84CEC5B79BF4}" presName="bentUpArrow1" presStyleLbl="alignImgPlace1" presStyleIdx="2" presStyleCnt="4">
        <dgm:style>
          <a:lnRef idx="1">
            <a:schemeClr val="accent4"/>
          </a:lnRef>
          <a:fillRef idx="2">
            <a:schemeClr val="accent4"/>
          </a:fillRef>
          <a:effectRef idx="1">
            <a:schemeClr val="accent4"/>
          </a:effectRef>
          <a:fontRef idx="minor">
            <a:schemeClr val="dk1"/>
          </a:fontRef>
        </dgm:style>
      </dgm:prSet>
      <dgm:spPr/>
    </dgm:pt>
    <dgm:pt modelId="{879D223D-87F8-4129-89A5-38A9C650D231}" type="pres">
      <dgm:prSet presAssocID="{9A662B97-3B6F-4824-AF9B-84CEC5B79BF4}" presName="ParentText" presStyleLbl="node1" presStyleIdx="2" presStyleCnt="5">
        <dgm:presLayoutVars>
          <dgm:chMax val="1"/>
          <dgm:chPref val="1"/>
          <dgm:bulletEnabled val="1"/>
        </dgm:presLayoutVars>
      </dgm:prSet>
      <dgm:spPr/>
    </dgm:pt>
    <dgm:pt modelId="{94BFE077-A28B-44F3-96BA-F8B997FBFC88}" type="pres">
      <dgm:prSet presAssocID="{9A662B97-3B6F-4824-AF9B-84CEC5B79BF4}" presName="ChildText" presStyleLbl="revTx" presStyleIdx="2" presStyleCnt="4">
        <dgm:presLayoutVars>
          <dgm:chMax val="0"/>
          <dgm:chPref val="0"/>
          <dgm:bulletEnabled val="1"/>
        </dgm:presLayoutVars>
      </dgm:prSet>
      <dgm:spPr/>
    </dgm:pt>
    <dgm:pt modelId="{1F249F2A-7AAE-473C-93E4-28EAC5E25ADD}" type="pres">
      <dgm:prSet presAssocID="{478F0BD1-3AAC-4811-BE6A-F6544D0C5036}" presName="sibTrans" presStyleCnt="0"/>
      <dgm:spPr/>
    </dgm:pt>
    <dgm:pt modelId="{48AA099C-F123-490A-AC7F-53F8333E9178}" type="pres">
      <dgm:prSet presAssocID="{3B9826CC-BB89-46FD-8C16-6A87945E8112}" presName="composite" presStyleCnt="0"/>
      <dgm:spPr/>
    </dgm:pt>
    <dgm:pt modelId="{A1F36D2E-0960-402B-85B6-67A8539718C4}" type="pres">
      <dgm:prSet presAssocID="{3B9826CC-BB89-46FD-8C16-6A87945E8112}" presName="bentUpArrow1" presStyleLbl="alignImgPlace1" presStyleIdx="3" presStyleCnt="4">
        <dgm:style>
          <a:lnRef idx="1">
            <a:schemeClr val="accent4"/>
          </a:lnRef>
          <a:fillRef idx="2">
            <a:schemeClr val="accent4"/>
          </a:fillRef>
          <a:effectRef idx="1">
            <a:schemeClr val="accent4"/>
          </a:effectRef>
          <a:fontRef idx="minor">
            <a:schemeClr val="dk1"/>
          </a:fontRef>
        </dgm:style>
      </dgm:prSet>
      <dgm:spPr/>
    </dgm:pt>
    <dgm:pt modelId="{898EB218-B950-4FF5-AB9D-374085CE4D56}" type="pres">
      <dgm:prSet presAssocID="{3B9826CC-BB89-46FD-8C16-6A87945E8112}" presName="ParentText" presStyleLbl="node1" presStyleIdx="3" presStyleCnt="5">
        <dgm:presLayoutVars>
          <dgm:chMax val="1"/>
          <dgm:chPref val="1"/>
          <dgm:bulletEnabled val="1"/>
        </dgm:presLayoutVars>
      </dgm:prSet>
      <dgm:spPr/>
    </dgm:pt>
    <dgm:pt modelId="{3E896C32-22D4-4BC8-A3C1-08F878518520}" type="pres">
      <dgm:prSet presAssocID="{3B9826CC-BB89-46FD-8C16-6A87945E8112}" presName="ChildText" presStyleLbl="revTx" presStyleIdx="3" presStyleCnt="4">
        <dgm:presLayoutVars>
          <dgm:chMax val="0"/>
          <dgm:chPref val="0"/>
          <dgm:bulletEnabled val="1"/>
        </dgm:presLayoutVars>
      </dgm:prSet>
      <dgm:spPr/>
    </dgm:pt>
    <dgm:pt modelId="{AF602F8A-469D-467F-98EA-9D6D19DC4845}" type="pres">
      <dgm:prSet presAssocID="{3CEBCF23-B394-415D-ADDB-32F427028FDF}" presName="sibTrans" presStyleCnt="0"/>
      <dgm:spPr/>
    </dgm:pt>
    <dgm:pt modelId="{0CB9A5D4-F08B-4646-A4FB-C1AED50125BC}" type="pres">
      <dgm:prSet presAssocID="{069335B6-9A54-4EA9-89A4-C36330869695}" presName="composite" presStyleCnt="0"/>
      <dgm:spPr/>
    </dgm:pt>
    <dgm:pt modelId="{1ED16982-ED17-4EEB-8F1A-42D8801AD801}" type="pres">
      <dgm:prSet presAssocID="{069335B6-9A54-4EA9-89A4-C36330869695}" presName="ParentText" presStyleLbl="node1" presStyleIdx="4" presStyleCnt="5">
        <dgm:presLayoutVars>
          <dgm:chMax val="1"/>
          <dgm:chPref val="1"/>
          <dgm:bulletEnabled val="1"/>
        </dgm:presLayoutVars>
      </dgm:prSet>
      <dgm:spPr/>
    </dgm:pt>
  </dgm:ptLst>
  <dgm:cxnLst>
    <dgm:cxn modelId="{C6B97603-71B4-4BA3-91DE-CC285C38D2A5}" type="presOf" srcId="{069335B6-9A54-4EA9-89A4-C36330869695}" destId="{1ED16982-ED17-4EEB-8F1A-42D8801AD801}" srcOrd="0" destOrd="0" presId="urn:microsoft.com/office/officeart/2005/8/layout/StepDownProcess"/>
    <dgm:cxn modelId="{12D2490E-873B-437A-975E-1FE849955706}" type="presOf" srcId="{3B9826CC-BB89-46FD-8C16-6A87945E8112}" destId="{898EB218-B950-4FF5-AB9D-374085CE4D56}" srcOrd="0" destOrd="0" presId="urn:microsoft.com/office/officeart/2005/8/layout/StepDownProcess"/>
    <dgm:cxn modelId="{F20F161D-F787-40EB-82B6-0D11F05F50DD}" type="presOf" srcId="{D33EB757-E31D-4275-97E4-8E10E1D5419C}" destId="{2AF08902-B043-4EAC-9961-82597442776B}" srcOrd="0" destOrd="0" presId="urn:microsoft.com/office/officeart/2005/8/layout/StepDownProcess"/>
    <dgm:cxn modelId="{D27B2364-1952-4446-A504-634EB2AC114F}" type="presOf" srcId="{6D812E2F-15F3-4C71-8E59-85BA5CCB750B}" destId="{749D4239-9D02-4860-8A70-B71EEA6F574F}" srcOrd="0" destOrd="0" presId="urn:microsoft.com/office/officeart/2005/8/layout/StepDownProcess"/>
    <dgm:cxn modelId="{62685C6A-C45E-4854-AA00-79CE5A8E2D67}" srcId="{D33EB757-E31D-4275-97E4-8E10E1D5419C}" destId="{9A662B97-3B6F-4824-AF9B-84CEC5B79BF4}" srcOrd="2" destOrd="0" parTransId="{FC9A6E4D-CCCB-440D-B5AE-F196774F1F4D}" sibTransId="{478F0BD1-3AAC-4811-BE6A-F6544D0C5036}"/>
    <dgm:cxn modelId="{71F3AB73-4340-4D41-804A-05423D4A09C1}" srcId="{D33EB757-E31D-4275-97E4-8E10E1D5419C}" destId="{EA31A3D4-70BE-4D70-B7C4-185C7AAA8AAF}" srcOrd="1" destOrd="0" parTransId="{93D07327-9D7A-406C-93D5-6492B07B8237}" sibTransId="{5FDF63AE-0DE6-4D43-B6CA-703541D3B739}"/>
    <dgm:cxn modelId="{FE732355-0F26-493A-9742-561EC4A573ED}" srcId="{D33EB757-E31D-4275-97E4-8E10E1D5419C}" destId="{3B9826CC-BB89-46FD-8C16-6A87945E8112}" srcOrd="3" destOrd="0" parTransId="{7F793152-D4EE-4489-9084-34F3F13A4876}" sibTransId="{3CEBCF23-B394-415D-ADDB-32F427028FDF}"/>
    <dgm:cxn modelId="{45DBCFB6-5D27-40B2-A7DF-30BE5FF62A1F}" srcId="{D33EB757-E31D-4275-97E4-8E10E1D5419C}" destId="{069335B6-9A54-4EA9-89A4-C36330869695}" srcOrd="4" destOrd="0" parTransId="{2CD5B018-E31B-48DE-944A-E88BE00AC3BC}" sibTransId="{9B18D4F4-C66D-42EB-8C98-AE6C4B74D9B8}"/>
    <dgm:cxn modelId="{A6A98BE7-8B28-47C0-A61F-48766FB42D13}" type="presOf" srcId="{EA31A3D4-70BE-4D70-B7C4-185C7AAA8AAF}" destId="{894661A8-3F00-4F93-AE86-A372F19F5DAC}" srcOrd="0" destOrd="0" presId="urn:microsoft.com/office/officeart/2005/8/layout/StepDownProcess"/>
    <dgm:cxn modelId="{5DA142EC-2ABA-4479-AD84-90A321D8F63C}" srcId="{D33EB757-E31D-4275-97E4-8E10E1D5419C}" destId="{6D812E2F-15F3-4C71-8E59-85BA5CCB750B}" srcOrd="0" destOrd="0" parTransId="{781B0408-ADFB-4615-9B18-AD7429BDAE01}" sibTransId="{1A66B8AC-3A93-402A-8692-CAE87032ACD1}"/>
    <dgm:cxn modelId="{ED0A1AEF-F5F2-4735-836E-3BDA7AB48BCB}" type="presOf" srcId="{9A662B97-3B6F-4824-AF9B-84CEC5B79BF4}" destId="{879D223D-87F8-4129-89A5-38A9C650D231}" srcOrd="0" destOrd="0" presId="urn:microsoft.com/office/officeart/2005/8/layout/StepDownProcess"/>
    <dgm:cxn modelId="{5C6631BE-DA23-41F7-B23E-4AFD71A37680}" type="presParOf" srcId="{2AF08902-B043-4EAC-9961-82597442776B}" destId="{6FD94D00-4030-4C13-BB60-77BAE340DADE}" srcOrd="0" destOrd="0" presId="urn:microsoft.com/office/officeart/2005/8/layout/StepDownProcess"/>
    <dgm:cxn modelId="{276E5434-F7AC-4B7C-BF19-167F336BDE60}" type="presParOf" srcId="{6FD94D00-4030-4C13-BB60-77BAE340DADE}" destId="{3FCD8713-CE91-4561-AC39-756FFC14BFBC}" srcOrd="0" destOrd="0" presId="urn:microsoft.com/office/officeart/2005/8/layout/StepDownProcess"/>
    <dgm:cxn modelId="{E1299014-221D-4BC8-A037-DAF7EAC3C70F}" type="presParOf" srcId="{6FD94D00-4030-4C13-BB60-77BAE340DADE}" destId="{749D4239-9D02-4860-8A70-B71EEA6F574F}" srcOrd="1" destOrd="0" presId="urn:microsoft.com/office/officeart/2005/8/layout/StepDownProcess"/>
    <dgm:cxn modelId="{96CDEE4F-9F02-48FD-BC9B-091DDA4EEECB}" type="presParOf" srcId="{6FD94D00-4030-4C13-BB60-77BAE340DADE}" destId="{436FDD6B-01C2-476D-9D89-E07574A1B5AB}" srcOrd="2" destOrd="0" presId="urn:microsoft.com/office/officeart/2005/8/layout/StepDownProcess"/>
    <dgm:cxn modelId="{FE0C4559-7681-42BF-89B1-56D79C6D3DC9}" type="presParOf" srcId="{2AF08902-B043-4EAC-9961-82597442776B}" destId="{5C488A8C-F240-4C43-AA67-1B603172741F}" srcOrd="1" destOrd="0" presId="urn:microsoft.com/office/officeart/2005/8/layout/StepDownProcess"/>
    <dgm:cxn modelId="{A2191B12-C620-43F2-AF3F-D3F064D527A6}" type="presParOf" srcId="{2AF08902-B043-4EAC-9961-82597442776B}" destId="{1DA5447F-627B-4C80-81F2-8CA7573E9708}" srcOrd="2" destOrd="0" presId="urn:microsoft.com/office/officeart/2005/8/layout/StepDownProcess"/>
    <dgm:cxn modelId="{F23929C7-C4E0-4AB5-A0B2-E0326E1AD192}" type="presParOf" srcId="{1DA5447F-627B-4C80-81F2-8CA7573E9708}" destId="{0245EB3B-9A37-4329-8E2B-252E3EFB71A3}" srcOrd="0" destOrd="0" presId="urn:microsoft.com/office/officeart/2005/8/layout/StepDownProcess"/>
    <dgm:cxn modelId="{8FCB9DF3-6B89-4279-ADF8-E0DC68D8EB74}" type="presParOf" srcId="{1DA5447F-627B-4C80-81F2-8CA7573E9708}" destId="{894661A8-3F00-4F93-AE86-A372F19F5DAC}" srcOrd="1" destOrd="0" presId="urn:microsoft.com/office/officeart/2005/8/layout/StepDownProcess"/>
    <dgm:cxn modelId="{53C405D0-546D-40FE-9425-7116307BEDD8}" type="presParOf" srcId="{1DA5447F-627B-4C80-81F2-8CA7573E9708}" destId="{09415820-A06B-4706-B3FA-27502339949E}" srcOrd="2" destOrd="0" presId="urn:microsoft.com/office/officeart/2005/8/layout/StepDownProcess"/>
    <dgm:cxn modelId="{617731BE-967E-40B1-AF7E-100D9453ED1C}" type="presParOf" srcId="{2AF08902-B043-4EAC-9961-82597442776B}" destId="{1AD5C49A-5769-4512-80F3-15A5629A126F}" srcOrd="3" destOrd="0" presId="urn:microsoft.com/office/officeart/2005/8/layout/StepDownProcess"/>
    <dgm:cxn modelId="{4F698967-B7C2-47EB-B55A-04BCE8BC3804}" type="presParOf" srcId="{2AF08902-B043-4EAC-9961-82597442776B}" destId="{EA3DCFFD-A676-4C19-BCF2-148748B9052F}" srcOrd="4" destOrd="0" presId="urn:microsoft.com/office/officeart/2005/8/layout/StepDownProcess"/>
    <dgm:cxn modelId="{5D7CCA5A-C0BD-4A58-A740-502C14E31F13}" type="presParOf" srcId="{EA3DCFFD-A676-4C19-BCF2-148748B9052F}" destId="{8292F62A-90D1-4CF3-B048-941CA63BDCA4}" srcOrd="0" destOrd="0" presId="urn:microsoft.com/office/officeart/2005/8/layout/StepDownProcess"/>
    <dgm:cxn modelId="{A8ECF67C-3A04-4286-BB52-206067DFA09A}" type="presParOf" srcId="{EA3DCFFD-A676-4C19-BCF2-148748B9052F}" destId="{879D223D-87F8-4129-89A5-38A9C650D231}" srcOrd="1" destOrd="0" presId="urn:microsoft.com/office/officeart/2005/8/layout/StepDownProcess"/>
    <dgm:cxn modelId="{369EEB00-E684-45E1-8C02-665EEBDDB48D}" type="presParOf" srcId="{EA3DCFFD-A676-4C19-BCF2-148748B9052F}" destId="{94BFE077-A28B-44F3-96BA-F8B997FBFC88}" srcOrd="2" destOrd="0" presId="urn:microsoft.com/office/officeart/2005/8/layout/StepDownProcess"/>
    <dgm:cxn modelId="{75B55E58-EE12-4155-8393-5EED341BEAE5}" type="presParOf" srcId="{2AF08902-B043-4EAC-9961-82597442776B}" destId="{1F249F2A-7AAE-473C-93E4-28EAC5E25ADD}" srcOrd="5" destOrd="0" presId="urn:microsoft.com/office/officeart/2005/8/layout/StepDownProcess"/>
    <dgm:cxn modelId="{36A02146-E2B3-4945-8F9E-8F406613EC5E}" type="presParOf" srcId="{2AF08902-B043-4EAC-9961-82597442776B}" destId="{48AA099C-F123-490A-AC7F-53F8333E9178}" srcOrd="6" destOrd="0" presId="urn:microsoft.com/office/officeart/2005/8/layout/StepDownProcess"/>
    <dgm:cxn modelId="{A37A0337-A2F0-4B4C-9C24-A49C3E0302BC}" type="presParOf" srcId="{48AA099C-F123-490A-AC7F-53F8333E9178}" destId="{A1F36D2E-0960-402B-85B6-67A8539718C4}" srcOrd="0" destOrd="0" presId="urn:microsoft.com/office/officeart/2005/8/layout/StepDownProcess"/>
    <dgm:cxn modelId="{DC627E4C-493F-4EF4-9F2D-1E04A15DD1C6}" type="presParOf" srcId="{48AA099C-F123-490A-AC7F-53F8333E9178}" destId="{898EB218-B950-4FF5-AB9D-374085CE4D56}" srcOrd="1" destOrd="0" presId="urn:microsoft.com/office/officeart/2005/8/layout/StepDownProcess"/>
    <dgm:cxn modelId="{E1B62417-EE68-48EA-B3D4-D32C30DB1B45}" type="presParOf" srcId="{48AA099C-F123-490A-AC7F-53F8333E9178}" destId="{3E896C32-22D4-4BC8-A3C1-08F878518520}" srcOrd="2" destOrd="0" presId="urn:microsoft.com/office/officeart/2005/8/layout/StepDownProcess"/>
    <dgm:cxn modelId="{9D153E71-79BD-4937-9AA5-396F1522815F}" type="presParOf" srcId="{2AF08902-B043-4EAC-9961-82597442776B}" destId="{AF602F8A-469D-467F-98EA-9D6D19DC4845}" srcOrd="7" destOrd="0" presId="urn:microsoft.com/office/officeart/2005/8/layout/StepDownProcess"/>
    <dgm:cxn modelId="{A47CAF7F-B5E6-4826-8FF7-C8801A4D7BA5}" type="presParOf" srcId="{2AF08902-B043-4EAC-9961-82597442776B}" destId="{0CB9A5D4-F08B-4646-A4FB-C1AED50125BC}" srcOrd="8" destOrd="0" presId="urn:microsoft.com/office/officeart/2005/8/layout/StepDownProcess"/>
    <dgm:cxn modelId="{96CA5AEC-75D1-4CA5-AA93-142C4A21DB5F}" type="presParOf" srcId="{0CB9A5D4-F08B-4646-A4FB-C1AED50125BC}" destId="{1ED16982-ED17-4EEB-8F1A-42D8801AD80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3EB757-E31D-4275-97E4-8E10E1D5419C}" type="doc">
      <dgm:prSet loTypeId="urn:microsoft.com/office/officeart/2005/8/layout/orgChart1" loCatId="hierarchy" qsTypeId="urn:microsoft.com/office/officeart/2005/8/quickstyle/simple1" qsCatId="simple" csTypeId="urn:microsoft.com/office/officeart/2005/8/colors/accent4_1" csCatId="accent4" phldr="1"/>
      <dgm:spPr/>
    </dgm:pt>
    <dgm:pt modelId="{6D812E2F-15F3-4C71-8E59-85BA5CCB750B}">
      <dgm:prSet phldrT="[Text]" custT="1"/>
      <dgm:spPr/>
      <dgm:t>
        <a:bodyPr/>
        <a:lstStyle/>
        <a:p>
          <a:r>
            <a:rPr lang="en-US" sz="2400"/>
            <a:t>Out of Policy</a:t>
          </a:r>
        </a:p>
      </dgm:t>
    </dgm:pt>
    <dgm:pt modelId="{781B0408-ADFB-4615-9B18-AD7429BDAE01}" type="parTrans" cxnId="{5DA142EC-2ABA-4479-AD84-90A321D8F63C}">
      <dgm:prSet/>
      <dgm:spPr/>
      <dgm:t>
        <a:bodyPr/>
        <a:lstStyle/>
        <a:p>
          <a:endParaRPr lang="en-US" sz="1600"/>
        </a:p>
      </dgm:t>
    </dgm:pt>
    <dgm:pt modelId="{1A66B8AC-3A93-402A-8692-CAE87032ACD1}" type="sibTrans" cxnId="{5DA142EC-2ABA-4479-AD84-90A321D8F63C}">
      <dgm:prSet/>
      <dgm:spPr/>
      <dgm:t>
        <a:bodyPr/>
        <a:lstStyle/>
        <a:p>
          <a:endParaRPr lang="en-US"/>
        </a:p>
      </dgm:t>
    </dgm:pt>
    <dgm:pt modelId="{9A662B97-3B6F-4824-AF9B-84CEC5B79BF4}">
      <dgm:prSet phldrT="[Text]" custT="1"/>
      <dgm:spPr/>
      <dgm:t>
        <a:bodyPr/>
        <a:lstStyle/>
        <a:p>
          <a:r>
            <a:rPr lang="en-US" sz="2400"/>
            <a:t>Unfounded</a:t>
          </a:r>
        </a:p>
      </dgm:t>
    </dgm:pt>
    <dgm:pt modelId="{FC9A6E4D-CCCB-440D-B5AE-F196774F1F4D}" type="parTrans" cxnId="{62685C6A-C45E-4854-AA00-79CE5A8E2D67}">
      <dgm:prSet/>
      <dgm:spPr/>
      <dgm:t>
        <a:bodyPr/>
        <a:lstStyle/>
        <a:p>
          <a:endParaRPr lang="en-US" sz="1600"/>
        </a:p>
      </dgm:t>
    </dgm:pt>
    <dgm:pt modelId="{478F0BD1-3AAC-4811-BE6A-F6544D0C5036}" type="sibTrans" cxnId="{62685C6A-C45E-4854-AA00-79CE5A8E2D67}">
      <dgm:prSet/>
      <dgm:spPr/>
      <dgm:t>
        <a:bodyPr/>
        <a:lstStyle/>
        <a:p>
          <a:endParaRPr lang="en-US"/>
        </a:p>
      </dgm:t>
    </dgm:pt>
    <dgm:pt modelId="{3B9826CC-BB89-46FD-8C16-6A87945E8112}">
      <dgm:prSet phldrT="[Text]" custT="1"/>
      <dgm:spPr/>
      <dgm:t>
        <a:bodyPr/>
        <a:lstStyle/>
        <a:p>
          <a:r>
            <a:rPr lang="en-US" sz="2400"/>
            <a:t>Insufficient Evidence</a:t>
          </a:r>
        </a:p>
      </dgm:t>
    </dgm:pt>
    <dgm:pt modelId="{7F793152-D4EE-4489-9084-34F3F13A4876}" type="parTrans" cxnId="{FE732355-0F26-493A-9742-561EC4A573ED}">
      <dgm:prSet/>
      <dgm:spPr/>
      <dgm:t>
        <a:bodyPr/>
        <a:lstStyle/>
        <a:p>
          <a:endParaRPr lang="en-US" sz="1600"/>
        </a:p>
      </dgm:t>
    </dgm:pt>
    <dgm:pt modelId="{3CEBCF23-B394-415D-ADDB-32F427028FDF}" type="sibTrans" cxnId="{FE732355-0F26-493A-9742-561EC4A573ED}">
      <dgm:prSet/>
      <dgm:spPr/>
      <dgm:t>
        <a:bodyPr/>
        <a:lstStyle/>
        <a:p>
          <a:endParaRPr lang="en-US"/>
        </a:p>
      </dgm:t>
    </dgm:pt>
    <dgm:pt modelId="{14A225ED-0C2F-45E3-8A48-FC76C183CE56}">
      <dgm:prSet custT="1"/>
      <dgm:spPr/>
      <dgm:t>
        <a:bodyPr/>
        <a:lstStyle/>
        <a:p>
          <a:r>
            <a:rPr lang="en-US" sz="2400"/>
            <a:t>Findings</a:t>
          </a:r>
          <a:br>
            <a:rPr lang="en-US" sz="2400"/>
          </a:br>
          <a:r>
            <a:rPr lang="en-US" sz="2000"/>
            <a:t>(Panel chooses one)</a:t>
          </a:r>
          <a:endParaRPr lang="en-US" sz="2400"/>
        </a:p>
      </dgm:t>
    </dgm:pt>
    <dgm:pt modelId="{E0F6ACD4-9693-4054-BC22-599AAAA1E147}" type="parTrans" cxnId="{43788D0D-F12D-488D-A0CF-5B39C45CE1F6}">
      <dgm:prSet/>
      <dgm:spPr/>
      <dgm:t>
        <a:bodyPr/>
        <a:lstStyle/>
        <a:p>
          <a:endParaRPr lang="en-US"/>
        </a:p>
      </dgm:t>
    </dgm:pt>
    <dgm:pt modelId="{26D2BBCB-1D68-4367-B694-072D501E7291}" type="sibTrans" cxnId="{43788D0D-F12D-488D-A0CF-5B39C45CE1F6}">
      <dgm:prSet/>
      <dgm:spPr/>
      <dgm:t>
        <a:bodyPr/>
        <a:lstStyle/>
        <a:p>
          <a:endParaRPr lang="en-US"/>
        </a:p>
      </dgm:t>
    </dgm:pt>
    <dgm:pt modelId="{69CA7043-E645-45B7-9829-1D6141618263}">
      <dgm:prSet custT="1"/>
      <dgm:spPr/>
      <dgm:t>
        <a:bodyPr/>
        <a:lstStyle/>
        <a:p>
          <a:r>
            <a:rPr lang="en-US" sz="2400"/>
            <a:t>In Policy</a:t>
          </a:r>
        </a:p>
      </dgm:t>
    </dgm:pt>
    <dgm:pt modelId="{289692C9-5B9D-4732-A459-4887F8FB59A7}" type="parTrans" cxnId="{10300135-8BB9-4161-A25B-676D3C71A92B}">
      <dgm:prSet/>
      <dgm:spPr/>
      <dgm:t>
        <a:bodyPr/>
        <a:lstStyle/>
        <a:p>
          <a:endParaRPr lang="en-US" sz="1600"/>
        </a:p>
      </dgm:t>
    </dgm:pt>
    <dgm:pt modelId="{F9EA79D2-B6F6-4FE0-91C0-863197542DA3}" type="sibTrans" cxnId="{10300135-8BB9-4161-A25B-676D3C71A92B}">
      <dgm:prSet/>
      <dgm:spPr/>
      <dgm:t>
        <a:bodyPr/>
        <a:lstStyle/>
        <a:p>
          <a:endParaRPr lang="en-US"/>
        </a:p>
      </dgm:t>
    </dgm:pt>
    <dgm:pt modelId="{D0022D6C-02B6-45A2-AD77-EFC2379E213F}" type="pres">
      <dgm:prSet presAssocID="{D33EB757-E31D-4275-97E4-8E10E1D5419C}" presName="hierChild1" presStyleCnt="0">
        <dgm:presLayoutVars>
          <dgm:orgChart val="1"/>
          <dgm:chPref val="1"/>
          <dgm:dir/>
          <dgm:animOne val="branch"/>
          <dgm:animLvl val="lvl"/>
          <dgm:resizeHandles/>
        </dgm:presLayoutVars>
      </dgm:prSet>
      <dgm:spPr/>
    </dgm:pt>
    <dgm:pt modelId="{EFADC1C6-CDB9-46E9-9F10-4FCF28D64055}" type="pres">
      <dgm:prSet presAssocID="{14A225ED-0C2F-45E3-8A48-FC76C183CE56}" presName="hierRoot1" presStyleCnt="0">
        <dgm:presLayoutVars>
          <dgm:hierBranch val="init"/>
        </dgm:presLayoutVars>
      </dgm:prSet>
      <dgm:spPr/>
    </dgm:pt>
    <dgm:pt modelId="{05320170-0DD6-4AD8-9716-F4AA00B1C7D4}" type="pres">
      <dgm:prSet presAssocID="{14A225ED-0C2F-45E3-8A48-FC76C183CE56}" presName="rootComposite1" presStyleCnt="0"/>
      <dgm:spPr/>
    </dgm:pt>
    <dgm:pt modelId="{EFE0D21F-4293-447F-9FB2-2E5AEB61AEB0}" type="pres">
      <dgm:prSet presAssocID="{14A225ED-0C2F-45E3-8A48-FC76C183CE56}" presName="rootText1" presStyleLbl="node0" presStyleIdx="0" presStyleCnt="1" custScaleX="131140">
        <dgm:presLayoutVars>
          <dgm:chPref val="3"/>
        </dgm:presLayoutVars>
      </dgm:prSet>
      <dgm:spPr/>
    </dgm:pt>
    <dgm:pt modelId="{C74D5CFD-BA91-4C13-8BFF-ED964F1FF99C}" type="pres">
      <dgm:prSet presAssocID="{14A225ED-0C2F-45E3-8A48-FC76C183CE56}" presName="rootConnector1" presStyleLbl="node1" presStyleIdx="0" presStyleCnt="0"/>
      <dgm:spPr/>
    </dgm:pt>
    <dgm:pt modelId="{35376783-E078-4EA9-B4AA-CB206C738B4D}" type="pres">
      <dgm:prSet presAssocID="{14A225ED-0C2F-45E3-8A48-FC76C183CE56}" presName="hierChild2" presStyleCnt="0"/>
      <dgm:spPr/>
    </dgm:pt>
    <dgm:pt modelId="{1CAE50A1-C250-4137-91D6-0099DE05C441}" type="pres">
      <dgm:prSet presAssocID="{289692C9-5B9D-4732-A459-4887F8FB59A7}" presName="Name37" presStyleLbl="parChTrans1D2" presStyleIdx="0" presStyleCnt="4"/>
      <dgm:spPr/>
    </dgm:pt>
    <dgm:pt modelId="{FF78B2A7-F6F6-48FA-8E99-4D865A123146}" type="pres">
      <dgm:prSet presAssocID="{69CA7043-E645-45B7-9829-1D6141618263}" presName="hierRoot2" presStyleCnt="0">
        <dgm:presLayoutVars>
          <dgm:hierBranch val="init"/>
        </dgm:presLayoutVars>
      </dgm:prSet>
      <dgm:spPr/>
    </dgm:pt>
    <dgm:pt modelId="{E5A08F5B-4EC1-41E7-89E8-560A75A18A8B}" type="pres">
      <dgm:prSet presAssocID="{69CA7043-E645-45B7-9829-1D6141618263}" presName="rootComposite" presStyleCnt="0"/>
      <dgm:spPr/>
    </dgm:pt>
    <dgm:pt modelId="{0513B0D1-CFE4-404F-95A1-784C4062DD1C}" type="pres">
      <dgm:prSet presAssocID="{69CA7043-E645-45B7-9829-1D6141618263}" presName="rootText" presStyleLbl="node2" presStyleIdx="0" presStyleCnt="4">
        <dgm:presLayoutVars>
          <dgm:chPref val="3"/>
        </dgm:presLayoutVars>
      </dgm:prSet>
      <dgm:spPr/>
    </dgm:pt>
    <dgm:pt modelId="{29862659-9807-411B-BA58-87B7E146A352}" type="pres">
      <dgm:prSet presAssocID="{69CA7043-E645-45B7-9829-1D6141618263}" presName="rootConnector" presStyleLbl="node2" presStyleIdx="0" presStyleCnt="4"/>
      <dgm:spPr/>
    </dgm:pt>
    <dgm:pt modelId="{E315E314-0FF1-4A5A-9590-B8FD0132DF4A}" type="pres">
      <dgm:prSet presAssocID="{69CA7043-E645-45B7-9829-1D6141618263}" presName="hierChild4" presStyleCnt="0"/>
      <dgm:spPr/>
    </dgm:pt>
    <dgm:pt modelId="{C4677C05-8F73-4723-8325-5B667999F44D}" type="pres">
      <dgm:prSet presAssocID="{69CA7043-E645-45B7-9829-1D6141618263}" presName="hierChild5" presStyleCnt="0"/>
      <dgm:spPr/>
    </dgm:pt>
    <dgm:pt modelId="{B9114846-28AB-4431-A086-EEE10A24D1DE}" type="pres">
      <dgm:prSet presAssocID="{781B0408-ADFB-4615-9B18-AD7429BDAE01}" presName="Name37" presStyleLbl="parChTrans1D2" presStyleIdx="1" presStyleCnt="4"/>
      <dgm:spPr/>
    </dgm:pt>
    <dgm:pt modelId="{FE94C265-2DF1-44AE-BB76-8FB2298DFFA3}" type="pres">
      <dgm:prSet presAssocID="{6D812E2F-15F3-4C71-8E59-85BA5CCB750B}" presName="hierRoot2" presStyleCnt="0">
        <dgm:presLayoutVars>
          <dgm:hierBranch val="init"/>
        </dgm:presLayoutVars>
      </dgm:prSet>
      <dgm:spPr/>
    </dgm:pt>
    <dgm:pt modelId="{5EF02D91-6F51-41B8-84CA-83E1986DB873}" type="pres">
      <dgm:prSet presAssocID="{6D812E2F-15F3-4C71-8E59-85BA5CCB750B}" presName="rootComposite" presStyleCnt="0"/>
      <dgm:spPr/>
    </dgm:pt>
    <dgm:pt modelId="{BAD5F388-EAC5-4231-B52E-9F4DABFF7F2D}" type="pres">
      <dgm:prSet presAssocID="{6D812E2F-15F3-4C71-8E59-85BA5CCB750B}" presName="rootText" presStyleLbl="node2" presStyleIdx="1" presStyleCnt="4" custScaleX="108498">
        <dgm:presLayoutVars>
          <dgm:chPref val="3"/>
        </dgm:presLayoutVars>
      </dgm:prSet>
      <dgm:spPr/>
    </dgm:pt>
    <dgm:pt modelId="{29B462BC-7A56-4BCD-85BA-6C9971777A47}" type="pres">
      <dgm:prSet presAssocID="{6D812E2F-15F3-4C71-8E59-85BA5CCB750B}" presName="rootConnector" presStyleLbl="node2" presStyleIdx="1" presStyleCnt="4"/>
      <dgm:spPr/>
    </dgm:pt>
    <dgm:pt modelId="{3C61C684-B7B7-4B15-BCEB-8073B9E84168}" type="pres">
      <dgm:prSet presAssocID="{6D812E2F-15F3-4C71-8E59-85BA5CCB750B}" presName="hierChild4" presStyleCnt="0"/>
      <dgm:spPr/>
    </dgm:pt>
    <dgm:pt modelId="{A05F97DD-B266-4259-B6A4-7606D7AC99A0}" type="pres">
      <dgm:prSet presAssocID="{6D812E2F-15F3-4C71-8E59-85BA5CCB750B}" presName="hierChild5" presStyleCnt="0"/>
      <dgm:spPr/>
    </dgm:pt>
    <dgm:pt modelId="{A9397BC9-5708-4047-B150-5E3ED6C3CFE7}" type="pres">
      <dgm:prSet presAssocID="{FC9A6E4D-CCCB-440D-B5AE-F196774F1F4D}" presName="Name37" presStyleLbl="parChTrans1D2" presStyleIdx="2" presStyleCnt="4"/>
      <dgm:spPr/>
    </dgm:pt>
    <dgm:pt modelId="{F8D64414-0CF3-4337-807A-1CBF2E2B31AD}" type="pres">
      <dgm:prSet presAssocID="{9A662B97-3B6F-4824-AF9B-84CEC5B79BF4}" presName="hierRoot2" presStyleCnt="0">
        <dgm:presLayoutVars>
          <dgm:hierBranch val="init"/>
        </dgm:presLayoutVars>
      </dgm:prSet>
      <dgm:spPr/>
    </dgm:pt>
    <dgm:pt modelId="{E11F0861-8B92-4291-B3A1-027084218B47}" type="pres">
      <dgm:prSet presAssocID="{9A662B97-3B6F-4824-AF9B-84CEC5B79BF4}" presName="rootComposite" presStyleCnt="0"/>
      <dgm:spPr/>
    </dgm:pt>
    <dgm:pt modelId="{F94B70B4-D63F-4808-B7FD-C9B33B633B40}" type="pres">
      <dgm:prSet presAssocID="{9A662B97-3B6F-4824-AF9B-84CEC5B79BF4}" presName="rootText" presStyleLbl="node2" presStyleIdx="2" presStyleCnt="4" custScaleX="112192">
        <dgm:presLayoutVars>
          <dgm:chPref val="3"/>
        </dgm:presLayoutVars>
      </dgm:prSet>
      <dgm:spPr/>
    </dgm:pt>
    <dgm:pt modelId="{E56B9656-4EFE-416B-8EAD-1F1C8BBD6177}" type="pres">
      <dgm:prSet presAssocID="{9A662B97-3B6F-4824-AF9B-84CEC5B79BF4}" presName="rootConnector" presStyleLbl="node2" presStyleIdx="2" presStyleCnt="4"/>
      <dgm:spPr/>
    </dgm:pt>
    <dgm:pt modelId="{35775785-8341-4D9A-AB7C-469BD46388CE}" type="pres">
      <dgm:prSet presAssocID="{9A662B97-3B6F-4824-AF9B-84CEC5B79BF4}" presName="hierChild4" presStyleCnt="0"/>
      <dgm:spPr/>
    </dgm:pt>
    <dgm:pt modelId="{1DE299A0-748B-44D4-83B6-6D61136DB8E1}" type="pres">
      <dgm:prSet presAssocID="{9A662B97-3B6F-4824-AF9B-84CEC5B79BF4}" presName="hierChild5" presStyleCnt="0"/>
      <dgm:spPr/>
    </dgm:pt>
    <dgm:pt modelId="{A5D137C8-8537-4B46-B3D4-4D7F915E97B5}" type="pres">
      <dgm:prSet presAssocID="{7F793152-D4EE-4489-9084-34F3F13A4876}" presName="Name37" presStyleLbl="parChTrans1D2" presStyleIdx="3" presStyleCnt="4"/>
      <dgm:spPr/>
    </dgm:pt>
    <dgm:pt modelId="{5996D2B1-B1E6-484E-BCBE-415B9C4BDA40}" type="pres">
      <dgm:prSet presAssocID="{3B9826CC-BB89-46FD-8C16-6A87945E8112}" presName="hierRoot2" presStyleCnt="0">
        <dgm:presLayoutVars>
          <dgm:hierBranch val="init"/>
        </dgm:presLayoutVars>
      </dgm:prSet>
      <dgm:spPr/>
    </dgm:pt>
    <dgm:pt modelId="{5A9B0289-021C-4CF2-ABED-ED5BCC87BE4B}" type="pres">
      <dgm:prSet presAssocID="{3B9826CC-BB89-46FD-8C16-6A87945E8112}" presName="rootComposite" presStyleCnt="0"/>
      <dgm:spPr/>
    </dgm:pt>
    <dgm:pt modelId="{7E12D0B4-3916-4863-9522-286415818542}" type="pres">
      <dgm:prSet presAssocID="{3B9826CC-BB89-46FD-8C16-6A87945E8112}" presName="rootText" presStyleLbl="node2" presStyleIdx="3" presStyleCnt="4">
        <dgm:presLayoutVars>
          <dgm:chPref val="3"/>
        </dgm:presLayoutVars>
      </dgm:prSet>
      <dgm:spPr/>
    </dgm:pt>
    <dgm:pt modelId="{5B7D12CA-E614-41B6-A004-04C0144BD1FF}" type="pres">
      <dgm:prSet presAssocID="{3B9826CC-BB89-46FD-8C16-6A87945E8112}" presName="rootConnector" presStyleLbl="node2" presStyleIdx="3" presStyleCnt="4"/>
      <dgm:spPr/>
    </dgm:pt>
    <dgm:pt modelId="{8ABD0717-7148-44B2-8139-05EF58AC5487}" type="pres">
      <dgm:prSet presAssocID="{3B9826CC-BB89-46FD-8C16-6A87945E8112}" presName="hierChild4" presStyleCnt="0"/>
      <dgm:spPr/>
    </dgm:pt>
    <dgm:pt modelId="{14D9D32F-8DCE-4504-B598-0CE3746CE251}" type="pres">
      <dgm:prSet presAssocID="{3B9826CC-BB89-46FD-8C16-6A87945E8112}" presName="hierChild5" presStyleCnt="0"/>
      <dgm:spPr/>
    </dgm:pt>
    <dgm:pt modelId="{F9B96523-B8FD-4665-9BB8-01E234AA7669}" type="pres">
      <dgm:prSet presAssocID="{14A225ED-0C2F-45E3-8A48-FC76C183CE56}" presName="hierChild3" presStyleCnt="0"/>
      <dgm:spPr/>
    </dgm:pt>
  </dgm:ptLst>
  <dgm:cxnLst>
    <dgm:cxn modelId="{43788D0D-F12D-488D-A0CF-5B39C45CE1F6}" srcId="{D33EB757-E31D-4275-97E4-8E10E1D5419C}" destId="{14A225ED-0C2F-45E3-8A48-FC76C183CE56}" srcOrd="0" destOrd="0" parTransId="{E0F6ACD4-9693-4054-BC22-599AAAA1E147}" sibTransId="{26D2BBCB-1D68-4367-B694-072D501E7291}"/>
    <dgm:cxn modelId="{5713F80D-43F8-4882-83F0-F599BBCD6D78}" type="presOf" srcId="{69CA7043-E645-45B7-9829-1D6141618263}" destId="{0513B0D1-CFE4-404F-95A1-784C4062DD1C}" srcOrd="0" destOrd="0" presId="urn:microsoft.com/office/officeart/2005/8/layout/orgChart1"/>
    <dgm:cxn modelId="{6924B21A-22D2-4E2E-98FD-97175BC8F610}" type="presOf" srcId="{14A225ED-0C2F-45E3-8A48-FC76C183CE56}" destId="{EFE0D21F-4293-447F-9FB2-2E5AEB61AEB0}" srcOrd="0" destOrd="0" presId="urn:microsoft.com/office/officeart/2005/8/layout/orgChart1"/>
    <dgm:cxn modelId="{CF8FC61C-4DD3-44DD-AC8D-A4138008449F}" type="presOf" srcId="{781B0408-ADFB-4615-9B18-AD7429BDAE01}" destId="{B9114846-28AB-4431-A086-EEE10A24D1DE}" srcOrd="0" destOrd="0" presId="urn:microsoft.com/office/officeart/2005/8/layout/orgChart1"/>
    <dgm:cxn modelId="{2265CC2B-150B-4748-8267-85EC6EFD68DA}" type="presOf" srcId="{14A225ED-0C2F-45E3-8A48-FC76C183CE56}" destId="{C74D5CFD-BA91-4C13-8BFF-ED964F1FF99C}" srcOrd="1" destOrd="0" presId="urn:microsoft.com/office/officeart/2005/8/layout/orgChart1"/>
    <dgm:cxn modelId="{10300135-8BB9-4161-A25B-676D3C71A92B}" srcId="{14A225ED-0C2F-45E3-8A48-FC76C183CE56}" destId="{69CA7043-E645-45B7-9829-1D6141618263}" srcOrd="0" destOrd="0" parTransId="{289692C9-5B9D-4732-A459-4887F8FB59A7}" sibTransId="{F9EA79D2-B6F6-4FE0-91C0-863197542DA3}"/>
    <dgm:cxn modelId="{2133E241-3ED3-4E17-BEAA-4B3764F2DAEE}" type="presOf" srcId="{6D812E2F-15F3-4C71-8E59-85BA5CCB750B}" destId="{29B462BC-7A56-4BCD-85BA-6C9971777A47}" srcOrd="1" destOrd="0" presId="urn:microsoft.com/office/officeart/2005/8/layout/orgChart1"/>
    <dgm:cxn modelId="{62685C6A-C45E-4854-AA00-79CE5A8E2D67}" srcId="{14A225ED-0C2F-45E3-8A48-FC76C183CE56}" destId="{9A662B97-3B6F-4824-AF9B-84CEC5B79BF4}" srcOrd="2" destOrd="0" parTransId="{FC9A6E4D-CCCB-440D-B5AE-F196774F1F4D}" sibTransId="{478F0BD1-3AAC-4811-BE6A-F6544D0C5036}"/>
    <dgm:cxn modelId="{55727A72-3509-4F8D-A612-6545801F08AC}" type="presOf" srcId="{D33EB757-E31D-4275-97E4-8E10E1D5419C}" destId="{D0022D6C-02B6-45A2-AD77-EFC2379E213F}" srcOrd="0" destOrd="0" presId="urn:microsoft.com/office/officeart/2005/8/layout/orgChart1"/>
    <dgm:cxn modelId="{00662F74-E15E-49B2-8591-454008258F29}" type="presOf" srcId="{9A662B97-3B6F-4824-AF9B-84CEC5B79BF4}" destId="{F94B70B4-D63F-4808-B7FD-C9B33B633B40}" srcOrd="0" destOrd="0" presId="urn:microsoft.com/office/officeart/2005/8/layout/orgChart1"/>
    <dgm:cxn modelId="{FE732355-0F26-493A-9742-561EC4A573ED}" srcId="{14A225ED-0C2F-45E3-8A48-FC76C183CE56}" destId="{3B9826CC-BB89-46FD-8C16-6A87945E8112}" srcOrd="3" destOrd="0" parTransId="{7F793152-D4EE-4489-9084-34F3F13A4876}" sibTransId="{3CEBCF23-B394-415D-ADDB-32F427028FDF}"/>
    <dgm:cxn modelId="{7F5BB385-1ADF-46FC-8A19-ED97591794C5}" type="presOf" srcId="{289692C9-5B9D-4732-A459-4887F8FB59A7}" destId="{1CAE50A1-C250-4137-91D6-0099DE05C441}" srcOrd="0" destOrd="0" presId="urn:microsoft.com/office/officeart/2005/8/layout/orgChart1"/>
    <dgm:cxn modelId="{8B64F797-FB75-4B74-A4D9-9ACC43F2DF6D}" type="presOf" srcId="{3B9826CC-BB89-46FD-8C16-6A87945E8112}" destId="{7E12D0B4-3916-4863-9522-286415818542}" srcOrd="0" destOrd="0" presId="urn:microsoft.com/office/officeart/2005/8/layout/orgChart1"/>
    <dgm:cxn modelId="{FC15999B-92AF-43CE-93F6-6025779AD6EB}" type="presOf" srcId="{9A662B97-3B6F-4824-AF9B-84CEC5B79BF4}" destId="{E56B9656-4EFE-416B-8EAD-1F1C8BBD6177}" srcOrd="1" destOrd="0" presId="urn:microsoft.com/office/officeart/2005/8/layout/orgChart1"/>
    <dgm:cxn modelId="{50E4D1AA-500B-4394-9A58-A25CCB5EE437}" type="presOf" srcId="{3B9826CC-BB89-46FD-8C16-6A87945E8112}" destId="{5B7D12CA-E614-41B6-A004-04C0144BD1FF}" srcOrd="1" destOrd="0" presId="urn:microsoft.com/office/officeart/2005/8/layout/orgChart1"/>
    <dgm:cxn modelId="{E84D74B7-2C2A-4829-BBB5-2BD13CC4EA92}" type="presOf" srcId="{FC9A6E4D-CCCB-440D-B5AE-F196774F1F4D}" destId="{A9397BC9-5708-4047-B150-5E3ED6C3CFE7}" srcOrd="0" destOrd="0" presId="urn:microsoft.com/office/officeart/2005/8/layout/orgChart1"/>
    <dgm:cxn modelId="{E583EDD7-A5A5-4AF7-8ADC-27B1B8B6F40C}" type="presOf" srcId="{7F793152-D4EE-4489-9084-34F3F13A4876}" destId="{A5D137C8-8537-4B46-B3D4-4D7F915E97B5}" srcOrd="0" destOrd="0" presId="urn:microsoft.com/office/officeart/2005/8/layout/orgChart1"/>
    <dgm:cxn modelId="{2C742FDF-D042-4FC5-86C0-28C289F9B829}" type="presOf" srcId="{69CA7043-E645-45B7-9829-1D6141618263}" destId="{29862659-9807-411B-BA58-87B7E146A352}" srcOrd="1" destOrd="0" presId="urn:microsoft.com/office/officeart/2005/8/layout/orgChart1"/>
    <dgm:cxn modelId="{5DA142EC-2ABA-4479-AD84-90A321D8F63C}" srcId="{14A225ED-0C2F-45E3-8A48-FC76C183CE56}" destId="{6D812E2F-15F3-4C71-8E59-85BA5CCB750B}" srcOrd="1" destOrd="0" parTransId="{781B0408-ADFB-4615-9B18-AD7429BDAE01}" sibTransId="{1A66B8AC-3A93-402A-8692-CAE87032ACD1}"/>
    <dgm:cxn modelId="{9344DEF2-4FD5-4A21-87F3-7DC222302374}" type="presOf" srcId="{6D812E2F-15F3-4C71-8E59-85BA5CCB750B}" destId="{BAD5F388-EAC5-4231-B52E-9F4DABFF7F2D}" srcOrd="0" destOrd="0" presId="urn:microsoft.com/office/officeart/2005/8/layout/orgChart1"/>
    <dgm:cxn modelId="{F8945CE1-5E8A-4663-8C51-AEA399CE483E}" type="presParOf" srcId="{D0022D6C-02B6-45A2-AD77-EFC2379E213F}" destId="{EFADC1C6-CDB9-46E9-9F10-4FCF28D64055}" srcOrd="0" destOrd="0" presId="urn:microsoft.com/office/officeart/2005/8/layout/orgChart1"/>
    <dgm:cxn modelId="{1CCE3C1D-B712-46F5-A787-2D59AE49B068}" type="presParOf" srcId="{EFADC1C6-CDB9-46E9-9F10-4FCF28D64055}" destId="{05320170-0DD6-4AD8-9716-F4AA00B1C7D4}" srcOrd="0" destOrd="0" presId="urn:microsoft.com/office/officeart/2005/8/layout/orgChart1"/>
    <dgm:cxn modelId="{0B07B0B8-6BF5-450B-8A2D-B8EF244EB12A}" type="presParOf" srcId="{05320170-0DD6-4AD8-9716-F4AA00B1C7D4}" destId="{EFE0D21F-4293-447F-9FB2-2E5AEB61AEB0}" srcOrd="0" destOrd="0" presId="urn:microsoft.com/office/officeart/2005/8/layout/orgChart1"/>
    <dgm:cxn modelId="{A3ABA4DC-C353-462D-A42F-C54B8A84BB07}" type="presParOf" srcId="{05320170-0DD6-4AD8-9716-F4AA00B1C7D4}" destId="{C74D5CFD-BA91-4C13-8BFF-ED964F1FF99C}" srcOrd="1" destOrd="0" presId="urn:microsoft.com/office/officeart/2005/8/layout/orgChart1"/>
    <dgm:cxn modelId="{063746D6-6795-4FB4-8171-7D9A1FCED3D2}" type="presParOf" srcId="{EFADC1C6-CDB9-46E9-9F10-4FCF28D64055}" destId="{35376783-E078-4EA9-B4AA-CB206C738B4D}" srcOrd="1" destOrd="0" presId="urn:microsoft.com/office/officeart/2005/8/layout/orgChart1"/>
    <dgm:cxn modelId="{19A6921E-3AE8-46F4-9390-63EDA1D463FC}" type="presParOf" srcId="{35376783-E078-4EA9-B4AA-CB206C738B4D}" destId="{1CAE50A1-C250-4137-91D6-0099DE05C441}" srcOrd="0" destOrd="0" presId="urn:microsoft.com/office/officeart/2005/8/layout/orgChart1"/>
    <dgm:cxn modelId="{3F212859-8913-4825-9482-D1C9D40FA369}" type="presParOf" srcId="{35376783-E078-4EA9-B4AA-CB206C738B4D}" destId="{FF78B2A7-F6F6-48FA-8E99-4D865A123146}" srcOrd="1" destOrd="0" presId="urn:microsoft.com/office/officeart/2005/8/layout/orgChart1"/>
    <dgm:cxn modelId="{9423B863-EC4E-49FC-AF10-02AD0A37E57C}" type="presParOf" srcId="{FF78B2A7-F6F6-48FA-8E99-4D865A123146}" destId="{E5A08F5B-4EC1-41E7-89E8-560A75A18A8B}" srcOrd="0" destOrd="0" presId="urn:microsoft.com/office/officeart/2005/8/layout/orgChart1"/>
    <dgm:cxn modelId="{B4662B19-1948-40DF-9F0C-446C214C2989}" type="presParOf" srcId="{E5A08F5B-4EC1-41E7-89E8-560A75A18A8B}" destId="{0513B0D1-CFE4-404F-95A1-784C4062DD1C}" srcOrd="0" destOrd="0" presId="urn:microsoft.com/office/officeart/2005/8/layout/orgChart1"/>
    <dgm:cxn modelId="{59DEAA0D-C995-40AC-BDCF-8E48B9703AFC}" type="presParOf" srcId="{E5A08F5B-4EC1-41E7-89E8-560A75A18A8B}" destId="{29862659-9807-411B-BA58-87B7E146A352}" srcOrd="1" destOrd="0" presId="urn:microsoft.com/office/officeart/2005/8/layout/orgChart1"/>
    <dgm:cxn modelId="{40B814AE-0848-47AD-A1E4-3D057CFF1202}" type="presParOf" srcId="{FF78B2A7-F6F6-48FA-8E99-4D865A123146}" destId="{E315E314-0FF1-4A5A-9590-B8FD0132DF4A}" srcOrd="1" destOrd="0" presId="urn:microsoft.com/office/officeart/2005/8/layout/orgChart1"/>
    <dgm:cxn modelId="{D1E94157-7FBD-4BBD-BEA5-CDF0A469F78F}" type="presParOf" srcId="{FF78B2A7-F6F6-48FA-8E99-4D865A123146}" destId="{C4677C05-8F73-4723-8325-5B667999F44D}" srcOrd="2" destOrd="0" presId="urn:microsoft.com/office/officeart/2005/8/layout/orgChart1"/>
    <dgm:cxn modelId="{A4631096-1698-40C1-B1E4-137B2E6128BF}" type="presParOf" srcId="{35376783-E078-4EA9-B4AA-CB206C738B4D}" destId="{B9114846-28AB-4431-A086-EEE10A24D1DE}" srcOrd="2" destOrd="0" presId="urn:microsoft.com/office/officeart/2005/8/layout/orgChart1"/>
    <dgm:cxn modelId="{7C0779D2-C486-40F5-B031-33E3887E9A7B}" type="presParOf" srcId="{35376783-E078-4EA9-B4AA-CB206C738B4D}" destId="{FE94C265-2DF1-44AE-BB76-8FB2298DFFA3}" srcOrd="3" destOrd="0" presId="urn:microsoft.com/office/officeart/2005/8/layout/orgChart1"/>
    <dgm:cxn modelId="{7F66E507-79BE-4208-9A8C-30B8FD6B2537}" type="presParOf" srcId="{FE94C265-2DF1-44AE-BB76-8FB2298DFFA3}" destId="{5EF02D91-6F51-41B8-84CA-83E1986DB873}" srcOrd="0" destOrd="0" presId="urn:microsoft.com/office/officeart/2005/8/layout/orgChart1"/>
    <dgm:cxn modelId="{3A51B358-7893-42DD-ABD6-70AFA4C4A282}" type="presParOf" srcId="{5EF02D91-6F51-41B8-84CA-83E1986DB873}" destId="{BAD5F388-EAC5-4231-B52E-9F4DABFF7F2D}" srcOrd="0" destOrd="0" presId="urn:microsoft.com/office/officeart/2005/8/layout/orgChart1"/>
    <dgm:cxn modelId="{A7258E1A-EE4C-48B0-A8BB-6B16E420C7AE}" type="presParOf" srcId="{5EF02D91-6F51-41B8-84CA-83E1986DB873}" destId="{29B462BC-7A56-4BCD-85BA-6C9971777A47}" srcOrd="1" destOrd="0" presId="urn:microsoft.com/office/officeart/2005/8/layout/orgChart1"/>
    <dgm:cxn modelId="{5C1173A8-0C42-4E5D-BF48-C32508CBFF3E}" type="presParOf" srcId="{FE94C265-2DF1-44AE-BB76-8FB2298DFFA3}" destId="{3C61C684-B7B7-4B15-BCEB-8073B9E84168}" srcOrd="1" destOrd="0" presId="urn:microsoft.com/office/officeart/2005/8/layout/orgChart1"/>
    <dgm:cxn modelId="{03F1E1C6-781A-4914-8EBC-9AB4AE0C5019}" type="presParOf" srcId="{FE94C265-2DF1-44AE-BB76-8FB2298DFFA3}" destId="{A05F97DD-B266-4259-B6A4-7606D7AC99A0}" srcOrd="2" destOrd="0" presId="urn:microsoft.com/office/officeart/2005/8/layout/orgChart1"/>
    <dgm:cxn modelId="{6FCCE271-6DF8-4D41-B9EE-B2BF04526F7E}" type="presParOf" srcId="{35376783-E078-4EA9-B4AA-CB206C738B4D}" destId="{A9397BC9-5708-4047-B150-5E3ED6C3CFE7}" srcOrd="4" destOrd="0" presId="urn:microsoft.com/office/officeart/2005/8/layout/orgChart1"/>
    <dgm:cxn modelId="{74FD8B51-12B9-4243-8788-4FB2D6EB5C6E}" type="presParOf" srcId="{35376783-E078-4EA9-B4AA-CB206C738B4D}" destId="{F8D64414-0CF3-4337-807A-1CBF2E2B31AD}" srcOrd="5" destOrd="0" presId="urn:microsoft.com/office/officeart/2005/8/layout/orgChart1"/>
    <dgm:cxn modelId="{05AFD8E3-D198-496B-BB04-A7DD79CC5CE7}" type="presParOf" srcId="{F8D64414-0CF3-4337-807A-1CBF2E2B31AD}" destId="{E11F0861-8B92-4291-B3A1-027084218B47}" srcOrd="0" destOrd="0" presId="urn:microsoft.com/office/officeart/2005/8/layout/orgChart1"/>
    <dgm:cxn modelId="{B45A211B-2A35-4012-A459-460440FFB2A8}" type="presParOf" srcId="{E11F0861-8B92-4291-B3A1-027084218B47}" destId="{F94B70B4-D63F-4808-B7FD-C9B33B633B40}" srcOrd="0" destOrd="0" presId="urn:microsoft.com/office/officeart/2005/8/layout/orgChart1"/>
    <dgm:cxn modelId="{273CF99B-63F0-49E6-9AC6-19C267210001}" type="presParOf" srcId="{E11F0861-8B92-4291-B3A1-027084218B47}" destId="{E56B9656-4EFE-416B-8EAD-1F1C8BBD6177}" srcOrd="1" destOrd="0" presId="urn:microsoft.com/office/officeart/2005/8/layout/orgChart1"/>
    <dgm:cxn modelId="{BA6942A5-CDE0-47E9-8D3A-B45EDAE6F59D}" type="presParOf" srcId="{F8D64414-0CF3-4337-807A-1CBF2E2B31AD}" destId="{35775785-8341-4D9A-AB7C-469BD46388CE}" srcOrd="1" destOrd="0" presId="urn:microsoft.com/office/officeart/2005/8/layout/orgChart1"/>
    <dgm:cxn modelId="{31B85D70-797C-416B-B582-16745F8208BD}" type="presParOf" srcId="{F8D64414-0CF3-4337-807A-1CBF2E2B31AD}" destId="{1DE299A0-748B-44D4-83B6-6D61136DB8E1}" srcOrd="2" destOrd="0" presId="urn:microsoft.com/office/officeart/2005/8/layout/orgChart1"/>
    <dgm:cxn modelId="{E5F37D15-4403-48F8-8127-5D0652002976}" type="presParOf" srcId="{35376783-E078-4EA9-B4AA-CB206C738B4D}" destId="{A5D137C8-8537-4B46-B3D4-4D7F915E97B5}" srcOrd="6" destOrd="0" presId="urn:microsoft.com/office/officeart/2005/8/layout/orgChart1"/>
    <dgm:cxn modelId="{5C41D4AB-36B1-434F-8BFB-9E9F770D5AA6}" type="presParOf" srcId="{35376783-E078-4EA9-B4AA-CB206C738B4D}" destId="{5996D2B1-B1E6-484E-BCBE-415B9C4BDA40}" srcOrd="7" destOrd="0" presId="urn:microsoft.com/office/officeart/2005/8/layout/orgChart1"/>
    <dgm:cxn modelId="{310620C3-41EC-4012-8B58-633C9A7D5B7C}" type="presParOf" srcId="{5996D2B1-B1E6-484E-BCBE-415B9C4BDA40}" destId="{5A9B0289-021C-4CF2-ABED-ED5BCC87BE4B}" srcOrd="0" destOrd="0" presId="urn:microsoft.com/office/officeart/2005/8/layout/orgChart1"/>
    <dgm:cxn modelId="{E322D4D6-4887-45F4-AA8D-2CA252A96E35}" type="presParOf" srcId="{5A9B0289-021C-4CF2-ABED-ED5BCC87BE4B}" destId="{7E12D0B4-3916-4863-9522-286415818542}" srcOrd="0" destOrd="0" presId="urn:microsoft.com/office/officeart/2005/8/layout/orgChart1"/>
    <dgm:cxn modelId="{22F7B2E0-1466-4999-9EDB-8AA8713FB14D}" type="presParOf" srcId="{5A9B0289-021C-4CF2-ABED-ED5BCC87BE4B}" destId="{5B7D12CA-E614-41B6-A004-04C0144BD1FF}" srcOrd="1" destOrd="0" presId="urn:microsoft.com/office/officeart/2005/8/layout/orgChart1"/>
    <dgm:cxn modelId="{0071C194-7EE8-42A1-963A-E183F1CE39E8}" type="presParOf" srcId="{5996D2B1-B1E6-484E-BCBE-415B9C4BDA40}" destId="{8ABD0717-7148-44B2-8139-05EF58AC5487}" srcOrd="1" destOrd="0" presId="urn:microsoft.com/office/officeart/2005/8/layout/orgChart1"/>
    <dgm:cxn modelId="{A238EAB8-1482-4B29-A7E8-EE1F6836C51F}" type="presParOf" srcId="{5996D2B1-B1E6-484E-BCBE-415B9C4BDA40}" destId="{14D9D32F-8DCE-4504-B598-0CE3746CE251}" srcOrd="2" destOrd="0" presId="urn:microsoft.com/office/officeart/2005/8/layout/orgChart1"/>
    <dgm:cxn modelId="{11730545-F8CD-4D83-85FD-2851A8496D4F}" type="presParOf" srcId="{EFADC1C6-CDB9-46E9-9F10-4FCF28D64055}" destId="{F9B96523-B8FD-4665-9BB8-01E234AA766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EB757-E31D-4275-97E4-8E10E1D5419C}" type="doc">
      <dgm:prSet loTypeId="urn:microsoft.com/office/officeart/2005/8/layout/orgChart1" loCatId="hierarchy" qsTypeId="urn:microsoft.com/office/officeart/2005/8/quickstyle/simple1" qsCatId="simple" csTypeId="urn:microsoft.com/office/officeart/2005/8/colors/accent4_1" csCatId="accent4" phldr="1"/>
      <dgm:spPr/>
    </dgm:pt>
    <dgm:pt modelId="{6D812E2F-15F3-4C71-8E59-85BA5CCB750B}">
      <dgm:prSet phldrT="[Text]" custT="1"/>
      <dgm:spPr/>
      <dgm:t>
        <a:bodyPr/>
        <a:lstStyle/>
        <a:p>
          <a:r>
            <a:rPr lang="en-US" sz="2200"/>
            <a:t>Training Issues</a:t>
          </a:r>
        </a:p>
      </dgm:t>
    </dgm:pt>
    <dgm:pt modelId="{781B0408-ADFB-4615-9B18-AD7429BDAE01}" type="parTrans" cxnId="{5DA142EC-2ABA-4479-AD84-90A321D8F63C}">
      <dgm:prSet/>
      <dgm:spPr/>
      <dgm:t>
        <a:bodyPr/>
        <a:lstStyle/>
        <a:p>
          <a:endParaRPr lang="en-US" sz="1600"/>
        </a:p>
      </dgm:t>
    </dgm:pt>
    <dgm:pt modelId="{1A66B8AC-3A93-402A-8692-CAE87032ACD1}" type="sibTrans" cxnId="{5DA142EC-2ABA-4479-AD84-90A321D8F63C}">
      <dgm:prSet/>
      <dgm:spPr/>
      <dgm:t>
        <a:bodyPr/>
        <a:lstStyle/>
        <a:p>
          <a:endParaRPr lang="en-US"/>
        </a:p>
      </dgm:t>
    </dgm:pt>
    <dgm:pt modelId="{9A662B97-3B6F-4824-AF9B-84CEC5B79BF4}">
      <dgm:prSet phldrT="[Text]" custT="1"/>
      <dgm:spPr/>
      <dgm:t>
        <a:bodyPr/>
        <a:lstStyle/>
        <a:p>
          <a:r>
            <a:rPr lang="en-US" sz="2000"/>
            <a:t>Communication Issues</a:t>
          </a:r>
        </a:p>
      </dgm:t>
    </dgm:pt>
    <dgm:pt modelId="{FC9A6E4D-CCCB-440D-B5AE-F196774F1F4D}" type="parTrans" cxnId="{62685C6A-C45E-4854-AA00-79CE5A8E2D67}">
      <dgm:prSet/>
      <dgm:spPr/>
      <dgm:t>
        <a:bodyPr/>
        <a:lstStyle/>
        <a:p>
          <a:endParaRPr lang="en-US" sz="1600"/>
        </a:p>
      </dgm:t>
    </dgm:pt>
    <dgm:pt modelId="{478F0BD1-3AAC-4811-BE6A-F6544D0C5036}" type="sibTrans" cxnId="{62685C6A-C45E-4854-AA00-79CE5A8E2D67}">
      <dgm:prSet/>
      <dgm:spPr/>
      <dgm:t>
        <a:bodyPr/>
        <a:lstStyle/>
        <a:p>
          <a:endParaRPr lang="en-US"/>
        </a:p>
      </dgm:t>
    </dgm:pt>
    <dgm:pt modelId="{3B9826CC-BB89-46FD-8C16-6A87945E8112}">
      <dgm:prSet phldrT="[Text]" custT="1"/>
      <dgm:spPr/>
      <dgm:t>
        <a:bodyPr/>
        <a:lstStyle/>
        <a:p>
          <a:r>
            <a:rPr lang="en-US" sz="2000"/>
            <a:t>Equipment Issues</a:t>
          </a:r>
        </a:p>
      </dgm:t>
    </dgm:pt>
    <dgm:pt modelId="{7F793152-D4EE-4489-9084-34F3F13A4876}" type="parTrans" cxnId="{FE732355-0F26-493A-9742-561EC4A573ED}">
      <dgm:prSet/>
      <dgm:spPr/>
      <dgm:t>
        <a:bodyPr/>
        <a:lstStyle/>
        <a:p>
          <a:endParaRPr lang="en-US" sz="1600"/>
        </a:p>
      </dgm:t>
    </dgm:pt>
    <dgm:pt modelId="{3CEBCF23-B394-415D-ADDB-32F427028FDF}" type="sibTrans" cxnId="{FE732355-0F26-493A-9742-561EC4A573ED}">
      <dgm:prSet/>
      <dgm:spPr/>
      <dgm:t>
        <a:bodyPr/>
        <a:lstStyle/>
        <a:p>
          <a:endParaRPr lang="en-US"/>
        </a:p>
      </dgm:t>
    </dgm:pt>
    <dgm:pt modelId="{14A225ED-0C2F-45E3-8A48-FC76C183CE56}">
      <dgm:prSet custT="1"/>
      <dgm:spPr/>
      <dgm:t>
        <a:bodyPr/>
        <a:lstStyle/>
        <a:p>
          <a:r>
            <a:rPr lang="en-US" sz="2400"/>
            <a:t>Additional Findings</a:t>
          </a:r>
          <a:br>
            <a:rPr lang="en-US" sz="2400"/>
          </a:br>
          <a:r>
            <a:rPr lang="en-US" sz="2000"/>
            <a:t>(Panel may add any combination, all, or none of these)</a:t>
          </a:r>
          <a:endParaRPr lang="en-US" sz="2400"/>
        </a:p>
      </dgm:t>
    </dgm:pt>
    <dgm:pt modelId="{E0F6ACD4-9693-4054-BC22-599AAAA1E147}" type="parTrans" cxnId="{43788D0D-F12D-488D-A0CF-5B39C45CE1F6}">
      <dgm:prSet/>
      <dgm:spPr/>
      <dgm:t>
        <a:bodyPr/>
        <a:lstStyle/>
        <a:p>
          <a:endParaRPr lang="en-US"/>
        </a:p>
      </dgm:t>
    </dgm:pt>
    <dgm:pt modelId="{26D2BBCB-1D68-4367-B694-072D501E7291}" type="sibTrans" cxnId="{43788D0D-F12D-488D-A0CF-5B39C45CE1F6}">
      <dgm:prSet/>
      <dgm:spPr/>
      <dgm:t>
        <a:bodyPr/>
        <a:lstStyle/>
        <a:p>
          <a:endParaRPr lang="en-US"/>
        </a:p>
      </dgm:t>
    </dgm:pt>
    <dgm:pt modelId="{69CA7043-E645-45B7-9829-1D6141618263}">
      <dgm:prSet custT="1"/>
      <dgm:spPr/>
      <dgm:t>
        <a:bodyPr/>
        <a:lstStyle/>
        <a:p>
          <a:r>
            <a:rPr lang="en-US" sz="2200"/>
            <a:t>Policy Issues</a:t>
          </a:r>
        </a:p>
      </dgm:t>
    </dgm:pt>
    <dgm:pt modelId="{289692C9-5B9D-4732-A459-4887F8FB59A7}" type="parTrans" cxnId="{10300135-8BB9-4161-A25B-676D3C71A92B}">
      <dgm:prSet/>
      <dgm:spPr/>
      <dgm:t>
        <a:bodyPr/>
        <a:lstStyle/>
        <a:p>
          <a:endParaRPr lang="en-US" sz="1600"/>
        </a:p>
      </dgm:t>
    </dgm:pt>
    <dgm:pt modelId="{F9EA79D2-B6F6-4FE0-91C0-863197542DA3}" type="sibTrans" cxnId="{10300135-8BB9-4161-A25B-676D3C71A92B}">
      <dgm:prSet/>
      <dgm:spPr/>
      <dgm:t>
        <a:bodyPr/>
        <a:lstStyle/>
        <a:p>
          <a:endParaRPr lang="en-US"/>
        </a:p>
      </dgm:t>
    </dgm:pt>
    <dgm:pt modelId="{B0259121-28F7-4E69-A04C-59FDD74E2A7C}">
      <dgm:prSet/>
      <dgm:spPr/>
      <dgm:t>
        <a:bodyPr/>
        <a:lstStyle/>
        <a:p>
          <a:r>
            <a:rPr lang="en-US"/>
            <a:t>Supervisory Issues</a:t>
          </a:r>
        </a:p>
      </dgm:t>
    </dgm:pt>
    <dgm:pt modelId="{EEBA257E-B5AD-448C-8B9B-ADDCB5C82121}" type="parTrans" cxnId="{FE14B20A-3DC7-427F-8A0A-D1CCE4EBBDFC}">
      <dgm:prSet/>
      <dgm:spPr/>
      <dgm:t>
        <a:bodyPr/>
        <a:lstStyle/>
        <a:p>
          <a:endParaRPr lang="en-US"/>
        </a:p>
      </dgm:t>
    </dgm:pt>
    <dgm:pt modelId="{4B11A2A1-F551-4ABA-9EF9-87AF62155F26}" type="sibTrans" cxnId="{FE14B20A-3DC7-427F-8A0A-D1CCE4EBBDFC}">
      <dgm:prSet/>
      <dgm:spPr/>
      <dgm:t>
        <a:bodyPr/>
        <a:lstStyle/>
        <a:p>
          <a:endParaRPr lang="en-US"/>
        </a:p>
      </dgm:t>
    </dgm:pt>
    <dgm:pt modelId="{D0022D6C-02B6-45A2-AD77-EFC2379E213F}" type="pres">
      <dgm:prSet presAssocID="{D33EB757-E31D-4275-97E4-8E10E1D5419C}" presName="hierChild1" presStyleCnt="0">
        <dgm:presLayoutVars>
          <dgm:orgChart val="1"/>
          <dgm:chPref val="1"/>
          <dgm:dir/>
          <dgm:animOne val="branch"/>
          <dgm:animLvl val="lvl"/>
          <dgm:resizeHandles/>
        </dgm:presLayoutVars>
      </dgm:prSet>
      <dgm:spPr/>
    </dgm:pt>
    <dgm:pt modelId="{EFADC1C6-CDB9-46E9-9F10-4FCF28D64055}" type="pres">
      <dgm:prSet presAssocID="{14A225ED-0C2F-45E3-8A48-FC76C183CE56}" presName="hierRoot1" presStyleCnt="0">
        <dgm:presLayoutVars>
          <dgm:hierBranch val="init"/>
        </dgm:presLayoutVars>
      </dgm:prSet>
      <dgm:spPr/>
    </dgm:pt>
    <dgm:pt modelId="{05320170-0DD6-4AD8-9716-F4AA00B1C7D4}" type="pres">
      <dgm:prSet presAssocID="{14A225ED-0C2F-45E3-8A48-FC76C183CE56}" presName="rootComposite1" presStyleCnt="0"/>
      <dgm:spPr/>
    </dgm:pt>
    <dgm:pt modelId="{EFE0D21F-4293-447F-9FB2-2E5AEB61AEB0}" type="pres">
      <dgm:prSet presAssocID="{14A225ED-0C2F-45E3-8A48-FC76C183CE56}" presName="rootText1" presStyleLbl="node0" presStyleIdx="0" presStyleCnt="1" custScaleX="480872" custScaleY="130185">
        <dgm:presLayoutVars>
          <dgm:chPref val="3"/>
        </dgm:presLayoutVars>
      </dgm:prSet>
      <dgm:spPr/>
    </dgm:pt>
    <dgm:pt modelId="{C74D5CFD-BA91-4C13-8BFF-ED964F1FF99C}" type="pres">
      <dgm:prSet presAssocID="{14A225ED-0C2F-45E3-8A48-FC76C183CE56}" presName="rootConnector1" presStyleLbl="node1" presStyleIdx="0" presStyleCnt="0"/>
      <dgm:spPr/>
    </dgm:pt>
    <dgm:pt modelId="{35376783-E078-4EA9-B4AA-CB206C738B4D}" type="pres">
      <dgm:prSet presAssocID="{14A225ED-0C2F-45E3-8A48-FC76C183CE56}" presName="hierChild2" presStyleCnt="0"/>
      <dgm:spPr/>
    </dgm:pt>
    <dgm:pt modelId="{1CAE50A1-C250-4137-91D6-0099DE05C441}" type="pres">
      <dgm:prSet presAssocID="{289692C9-5B9D-4732-A459-4887F8FB59A7}" presName="Name37" presStyleLbl="parChTrans1D2" presStyleIdx="0" presStyleCnt="5"/>
      <dgm:spPr/>
    </dgm:pt>
    <dgm:pt modelId="{FF78B2A7-F6F6-48FA-8E99-4D865A123146}" type="pres">
      <dgm:prSet presAssocID="{69CA7043-E645-45B7-9829-1D6141618263}" presName="hierRoot2" presStyleCnt="0">
        <dgm:presLayoutVars>
          <dgm:hierBranch val="init"/>
        </dgm:presLayoutVars>
      </dgm:prSet>
      <dgm:spPr/>
    </dgm:pt>
    <dgm:pt modelId="{E5A08F5B-4EC1-41E7-89E8-560A75A18A8B}" type="pres">
      <dgm:prSet presAssocID="{69CA7043-E645-45B7-9829-1D6141618263}" presName="rootComposite" presStyleCnt="0"/>
      <dgm:spPr/>
    </dgm:pt>
    <dgm:pt modelId="{0513B0D1-CFE4-404F-95A1-784C4062DD1C}" type="pres">
      <dgm:prSet presAssocID="{69CA7043-E645-45B7-9829-1D6141618263}" presName="rootText" presStyleLbl="node2" presStyleIdx="0" presStyleCnt="5">
        <dgm:presLayoutVars>
          <dgm:chPref val="3"/>
        </dgm:presLayoutVars>
      </dgm:prSet>
      <dgm:spPr/>
    </dgm:pt>
    <dgm:pt modelId="{29862659-9807-411B-BA58-87B7E146A352}" type="pres">
      <dgm:prSet presAssocID="{69CA7043-E645-45B7-9829-1D6141618263}" presName="rootConnector" presStyleLbl="node2" presStyleIdx="0" presStyleCnt="5"/>
      <dgm:spPr/>
    </dgm:pt>
    <dgm:pt modelId="{E315E314-0FF1-4A5A-9590-B8FD0132DF4A}" type="pres">
      <dgm:prSet presAssocID="{69CA7043-E645-45B7-9829-1D6141618263}" presName="hierChild4" presStyleCnt="0"/>
      <dgm:spPr/>
    </dgm:pt>
    <dgm:pt modelId="{C4677C05-8F73-4723-8325-5B667999F44D}" type="pres">
      <dgm:prSet presAssocID="{69CA7043-E645-45B7-9829-1D6141618263}" presName="hierChild5" presStyleCnt="0"/>
      <dgm:spPr/>
    </dgm:pt>
    <dgm:pt modelId="{B9114846-28AB-4431-A086-EEE10A24D1DE}" type="pres">
      <dgm:prSet presAssocID="{781B0408-ADFB-4615-9B18-AD7429BDAE01}" presName="Name37" presStyleLbl="parChTrans1D2" presStyleIdx="1" presStyleCnt="5"/>
      <dgm:spPr/>
    </dgm:pt>
    <dgm:pt modelId="{FE94C265-2DF1-44AE-BB76-8FB2298DFFA3}" type="pres">
      <dgm:prSet presAssocID="{6D812E2F-15F3-4C71-8E59-85BA5CCB750B}" presName="hierRoot2" presStyleCnt="0">
        <dgm:presLayoutVars>
          <dgm:hierBranch val="init"/>
        </dgm:presLayoutVars>
      </dgm:prSet>
      <dgm:spPr/>
    </dgm:pt>
    <dgm:pt modelId="{5EF02D91-6F51-41B8-84CA-83E1986DB873}" type="pres">
      <dgm:prSet presAssocID="{6D812E2F-15F3-4C71-8E59-85BA5CCB750B}" presName="rootComposite" presStyleCnt="0"/>
      <dgm:spPr/>
    </dgm:pt>
    <dgm:pt modelId="{BAD5F388-EAC5-4231-B52E-9F4DABFF7F2D}" type="pres">
      <dgm:prSet presAssocID="{6D812E2F-15F3-4C71-8E59-85BA5CCB750B}" presName="rootText" presStyleLbl="node2" presStyleIdx="1" presStyleCnt="5">
        <dgm:presLayoutVars>
          <dgm:chPref val="3"/>
        </dgm:presLayoutVars>
      </dgm:prSet>
      <dgm:spPr/>
    </dgm:pt>
    <dgm:pt modelId="{29B462BC-7A56-4BCD-85BA-6C9971777A47}" type="pres">
      <dgm:prSet presAssocID="{6D812E2F-15F3-4C71-8E59-85BA5CCB750B}" presName="rootConnector" presStyleLbl="node2" presStyleIdx="1" presStyleCnt="5"/>
      <dgm:spPr/>
    </dgm:pt>
    <dgm:pt modelId="{3C61C684-B7B7-4B15-BCEB-8073B9E84168}" type="pres">
      <dgm:prSet presAssocID="{6D812E2F-15F3-4C71-8E59-85BA5CCB750B}" presName="hierChild4" presStyleCnt="0"/>
      <dgm:spPr/>
    </dgm:pt>
    <dgm:pt modelId="{A05F97DD-B266-4259-B6A4-7606D7AC99A0}" type="pres">
      <dgm:prSet presAssocID="{6D812E2F-15F3-4C71-8E59-85BA5CCB750B}" presName="hierChild5" presStyleCnt="0"/>
      <dgm:spPr/>
    </dgm:pt>
    <dgm:pt modelId="{3ECF45CD-0463-4D3F-BEAE-C9F5390FBFBD}" type="pres">
      <dgm:prSet presAssocID="{EEBA257E-B5AD-448C-8B9B-ADDCB5C82121}" presName="Name37" presStyleLbl="parChTrans1D2" presStyleIdx="2" presStyleCnt="5"/>
      <dgm:spPr/>
    </dgm:pt>
    <dgm:pt modelId="{9E61AFA4-188C-402F-80C3-068D56AEABCC}" type="pres">
      <dgm:prSet presAssocID="{B0259121-28F7-4E69-A04C-59FDD74E2A7C}" presName="hierRoot2" presStyleCnt="0">
        <dgm:presLayoutVars>
          <dgm:hierBranch val="init"/>
        </dgm:presLayoutVars>
      </dgm:prSet>
      <dgm:spPr/>
    </dgm:pt>
    <dgm:pt modelId="{BDDB771E-FFD8-4EF1-8FA9-7953543791DB}" type="pres">
      <dgm:prSet presAssocID="{B0259121-28F7-4E69-A04C-59FDD74E2A7C}" presName="rootComposite" presStyleCnt="0"/>
      <dgm:spPr/>
    </dgm:pt>
    <dgm:pt modelId="{4690ADDD-2283-4575-B3D3-CB5DB05C33F0}" type="pres">
      <dgm:prSet presAssocID="{B0259121-28F7-4E69-A04C-59FDD74E2A7C}" presName="rootText" presStyleLbl="node2" presStyleIdx="2" presStyleCnt="5">
        <dgm:presLayoutVars>
          <dgm:chPref val="3"/>
        </dgm:presLayoutVars>
      </dgm:prSet>
      <dgm:spPr/>
    </dgm:pt>
    <dgm:pt modelId="{82CA3B56-0F30-426C-BC4A-C2117915BAE6}" type="pres">
      <dgm:prSet presAssocID="{B0259121-28F7-4E69-A04C-59FDD74E2A7C}" presName="rootConnector" presStyleLbl="node2" presStyleIdx="2" presStyleCnt="5"/>
      <dgm:spPr/>
    </dgm:pt>
    <dgm:pt modelId="{748A1D05-93D6-4438-8518-CFB16CCD3910}" type="pres">
      <dgm:prSet presAssocID="{B0259121-28F7-4E69-A04C-59FDD74E2A7C}" presName="hierChild4" presStyleCnt="0"/>
      <dgm:spPr/>
    </dgm:pt>
    <dgm:pt modelId="{54994050-0901-46E1-AA89-0372F638C532}" type="pres">
      <dgm:prSet presAssocID="{B0259121-28F7-4E69-A04C-59FDD74E2A7C}" presName="hierChild5" presStyleCnt="0"/>
      <dgm:spPr/>
    </dgm:pt>
    <dgm:pt modelId="{A9397BC9-5708-4047-B150-5E3ED6C3CFE7}" type="pres">
      <dgm:prSet presAssocID="{FC9A6E4D-CCCB-440D-B5AE-F196774F1F4D}" presName="Name37" presStyleLbl="parChTrans1D2" presStyleIdx="3" presStyleCnt="5"/>
      <dgm:spPr/>
    </dgm:pt>
    <dgm:pt modelId="{F8D64414-0CF3-4337-807A-1CBF2E2B31AD}" type="pres">
      <dgm:prSet presAssocID="{9A662B97-3B6F-4824-AF9B-84CEC5B79BF4}" presName="hierRoot2" presStyleCnt="0">
        <dgm:presLayoutVars>
          <dgm:hierBranch val="init"/>
        </dgm:presLayoutVars>
      </dgm:prSet>
      <dgm:spPr/>
    </dgm:pt>
    <dgm:pt modelId="{E11F0861-8B92-4291-B3A1-027084218B47}" type="pres">
      <dgm:prSet presAssocID="{9A662B97-3B6F-4824-AF9B-84CEC5B79BF4}" presName="rootComposite" presStyleCnt="0"/>
      <dgm:spPr/>
    </dgm:pt>
    <dgm:pt modelId="{F94B70B4-D63F-4808-B7FD-C9B33B633B40}" type="pres">
      <dgm:prSet presAssocID="{9A662B97-3B6F-4824-AF9B-84CEC5B79BF4}" presName="rootText" presStyleLbl="node2" presStyleIdx="3" presStyleCnt="5" custScaleX="143102">
        <dgm:presLayoutVars>
          <dgm:chPref val="3"/>
        </dgm:presLayoutVars>
      </dgm:prSet>
      <dgm:spPr/>
    </dgm:pt>
    <dgm:pt modelId="{E56B9656-4EFE-416B-8EAD-1F1C8BBD6177}" type="pres">
      <dgm:prSet presAssocID="{9A662B97-3B6F-4824-AF9B-84CEC5B79BF4}" presName="rootConnector" presStyleLbl="node2" presStyleIdx="3" presStyleCnt="5"/>
      <dgm:spPr/>
    </dgm:pt>
    <dgm:pt modelId="{35775785-8341-4D9A-AB7C-469BD46388CE}" type="pres">
      <dgm:prSet presAssocID="{9A662B97-3B6F-4824-AF9B-84CEC5B79BF4}" presName="hierChild4" presStyleCnt="0"/>
      <dgm:spPr/>
    </dgm:pt>
    <dgm:pt modelId="{1DE299A0-748B-44D4-83B6-6D61136DB8E1}" type="pres">
      <dgm:prSet presAssocID="{9A662B97-3B6F-4824-AF9B-84CEC5B79BF4}" presName="hierChild5" presStyleCnt="0"/>
      <dgm:spPr/>
    </dgm:pt>
    <dgm:pt modelId="{A5D137C8-8537-4B46-B3D4-4D7F915E97B5}" type="pres">
      <dgm:prSet presAssocID="{7F793152-D4EE-4489-9084-34F3F13A4876}" presName="Name37" presStyleLbl="parChTrans1D2" presStyleIdx="4" presStyleCnt="5"/>
      <dgm:spPr/>
    </dgm:pt>
    <dgm:pt modelId="{5996D2B1-B1E6-484E-BCBE-415B9C4BDA40}" type="pres">
      <dgm:prSet presAssocID="{3B9826CC-BB89-46FD-8C16-6A87945E8112}" presName="hierRoot2" presStyleCnt="0">
        <dgm:presLayoutVars>
          <dgm:hierBranch val="init"/>
        </dgm:presLayoutVars>
      </dgm:prSet>
      <dgm:spPr/>
    </dgm:pt>
    <dgm:pt modelId="{5A9B0289-021C-4CF2-ABED-ED5BCC87BE4B}" type="pres">
      <dgm:prSet presAssocID="{3B9826CC-BB89-46FD-8C16-6A87945E8112}" presName="rootComposite" presStyleCnt="0"/>
      <dgm:spPr/>
    </dgm:pt>
    <dgm:pt modelId="{7E12D0B4-3916-4863-9522-286415818542}" type="pres">
      <dgm:prSet presAssocID="{3B9826CC-BB89-46FD-8C16-6A87945E8112}" presName="rootText" presStyleLbl="node2" presStyleIdx="4" presStyleCnt="5">
        <dgm:presLayoutVars>
          <dgm:chPref val="3"/>
        </dgm:presLayoutVars>
      </dgm:prSet>
      <dgm:spPr/>
    </dgm:pt>
    <dgm:pt modelId="{5B7D12CA-E614-41B6-A004-04C0144BD1FF}" type="pres">
      <dgm:prSet presAssocID="{3B9826CC-BB89-46FD-8C16-6A87945E8112}" presName="rootConnector" presStyleLbl="node2" presStyleIdx="4" presStyleCnt="5"/>
      <dgm:spPr/>
    </dgm:pt>
    <dgm:pt modelId="{8ABD0717-7148-44B2-8139-05EF58AC5487}" type="pres">
      <dgm:prSet presAssocID="{3B9826CC-BB89-46FD-8C16-6A87945E8112}" presName="hierChild4" presStyleCnt="0"/>
      <dgm:spPr/>
    </dgm:pt>
    <dgm:pt modelId="{14D9D32F-8DCE-4504-B598-0CE3746CE251}" type="pres">
      <dgm:prSet presAssocID="{3B9826CC-BB89-46FD-8C16-6A87945E8112}" presName="hierChild5" presStyleCnt="0"/>
      <dgm:spPr/>
    </dgm:pt>
    <dgm:pt modelId="{F9B96523-B8FD-4665-9BB8-01E234AA7669}" type="pres">
      <dgm:prSet presAssocID="{14A225ED-0C2F-45E3-8A48-FC76C183CE56}" presName="hierChild3" presStyleCnt="0"/>
      <dgm:spPr/>
    </dgm:pt>
  </dgm:ptLst>
  <dgm:cxnLst>
    <dgm:cxn modelId="{FE14B20A-3DC7-427F-8A0A-D1CCE4EBBDFC}" srcId="{14A225ED-0C2F-45E3-8A48-FC76C183CE56}" destId="{B0259121-28F7-4E69-A04C-59FDD74E2A7C}" srcOrd="2" destOrd="0" parTransId="{EEBA257E-B5AD-448C-8B9B-ADDCB5C82121}" sibTransId="{4B11A2A1-F551-4ABA-9EF9-87AF62155F26}"/>
    <dgm:cxn modelId="{43788D0D-F12D-488D-A0CF-5B39C45CE1F6}" srcId="{D33EB757-E31D-4275-97E4-8E10E1D5419C}" destId="{14A225ED-0C2F-45E3-8A48-FC76C183CE56}" srcOrd="0" destOrd="0" parTransId="{E0F6ACD4-9693-4054-BC22-599AAAA1E147}" sibTransId="{26D2BBCB-1D68-4367-B694-072D501E7291}"/>
    <dgm:cxn modelId="{5713F80D-43F8-4882-83F0-F599BBCD6D78}" type="presOf" srcId="{69CA7043-E645-45B7-9829-1D6141618263}" destId="{0513B0D1-CFE4-404F-95A1-784C4062DD1C}" srcOrd="0" destOrd="0" presId="urn:microsoft.com/office/officeart/2005/8/layout/orgChart1"/>
    <dgm:cxn modelId="{6924B21A-22D2-4E2E-98FD-97175BC8F610}" type="presOf" srcId="{14A225ED-0C2F-45E3-8A48-FC76C183CE56}" destId="{EFE0D21F-4293-447F-9FB2-2E5AEB61AEB0}" srcOrd="0" destOrd="0" presId="urn:microsoft.com/office/officeart/2005/8/layout/orgChart1"/>
    <dgm:cxn modelId="{CF8FC61C-4DD3-44DD-AC8D-A4138008449F}" type="presOf" srcId="{781B0408-ADFB-4615-9B18-AD7429BDAE01}" destId="{B9114846-28AB-4431-A086-EEE10A24D1DE}" srcOrd="0" destOrd="0" presId="urn:microsoft.com/office/officeart/2005/8/layout/orgChart1"/>
    <dgm:cxn modelId="{F20D9121-E3FD-42D8-A241-1661A51CAB61}" type="presOf" srcId="{B0259121-28F7-4E69-A04C-59FDD74E2A7C}" destId="{4690ADDD-2283-4575-B3D3-CB5DB05C33F0}" srcOrd="0" destOrd="0" presId="urn:microsoft.com/office/officeart/2005/8/layout/orgChart1"/>
    <dgm:cxn modelId="{7A8E8C26-1ED9-4839-9743-468C6A9473B2}" type="presOf" srcId="{EEBA257E-B5AD-448C-8B9B-ADDCB5C82121}" destId="{3ECF45CD-0463-4D3F-BEAE-C9F5390FBFBD}" srcOrd="0" destOrd="0" presId="urn:microsoft.com/office/officeart/2005/8/layout/orgChart1"/>
    <dgm:cxn modelId="{2265CC2B-150B-4748-8267-85EC6EFD68DA}" type="presOf" srcId="{14A225ED-0C2F-45E3-8A48-FC76C183CE56}" destId="{C74D5CFD-BA91-4C13-8BFF-ED964F1FF99C}" srcOrd="1" destOrd="0" presId="urn:microsoft.com/office/officeart/2005/8/layout/orgChart1"/>
    <dgm:cxn modelId="{10300135-8BB9-4161-A25B-676D3C71A92B}" srcId="{14A225ED-0C2F-45E3-8A48-FC76C183CE56}" destId="{69CA7043-E645-45B7-9829-1D6141618263}" srcOrd="0" destOrd="0" parTransId="{289692C9-5B9D-4732-A459-4887F8FB59A7}" sibTransId="{F9EA79D2-B6F6-4FE0-91C0-863197542DA3}"/>
    <dgm:cxn modelId="{2133E241-3ED3-4E17-BEAA-4B3764F2DAEE}" type="presOf" srcId="{6D812E2F-15F3-4C71-8E59-85BA5CCB750B}" destId="{29B462BC-7A56-4BCD-85BA-6C9971777A47}" srcOrd="1" destOrd="0" presId="urn:microsoft.com/office/officeart/2005/8/layout/orgChart1"/>
    <dgm:cxn modelId="{62685C6A-C45E-4854-AA00-79CE5A8E2D67}" srcId="{14A225ED-0C2F-45E3-8A48-FC76C183CE56}" destId="{9A662B97-3B6F-4824-AF9B-84CEC5B79BF4}" srcOrd="3" destOrd="0" parTransId="{FC9A6E4D-CCCB-440D-B5AE-F196774F1F4D}" sibTransId="{478F0BD1-3AAC-4811-BE6A-F6544D0C5036}"/>
    <dgm:cxn modelId="{55727A72-3509-4F8D-A612-6545801F08AC}" type="presOf" srcId="{D33EB757-E31D-4275-97E4-8E10E1D5419C}" destId="{D0022D6C-02B6-45A2-AD77-EFC2379E213F}" srcOrd="0" destOrd="0" presId="urn:microsoft.com/office/officeart/2005/8/layout/orgChart1"/>
    <dgm:cxn modelId="{00662F74-E15E-49B2-8591-454008258F29}" type="presOf" srcId="{9A662B97-3B6F-4824-AF9B-84CEC5B79BF4}" destId="{F94B70B4-D63F-4808-B7FD-C9B33B633B40}" srcOrd="0" destOrd="0" presId="urn:microsoft.com/office/officeart/2005/8/layout/orgChart1"/>
    <dgm:cxn modelId="{FE732355-0F26-493A-9742-561EC4A573ED}" srcId="{14A225ED-0C2F-45E3-8A48-FC76C183CE56}" destId="{3B9826CC-BB89-46FD-8C16-6A87945E8112}" srcOrd="4" destOrd="0" parTransId="{7F793152-D4EE-4489-9084-34F3F13A4876}" sibTransId="{3CEBCF23-B394-415D-ADDB-32F427028FDF}"/>
    <dgm:cxn modelId="{7F5BB385-1ADF-46FC-8A19-ED97591794C5}" type="presOf" srcId="{289692C9-5B9D-4732-A459-4887F8FB59A7}" destId="{1CAE50A1-C250-4137-91D6-0099DE05C441}" srcOrd="0" destOrd="0" presId="urn:microsoft.com/office/officeart/2005/8/layout/orgChart1"/>
    <dgm:cxn modelId="{8B64F797-FB75-4B74-A4D9-9ACC43F2DF6D}" type="presOf" srcId="{3B9826CC-BB89-46FD-8C16-6A87945E8112}" destId="{7E12D0B4-3916-4863-9522-286415818542}" srcOrd="0" destOrd="0" presId="urn:microsoft.com/office/officeart/2005/8/layout/orgChart1"/>
    <dgm:cxn modelId="{FC15999B-92AF-43CE-93F6-6025779AD6EB}" type="presOf" srcId="{9A662B97-3B6F-4824-AF9B-84CEC5B79BF4}" destId="{E56B9656-4EFE-416B-8EAD-1F1C8BBD6177}" srcOrd="1" destOrd="0" presId="urn:microsoft.com/office/officeart/2005/8/layout/orgChart1"/>
    <dgm:cxn modelId="{50E4D1AA-500B-4394-9A58-A25CCB5EE437}" type="presOf" srcId="{3B9826CC-BB89-46FD-8C16-6A87945E8112}" destId="{5B7D12CA-E614-41B6-A004-04C0144BD1FF}" srcOrd="1" destOrd="0" presId="urn:microsoft.com/office/officeart/2005/8/layout/orgChart1"/>
    <dgm:cxn modelId="{E84D74B7-2C2A-4829-BBB5-2BD13CC4EA92}" type="presOf" srcId="{FC9A6E4D-CCCB-440D-B5AE-F196774F1F4D}" destId="{A9397BC9-5708-4047-B150-5E3ED6C3CFE7}" srcOrd="0" destOrd="0" presId="urn:microsoft.com/office/officeart/2005/8/layout/orgChart1"/>
    <dgm:cxn modelId="{1F3C51C3-D959-43B9-B13F-C3575234A182}" type="presOf" srcId="{B0259121-28F7-4E69-A04C-59FDD74E2A7C}" destId="{82CA3B56-0F30-426C-BC4A-C2117915BAE6}" srcOrd="1" destOrd="0" presId="urn:microsoft.com/office/officeart/2005/8/layout/orgChart1"/>
    <dgm:cxn modelId="{E583EDD7-A5A5-4AF7-8ADC-27B1B8B6F40C}" type="presOf" srcId="{7F793152-D4EE-4489-9084-34F3F13A4876}" destId="{A5D137C8-8537-4B46-B3D4-4D7F915E97B5}" srcOrd="0" destOrd="0" presId="urn:microsoft.com/office/officeart/2005/8/layout/orgChart1"/>
    <dgm:cxn modelId="{2C742FDF-D042-4FC5-86C0-28C289F9B829}" type="presOf" srcId="{69CA7043-E645-45B7-9829-1D6141618263}" destId="{29862659-9807-411B-BA58-87B7E146A352}" srcOrd="1" destOrd="0" presId="urn:microsoft.com/office/officeart/2005/8/layout/orgChart1"/>
    <dgm:cxn modelId="{5DA142EC-2ABA-4479-AD84-90A321D8F63C}" srcId="{14A225ED-0C2F-45E3-8A48-FC76C183CE56}" destId="{6D812E2F-15F3-4C71-8E59-85BA5CCB750B}" srcOrd="1" destOrd="0" parTransId="{781B0408-ADFB-4615-9B18-AD7429BDAE01}" sibTransId="{1A66B8AC-3A93-402A-8692-CAE87032ACD1}"/>
    <dgm:cxn modelId="{9344DEF2-4FD5-4A21-87F3-7DC222302374}" type="presOf" srcId="{6D812E2F-15F3-4C71-8E59-85BA5CCB750B}" destId="{BAD5F388-EAC5-4231-B52E-9F4DABFF7F2D}" srcOrd="0" destOrd="0" presId="urn:microsoft.com/office/officeart/2005/8/layout/orgChart1"/>
    <dgm:cxn modelId="{F8945CE1-5E8A-4663-8C51-AEA399CE483E}" type="presParOf" srcId="{D0022D6C-02B6-45A2-AD77-EFC2379E213F}" destId="{EFADC1C6-CDB9-46E9-9F10-4FCF28D64055}" srcOrd="0" destOrd="0" presId="urn:microsoft.com/office/officeart/2005/8/layout/orgChart1"/>
    <dgm:cxn modelId="{1CCE3C1D-B712-46F5-A787-2D59AE49B068}" type="presParOf" srcId="{EFADC1C6-CDB9-46E9-9F10-4FCF28D64055}" destId="{05320170-0DD6-4AD8-9716-F4AA00B1C7D4}" srcOrd="0" destOrd="0" presId="urn:microsoft.com/office/officeart/2005/8/layout/orgChart1"/>
    <dgm:cxn modelId="{0B07B0B8-6BF5-450B-8A2D-B8EF244EB12A}" type="presParOf" srcId="{05320170-0DD6-4AD8-9716-F4AA00B1C7D4}" destId="{EFE0D21F-4293-447F-9FB2-2E5AEB61AEB0}" srcOrd="0" destOrd="0" presId="urn:microsoft.com/office/officeart/2005/8/layout/orgChart1"/>
    <dgm:cxn modelId="{A3ABA4DC-C353-462D-A42F-C54B8A84BB07}" type="presParOf" srcId="{05320170-0DD6-4AD8-9716-F4AA00B1C7D4}" destId="{C74D5CFD-BA91-4C13-8BFF-ED964F1FF99C}" srcOrd="1" destOrd="0" presId="urn:microsoft.com/office/officeart/2005/8/layout/orgChart1"/>
    <dgm:cxn modelId="{063746D6-6795-4FB4-8171-7D9A1FCED3D2}" type="presParOf" srcId="{EFADC1C6-CDB9-46E9-9F10-4FCF28D64055}" destId="{35376783-E078-4EA9-B4AA-CB206C738B4D}" srcOrd="1" destOrd="0" presId="urn:microsoft.com/office/officeart/2005/8/layout/orgChart1"/>
    <dgm:cxn modelId="{19A6921E-3AE8-46F4-9390-63EDA1D463FC}" type="presParOf" srcId="{35376783-E078-4EA9-B4AA-CB206C738B4D}" destId="{1CAE50A1-C250-4137-91D6-0099DE05C441}" srcOrd="0" destOrd="0" presId="urn:microsoft.com/office/officeart/2005/8/layout/orgChart1"/>
    <dgm:cxn modelId="{3F212859-8913-4825-9482-D1C9D40FA369}" type="presParOf" srcId="{35376783-E078-4EA9-B4AA-CB206C738B4D}" destId="{FF78B2A7-F6F6-48FA-8E99-4D865A123146}" srcOrd="1" destOrd="0" presId="urn:microsoft.com/office/officeart/2005/8/layout/orgChart1"/>
    <dgm:cxn modelId="{9423B863-EC4E-49FC-AF10-02AD0A37E57C}" type="presParOf" srcId="{FF78B2A7-F6F6-48FA-8E99-4D865A123146}" destId="{E5A08F5B-4EC1-41E7-89E8-560A75A18A8B}" srcOrd="0" destOrd="0" presId="urn:microsoft.com/office/officeart/2005/8/layout/orgChart1"/>
    <dgm:cxn modelId="{B4662B19-1948-40DF-9F0C-446C214C2989}" type="presParOf" srcId="{E5A08F5B-4EC1-41E7-89E8-560A75A18A8B}" destId="{0513B0D1-CFE4-404F-95A1-784C4062DD1C}" srcOrd="0" destOrd="0" presId="urn:microsoft.com/office/officeart/2005/8/layout/orgChart1"/>
    <dgm:cxn modelId="{59DEAA0D-C995-40AC-BDCF-8E48B9703AFC}" type="presParOf" srcId="{E5A08F5B-4EC1-41E7-89E8-560A75A18A8B}" destId="{29862659-9807-411B-BA58-87B7E146A352}" srcOrd="1" destOrd="0" presId="urn:microsoft.com/office/officeart/2005/8/layout/orgChart1"/>
    <dgm:cxn modelId="{40B814AE-0848-47AD-A1E4-3D057CFF1202}" type="presParOf" srcId="{FF78B2A7-F6F6-48FA-8E99-4D865A123146}" destId="{E315E314-0FF1-4A5A-9590-B8FD0132DF4A}" srcOrd="1" destOrd="0" presId="urn:microsoft.com/office/officeart/2005/8/layout/orgChart1"/>
    <dgm:cxn modelId="{D1E94157-7FBD-4BBD-BEA5-CDF0A469F78F}" type="presParOf" srcId="{FF78B2A7-F6F6-48FA-8E99-4D865A123146}" destId="{C4677C05-8F73-4723-8325-5B667999F44D}" srcOrd="2" destOrd="0" presId="urn:microsoft.com/office/officeart/2005/8/layout/orgChart1"/>
    <dgm:cxn modelId="{A4631096-1698-40C1-B1E4-137B2E6128BF}" type="presParOf" srcId="{35376783-E078-4EA9-B4AA-CB206C738B4D}" destId="{B9114846-28AB-4431-A086-EEE10A24D1DE}" srcOrd="2" destOrd="0" presId="urn:microsoft.com/office/officeart/2005/8/layout/orgChart1"/>
    <dgm:cxn modelId="{7C0779D2-C486-40F5-B031-33E3887E9A7B}" type="presParOf" srcId="{35376783-E078-4EA9-B4AA-CB206C738B4D}" destId="{FE94C265-2DF1-44AE-BB76-8FB2298DFFA3}" srcOrd="3" destOrd="0" presId="urn:microsoft.com/office/officeart/2005/8/layout/orgChart1"/>
    <dgm:cxn modelId="{7F66E507-79BE-4208-9A8C-30B8FD6B2537}" type="presParOf" srcId="{FE94C265-2DF1-44AE-BB76-8FB2298DFFA3}" destId="{5EF02D91-6F51-41B8-84CA-83E1986DB873}" srcOrd="0" destOrd="0" presId="urn:microsoft.com/office/officeart/2005/8/layout/orgChart1"/>
    <dgm:cxn modelId="{3A51B358-7893-42DD-ABD6-70AFA4C4A282}" type="presParOf" srcId="{5EF02D91-6F51-41B8-84CA-83E1986DB873}" destId="{BAD5F388-EAC5-4231-B52E-9F4DABFF7F2D}" srcOrd="0" destOrd="0" presId="urn:microsoft.com/office/officeart/2005/8/layout/orgChart1"/>
    <dgm:cxn modelId="{A7258E1A-EE4C-48B0-A8BB-6B16E420C7AE}" type="presParOf" srcId="{5EF02D91-6F51-41B8-84CA-83E1986DB873}" destId="{29B462BC-7A56-4BCD-85BA-6C9971777A47}" srcOrd="1" destOrd="0" presId="urn:microsoft.com/office/officeart/2005/8/layout/orgChart1"/>
    <dgm:cxn modelId="{5C1173A8-0C42-4E5D-BF48-C32508CBFF3E}" type="presParOf" srcId="{FE94C265-2DF1-44AE-BB76-8FB2298DFFA3}" destId="{3C61C684-B7B7-4B15-BCEB-8073B9E84168}" srcOrd="1" destOrd="0" presId="urn:microsoft.com/office/officeart/2005/8/layout/orgChart1"/>
    <dgm:cxn modelId="{03F1E1C6-781A-4914-8EBC-9AB4AE0C5019}" type="presParOf" srcId="{FE94C265-2DF1-44AE-BB76-8FB2298DFFA3}" destId="{A05F97DD-B266-4259-B6A4-7606D7AC99A0}" srcOrd="2" destOrd="0" presId="urn:microsoft.com/office/officeart/2005/8/layout/orgChart1"/>
    <dgm:cxn modelId="{E732362D-4495-428A-8964-A95E64E086CE}" type="presParOf" srcId="{35376783-E078-4EA9-B4AA-CB206C738B4D}" destId="{3ECF45CD-0463-4D3F-BEAE-C9F5390FBFBD}" srcOrd="4" destOrd="0" presId="urn:microsoft.com/office/officeart/2005/8/layout/orgChart1"/>
    <dgm:cxn modelId="{B4F41A6A-2A71-47C7-838F-A0AF2A0F7CA5}" type="presParOf" srcId="{35376783-E078-4EA9-B4AA-CB206C738B4D}" destId="{9E61AFA4-188C-402F-80C3-068D56AEABCC}" srcOrd="5" destOrd="0" presId="urn:microsoft.com/office/officeart/2005/8/layout/orgChart1"/>
    <dgm:cxn modelId="{52ECFBF8-A412-4339-9B17-3429D93874FD}" type="presParOf" srcId="{9E61AFA4-188C-402F-80C3-068D56AEABCC}" destId="{BDDB771E-FFD8-4EF1-8FA9-7953543791DB}" srcOrd="0" destOrd="0" presId="urn:microsoft.com/office/officeart/2005/8/layout/orgChart1"/>
    <dgm:cxn modelId="{13D21AA5-C873-413D-9CA8-B3D99095E6D4}" type="presParOf" srcId="{BDDB771E-FFD8-4EF1-8FA9-7953543791DB}" destId="{4690ADDD-2283-4575-B3D3-CB5DB05C33F0}" srcOrd="0" destOrd="0" presId="urn:microsoft.com/office/officeart/2005/8/layout/orgChart1"/>
    <dgm:cxn modelId="{F5C34DAF-4994-4347-9955-E0FF5411621F}" type="presParOf" srcId="{BDDB771E-FFD8-4EF1-8FA9-7953543791DB}" destId="{82CA3B56-0F30-426C-BC4A-C2117915BAE6}" srcOrd="1" destOrd="0" presId="urn:microsoft.com/office/officeart/2005/8/layout/orgChart1"/>
    <dgm:cxn modelId="{99508354-118F-42A9-AED5-BEB821DDF8F8}" type="presParOf" srcId="{9E61AFA4-188C-402F-80C3-068D56AEABCC}" destId="{748A1D05-93D6-4438-8518-CFB16CCD3910}" srcOrd="1" destOrd="0" presId="urn:microsoft.com/office/officeart/2005/8/layout/orgChart1"/>
    <dgm:cxn modelId="{D5999569-6C55-4689-A82D-2F4ECB232910}" type="presParOf" srcId="{9E61AFA4-188C-402F-80C3-068D56AEABCC}" destId="{54994050-0901-46E1-AA89-0372F638C532}" srcOrd="2" destOrd="0" presId="urn:microsoft.com/office/officeart/2005/8/layout/orgChart1"/>
    <dgm:cxn modelId="{6FCCE271-6DF8-4D41-B9EE-B2BF04526F7E}" type="presParOf" srcId="{35376783-E078-4EA9-B4AA-CB206C738B4D}" destId="{A9397BC9-5708-4047-B150-5E3ED6C3CFE7}" srcOrd="6" destOrd="0" presId="urn:microsoft.com/office/officeart/2005/8/layout/orgChart1"/>
    <dgm:cxn modelId="{74FD8B51-12B9-4243-8788-4FB2D6EB5C6E}" type="presParOf" srcId="{35376783-E078-4EA9-B4AA-CB206C738B4D}" destId="{F8D64414-0CF3-4337-807A-1CBF2E2B31AD}" srcOrd="7" destOrd="0" presId="urn:microsoft.com/office/officeart/2005/8/layout/orgChart1"/>
    <dgm:cxn modelId="{05AFD8E3-D198-496B-BB04-A7DD79CC5CE7}" type="presParOf" srcId="{F8D64414-0CF3-4337-807A-1CBF2E2B31AD}" destId="{E11F0861-8B92-4291-B3A1-027084218B47}" srcOrd="0" destOrd="0" presId="urn:microsoft.com/office/officeart/2005/8/layout/orgChart1"/>
    <dgm:cxn modelId="{B45A211B-2A35-4012-A459-460440FFB2A8}" type="presParOf" srcId="{E11F0861-8B92-4291-B3A1-027084218B47}" destId="{F94B70B4-D63F-4808-B7FD-C9B33B633B40}" srcOrd="0" destOrd="0" presId="urn:microsoft.com/office/officeart/2005/8/layout/orgChart1"/>
    <dgm:cxn modelId="{273CF99B-63F0-49E6-9AC6-19C267210001}" type="presParOf" srcId="{E11F0861-8B92-4291-B3A1-027084218B47}" destId="{E56B9656-4EFE-416B-8EAD-1F1C8BBD6177}" srcOrd="1" destOrd="0" presId="urn:microsoft.com/office/officeart/2005/8/layout/orgChart1"/>
    <dgm:cxn modelId="{BA6942A5-CDE0-47E9-8D3A-B45EDAE6F59D}" type="presParOf" srcId="{F8D64414-0CF3-4337-807A-1CBF2E2B31AD}" destId="{35775785-8341-4D9A-AB7C-469BD46388CE}" srcOrd="1" destOrd="0" presId="urn:microsoft.com/office/officeart/2005/8/layout/orgChart1"/>
    <dgm:cxn modelId="{31B85D70-797C-416B-B582-16745F8208BD}" type="presParOf" srcId="{F8D64414-0CF3-4337-807A-1CBF2E2B31AD}" destId="{1DE299A0-748B-44D4-83B6-6D61136DB8E1}" srcOrd="2" destOrd="0" presId="urn:microsoft.com/office/officeart/2005/8/layout/orgChart1"/>
    <dgm:cxn modelId="{E5F37D15-4403-48F8-8127-5D0652002976}" type="presParOf" srcId="{35376783-E078-4EA9-B4AA-CB206C738B4D}" destId="{A5D137C8-8537-4B46-B3D4-4D7F915E97B5}" srcOrd="8" destOrd="0" presId="urn:microsoft.com/office/officeart/2005/8/layout/orgChart1"/>
    <dgm:cxn modelId="{5C41D4AB-36B1-434F-8BFB-9E9F770D5AA6}" type="presParOf" srcId="{35376783-E078-4EA9-B4AA-CB206C738B4D}" destId="{5996D2B1-B1E6-484E-BCBE-415B9C4BDA40}" srcOrd="9" destOrd="0" presId="urn:microsoft.com/office/officeart/2005/8/layout/orgChart1"/>
    <dgm:cxn modelId="{310620C3-41EC-4012-8B58-633C9A7D5B7C}" type="presParOf" srcId="{5996D2B1-B1E6-484E-BCBE-415B9C4BDA40}" destId="{5A9B0289-021C-4CF2-ABED-ED5BCC87BE4B}" srcOrd="0" destOrd="0" presId="urn:microsoft.com/office/officeart/2005/8/layout/orgChart1"/>
    <dgm:cxn modelId="{E322D4D6-4887-45F4-AA8D-2CA252A96E35}" type="presParOf" srcId="{5A9B0289-021C-4CF2-ABED-ED5BCC87BE4B}" destId="{7E12D0B4-3916-4863-9522-286415818542}" srcOrd="0" destOrd="0" presId="urn:microsoft.com/office/officeart/2005/8/layout/orgChart1"/>
    <dgm:cxn modelId="{22F7B2E0-1466-4999-9EDB-8AA8713FB14D}" type="presParOf" srcId="{5A9B0289-021C-4CF2-ABED-ED5BCC87BE4B}" destId="{5B7D12CA-E614-41B6-A004-04C0144BD1FF}" srcOrd="1" destOrd="0" presId="urn:microsoft.com/office/officeart/2005/8/layout/orgChart1"/>
    <dgm:cxn modelId="{0071C194-7EE8-42A1-963A-E183F1CE39E8}" type="presParOf" srcId="{5996D2B1-B1E6-484E-BCBE-415B9C4BDA40}" destId="{8ABD0717-7148-44B2-8139-05EF58AC5487}" srcOrd="1" destOrd="0" presId="urn:microsoft.com/office/officeart/2005/8/layout/orgChart1"/>
    <dgm:cxn modelId="{A238EAB8-1482-4B29-A7E8-EE1F6836C51F}" type="presParOf" srcId="{5996D2B1-B1E6-484E-BCBE-415B9C4BDA40}" destId="{14D9D32F-8DCE-4504-B598-0CE3746CE251}" srcOrd="2" destOrd="0" presId="urn:microsoft.com/office/officeart/2005/8/layout/orgChart1"/>
    <dgm:cxn modelId="{11730545-F8CD-4D83-85FD-2851A8496D4F}" type="presParOf" srcId="{EFADC1C6-CDB9-46E9-9F10-4FCF28D64055}" destId="{F9B96523-B8FD-4665-9BB8-01E234AA7669}"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3EB757-E31D-4275-97E4-8E10E1D5419C}" type="doc">
      <dgm:prSet loTypeId="urn:microsoft.com/office/officeart/2005/8/layout/StepDownProcess" loCatId="process" qsTypeId="urn:microsoft.com/office/officeart/2005/8/quickstyle/simple1" qsCatId="simple" csTypeId="urn:microsoft.com/office/officeart/2005/8/colors/accent4_1" csCatId="accent4" phldr="1"/>
      <dgm:spPr/>
    </dgm:pt>
    <dgm:pt modelId="{6D812E2F-15F3-4C71-8E59-85BA5CCB750B}">
      <dgm:prSet phldrT="[Text]"/>
      <dgm:spPr/>
      <dgm:t>
        <a:bodyPr/>
        <a:lstStyle/>
        <a:p>
          <a:r>
            <a:rPr lang="en-US"/>
            <a:t>Intake</a:t>
          </a:r>
        </a:p>
      </dgm:t>
    </dgm:pt>
    <dgm:pt modelId="{781B0408-ADFB-4615-9B18-AD7429BDAE01}" type="parTrans" cxnId="{5DA142EC-2ABA-4479-AD84-90A321D8F63C}">
      <dgm:prSet/>
      <dgm:spPr/>
      <dgm:t>
        <a:bodyPr/>
        <a:lstStyle/>
        <a:p>
          <a:endParaRPr lang="en-US"/>
        </a:p>
      </dgm:t>
    </dgm:pt>
    <dgm:pt modelId="{1A66B8AC-3A93-402A-8692-CAE87032ACD1}" type="sibTrans" cxnId="{5DA142EC-2ABA-4479-AD84-90A321D8F63C}">
      <dgm:prSet/>
      <dgm:spPr/>
      <dgm:t>
        <a:bodyPr/>
        <a:lstStyle/>
        <a:p>
          <a:endParaRPr lang="en-US"/>
        </a:p>
      </dgm:t>
    </dgm:pt>
    <dgm:pt modelId="{EA31A3D4-70BE-4D70-B7C4-185C7AAA8AAF}">
      <dgm:prSet phldrT="[Text]"/>
      <dgm:spPr/>
      <dgm:t>
        <a:bodyPr/>
        <a:lstStyle/>
        <a:p>
          <a:r>
            <a:rPr lang="en-US"/>
            <a:t>Investigation</a:t>
          </a:r>
        </a:p>
      </dgm:t>
    </dgm:pt>
    <dgm:pt modelId="{93D07327-9D7A-406C-93D5-6492B07B8237}" type="parTrans" cxnId="{71F3AB73-4340-4D41-804A-05423D4A09C1}">
      <dgm:prSet/>
      <dgm:spPr/>
      <dgm:t>
        <a:bodyPr/>
        <a:lstStyle/>
        <a:p>
          <a:endParaRPr lang="en-US"/>
        </a:p>
      </dgm:t>
    </dgm:pt>
    <dgm:pt modelId="{5FDF63AE-0DE6-4D43-B6CA-703541D3B739}" type="sibTrans" cxnId="{71F3AB73-4340-4D41-804A-05423D4A09C1}">
      <dgm:prSet/>
      <dgm:spPr/>
      <dgm:t>
        <a:bodyPr/>
        <a:lstStyle/>
        <a:p>
          <a:endParaRPr lang="en-US"/>
        </a:p>
      </dgm:t>
    </dgm:pt>
    <dgm:pt modelId="{9A662B97-3B6F-4824-AF9B-84CEC5B79BF4}">
      <dgm:prSet phldrT="[Text]"/>
      <dgm:spPr/>
      <dgm:t>
        <a:bodyPr/>
        <a:lstStyle/>
        <a:p>
          <a:r>
            <a:rPr lang="en-US"/>
            <a:t>Findings</a:t>
          </a:r>
        </a:p>
      </dgm:t>
    </dgm:pt>
    <dgm:pt modelId="{FC9A6E4D-CCCB-440D-B5AE-F196774F1F4D}" type="parTrans" cxnId="{62685C6A-C45E-4854-AA00-79CE5A8E2D67}">
      <dgm:prSet/>
      <dgm:spPr/>
      <dgm:t>
        <a:bodyPr/>
        <a:lstStyle/>
        <a:p>
          <a:endParaRPr lang="en-US"/>
        </a:p>
      </dgm:t>
    </dgm:pt>
    <dgm:pt modelId="{478F0BD1-3AAC-4811-BE6A-F6544D0C5036}" type="sibTrans" cxnId="{62685C6A-C45E-4854-AA00-79CE5A8E2D67}">
      <dgm:prSet/>
      <dgm:spPr/>
      <dgm:t>
        <a:bodyPr/>
        <a:lstStyle/>
        <a:p>
          <a:endParaRPr lang="en-US"/>
        </a:p>
      </dgm:t>
    </dgm:pt>
    <dgm:pt modelId="{3B9826CC-BB89-46FD-8C16-6A87945E8112}">
      <dgm:prSet phldrT="[Text]"/>
      <dgm:spPr/>
      <dgm:t>
        <a:bodyPr/>
        <a:lstStyle/>
        <a:p>
          <a:r>
            <a:rPr lang="en-US"/>
            <a:t>Corrective Action &amp; Discipline</a:t>
          </a:r>
        </a:p>
      </dgm:t>
    </dgm:pt>
    <dgm:pt modelId="{7F793152-D4EE-4489-9084-34F3F13A4876}" type="parTrans" cxnId="{FE732355-0F26-493A-9742-561EC4A573ED}">
      <dgm:prSet/>
      <dgm:spPr/>
      <dgm:t>
        <a:bodyPr/>
        <a:lstStyle/>
        <a:p>
          <a:endParaRPr lang="en-US"/>
        </a:p>
      </dgm:t>
    </dgm:pt>
    <dgm:pt modelId="{3CEBCF23-B394-415D-ADDB-32F427028FDF}" type="sibTrans" cxnId="{FE732355-0F26-493A-9742-561EC4A573ED}">
      <dgm:prSet/>
      <dgm:spPr/>
      <dgm:t>
        <a:bodyPr/>
        <a:lstStyle/>
        <a:p>
          <a:endParaRPr lang="en-US"/>
        </a:p>
      </dgm:t>
    </dgm:pt>
    <dgm:pt modelId="{069335B6-9A54-4EA9-89A4-C36330869695}">
      <dgm:prSet phldrT="[Text]"/>
      <dgm:spPr/>
      <dgm:t>
        <a:bodyPr/>
        <a:lstStyle/>
        <a:p>
          <a:r>
            <a:rPr lang="en-US"/>
            <a:t>Appeals</a:t>
          </a:r>
        </a:p>
      </dgm:t>
    </dgm:pt>
    <dgm:pt modelId="{2CD5B018-E31B-48DE-944A-E88BE00AC3BC}" type="parTrans" cxnId="{45DBCFB6-5D27-40B2-A7DF-30BE5FF62A1F}">
      <dgm:prSet/>
      <dgm:spPr/>
      <dgm:t>
        <a:bodyPr/>
        <a:lstStyle/>
        <a:p>
          <a:endParaRPr lang="en-US"/>
        </a:p>
      </dgm:t>
    </dgm:pt>
    <dgm:pt modelId="{9B18D4F4-C66D-42EB-8C98-AE6C4B74D9B8}" type="sibTrans" cxnId="{45DBCFB6-5D27-40B2-A7DF-30BE5FF62A1F}">
      <dgm:prSet/>
      <dgm:spPr/>
      <dgm:t>
        <a:bodyPr/>
        <a:lstStyle/>
        <a:p>
          <a:endParaRPr lang="en-US"/>
        </a:p>
      </dgm:t>
    </dgm:pt>
    <dgm:pt modelId="{2AF08902-B043-4EAC-9961-82597442776B}" type="pres">
      <dgm:prSet presAssocID="{D33EB757-E31D-4275-97E4-8E10E1D5419C}" presName="rootnode" presStyleCnt="0">
        <dgm:presLayoutVars>
          <dgm:chMax/>
          <dgm:chPref/>
          <dgm:dir/>
          <dgm:animLvl val="lvl"/>
        </dgm:presLayoutVars>
      </dgm:prSet>
      <dgm:spPr/>
    </dgm:pt>
    <dgm:pt modelId="{6FD94D00-4030-4C13-BB60-77BAE340DADE}" type="pres">
      <dgm:prSet presAssocID="{6D812E2F-15F3-4C71-8E59-85BA5CCB750B}" presName="composite" presStyleCnt="0"/>
      <dgm:spPr/>
    </dgm:pt>
    <dgm:pt modelId="{3FCD8713-CE91-4561-AC39-756FFC14BFBC}" type="pres">
      <dgm:prSet presAssocID="{6D812E2F-15F3-4C71-8E59-85BA5CCB750B}" presName="bentUpArrow1" presStyleLbl="alignImgPlace1" presStyleIdx="0" presStyleCnt="4">
        <dgm:style>
          <a:lnRef idx="1">
            <a:schemeClr val="accent4"/>
          </a:lnRef>
          <a:fillRef idx="2">
            <a:schemeClr val="accent4"/>
          </a:fillRef>
          <a:effectRef idx="1">
            <a:schemeClr val="accent4"/>
          </a:effectRef>
          <a:fontRef idx="minor">
            <a:schemeClr val="dk1"/>
          </a:fontRef>
        </dgm:style>
      </dgm:prSet>
      <dgm:spPr/>
    </dgm:pt>
    <dgm:pt modelId="{749D4239-9D02-4860-8A70-B71EEA6F574F}" type="pres">
      <dgm:prSet presAssocID="{6D812E2F-15F3-4C71-8E59-85BA5CCB750B}" presName="ParentText" presStyleLbl="node1" presStyleIdx="0" presStyleCnt="5">
        <dgm:presLayoutVars>
          <dgm:chMax val="1"/>
          <dgm:chPref val="1"/>
          <dgm:bulletEnabled val="1"/>
        </dgm:presLayoutVars>
      </dgm:prSet>
      <dgm:spPr/>
    </dgm:pt>
    <dgm:pt modelId="{436FDD6B-01C2-476D-9D89-E07574A1B5AB}" type="pres">
      <dgm:prSet presAssocID="{6D812E2F-15F3-4C71-8E59-85BA5CCB750B}" presName="ChildText" presStyleLbl="revTx" presStyleIdx="0" presStyleCnt="4">
        <dgm:presLayoutVars>
          <dgm:chMax val="0"/>
          <dgm:chPref val="0"/>
          <dgm:bulletEnabled val="1"/>
        </dgm:presLayoutVars>
      </dgm:prSet>
      <dgm:spPr/>
    </dgm:pt>
    <dgm:pt modelId="{5C488A8C-F240-4C43-AA67-1B603172741F}" type="pres">
      <dgm:prSet presAssocID="{1A66B8AC-3A93-402A-8692-CAE87032ACD1}" presName="sibTrans" presStyleCnt="0"/>
      <dgm:spPr/>
    </dgm:pt>
    <dgm:pt modelId="{1DA5447F-627B-4C80-81F2-8CA7573E9708}" type="pres">
      <dgm:prSet presAssocID="{EA31A3D4-70BE-4D70-B7C4-185C7AAA8AAF}" presName="composite" presStyleCnt="0"/>
      <dgm:spPr/>
    </dgm:pt>
    <dgm:pt modelId="{0245EB3B-9A37-4329-8E2B-252E3EFB71A3}" type="pres">
      <dgm:prSet presAssocID="{EA31A3D4-70BE-4D70-B7C4-185C7AAA8AAF}" presName="bentUpArrow1" presStyleLbl="alignImgPlace1" presStyleIdx="1" presStyleCnt="4">
        <dgm:style>
          <a:lnRef idx="1">
            <a:schemeClr val="accent4"/>
          </a:lnRef>
          <a:fillRef idx="2">
            <a:schemeClr val="accent4"/>
          </a:fillRef>
          <a:effectRef idx="1">
            <a:schemeClr val="accent4"/>
          </a:effectRef>
          <a:fontRef idx="minor">
            <a:schemeClr val="dk1"/>
          </a:fontRef>
        </dgm:style>
      </dgm:prSet>
      <dgm:spPr/>
    </dgm:pt>
    <dgm:pt modelId="{894661A8-3F00-4F93-AE86-A372F19F5DAC}" type="pres">
      <dgm:prSet presAssocID="{EA31A3D4-70BE-4D70-B7C4-185C7AAA8AAF}" presName="ParentText" presStyleLbl="node1" presStyleIdx="1" presStyleCnt="5">
        <dgm:presLayoutVars>
          <dgm:chMax val="1"/>
          <dgm:chPref val="1"/>
          <dgm:bulletEnabled val="1"/>
        </dgm:presLayoutVars>
      </dgm:prSet>
      <dgm:spPr/>
    </dgm:pt>
    <dgm:pt modelId="{09415820-A06B-4706-B3FA-27502339949E}" type="pres">
      <dgm:prSet presAssocID="{EA31A3D4-70BE-4D70-B7C4-185C7AAA8AAF}" presName="ChildText" presStyleLbl="revTx" presStyleIdx="1" presStyleCnt="4">
        <dgm:presLayoutVars>
          <dgm:chMax val="0"/>
          <dgm:chPref val="0"/>
          <dgm:bulletEnabled val="1"/>
        </dgm:presLayoutVars>
      </dgm:prSet>
      <dgm:spPr/>
    </dgm:pt>
    <dgm:pt modelId="{1AD5C49A-5769-4512-80F3-15A5629A126F}" type="pres">
      <dgm:prSet presAssocID="{5FDF63AE-0DE6-4D43-B6CA-703541D3B739}" presName="sibTrans" presStyleCnt="0"/>
      <dgm:spPr/>
    </dgm:pt>
    <dgm:pt modelId="{EA3DCFFD-A676-4C19-BCF2-148748B9052F}" type="pres">
      <dgm:prSet presAssocID="{9A662B97-3B6F-4824-AF9B-84CEC5B79BF4}" presName="composite" presStyleCnt="0"/>
      <dgm:spPr/>
    </dgm:pt>
    <dgm:pt modelId="{8292F62A-90D1-4CF3-B048-941CA63BDCA4}" type="pres">
      <dgm:prSet presAssocID="{9A662B97-3B6F-4824-AF9B-84CEC5B79BF4}" presName="bentUpArrow1" presStyleLbl="alignImgPlace1" presStyleIdx="2" presStyleCnt="4">
        <dgm:style>
          <a:lnRef idx="1">
            <a:schemeClr val="accent4"/>
          </a:lnRef>
          <a:fillRef idx="2">
            <a:schemeClr val="accent4"/>
          </a:fillRef>
          <a:effectRef idx="1">
            <a:schemeClr val="accent4"/>
          </a:effectRef>
          <a:fontRef idx="minor">
            <a:schemeClr val="dk1"/>
          </a:fontRef>
        </dgm:style>
      </dgm:prSet>
      <dgm:spPr/>
    </dgm:pt>
    <dgm:pt modelId="{879D223D-87F8-4129-89A5-38A9C650D231}" type="pres">
      <dgm:prSet presAssocID="{9A662B97-3B6F-4824-AF9B-84CEC5B79BF4}" presName="ParentText" presStyleLbl="node1" presStyleIdx="2" presStyleCnt="5">
        <dgm:presLayoutVars>
          <dgm:chMax val="1"/>
          <dgm:chPref val="1"/>
          <dgm:bulletEnabled val="1"/>
        </dgm:presLayoutVars>
      </dgm:prSet>
      <dgm:spPr/>
    </dgm:pt>
    <dgm:pt modelId="{94BFE077-A28B-44F3-96BA-F8B997FBFC88}" type="pres">
      <dgm:prSet presAssocID="{9A662B97-3B6F-4824-AF9B-84CEC5B79BF4}" presName="ChildText" presStyleLbl="revTx" presStyleIdx="2" presStyleCnt="4">
        <dgm:presLayoutVars>
          <dgm:chMax val="0"/>
          <dgm:chPref val="0"/>
          <dgm:bulletEnabled val="1"/>
        </dgm:presLayoutVars>
      </dgm:prSet>
      <dgm:spPr/>
    </dgm:pt>
    <dgm:pt modelId="{1F249F2A-7AAE-473C-93E4-28EAC5E25ADD}" type="pres">
      <dgm:prSet presAssocID="{478F0BD1-3AAC-4811-BE6A-F6544D0C5036}" presName="sibTrans" presStyleCnt="0"/>
      <dgm:spPr/>
    </dgm:pt>
    <dgm:pt modelId="{48AA099C-F123-490A-AC7F-53F8333E9178}" type="pres">
      <dgm:prSet presAssocID="{3B9826CC-BB89-46FD-8C16-6A87945E8112}" presName="composite" presStyleCnt="0"/>
      <dgm:spPr/>
    </dgm:pt>
    <dgm:pt modelId="{A1F36D2E-0960-402B-85B6-67A8539718C4}" type="pres">
      <dgm:prSet presAssocID="{3B9826CC-BB89-46FD-8C16-6A87945E8112}" presName="bentUpArrow1" presStyleLbl="alignImgPlace1" presStyleIdx="3" presStyleCnt="4">
        <dgm:style>
          <a:lnRef idx="1">
            <a:schemeClr val="accent4"/>
          </a:lnRef>
          <a:fillRef idx="2">
            <a:schemeClr val="accent4"/>
          </a:fillRef>
          <a:effectRef idx="1">
            <a:schemeClr val="accent4"/>
          </a:effectRef>
          <a:fontRef idx="minor">
            <a:schemeClr val="dk1"/>
          </a:fontRef>
        </dgm:style>
      </dgm:prSet>
      <dgm:spPr/>
    </dgm:pt>
    <dgm:pt modelId="{898EB218-B950-4FF5-AB9D-374085CE4D56}" type="pres">
      <dgm:prSet presAssocID="{3B9826CC-BB89-46FD-8C16-6A87945E8112}" presName="ParentText" presStyleLbl="node1" presStyleIdx="3" presStyleCnt="5">
        <dgm:presLayoutVars>
          <dgm:chMax val="1"/>
          <dgm:chPref val="1"/>
          <dgm:bulletEnabled val="1"/>
        </dgm:presLayoutVars>
      </dgm:prSet>
      <dgm:spPr/>
    </dgm:pt>
    <dgm:pt modelId="{3E896C32-22D4-4BC8-A3C1-08F878518520}" type="pres">
      <dgm:prSet presAssocID="{3B9826CC-BB89-46FD-8C16-6A87945E8112}" presName="ChildText" presStyleLbl="revTx" presStyleIdx="3" presStyleCnt="4">
        <dgm:presLayoutVars>
          <dgm:chMax val="0"/>
          <dgm:chPref val="0"/>
          <dgm:bulletEnabled val="1"/>
        </dgm:presLayoutVars>
      </dgm:prSet>
      <dgm:spPr/>
    </dgm:pt>
    <dgm:pt modelId="{AF602F8A-469D-467F-98EA-9D6D19DC4845}" type="pres">
      <dgm:prSet presAssocID="{3CEBCF23-B394-415D-ADDB-32F427028FDF}" presName="sibTrans" presStyleCnt="0"/>
      <dgm:spPr/>
    </dgm:pt>
    <dgm:pt modelId="{0CB9A5D4-F08B-4646-A4FB-C1AED50125BC}" type="pres">
      <dgm:prSet presAssocID="{069335B6-9A54-4EA9-89A4-C36330869695}" presName="composite" presStyleCnt="0"/>
      <dgm:spPr/>
    </dgm:pt>
    <dgm:pt modelId="{1ED16982-ED17-4EEB-8F1A-42D8801AD801}" type="pres">
      <dgm:prSet presAssocID="{069335B6-9A54-4EA9-89A4-C36330869695}" presName="ParentText" presStyleLbl="node1" presStyleIdx="4" presStyleCnt="5">
        <dgm:presLayoutVars>
          <dgm:chMax val="1"/>
          <dgm:chPref val="1"/>
          <dgm:bulletEnabled val="1"/>
        </dgm:presLayoutVars>
      </dgm:prSet>
      <dgm:spPr/>
    </dgm:pt>
  </dgm:ptLst>
  <dgm:cxnLst>
    <dgm:cxn modelId="{C6B97603-71B4-4BA3-91DE-CC285C38D2A5}" type="presOf" srcId="{069335B6-9A54-4EA9-89A4-C36330869695}" destId="{1ED16982-ED17-4EEB-8F1A-42D8801AD801}" srcOrd="0" destOrd="0" presId="urn:microsoft.com/office/officeart/2005/8/layout/StepDownProcess"/>
    <dgm:cxn modelId="{12D2490E-873B-437A-975E-1FE849955706}" type="presOf" srcId="{3B9826CC-BB89-46FD-8C16-6A87945E8112}" destId="{898EB218-B950-4FF5-AB9D-374085CE4D56}" srcOrd="0" destOrd="0" presId="urn:microsoft.com/office/officeart/2005/8/layout/StepDownProcess"/>
    <dgm:cxn modelId="{F20F161D-F787-40EB-82B6-0D11F05F50DD}" type="presOf" srcId="{D33EB757-E31D-4275-97E4-8E10E1D5419C}" destId="{2AF08902-B043-4EAC-9961-82597442776B}" srcOrd="0" destOrd="0" presId="urn:microsoft.com/office/officeart/2005/8/layout/StepDownProcess"/>
    <dgm:cxn modelId="{D27B2364-1952-4446-A504-634EB2AC114F}" type="presOf" srcId="{6D812E2F-15F3-4C71-8E59-85BA5CCB750B}" destId="{749D4239-9D02-4860-8A70-B71EEA6F574F}" srcOrd="0" destOrd="0" presId="urn:microsoft.com/office/officeart/2005/8/layout/StepDownProcess"/>
    <dgm:cxn modelId="{62685C6A-C45E-4854-AA00-79CE5A8E2D67}" srcId="{D33EB757-E31D-4275-97E4-8E10E1D5419C}" destId="{9A662B97-3B6F-4824-AF9B-84CEC5B79BF4}" srcOrd="2" destOrd="0" parTransId="{FC9A6E4D-CCCB-440D-B5AE-F196774F1F4D}" sibTransId="{478F0BD1-3AAC-4811-BE6A-F6544D0C5036}"/>
    <dgm:cxn modelId="{71F3AB73-4340-4D41-804A-05423D4A09C1}" srcId="{D33EB757-E31D-4275-97E4-8E10E1D5419C}" destId="{EA31A3D4-70BE-4D70-B7C4-185C7AAA8AAF}" srcOrd="1" destOrd="0" parTransId="{93D07327-9D7A-406C-93D5-6492B07B8237}" sibTransId="{5FDF63AE-0DE6-4D43-B6CA-703541D3B739}"/>
    <dgm:cxn modelId="{FE732355-0F26-493A-9742-561EC4A573ED}" srcId="{D33EB757-E31D-4275-97E4-8E10E1D5419C}" destId="{3B9826CC-BB89-46FD-8C16-6A87945E8112}" srcOrd="3" destOrd="0" parTransId="{7F793152-D4EE-4489-9084-34F3F13A4876}" sibTransId="{3CEBCF23-B394-415D-ADDB-32F427028FDF}"/>
    <dgm:cxn modelId="{45DBCFB6-5D27-40B2-A7DF-30BE5FF62A1F}" srcId="{D33EB757-E31D-4275-97E4-8E10E1D5419C}" destId="{069335B6-9A54-4EA9-89A4-C36330869695}" srcOrd="4" destOrd="0" parTransId="{2CD5B018-E31B-48DE-944A-E88BE00AC3BC}" sibTransId="{9B18D4F4-C66D-42EB-8C98-AE6C4B74D9B8}"/>
    <dgm:cxn modelId="{A6A98BE7-8B28-47C0-A61F-48766FB42D13}" type="presOf" srcId="{EA31A3D4-70BE-4D70-B7C4-185C7AAA8AAF}" destId="{894661A8-3F00-4F93-AE86-A372F19F5DAC}" srcOrd="0" destOrd="0" presId="urn:microsoft.com/office/officeart/2005/8/layout/StepDownProcess"/>
    <dgm:cxn modelId="{5DA142EC-2ABA-4479-AD84-90A321D8F63C}" srcId="{D33EB757-E31D-4275-97E4-8E10E1D5419C}" destId="{6D812E2F-15F3-4C71-8E59-85BA5CCB750B}" srcOrd="0" destOrd="0" parTransId="{781B0408-ADFB-4615-9B18-AD7429BDAE01}" sibTransId="{1A66B8AC-3A93-402A-8692-CAE87032ACD1}"/>
    <dgm:cxn modelId="{ED0A1AEF-F5F2-4735-836E-3BDA7AB48BCB}" type="presOf" srcId="{9A662B97-3B6F-4824-AF9B-84CEC5B79BF4}" destId="{879D223D-87F8-4129-89A5-38A9C650D231}" srcOrd="0" destOrd="0" presId="urn:microsoft.com/office/officeart/2005/8/layout/StepDownProcess"/>
    <dgm:cxn modelId="{5C6631BE-DA23-41F7-B23E-4AFD71A37680}" type="presParOf" srcId="{2AF08902-B043-4EAC-9961-82597442776B}" destId="{6FD94D00-4030-4C13-BB60-77BAE340DADE}" srcOrd="0" destOrd="0" presId="urn:microsoft.com/office/officeart/2005/8/layout/StepDownProcess"/>
    <dgm:cxn modelId="{276E5434-F7AC-4B7C-BF19-167F336BDE60}" type="presParOf" srcId="{6FD94D00-4030-4C13-BB60-77BAE340DADE}" destId="{3FCD8713-CE91-4561-AC39-756FFC14BFBC}" srcOrd="0" destOrd="0" presId="urn:microsoft.com/office/officeart/2005/8/layout/StepDownProcess"/>
    <dgm:cxn modelId="{E1299014-221D-4BC8-A037-DAF7EAC3C70F}" type="presParOf" srcId="{6FD94D00-4030-4C13-BB60-77BAE340DADE}" destId="{749D4239-9D02-4860-8A70-B71EEA6F574F}" srcOrd="1" destOrd="0" presId="urn:microsoft.com/office/officeart/2005/8/layout/StepDownProcess"/>
    <dgm:cxn modelId="{96CDEE4F-9F02-48FD-BC9B-091DDA4EEECB}" type="presParOf" srcId="{6FD94D00-4030-4C13-BB60-77BAE340DADE}" destId="{436FDD6B-01C2-476D-9D89-E07574A1B5AB}" srcOrd="2" destOrd="0" presId="urn:microsoft.com/office/officeart/2005/8/layout/StepDownProcess"/>
    <dgm:cxn modelId="{FE0C4559-7681-42BF-89B1-56D79C6D3DC9}" type="presParOf" srcId="{2AF08902-B043-4EAC-9961-82597442776B}" destId="{5C488A8C-F240-4C43-AA67-1B603172741F}" srcOrd="1" destOrd="0" presId="urn:microsoft.com/office/officeart/2005/8/layout/StepDownProcess"/>
    <dgm:cxn modelId="{A2191B12-C620-43F2-AF3F-D3F064D527A6}" type="presParOf" srcId="{2AF08902-B043-4EAC-9961-82597442776B}" destId="{1DA5447F-627B-4C80-81F2-8CA7573E9708}" srcOrd="2" destOrd="0" presId="urn:microsoft.com/office/officeart/2005/8/layout/StepDownProcess"/>
    <dgm:cxn modelId="{F23929C7-C4E0-4AB5-A0B2-E0326E1AD192}" type="presParOf" srcId="{1DA5447F-627B-4C80-81F2-8CA7573E9708}" destId="{0245EB3B-9A37-4329-8E2B-252E3EFB71A3}" srcOrd="0" destOrd="0" presId="urn:microsoft.com/office/officeart/2005/8/layout/StepDownProcess"/>
    <dgm:cxn modelId="{8FCB9DF3-6B89-4279-ADF8-E0DC68D8EB74}" type="presParOf" srcId="{1DA5447F-627B-4C80-81F2-8CA7573E9708}" destId="{894661A8-3F00-4F93-AE86-A372F19F5DAC}" srcOrd="1" destOrd="0" presId="urn:microsoft.com/office/officeart/2005/8/layout/StepDownProcess"/>
    <dgm:cxn modelId="{53C405D0-546D-40FE-9425-7116307BEDD8}" type="presParOf" srcId="{1DA5447F-627B-4C80-81F2-8CA7573E9708}" destId="{09415820-A06B-4706-B3FA-27502339949E}" srcOrd="2" destOrd="0" presId="urn:microsoft.com/office/officeart/2005/8/layout/StepDownProcess"/>
    <dgm:cxn modelId="{617731BE-967E-40B1-AF7E-100D9453ED1C}" type="presParOf" srcId="{2AF08902-B043-4EAC-9961-82597442776B}" destId="{1AD5C49A-5769-4512-80F3-15A5629A126F}" srcOrd="3" destOrd="0" presId="urn:microsoft.com/office/officeart/2005/8/layout/StepDownProcess"/>
    <dgm:cxn modelId="{4F698967-B7C2-47EB-B55A-04BCE8BC3804}" type="presParOf" srcId="{2AF08902-B043-4EAC-9961-82597442776B}" destId="{EA3DCFFD-A676-4C19-BCF2-148748B9052F}" srcOrd="4" destOrd="0" presId="urn:microsoft.com/office/officeart/2005/8/layout/StepDownProcess"/>
    <dgm:cxn modelId="{5D7CCA5A-C0BD-4A58-A740-502C14E31F13}" type="presParOf" srcId="{EA3DCFFD-A676-4C19-BCF2-148748B9052F}" destId="{8292F62A-90D1-4CF3-B048-941CA63BDCA4}" srcOrd="0" destOrd="0" presId="urn:microsoft.com/office/officeart/2005/8/layout/StepDownProcess"/>
    <dgm:cxn modelId="{A8ECF67C-3A04-4286-BB52-206067DFA09A}" type="presParOf" srcId="{EA3DCFFD-A676-4C19-BCF2-148748B9052F}" destId="{879D223D-87F8-4129-89A5-38A9C650D231}" srcOrd="1" destOrd="0" presId="urn:microsoft.com/office/officeart/2005/8/layout/StepDownProcess"/>
    <dgm:cxn modelId="{369EEB00-E684-45E1-8C02-665EEBDDB48D}" type="presParOf" srcId="{EA3DCFFD-A676-4C19-BCF2-148748B9052F}" destId="{94BFE077-A28B-44F3-96BA-F8B997FBFC88}" srcOrd="2" destOrd="0" presId="urn:microsoft.com/office/officeart/2005/8/layout/StepDownProcess"/>
    <dgm:cxn modelId="{75B55E58-EE12-4155-8393-5EED341BEAE5}" type="presParOf" srcId="{2AF08902-B043-4EAC-9961-82597442776B}" destId="{1F249F2A-7AAE-473C-93E4-28EAC5E25ADD}" srcOrd="5" destOrd="0" presId="urn:microsoft.com/office/officeart/2005/8/layout/StepDownProcess"/>
    <dgm:cxn modelId="{36A02146-E2B3-4945-8F9E-8F406613EC5E}" type="presParOf" srcId="{2AF08902-B043-4EAC-9961-82597442776B}" destId="{48AA099C-F123-490A-AC7F-53F8333E9178}" srcOrd="6" destOrd="0" presId="urn:microsoft.com/office/officeart/2005/8/layout/StepDownProcess"/>
    <dgm:cxn modelId="{A37A0337-A2F0-4B4C-9C24-A49C3E0302BC}" type="presParOf" srcId="{48AA099C-F123-490A-AC7F-53F8333E9178}" destId="{A1F36D2E-0960-402B-85B6-67A8539718C4}" srcOrd="0" destOrd="0" presId="urn:microsoft.com/office/officeart/2005/8/layout/StepDownProcess"/>
    <dgm:cxn modelId="{DC627E4C-493F-4EF4-9F2D-1E04A15DD1C6}" type="presParOf" srcId="{48AA099C-F123-490A-AC7F-53F8333E9178}" destId="{898EB218-B950-4FF5-AB9D-374085CE4D56}" srcOrd="1" destOrd="0" presId="urn:microsoft.com/office/officeart/2005/8/layout/StepDownProcess"/>
    <dgm:cxn modelId="{E1B62417-EE68-48EA-B3D4-D32C30DB1B45}" type="presParOf" srcId="{48AA099C-F123-490A-AC7F-53F8333E9178}" destId="{3E896C32-22D4-4BC8-A3C1-08F878518520}" srcOrd="2" destOrd="0" presId="urn:microsoft.com/office/officeart/2005/8/layout/StepDownProcess"/>
    <dgm:cxn modelId="{9D153E71-79BD-4937-9AA5-396F1522815F}" type="presParOf" srcId="{2AF08902-B043-4EAC-9961-82597442776B}" destId="{AF602F8A-469D-467F-98EA-9D6D19DC4845}" srcOrd="7" destOrd="0" presId="urn:microsoft.com/office/officeart/2005/8/layout/StepDownProcess"/>
    <dgm:cxn modelId="{A47CAF7F-B5E6-4826-8FF7-C8801A4D7BA5}" type="presParOf" srcId="{2AF08902-B043-4EAC-9961-82597442776B}" destId="{0CB9A5D4-F08B-4646-A4FB-C1AED50125BC}" srcOrd="8" destOrd="0" presId="urn:microsoft.com/office/officeart/2005/8/layout/StepDownProcess"/>
    <dgm:cxn modelId="{96CA5AEC-75D1-4CA5-AA93-142C4A21DB5F}" type="presParOf" srcId="{0CB9A5D4-F08B-4646-A4FB-C1AED50125BC}" destId="{1ED16982-ED17-4EEB-8F1A-42D8801AD80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D8713-CE91-4561-AC39-756FFC14BFBC}">
      <dsp:nvSpPr>
        <dsp:cNvPr id="0" name=""/>
        <dsp:cNvSpPr/>
      </dsp:nvSpPr>
      <dsp:spPr>
        <a:xfrm rot="5400000">
          <a:off x="1354235" y="933214"/>
          <a:ext cx="812162" cy="924618"/>
        </a:xfrm>
        <a:prstGeom prst="bentUpArrow">
          <a:avLst>
            <a:gd name="adj1" fmla="val 32840"/>
            <a:gd name="adj2" fmla="val 25000"/>
            <a:gd name="adj3" fmla="val 3578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749D4239-9D02-4860-8A70-B71EEA6F574F}">
      <dsp:nvSpPr>
        <dsp:cNvPr id="0" name=""/>
        <dsp:cNvSpPr/>
      </dsp:nvSpPr>
      <dsp:spPr>
        <a:xfrm>
          <a:off x="1139061" y="32915"/>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Intake</a:t>
          </a:r>
        </a:p>
      </dsp:txBody>
      <dsp:txXfrm>
        <a:off x="1185786" y="79640"/>
        <a:ext cx="1273754" cy="863548"/>
      </dsp:txXfrm>
    </dsp:sp>
    <dsp:sp modelId="{436FDD6B-01C2-476D-9D89-E07574A1B5AB}">
      <dsp:nvSpPr>
        <dsp:cNvPr id="0" name=""/>
        <dsp:cNvSpPr/>
      </dsp:nvSpPr>
      <dsp:spPr>
        <a:xfrm>
          <a:off x="2506266" y="124187"/>
          <a:ext cx="994374" cy="773488"/>
        </a:xfrm>
        <a:prstGeom prst="rect">
          <a:avLst/>
        </a:prstGeom>
        <a:noFill/>
        <a:ln>
          <a:noFill/>
        </a:ln>
        <a:effectLst/>
      </dsp:spPr>
      <dsp:style>
        <a:lnRef idx="0">
          <a:scrgbClr r="0" g="0" b="0"/>
        </a:lnRef>
        <a:fillRef idx="0">
          <a:scrgbClr r="0" g="0" b="0"/>
        </a:fillRef>
        <a:effectRef idx="0">
          <a:scrgbClr r="0" g="0" b="0"/>
        </a:effectRef>
        <a:fontRef idx="minor"/>
      </dsp:style>
    </dsp:sp>
    <dsp:sp modelId="{0245EB3B-9A37-4329-8E2B-252E3EFB71A3}">
      <dsp:nvSpPr>
        <dsp:cNvPr id="0" name=""/>
        <dsp:cNvSpPr/>
      </dsp:nvSpPr>
      <dsp:spPr>
        <a:xfrm rot="5400000">
          <a:off x="2487793" y="2008240"/>
          <a:ext cx="812162" cy="924618"/>
        </a:xfrm>
        <a:prstGeom prst="bentUpArrow">
          <a:avLst>
            <a:gd name="adj1" fmla="val 32840"/>
            <a:gd name="adj2" fmla="val 25000"/>
            <a:gd name="adj3" fmla="val 3578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894661A8-3F00-4F93-AE86-A372F19F5DAC}">
      <dsp:nvSpPr>
        <dsp:cNvPr id="0" name=""/>
        <dsp:cNvSpPr/>
      </dsp:nvSpPr>
      <dsp:spPr>
        <a:xfrm>
          <a:off x="2272619" y="1107941"/>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Investigation</a:t>
          </a:r>
        </a:p>
      </dsp:txBody>
      <dsp:txXfrm>
        <a:off x="2319344" y="1154666"/>
        <a:ext cx="1273754" cy="863548"/>
      </dsp:txXfrm>
    </dsp:sp>
    <dsp:sp modelId="{09415820-A06B-4706-B3FA-27502339949E}">
      <dsp:nvSpPr>
        <dsp:cNvPr id="0" name=""/>
        <dsp:cNvSpPr/>
      </dsp:nvSpPr>
      <dsp:spPr>
        <a:xfrm>
          <a:off x="3639823" y="1199212"/>
          <a:ext cx="994374" cy="773488"/>
        </a:xfrm>
        <a:prstGeom prst="rect">
          <a:avLst/>
        </a:prstGeom>
        <a:noFill/>
        <a:ln>
          <a:noFill/>
        </a:ln>
        <a:effectLst/>
      </dsp:spPr>
      <dsp:style>
        <a:lnRef idx="0">
          <a:scrgbClr r="0" g="0" b="0"/>
        </a:lnRef>
        <a:fillRef idx="0">
          <a:scrgbClr r="0" g="0" b="0"/>
        </a:fillRef>
        <a:effectRef idx="0">
          <a:scrgbClr r="0" g="0" b="0"/>
        </a:effectRef>
        <a:fontRef idx="minor"/>
      </dsp:style>
    </dsp:sp>
    <dsp:sp modelId="{8292F62A-90D1-4CF3-B048-941CA63BDCA4}">
      <dsp:nvSpPr>
        <dsp:cNvPr id="0" name=""/>
        <dsp:cNvSpPr/>
      </dsp:nvSpPr>
      <dsp:spPr>
        <a:xfrm rot="5400000">
          <a:off x="3621351" y="3083265"/>
          <a:ext cx="812162" cy="924618"/>
        </a:xfrm>
        <a:prstGeom prst="bentUpArrow">
          <a:avLst>
            <a:gd name="adj1" fmla="val 32840"/>
            <a:gd name="adj2" fmla="val 25000"/>
            <a:gd name="adj3" fmla="val 3578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879D223D-87F8-4129-89A5-38A9C650D231}">
      <dsp:nvSpPr>
        <dsp:cNvPr id="0" name=""/>
        <dsp:cNvSpPr/>
      </dsp:nvSpPr>
      <dsp:spPr>
        <a:xfrm>
          <a:off x="3406177" y="2182966"/>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Findings</a:t>
          </a:r>
        </a:p>
      </dsp:txBody>
      <dsp:txXfrm>
        <a:off x="3452902" y="2229691"/>
        <a:ext cx="1273754" cy="863548"/>
      </dsp:txXfrm>
    </dsp:sp>
    <dsp:sp modelId="{94BFE077-A28B-44F3-96BA-F8B997FBFC88}">
      <dsp:nvSpPr>
        <dsp:cNvPr id="0" name=""/>
        <dsp:cNvSpPr/>
      </dsp:nvSpPr>
      <dsp:spPr>
        <a:xfrm>
          <a:off x="4773381" y="2274238"/>
          <a:ext cx="994374" cy="773488"/>
        </a:xfrm>
        <a:prstGeom prst="rect">
          <a:avLst/>
        </a:prstGeom>
        <a:noFill/>
        <a:ln>
          <a:noFill/>
        </a:ln>
        <a:effectLst/>
      </dsp:spPr>
      <dsp:style>
        <a:lnRef idx="0">
          <a:scrgbClr r="0" g="0" b="0"/>
        </a:lnRef>
        <a:fillRef idx="0">
          <a:scrgbClr r="0" g="0" b="0"/>
        </a:fillRef>
        <a:effectRef idx="0">
          <a:scrgbClr r="0" g="0" b="0"/>
        </a:effectRef>
        <a:fontRef idx="minor"/>
      </dsp:style>
    </dsp:sp>
    <dsp:sp modelId="{A1F36D2E-0960-402B-85B6-67A8539718C4}">
      <dsp:nvSpPr>
        <dsp:cNvPr id="0" name=""/>
        <dsp:cNvSpPr/>
      </dsp:nvSpPr>
      <dsp:spPr>
        <a:xfrm rot="5400000">
          <a:off x="4754908" y="4158290"/>
          <a:ext cx="812162" cy="924618"/>
        </a:xfrm>
        <a:prstGeom prst="bentUpArrow">
          <a:avLst>
            <a:gd name="adj1" fmla="val 32840"/>
            <a:gd name="adj2" fmla="val 25000"/>
            <a:gd name="adj3" fmla="val 3578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898EB218-B950-4FF5-AB9D-374085CE4D56}">
      <dsp:nvSpPr>
        <dsp:cNvPr id="0" name=""/>
        <dsp:cNvSpPr/>
      </dsp:nvSpPr>
      <dsp:spPr>
        <a:xfrm>
          <a:off x="4539735" y="3257991"/>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Corrective Action &amp; Discipline</a:t>
          </a:r>
        </a:p>
      </dsp:txBody>
      <dsp:txXfrm>
        <a:off x="4586460" y="3304716"/>
        <a:ext cx="1273754" cy="863548"/>
      </dsp:txXfrm>
    </dsp:sp>
    <dsp:sp modelId="{3E896C32-22D4-4BC8-A3C1-08F878518520}">
      <dsp:nvSpPr>
        <dsp:cNvPr id="0" name=""/>
        <dsp:cNvSpPr/>
      </dsp:nvSpPr>
      <dsp:spPr>
        <a:xfrm>
          <a:off x="5906939" y="3349263"/>
          <a:ext cx="994374" cy="773488"/>
        </a:xfrm>
        <a:prstGeom prst="rect">
          <a:avLst/>
        </a:prstGeom>
        <a:noFill/>
        <a:ln>
          <a:noFill/>
        </a:ln>
        <a:effectLst/>
      </dsp:spPr>
      <dsp:style>
        <a:lnRef idx="0">
          <a:scrgbClr r="0" g="0" b="0"/>
        </a:lnRef>
        <a:fillRef idx="0">
          <a:scrgbClr r="0" g="0" b="0"/>
        </a:fillRef>
        <a:effectRef idx="0">
          <a:scrgbClr r="0" g="0" b="0"/>
        </a:effectRef>
        <a:fontRef idx="minor"/>
      </dsp:style>
    </dsp:sp>
    <dsp:sp modelId="{1ED16982-ED17-4EEB-8F1A-42D8801AD801}">
      <dsp:nvSpPr>
        <dsp:cNvPr id="0" name=""/>
        <dsp:cNvSpPr/>
      </dsp:nvSpPr>
      <dsp:spPr>
        <a:xfrm>
          <a:off x="5673292" y="4333017"/>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Appeals</a:t>
          </a:r>
        </a:p>
      </dsp:txBody>
      <dsp:txXfrm>
        <a:off x="5720017" y="4379742"/>
        <a:ext cx="1273754" cy="863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D8713-CE91-4561-AC39-756FFC14BFBC}">
      <dsp:nvSpPr>
        <dsp:cNvPr id="0" name=""/>
        <dsp:cNvSpPr/>
      </dsp:nvSpPr>
      <dsp:spPr>
        <a:xfrm rot="5400000">
          <a:off x="1354235" y="933214"/>
          <a:ext cx="812162" cy="924618"/>
        </a:xfrm>
        <a:prstGeom prst="bentUpArrow">
          <a:avLst>
            <a:gd name="adj1" fmla="val 32840"/>
            <a:gd name="adj2" fmla="val 25000"/>
            <a:gd name="adj3" fmla="val 3578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749D4239-9D02-4860-8A70-B71EEA6F574F}">
      <dsp:nvSpPr>
        <dsp:cNvPr id="0" name=""/>
        <dsp:cNvSpPr/>
      </dsp:nvSpPr>
      <dsp:spPr>
        <a:xfrm>
          <a:off x="1139061" y="32915"/>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Intake</a:t>
          </a:r>
        </a:p>
      </dsp:txBody>
      <dsp:txXfrm>
        <a:off x="1185786" y="79640"/>
        <a:ext cx="1273754" cy="863548"/>
      </dsp:txXfrm>
    </dsp:sp>
    <dsp:sp modelId="{436FDD6B-01C2-476D-9D89-E07574A1B5AB}">
      <dsp:nvSpPr>
        <dsp:cNvPr id="0" name=""/>
        <dsp:cNvSpPr/>
      </dsp:nvSpPr>
      <dsp:spPr>
        <a:xfrm>
          <a:off x="2506266" y="124187"/>
          <a:ext cx="994374" cy="773488"/>
        </a:xfrm>
        <a:prstGeom prst="rect">
          <a:avLst/>
        </a:prstGeom>
        <a:noFill/>
        <a:ln>
          <a:noFill/>
        </a:ln>
        <a:effectLst/>
      </dsp:spPr>
      <dsp:style>
        <a:lnRef idx="0">
          <a:scrgbClr r="0" g="0" b="0"/>
        </a:lnRef>
        <a:fillRef idx="0">
          <a:scrgbClr r="0" g="0" b="0"/>
        </a:fillRef>
        <a:effectRef idx="0">
          <a:scrgbClr r="0" g="0" b="0"/>
        </a:effectRef>
        <a:fontRef idx="minor"/>
      </dsp:style>
    </dsp:sp>
    <dsp:sp modelId="{0245EB3B-9A37-4329-8E2B-252E3EFB71A3}">
      <dsp:nvSpPr>
        <dsp:cNvPr id="0" name=""/>
        <dsp:cNvSpPr/>
      </dsp:nvSpPr>
      <dsp:spPr>
        <a:xfrm rot="5400000">
          <a:off x="2487793" y="2008240"/>
          <a:ext cx="812162" cy="924618"/>
        </a:xfrm>
        <a:prstGeom prst="bentUpArrow">
          <a:avLst>
            <a:gd name="adj1" fmla="val 32840"/>
            <a:gd name="adj2" fmla="val 25000"/>
            <a:gd name="adj3" fmla="val 3578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894661A8-3F00-4F93-AE86-A372F19F5DAC}">
      <dsp:nvSpPr>
        <dsp:cNvPr id="0" name=""/>
        <dsp:cNvSpPr/>
      </dsp:nvSpPr>
      <dsp:spPr>
        <a:xfrm>
          <a:off x="2272619" y="1107941"/>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Investigation</a:t>
          </a:r>
        </a:p>
      </dsp:txBody>
      <dsp:txXfrm>
        <a:off x="2319344" y="1154666"/>
        <a:ext cx="1273754" cy="863548"/>
      </dsp:txXfrm>
    </dsp:sp>
    <dsp:sp modelId="{09415820-A06B-4706-B3FA-27502339949E}">
      <dsp:nvSpPr>
        <dsp:cNvPr id="0" name=""/>
        <dsp:cNvSpPr/>
      </dsp:nvSpPr>
      <dsp:spPr>
        <a:xfrm>
          <a:off x="3639823" y="1199212"/>
          <a:ext cx="994374" cy="773488"/>
        </a:xfrm>
        <a:prstGeom prst="rect">
          <a:avLst/>
        </a:prstGeom>
        <a:noFill/>
        <a:ln>
          <a:noFill/>
        </a:ln>
        <a:effectLst/>
      </dsp:spPr>
      <dsp:style>
        <a:lnRef idx="0">
          <a:scrgbClr r="0" g="0" b="0"/>
        </a:lnRef>
        <a:fillRef idx="0">
          <a:scrgbClr r="0" g="0" b="0"/>
        </a:fillRef>
        <a:effectRef idx="0">
          <a:scrgbClr r="0" g="0" b="0"/>
        </a:effectRef>
        <a:fontRef idx="minor"/>
      </dsp:style>
    </dsp:sp>
    <dsp:sp modelId="{8292F62A-90D1-4CF3-B048-941CA63BDCA4}">
      <dsp:nvSpPr>
        <dsp:cNvPr id="0" name=""/>
        <dsp:cNvSpPr/>
      </dsp:nvSpPr>
      <dsp:spPr>
        <a:xfrm rot="5400000">
          <a:off x="3621351" y="3083265"/>
          <a:ext cx="812162" cy="924618"/>
        </a:xfrm>
        <a:prstGeom prst="bentUpArrow">
          <a:avLst>
            <a:gd name="adj1" fmla="val 32840"/>
            <a:gd name="adj2" fmla="val 25000"/>
            <a:gd name="adj3" fmla="val 3578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879D223D-87F8-4129-89A5-38A9C650D231}">
      <dsp:nvSpPr>
        <dsp:cNvPr id="0" name=""/>
        <dsp:cNvSpPr/>
      </dsp:nvSpPr>
      <dsp:spPr>
        <a:xfrm>
          <a:off x="3406177" y="2182966"/>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Findings</a:t>
          </a:r>
        </a:p>
      </dsp:txBody>
      <dsp:txXfrm>
        <a:off x="3452902" y="2229691"/>
        <a:ext cx="1273754" cy="863548"/>
      </dsp:txXfrm>
    </dsp:sp>
    <dsp:sp modelId="{94BFE077-A28B-44F3-96BA-F8B997FBFC88}">
      <dsp:nvSpPr>
        <dsp:cNvPr id="0" name=""/>
        <dsp:cNvSpPr/>
      </dsp:nvSpPr>
      <dsp:spPr>
        <a:xfrm>
          <a:off x="4773381" y="2274238"/>
          <a:ext cx="994374" cy="773488"/>
        </a:xfrm>
        <a:prstGeom prst="rect">
          <a:avLst/>
        </a:prstGeom>
        <a:noFill/>
        <a:ln>
          <a:noFill/>
        </a:ln>
        <a:effectLst/>
      </dsp:spPr>
      <dsp:style>
        <a:lnRef idx="0">
          <a:scrgbClr r="0" g="0" b="0"/>
        </a:lnRef>
        <a:fillRef idx="0">
          <a:scrgbClr r="0" g="0" b="0"/>
        </a:fillRef>
        <a:effectRef idx="0">
          <a:scrgbClr r="0" g="0" b="0"/>
        </a:effectRef>
        <a:fontRef idx="minor"/>
      </dsp:style>
    </dsp:sp>
    <dsp:sp modelId="{A1F36D2E-0960-402B-85B6-67A8539718C4}">
      <dsp:nvSpPr>
        <dsp:cNvPr id="0" name=""/>
        <dsp:cNvSpPr/>
      </dsp:nvSpPr>
      <dsp:spPr>
        <a:xfrm rot="5400000">
          <a:off x="4754908" y="4158290"/>
          <a:ext cx="812162" cy="924618"/>
        </a:xfrm>
        <a:prstGeom prst="bentUpArrow">
          <a:avLst>
            <a:gd name="adj1" fmla="val 32840"/>
            <a:gd name="adj2" fmla="val 25000"/>
            <a:gd name="adj3" fmla="val 3578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898EB218-B950-4FF5-AB9D-374085CE4D56}">
      <dsp:nvSpPr>
        <dsp:cNvPr id="0" name=""/>
        <dsp:cNvSpPr/>
      </dsp:nvSpPr>
      <dsp:spPr>
        <a:xfrm>
          <a:off x="4539735" y="3257991"/>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Corrective Action &amp; Discipline</a:t>
          </a:r>
        </a:p>
      </dsp:txBody>
      <dsp:txXfrm>
        <a:off x="4586460" y="3304716"/>
        <a:ext cx="1273754" cy="863548"/>
      </dsp:txXfrm>
    </dsp:sp>
    <dsp:sp modelId="{3E896C32-22D4-4BC8-A3C1-08F878518520}">
      <dsp:nvSpPr>
        <dsp:cNvPr id="0" name=""/>
        <dsp:cNvSpPr/>
      </dsp:nvSpPr>
      <dsp:spPr>
        <a:xfrm>
          <a:off x="5906939" y="3349263"/>
          <a:ext cx="994374" cy="773488"/>
        </a:xfrm>
        <a:prstGeom prst="rect">
          <a:avLst/>
        </a:prstGeom>
        <a:noFill/>
        <a:ln>
          <a:noFill/>
        </a:ln>
        <a:effectLst/>
      </dsp:spPr>
      <dsp:style>
        <a:lnRef idx="0">
          <a:scrgbClr r="0" g="0" b="0"/>
        </a:lnRef>
        <a:fillRef idx="0">
          <a:scrgbClr r="0" g="0" b="0"/>
        </a:fillRef>
        <a:effectRef idx="0">
          <a:scrgbClr r="0" g="0" b="0"/>
        </a:effectRef>
        <a:fontRef idx="minor"/>
      </dsp:style>
    </dsp:sp>
    <dsp:sp modelId="{1ED16982-ED17-4EEB-8F1A-42D8801AD801}">
      <dsp:nvSpPr>
        <dsp:cNvPr id="0" name=""/>
        <dsp:cNvSpPr/>
      </dsp:nvSpPr>
      <dsp:spPr>
        <a:xfrm>
          <a:off x="5673292" y="4333017"/>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Appeals</a:t>
          </a:r>
        </a:p>
      </dsp:txBody>
      <dsp:txXfrm>
        <a:off x="5720017" y="4379742"/>
        <a:ext cx="1273754" cy="863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137C8-8537-4B46-B3D4-4D7F915E97B5}">
      <dsp:nvSpPr>
        <dsp:cNvPr id="0" name=""/>
        <dsp:cNvSpPr/>
      </dsp:nvSpPr>
      <dsp:spPr>
        <a:xfrm>
          <a:off x="4098031" y="1133915"/>
          <a:ext cx="3248586" cy="355601"/>
        </a:xfrm>
        <a:custGeom>
          <a:avLst/>
          <a:gdLst/>
          <a:ahLst/>
          <a:cxnLst/>
          <a:rect l="0" t="0" r="0" b="0"/>
          <a:pathLst>
            <a:path>
              <a:moveTo>
                <a:pt x="0" y="0"/>
              </a:moveTo>
              <a:lnTo>
                <a:pt x="0" y="177800"/>
              </a:lnTo>
              <a:lnTo>
                <a:pt x="3248586" y="177800"/>
              </a:lnTo>
              <a:lnTo>
                <a:pt x="3248586" y="35560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397BC9-5708-4047-B150-5E3ED6C3CFE7}">
      <dsp:nvSpPr>
        <dsp:cNvPr id="0" name=""/>
        <dsp:cNvSpPr/>
      </dsp:nvSpPr>
      <dsp:spPr>
        <a:xfrm>
          <a:off x="4098031" y="1133915"/>
          <a:ext cx="1096420" cy="355601"/>
        </a:xfrm>
        <a:custGeom>
          <a:avLst/>
          <a:gdLst/>
          <a:ahLst/>
          <a:cxnLst/>
          <a:rect l="0" t="0" r="0" b="0"/>
          <a:pathLst>
            <a:path>
              <a:moveTo>
                <a:pt x="0" y="0"/>
              </a:moveTo>
              <a:lnTo>
                <a:pt x="0" y="177800"/>
              </a:lnTo>
              <a:lnTo>
                <a:pt x="1096420" y="177800"/>
              </a:lnTo>
              <a:lnTo>
                <a:pt x="1096420" y="35560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114846-28AB-4431-A086-EEE10A24D1DE}">
      <dsp:nvSpPr>
        <dsp:cNvPr id="0" name=""/>
        <dsp:cNvSpPr/>
      </dsp:nvSpPr>
      <dsp:spPr>
        <a:xfrm>
          <a:off x="2970334" y="1133915"/>
          <a:ext cx="1127696" cy="355601"/>
        </a:xfrm>
        <a:custGeom>
          <a:avLst/>
          <a:gdLst/>
          <a:ahLst/>
          <a:cxnLst/>
          <a:rect l="0" t="0" r="0" b="0"/>
          <a:pathLst>
            <a:path>
              <a:moveTo>
                <a:pt x="1127696" y="0"/>
              </a:moveTo>
              <a:lnTo>
                <a:pt x="1127696" y="177800"/>
              </a:lnTo>
              <a:lnTo>
                <a:pt x="0" y="177800"/>
              </a:lnTo>
              <a:lnTo>
                <a:pt x="0" y="35560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AE50A1-C250-4137-91D6-0099DE05C441}">
      <dsp:nvSpPr>
        <dsp:cNvPr id="0" name=""/>
        <dsp:cNvSpPr/>
      </dsp:nvSpPr>
      <dsp:spPr>
        <a:xfrm>
          <a:off x="849444" y="1133915"/>
          <a:ext cx="3248586" cy="355601"/>
        </a:xfrm>
        <a:custGeom>
          <a:avLst/>
          <a:gdLst/>
          <a:ahLst/>
          <a:cxnLst/>
          <a:rect l="0" t="0" r="0" b="0"/>
          <a:pathLst>
            <a:path>
              <a:moveTo>
                <a:pt x="3248586" y="0"/>
              </a:moveTo>
              <a:lnTo>
                <a:pt x="3248586" y="177800"/>
              </a:lnTo>
              <a:lnTo>
                <a:pt x="0" y="177800"/>
              </a:lnTo>
              <a:lnTo>
                <a:pt x="0" y="355601"/>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0D21F-4293-447F-9FB2-2E5AEB61AEB0}">
      <dsp:nvSpPr>
        <dsp:cNvPr id="0" name=""/>
        <dsp:cNvSpPr/>
      </dsp:nvSpPr>
      <dsp:spPr>
        <a:xfrm>
          <a:off x="2987708" y="287246"/>
          <a:ext cx="2220645" cy="8466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Findings</a:t>
          </a:r>
          <a:br>
            <a:rPr lang="en-US" sz="2400" kern="1200"/>
          </a:br>
          <a:r>
            <a:rPr lang="en-US" sz="2000" kern="1200"/>
            <a:t>(Panel chooses one)</a:t>
          </a:r>
          <a:endParaRPr lang="en-US" sz="2400" kern="1200"/>
        </a:p>
      </dsp:txBody>
      <dsp:txXfrm>
        <a:off x="2987708" y="287246"/>
        <a:ext cx="2220645" cy="846669"/>
      </dsp:txXfrm>
    </dsp:sp>
    <dsp:sp modelId="{0513B0D1-CFE4-404F-95A1-784C4062DD1C}">
      <dsp:nvSpPr>
        <dsp:cNvPr id="0" name=""/>
        <dsp:cNvSpPr/>
      </dsp:nvSpPr>
      <dsp:spPr>
        <a:xfrm>
          <a:off x="2774" y="1489517"/>
          <a:ext cx="1693339" cy="8466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In Policy</a:t>
          </a:r>
        </a:p>
      </dsp:txBody>
      <dsp:txXfrm>
        <a:off x="2774" y="1489517"/>
        <a:ext cx="1693339" cy="846669"/>
      </dsp:txXfrm>
    </dsp:sp>
    <dsp:sp modelId="{BAD5F388-EAC5-4231-B52E-9F4DABFF7F2D}">
      <dsp:nvSpPr>
        <dsp:cNvPr id="0" name=""/>
        <dsp:cNvSpPr/>
      </dsp:nvSpPr>
      <dsp:spPr>
        <a:xfrm>
          <a:off x="2051715" y="1489517"/>
          <a:ext cx="1837239" cy="8466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Out of Policy</a:t>
          </a:r>
        </a:p>
      </dsp:txBody>
      <dsp:txXfrm>
        <a:off x="2051715" y="1489517"/>
        <a:ext cx="1837239" cy="846669"/>
      </dsp:txXfrm>
    </dsp:sp>
    <dsp:sp modelId="{F94B70B4-D63F-4808-B7FD-C9B33B633B40}">
      <dsp:nvSpPr>
        <dsp:cNvPr id="0" name=""/>
        <dsp:cNvSpPr/>
      </dsp:nvSpPr>
      <dsp:spPr>
        <a:xfrm>
          <a:off x="4244555" y="1489517"/>
          <a:ext cx="1899791" cy="8466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Unfounded</a:t>
          </a:r>
        </a:p>
      </dsp:txBody>
      <dsp:txXfrm>
        <a:off x="4244555" y="1489517"/>
        <a:ext cx="1899791" cy="846669"/>
      </dsp:txXfrm>
    </dsp:sp>
    <dsp:sp modelId="{7E12D0B4-3916-4863-9522-286415818542}">
      <dsp:nvSpPr>
        <dsp:cNvPr id="0" name=""/>
        <dsp:cNvSpPr/>
      </dsp:nvSpPr>
      <dsp:spPr>
        <a:xfrm>
          <a:off x="6499948" y="1489517"/>
          <a:ext cx="1693339" cy="8466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Insufficient Evidence</a:t>
          </a:r>
        </a:p>
      </dsp:txBody>
      <dsp:txXfrm>
        <a:off x="6499948" y="1489517"/>
        <a:ext cx="1693339" cy="846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137C8-8537-4B46-B3D4-4D7F915E97B5}">
      <dsp:nvSpPr>
        <dsp:cNvPr id="0" name=""/>
        <dsp:cNvSpPr/>
      </dsp:nvSpPr>
      <dsp:spPr>
        <a:xfrm>
          <a:off x="4098031" y="1273150"/>
          <a:ext cx="3441045" cy="274185"/>
        </a:xfrm>
        <a:custGeom>
          <a:avLst/>
          <a:gdLst/>
          <a:ahLst/>
          <a:cxnLst/>
          <a:rect l="0" t="0" r="0" b="0"/>
          <a:pathLst>
            <a:path>
              <a:moveTo>
                <a:pt x="0" y="0"/>
              </a:moveTo>
              <a:lnTo>
                <a:pt x="0" y="137092"/>
              </a:lnTo>
              <a:lnTo>
                <a:pt x="3441045" y="137092"/>
              </a:lnTo>
              <a:lnTo>
                <a:pt x="3441045" y="27418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397BC9-5708-4047-B150-5E3ED6C3CFE7}">
      <dsp:nvSpPr>
        <dsp:cNvPr id="0" name=""/>
        <dsp:cNvSpPr/>
      </dsp:nvSpPr>
      <dsp:spPr>
        <a:xfrm>
          <a:off x="4098031" y="1273150"/>
          <a:ext cx="1579832" cy="274185"/>
        </a:xfrm>
        <a:custGeom>
          <a:avLst/>
          <a:gdLst/>
          <a:ahLst/>
          <a:cxnLst/>
          <a:rect l="0" t="0" r="0" b="0"/>
          <a:pathLst>
            <a:path>
              <a:moveTo>
                <a:pt x="0" y="0"/>
              </a:moveTo>
              <a:lnTo>
                <a:pt x="0" y="137092"/>
              </a:lnTo>
              <a:lnTo>
                <a:pt x="1579832" y="137092"/>
              </a:lnTo>
              <a:lnTo>
                <a:pt x="1579832" y="27418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CF45CD-0463-4D3F-BEAE-C9F5390FBFBD}">
      <dsp:nvSpPr>
        <dsp:cNvPr id="0" name=""/>
        <dsp:cNvSpPr/>
      </dsp:nvSpPr>
      <dsp:spPr>
        <a:xfrm>
          <a:off x="3816650" y="1273150"/>
          <a:ext cx="281380" cy="274185"/>
        </a:xfrm>
        <a:custGeom>
          <a:avLst/>
          <a:gdLst/>
          <a:ahLst/>
          <a:cxnLst/>
          <a:rect l="0" t="0" r="0" b="0"/>
          <a:pathLst>
            <a:path>
              <a:moveTo>
                <a:pt x="281380" y="0"/>
              </a:moveTo>
              <a:lnTo>
                <a:pt x="281380" y="137092"/>
              </a:lnTo>
              <a:lnTo>
                <a:pt x="0" y="137092"/>
              </a:lnTo>
              <a:lnTo>
                <a:pt x="0" y="27418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114846-28AB-4431-A086-EEE10A24D1DE}">
      <dsp:nvSpPr>
        <dsp:cNvPr id="0" name=""/>
        <dsp:cNvSpPr/>
      </dsp:nvSpPr>
      <dsp:spPr>
        <a:xfrm>
          <a:off x="2236818" y="1273150"/>
          <a:ext cx="1861212" cy="274185"/>
        </a:xfrm>
        <a:custGeom>
          <a:avLst/>
          <a:gdLst/>
          <a:ahLst/>
          <a:cxnLst/>
          <a:rect l="0" t="0" r="0" b="0"/>
          <a:pathLst>
            <a:path>
              <a:moveTo>
                <a:pt x="1861212" y="0"/>
              </a:moveTo>
              <a:lnTo>
                <a:pt x="1861212" y="137092"/>
              </a:lnTo>
              <a:lnTo>
                <a:pt x="0" y="137092"/>
              </a:lnTo>
              <a:lnTo>
                <a:pt x="0" y="27418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AE50A1-C250-4137-91D6-0099DE05C441}">
      <dsp:nvSpPr>
        <dsp:cNvPr id="0" name=""/>
        <dsp:cNvSpPr/>
      </dsp:nvSpPr>
      <dsp:spPr>
        <a:xfrm>
          <a:off x="656985" y="1273150"/>
          <a:ext cx="3441045" cy="274185"/>
        </a:xfrm>
        <a:custGeom>
          <a:avLst/>
          <a:gdLst/>
          <a:ahLst/>
          <a:cxnLst/>
          <a:rect l="0" t="0" r="0" b="0"/>
          <a:pathLst>
            <a:path>
              <a:moveTo>
                <a:pt x="3441045" y="0"/>
              </a:moveTo>
              <a:lnTo>
                <a:pt x="3441045" y="137092"/>
              </a:lnTo>
              <a:lnTo>
                <a:pt x="0" y="137092"/>
              </a:lnTo>
              <a:lnTo>
                <a:pt x="0" y="27418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0D21F-4293-447F-9FB2-2E5AEB61AEB0}">
      <dsp:nvSpPr>
        <dsp:cNvPr id="0" name=""/>
        <dsp:cNvSpPr/>
      </dsp:nvSpPr>
      <dsp:spPr>
        <a:xfrm>
          <a:off x="958785" y="423272"/>
          <a:ext cx="6278491" cy="849878"/>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Additional Findings</a:t>
          </a:r>
          <a:br>
            <a:rPr lang="en-US" sz="2400" kern="1200"/>
          </a:br>
          <a:r>
            <a:rPr lang="en-US" sz="2000" kern="1200"/>
            <a:t>(Panel may add any combination, all, or none of these)</a:t>
          </a:r>
          <a:endParaRPr lang="en-US" sz="2400" kern="1200"/>
        </a:p>
      </dsp:txBody>
      <dsp:txXfrm>
        <a:off x="958785" y="423272"/>
        <a:ext cx="6278491" cy="849878"/>
      </dsp:txXfrm>
    </dsp:sp>
    <dsp:sp modelId="{0513B0D1-CFE4-404F-95A1-784C4062DD1C}">
      <dsp:nvSpPr>
        <dsp:cNvPr id="0" name=""/>
        <dsp:cNvSpPr/>
      </dsp:nvSpPr>
      <dsp:spPr>
        <a:xfrm>
          <a:off x="4161" y="1547336"/>
          <a:ext cx="1305647" cy="65282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Policy Issues</a:t>
          </a:r>
        </a:p>
      </dsp:txBody>
      <dsp:txXfrm>
        <a:off x="4161" y="1547336"/>
        <a:ext cx="1305647" cy="652823"/>
      </dsp:txXfrm>
    </dsp:sp>
    <dsp:sp modelId="{BAD5F388-EAC5-4231-B52E-9F4DABFF7F2D}">
      <dsp:nvSpPr>
        <dsp:cNvPr id="0" name=""/>
        <dsp:cNvSpPr/>
      </dsp:nvSpPr>
      <dsp:spPr>
        <a:xfrm>
          <a:off x="1583994" y="1547336"/>
          <a:ext cx="1305647" cy="65282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Training Issues</a:t>
          </a:r>
        </a:p>
      </dsp:txBody>
      <dsp:txXfrm>
        <a:off x="1583994" y="1547336"/>
        <a:ext cx="1305647" cy="652823"/>
      </dsp:txXfrm>
    </dsp:sp>
    <dsp:sp modelId="{4690ADDD-2283-4575-B3D3-CB5DB05C33F0}">
      <dsp:nvSpPr>
        <dsp:cNvPr id="0" name=""/>
        <dsp:cNvSpPr/>
      </dsp:nvSpPr>
      <dsp:spPr>
        <a:xfrm>
          <a:off x="3163827" y="1547336"/>
          <a:ext cx="1305647" cy="65282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Supervisory Issues</a:t>
          </a:r>
        </a:p>
      </dsp:txBody>
      <dsp:txXfrm>
        <a:off x="3163827" y="1547336"/>
        <a:ext cx="1305647" cy="652823"/>
      </dsp:txXfrm>
    </dsp:sp>
    <dsp:sp modelId="{F94B70B4-D63F-4808-B7FD-C9B33B633B40}">
      <dsp:nvSpPr>
        <dsp:cNvPr id="0" name=""/>
        <dsp:cNvSpPr/>
      </dsp:nvSpPr>
      <dsp:spPr>
        <a:xfrm>
          <a:off x="4743660" y="1547336"/>
          <a:ext cx="1868407" cy="65282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Communication Issues</a:t>
          </a:r>
        </a:p>
      </dsp:txBody>
      <dsp:txXfrm>
        <a:off x="4743660" y="1547336"/>
        <a:ext cx="1868407" cy="652823"/>
      </dsp:txXfrm>
    </dsp:sp>
    <dsp:sp modelId="{7E12D0B4-3916-4863-9522-286415818542}">
      <dsp:nvSpPr>
        <dsp:cNvPr id="0" name=""/>
        <dsp:cNvSpPr/>
      </dsp:nvSpPr>
      <dsp:spPr>
        <a:xfrm>
          <a:off x="6886253" y="1547336"/>
          <a:ext cx="1305647" cy="65282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Equipment Issues</a:t>
          </a:r>
        </a:p>
      </dsp:txBody>
      <dsp:txXfrm>
        <a:off x="6886253" y="1547336"/>
        <a:ext cx="1305647" cy="652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D8713-CE91-4561-AC39-756FFC14BFBC}">
      <dsp:nvSpPr>
        <dsp:cNvPr id="0" name=""/>
        <dsp:cNvSpPr/>
      </dsp:nvSpPr>
      <dsp:spPr>
        <a:xfrm rot="5400000">
          <a:off x="1354235" y="933214"/>
          <a:ext cx="812162" cy="924618"/>
        </a:xfrm>
        <a:prstGeom prst="bentUpArrow">
          <a:avLst>
            <a:gd name="adj1" fmla="val 32840"/>
            <a:gd name="adj2" fmla="val 25000"/>
            <a:gd name="adj3" fmla="val 3578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749D4239-9D02-4860-8A70-B71EEA6F574F}">
      <dsp:nvSpPr>
        <dsp:cNvPr id="0" name=""/>
        <dsp:cNvSpPr/>
      </dsp:nvSpPr>
      <dsp:spPr>
        <a:xfrm>
          <a:off x="1139061" y="32915"/>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Intake</a:t>
          </a:r>
        </a:p>
      </dsp:txBody>
      <dsp:txXfrm>
        <a:off x="1185786" y="79640"/>
        <a:ext cx="1273754" cy="863548"/>
      </dsp:txXfrm>
    </dsp:sp>
    <dsp:sp modelId="{436FDD6B-01C2-476D-9D89-E07574A1B5AB}">
      <dsp:nvSpPr>
        <dsp:cNvPr id="0" name=""/>
        <dsp:cNvSpPr/>
      </dsp:nvSpPr>
      <dsp:spPr>
        <a:xfrm>
          <a:off x="2506266" y="124187"/>
          <a:ext cx="994374" cy="773488"/>
        </a:xfrm>
        <a:prstGeom prst="rect">
          <a:avLst/>
        </a:prstGeom>
        <a:noFill/>
        <a:ln>
          <a:noFill/>
        </a:ln>
        <a:effectLst/>
      </dsp:spPr>
      <dsp:style>
        <a:lnRef idx="0">
          <a:scrgbClr r="0" g="0" b="0"/>
        </a:lnRef>
        <a:fillRef idx="0">
          <a:scrgbClr r="0" g="0" b="0"/>
        </a:fillRef>
        <a:effectRef idx="0">
          <a:scrgbClr r="0" g="0" b="0"/>
        </a:effectRef>
        <a:fontRef idx="minor"/>
      </dsp:style>
    </dsp:sp>
    <dsp:sp modelId="{0245EB3B-9A37-4329-8E2B-252E3EFB71A3}">
      <dsp:nvSpPr>
        <dsp:cNvPr id="0" name=""/>
        <dsp:cNvSpPr/>
      </dsp:nvSpPr>
      <dsp:spPr>
        <a:xfrm rot="5400000">
          <a:off x="2487793" y="2008240"/>
          <a:ext cx="812162" cy="924618"/>
        </a:xfrm>
        <a:prstGeom prst="bentUpArrow">
          <a:avLst>
            <a:gd name="adj1" fmla="val 32840"/>
            <a:gd name="adj2" fmla="val 25000"/>
            <a:gd name="adj3" fmla="val 3578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894661A8-3F00-4F93-AE86-A372F19F5DAC}">
      <dsp:nvSpPr>
        <dsp:cNvPr id="0" name=""/>
        <dsp:cNvSpPr/>
      </dsp:nvSpPr>
      <dsp:spPr>
        <a:xfrm>
          <a:off x="2272619" y="1107941"/>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Investigation</a:t>
          </a:r>
        </a:p>
      </dsp:txBody>
      <dsp:txXfrm>
        <a:off x="2319344" y="1154666"/>
        <a:ext cx="1273754" cy="863548"/>
      </dsp:txXfrm>
    </dsp:sp>
    <dsp:sp modelId="{09415820-A06B-4706-B3FA-27502339949E}">
      <dsp:nvSpPr>
        <dsp:cNvPr id="0" name=""/>
        <dsp:cNvSpPr/>
      </dsp:nvSpPr>
      <dsp:spPr>
        <a:xfrm>
          <a:off x="3639823" y="1199212"/>
          <a:ext cx="994374" cy="773488"/>
        </a:xfrm>
        <a:prstGeom prst="rect">
          <a:avLst/>
        </a:prstGeom>
        <a:noFill/>
        <a:ln>
          <a:noFill/>
        </a:ln>
        <a:effectLst/>
      </dsp:spPr>
      <dsp:style>
        <a:lnRef idx="0">
          <a:scrgbClr r="0" g="0" b="0"/>
        </a:lnRef>
        <a:fillRef idx="0">
          <a:scrgbClr r="0" g="0" b="0"/>
        </a:fillRef>
        <a:effectRef idx="0">
          <a:scrgbClr r="0" g="0" b="0"/>
        </a:effectRef>
        <a:fontRef idx="minor"/>
      </dsp:style>
    </dsp:sp>
    <dsp:sp modelId="{8292F62A-90D1-4CF3-B048-941CA63BDCA4}">
      <dsp:nvSpPr>
        <dsp:cNvPr id="0" name=""/>
        <dsp:cNvSpPr/>
      </dsp:nvSpPr>
      <dsp:spPr>
        <a:xfrm rot="5400000">
          <a:off x="3621351" y="3083265"/>
          <a:ext cx="812162" cy="924618"/>
        </a:xfrm>
        <a:prstGeom prst="bentUpArrow">
          <a:avLst>
            <a:gd name="adj1" fmla="val 32840"/>
            <a:gd name="adj2" fmla="val 25000"/>
            <a:gd name="adj3" fmla="val 3578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879D223D-87F8-4129-89A5-38A9C650D231}">
      <dsp:nvSpPr>
        <dsp:cNvPr id="0" name=""/>
        <dsp:cNvSpPr/>
      </dsp:nvSpPr>
      <dsp:spPr>
        <a:xfrm>
          <a:off x="3406177" y="2182966"/>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Findings</a:t>
          </a:r>
        </a:p>
      </dsp:txBody>
      <dsp:txXfrm>
        <a:off x="3452902" y="2229691"/>
        <a:ext cx="1273754" cy="863548"/>
      </dsp:txXfrm>
    </dsp:sp>
    <dsp:sp modelId="{94BFE077-A28B-44F3-96BA-F8B997FBFC88}">
      <dsp:nvSpPr>
        <dsp:cNvPr id="0" name=""/>
        <dsp:cNvSpPr/>
      </dsp:nvSpPr>
      <dsp:spPr>
        <a:xfrm>
          <a:off x="4773381" y="2274238"/>
          <a:ext cx="994374" cy="773488"/>
        </a:xfrm>
        <a:prstGeom prst="rect">
          <a:avLst/>
        </a:prstGeom>
        <a:noFill/>
        <a:ln>
          <a:noFill/>
        </a:ln>
        <a:effectLst/>
      </dsp:spPr>
      <dsp:style>
        <a:lnRef idx="0">
          <a:scrgbClr r="0" g="0" b="0"/>
        </a:lnRef>
        <a:fillRef idx="0">
          <a:scrgbClr r="0" g="0" b="0"/>
        </a:fillRef>
        <a:effectRef idx="0">
          <a:scrgbClr r="0" g="0" b="0"/>
        </a:effectRef>
        <a:fontRef idx="minor"/>
      </dsp:style>
    </dsp:sp>
    <dsp:sp modelId="{A1F36D2E-0960-402B-85B6-67A8539718C4}">
      <dsp:nvSpPr>
        <dsp:cNvPr id="0" name=""/>
        <dsp:cNvSpPr/>
      </dsp:nvSpPr>
      <dsp:spPr>
        <a:xfrm rot="5400000">
          <a:off x="4754908" y="4158290"/>
          <a:ext cx="812162" cy="924618"/>
        </a:xfrm>
        <a:prstGeom prst="bentUpArrow">
          <a:avLst>
            <a:gd name="adj1" fmla="val 32840"/>
            <a:gd name="adj2" fmla="val 25000"/>
            <a:gd name="adj3" fmla="val 3578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sp>
    <dsp:sp modelId="{898EB218-B950-4FF5-AB9D-374085CE4D56}">
      <dsp:nvSpPr>
        <dsp:cNvPr id="0" name=""/>
        <dsp:cNvSpPr/>
      </dsp:nvSpPr>
      <dsp:spPr>
        <a:xfrm>
          <a:off x="4539735" y="3257991"/>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Corrective Action &amp; Discipline</a:t>
          </a:r>
        </a:p>
      </dsp:txBody>
      <dsp:txXfrm>
        <a:off x="4586460" y="3304716"/>
        <a:ext cx="1273754" cy="863548"/>
      </dsp:txXfrm>
    </dsp:sp>
    <dsp:sp modelId="{3E896C32-22D4-4BC8-A3C1-08F878518520}">
      <dsp:nvSpPr>
        <dsp:cNvPr id="0" name=""/>
        <dsp:cNvSpPr/>
      </dsp:nvSpPr>
      <dsp:spPr>
        <a:xfrm>
          <a:off x="5906939" y="3349263"/>
          <a:ext cx="994374" cy="773488"/>
        </a:xfrm>
        <a:prstGeom prst="rect">
          <a:avLst/>
        </a:prstGeom>
        <a:noFill/>
        <a:ln>
          <a:noFill/>
        </a:ln>
        <a:effectLst/>
      </dsp:spPr>
      <dsp:style>
        <a:lnRef idx="0">
          <a:scrgbClr r="0" g="0" b="0"/>
        </a:lnRef>
        <a:fillRef idx="0">
          <a:scrgbClr r="0" g="0" b="0"/>
        </a:fillRef>
        <a:effectRef idx="0">
          <a:scrgbClr r="0" g="0" b="0"/>
        </a:effectRef>
        <a:fontRef idx="minor"/>
      </dsp:style>
    </dsp:sp>
    <dsp:sp modelId="{1ED16982-ED17-4EEB-8F1A-42D8801AD801}">
      <dsp:nvSpPr>
        <dsp:cNvPr id="0" name=""/>
        <dsp:cNvSpPr/>
      </dsp:nvSpPr>
      <dsp:spPr>
        <a:xfrm>
          <a:off x="5673292" y="4333017"/>
          <a:ext cx="1367204" cy="956998"/>
        </a:xfrm>
        <a:prstGeom prst="roundRect">
          <a:avLst>
            <a:gd name="adj" fmla="val 166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Appeals</a:t>
          </a:r>
        </a:p>
      </dsp:txBody>
      <dsp:txXfrm>
        <a:off x="5720017" y="4379742"/>
        <a:ext cx="1273754" cy="86354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9/20/2023</a:t>
            </a:fld>
            <a:endParaRPr lang="en-US"/>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2</a:t>
            </a:fld>
            <a:endParaRPr lang="en-US"/>
          </a:p>
        </p:txBody>
      </p:sp>
    </p:spTree>
    <p:extLst>
      <p:ext uri="{BB962C8B-B14F-4D97-AF65-F5344CB8AC3E}">
        <p14:creationId xmlns:p14="http://schemas.microsoft.com/office/powerpoint/2010/main" val="124976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Policy:</a:t>
            </a:r>
          </a:p>
          <a:p>
            <a:pPr marL="628650" lvl="1" indent="-171450">
              <a:buFont typeface="Arial" panose="020B0604020202020204" pitchFamily="34" charset="0"/>
              <a:buChar char="•"/>
            </a:pPr>
            <a:r>
              <a:rPr lang="en-US"/>
              <a:t>6 processes for policy recommendation initiation:</a:t>
            </a:r>
          </a:p>
          <a:p>
            <a:pPr marL="1085850" lvl="2" indent="-171450">
              <a:buFont typeface="Arial" panose="020B0604020202020204" pitchFamily="34" charset="0"/>
              <a:buChar char="•"/>
            </a:pPr>
            <a:r>
              <a:rPr lang="en-US"/>
              <a:t>Board member, community member, policy reviews and audits, systemic findings from misconduct cases, sentinel event reviews, directive reviews</a:t>
            </a:r>
          </a:p>
          <a:p>
            <a:pPr marL="628650" lvl="1" indent="-171450">
              <a:buFont typeface="Arial" panose="020B0604020202020204" pitchFamily="34" charset="0"/>
              <a:buChar char="•"/>
            </a:pPr>
            <a:r>
              <a:rPr lang="en-US"/>
              <a:t>Recommendations presented to the Board which chooses to adopt or not</a:t>
            </a:r>
          </a:p>
          <a:p>
            <a:pPr marL="628650" lvl="1" indent="-171450">
              <a:buFont typeface="Arial" panose="020B0604020202020204" pitchFamily="34" charset="0"/>
              <a:buChar char="•"/>
            </a:pPr>
            <a:r>
              <a:rPr lang="en-US"/>
              <a:t>When the Board formally recommends a policy change, PPB has 60 days to respond. If they fail to respond or reject the policy, the Board has 15 days to put it on the City Council agenda for a final vote </a:t>
            </a:r>
          </a:p>
          <a:p>
            <a:pPr marL="171450" lvl="0" indent="-171450">
              <a:buFont typeface="Arial" panose="020B0604020202020204" pitchFamily="34" charset="0"/>
              <a:buChar char="•"/>
            </a:pPr>
            <a:r>
              <a:rPr lang="en-US"/>
              <a:t>Collective Bargaining: </a:t>
            </a:r>
          </a:p>
          <a:p>
            <a:pPr marL="628650" lvl="1" indent="-171450">
              <a:buFont typeface="Arial" panose="020B0604020202020204" pitchFamily="34" charset="0"/>
              <a:buChar char="•"/>
            </a:pPr>
            <a:r>
              <a:rPr lang="en-US"/>
              <a:t>2 seats reserved for Board representatives at negotiations </a:t>
            </a:r>
          </a:p>
          <a:p>
            <a:pPr marL="171450" lvl="0" indent="-171450">
              <a:buFont typeface="Arial" panose="020B0604020202020204" pitchFamily="34" charset="0"/>
              <a:buChar char="•"/>
            </a:pPr>
            <a:r>
              <a:rPr lang="en-US"/>
              <a:t>PPB Budget review </a:t>
            </a:r>
          </a:p>
          <a:p>
            <a:pPr marL="628650" lvl="1" indent="-171450">
              <a:buFont typeface="Arial" panose="020B0604020202020204" pitchFamily="34" charset="0"/>
              <a:buChar char="•"/>
            </a:pPr>
            <a:r>
              <a:rPr lang="en-US"/>
              <a:t>Public review of proposed PPB budget before submission </a:t>
            </a:r>
          </a:p>
          <a:p>
            <a:pPr marL="171450" lvl="0" indent="-171450">
              <a:buFont typeface="Arial" panose="020B0604020202020204" pitchFamily="34" charset="0"/>
              <a:buChar char="•"/>
            </a:pPr>
            <a:r>
              <a:rPr lang="en-US"/>
              <a:t>Continual improvement</a:t>
            </a:r>
          </a:p>
          <a:p>
            <a:pPr marL="628650" lvl="1" indent="-171450">
              <a:buFont typeface="Arial" panose="020B0604020202020204" pitchFamily="34" charset="0"/>
              <a:buChar char="•"/>
            </a:pPr>
            <a:r>
              <a:rPr lang="en-US"/>
              <a:t>Qualified staff, team, or independent expert will examine Board performance </a:t>
            </a:r>
          </a:p>
        </p:txBody>
      </p:sp>
      <p:sp>
        <p:nvSpPr>
          <p:cNvPr id="4" name="Slide Number Placeholder 3"/>
          <p:cNvSpPr>
            <a:spLocks noGrp="1"/>
          </p:cNvSpPr>
          <p:nvPr>
            <p:ph type="sldNum" sz="quarter" idx="5"/>
          </p:nvPr>
        </p:nvSpPr>
        <p:spPr/>
        <p:txBody>
          <a:bodyPr/>
          <a:lstStyle/>
          <a:p>
            <a:fld id="{D4B9A9E5-4F7F-4A7D-9DE1-899232329269}" type="slidenum">
              <a:rPr lang="en-US" smtClean="0"/>
              <a:t>33</a:t>
            </a:fld>
            <a:endParaRPr lang="en-US"/>
          </a:p>
        </p:txBody>
      </p:sp>
    </p:spTree>
    <p:extLst>
      <p:ext uri="{BB962C8B-B14F-4D97-AF65-F5344CB8AC3E}">
        <p14:creationId xmlns:p14="http://schemas.microsoft.com/office/powerpoint/2010/main" val="311796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Policy:</a:t>
            </a:r>
          </a:p>
          <a:p>
            <a:pPr marL="628650" lvl="1" indent="-171450">
              <a:buFont typeface="Arial" panose="020B0604020202020204" pitchFamily="34" charset="0"/>
              <a:buChar char="•"/>
            </a:pPr>
            <a:r>
              <a:rPr lang="en-US"/>
              <a:t>6 processes for policy recommendation initiation:</a:t>
            </a:r>
          </a:p>
          <a:p>
            <a:pPr marL="1085850" lvl="2" indent="-171450">
              <a:buFont typeface="Arial" panose="020B0604020202020204" pitchFamily="34" charset="0"/>
              <a:buChar char="•"/>
            </a:pPr>
            <a:r>
              <a:rPr lang="en-US"/>
              <a:t>Board member, community member, policy reviews and audits, systemic findings from misconduct cases, sentinel event reviews, directive reviews</a:t>
            </a:r>
          </a:p>
          <a:p>
            <a:pPr marL="628650" lvl="1" indent="-171450">
              <a:buFont typeface="Arial" panose="020B0604020202020204" pitchFamily="34" charset="0"/>
              <a:buChar char="•"/>
            </a:pPr>
            <a:r>
              <a:rPr lang="en-US"/>
              <a:t>Recommendations presented to the Board which chooses to adopt or not</a:t>
            </a:r>
          </a:p>
          <a:p>
            <a:pPr marL="628650" lvl="1" indent="-171450">
              <a:buFont typeface="Arial" panose="020B0604020202020204" pitchFamily="34" charset="0"/>
              <a:buChar char="•"/>
            </a:pPr>
            <a:r>
              <a:rPr lang="en-US"/>
              <a:t>When the Board formally recommends a policy change, PPB has 60 days to respond. If they fail to respond or reject the policy, the Board has 15 days to put it on the City Council agenda for a final vote </a:t>
            </a:r>
          </a:p>
          <a:p>
            <a:pPr marL="171450" lvl="0" indent="-171450">
              <a:buFont typeface="Arial" panose="020B0604020202020204" pitchFamily="34" charset="0"/>
              <a:buChar char="•"/>
            </a:pPr>
            <a:r>
              <a:rPr lang="en-US"/>
              <a:t>Collective Bargaining: </a:t>
            </a:r>
          </a:p>
          <a:p>
            <a:pPr marL="628650" lvl="1" indent="-171450">
              <a:buFont typeface="Arial" panose="020B0604020202020204" pitchFamily="34" charset="0"/>
              <a:buChar char="•"/>
            </a:pPr>
            <a:r>
              <a:rPr lang="en-US"/>
              <a:t>2 seats reserved for Board representatives at negotiations </a:t>
            </a:r>
          </a:p>
          <a:p>
            <a:pPr marL="171450" lvl="0" indent="-171450">
              <a:buFont typeface="Arial" panose="020B0604020202020204" pitchFamily="34" charset="0"/>
              <a:buChar char="•"/>
            </a:pPr>
            <a:r>
              <a:rPr lang="en-US"/>
              <a:t>PPB Budget review </a:t>
            </a:r>
          </a:p>
          <a:p>
            <a:pPr marL="628650" lvl="1" indent="-171450">
              <a:buFont typeface="Arial" panose="020B0604020202020204" pitchFamily="34" charset="0"/>
              <a:buChar char="•"/>
            </a:pPr>
            <a:r>
              <a:rPr lang="en-US"/>
              <a:t>Public review of proposed PPB budget before submission </a:t>
            </a:r>
          </a:p>
          <a:p>
            <a:pPr marL="171450" lvl="0" indent="-171450">
              <a:buFont typeface="Arial" panose="020B0604020202020204" pitchFamily="34" charset="0"/>
              <a:buChar char="•"/>
            </a:pPr>
            <a:r>
              <a:rPr lang="en-US"/>
              <a:t>Continual improvement</a:t>
            </a:r>
          </a:p>
          <a:p>
            <a:pPr marL="628650" lvl="1" indent="-171450">
              <a:buFont typeface="Arial" panose="020B0604020202020204" pitchFamily="34" charset="0"/>
              <a:buChar char="•"/>
            </a:pPr>
            <a:r>
              <a:rPr lang="en-US"/>
              <a:t>Qualified staff, team, or independent expert will examine Board performance </a:t>
            </a:r>
          </a:p>
        </p:txBody>
      </p:sp>
      <p:sp>
        <p:nvSpPr>
          <p:cNvPr id="4" name="Slide Number Placeholder 3"/>
          <p:cNvSpPr>
            <a:spLocks noGrp="1"/>
          </p:cNvSpPr>
          <p:nvPr>
            <p:ph type="sldNum" sz="quarter" idx="5"/>
          </p:nvPr>
        </p:nvSpPr>
        <p:spPr/>
        <p:txBody>
          <a:bodyPr/>
          <a:lstStyle/>
          <a:p>
            <a:fld id="{D4B9A9E5-4F7F-4A7D-9DE1-899232329269}" type="slidenum">
              <a:rPr lang="en-US" smtClean="0"/>
              <a:t>34</a:t>
            </a:fld>
            <a:endParaRPr lang="en-US"/>
          </a:p>
        </p:txBody>
      </p:sp>
    </p:spTree>
    <p:extLst>
      <p:ext uri="{BB962C8B-B14F-4D97-AF65-F5344CB8AC3E}">
        <p14:creationId xmlns:p14="http://schemas.microsoft.com/office/powerpoint/2010/main" val="360564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40</a:t>
            </a:fld>
            <a:endParaRPr lang="en-US"/>
          </a:p>
        </p:txBody>
      </p:sp>
    </p:spTree>
    <p:extLst>
      <p:ext uri="{BB962C8B-B14F-4D97-AF65-F5344CB8AC3E}">
        <p14:creationId xmlns:p14="http://schemas.microsoft.com/office/powerpoint/2010/main" val="3183188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41</a:t>
            </a:fld>
            <a:endParaRPr lang="en-US"/>
          </a:p>
        </p:txBody>
      </p:sp>
    </p:spTree>
    <p:extLst>
      <p:ext uri="{BB962C8B-B14F-4D97-AF65-F5344CB8AC3E}">
        <p14:creationId xmlns:p14="http://schemas.microsoft.com/office/powerpoint/2010/main" val="4261688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City: </a:t>
            </a:r>
          </a:p>
          <a:p>
            <a:pPr marL="628650" lvl="1" indent="-171450">
              <a:buFont typeface="Arial" panose="020B0604020202020204" pitchFamily="34" charset="0"/>
              <a:buChar char="•"/>
            </a:pPr>
            <a:r>
              <a:rPr lang="en-US"/>
              <a:t>Independent bureau, part of City gov </a:t>
            </a:r>
          </a:p>
          <a:p>
            <a:pPr marL="171450" lvl="0" indent="-171450">
              <a:buFont typeface="Arial" panose="020B0604020202020204" pitchFamily="34" charset="0"/>
              <a:buChar char="•"/>
            </a:pPr>
            <a:r>
              <a:rPr lang="en-US"/>
              <a:t>County:</a:t>
            </a:r>
          </a:p>
          <a:p>
            <a:pPr marL="628650" lvl="1" indent="-171450">
              <a:buFont typeface="Arial" panose="020B0604020202020204" pitchFamily="34" charset="0"/>
              <a:buChar char="•"/>
            </a:pPr>
            <a:r>
              <a:rPr lang="en-US"/>
              <a:t>Collaborate with DA to extent allowable by law </a:t>
            </a:r>
          </a:p>
          <a:p>
            <a:pPr marL="628650" lvl="1" indent="-171450">
              <a:buFont typeface="Arial" panose="020B0604020202020204" pitchFamily="34" charset="0"/>
              <a:buChar char="•"/>
            </a:pPr>
            <a:r>
              <a:rPr lang="en-US"/>
              <a:t>Working relationships with: sheriff’s offices, corrections agencies, other relevant oversight groups, ME</a:t>
            </a:r>
          </a:p>
          <a:p>
            <a:pPr marL="628650" lvl="1" indent="-171450">
              <a:buFont typeface="Arial" panose="020B0604020202020204" pitchFamily="34" charset="0"/>
              <a:buChar char="•"/>
            </a:pPr>
            <a:r>
              <a:rPr lang="en-US"/>
              <a:t>May seek membership in Public Safety Coordinating Council </a:t>
            </a:r>
          </a:p>
          <a:p>
            <a:pPr marL="171450" lvl="0" indent="-171450">
              <a:buFont typeface="Arial" panose="020B0604020202020204" pitchFamily="34" charset="0"/>
              <a:buChar char="•"/>
            </a:pPr>
            <a:r>
              <a:rPr lang="en-US"/>
              <a:t>State / Fed</a:t>
            </a:r>
          </a:p>
          <a:p>
            <a:pPr marL="628650" lvl="1" indent="-171450">
              <a:buFont typeface="Arial" panose="020B0604020202020204" pitchFamily="34" charset="0"/>
              <a:buChar char="•"/>
            </a:pPr>
            <a:r>
              <a:rPr lang="en-US"/>
              <a:t>May endorse legislation and testify in front of gov bodies to communicate its policy positions </a:t>
            </a:r>
          </a:p>
          <a:p>
            <a:pPr marL="628650" lvl="1" indent="-171450">
              <a:buFont typeface="Arial" panose="020B0604020202020204" pitchFamily="34" charset="0"/>
              <a:buChar char="•"/>
            </a:pPr>
            <a:r>
              <a:rPr lang="en-US"/>
              <a:t>Will make it clear that it is not acting as a representative for the City government </a:t>
            </a:r>
          </a:p>
        </p:txBody>
      </p:sp>
      <p:sp>
        <p:nvSpPr>
          <p:cNvPr id="4" name="Slide Number Placeholder 3"/>
          <p:cNvSpPr>
            <a:spLocks noGrp="1"/>
          </p:cNvSpPr>
          <p:nvPr>
            <p:ph type="sldNum" sz="quarter" idx="5"/>
          </p:nvPr>
        </p:nvSpPr>
        <p:spPr/>
        <p:txBody>
          <a:bodyPr/>
          <a:lstStyle/>
          <a:p>
            <a:fld id="{D4B9A9E5-4F7F-4A7D-9DE1-899232329269}" type="slidenum">
              <a:rPr lang="en-US" smtClean="0"/>
              <a:t>48</a:t>
            </a:fld>
            <a:endParaRPr lang="en-US"/>
          </a:p>
        </p:txBody>
      </p:sp>
    </p:spTree>
    <p:extLst>
      <p:ext uri="{BB962C8B-B14F-4D97-AF65-F5344CB8AC3E}">
        <p14:creationId xmlns:p14="http://schemas.microsoft.com/office/powerpoint/2010/main" val="4068024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IPR will work with BHR to determine how to reduce the size of IPR as needed </a:t>
            </a:r>
          </a:p>
          <a:p>
            <a:pPr marL="171450" indent="-171450">
              <a:buFont typeface="Arial" panose="020B0604020202020204" pitchFamily="34" charset="0"/>
              <a:buChar char="•"/>
            </a:pPr>
            <a:r>
              <a:rPr lang="en-US"/>
              <a:t>IPR staff will get hiring preference </a:t>
            </a:r>
          </a:p>
          <a:p>
            <a:pPr marL="171450" indent="-171450">
              <a:buFont typeface="Arial" panose="020B0604020202020204" pitchFamily="34" charset="0"/>
              <a:buChar char="•"/>
            </a:pPr>
            <a:r>
              <a:rPr lang="en-US"/>
              <a:t>CRC will continue to hear appeals, PRB will continue to hear cases </a:t>
            </a:r>
          </a:p>
          <a:p>
            <a:pPr marL="171450" indent="-171450">
              <a:buFont typeface="Arial" panose="020B0604020202020204" pitchFamily="34" charset="0"/>
              <a:buChar char="•"/>
            </a:pPr>
            <a:r>
              <a:rPr lang="en-US"/>
              <a:t>If IPR has a small number of unresolved cases by the time CBPA is accepting complaints, the cases should be transferred to CBPA</a:t>
            </a:r>
          </a:p>
        </p:txBody>
      </p:sp>
      <p:sp>
        <p:nvSpPr>
          <p:cNvPr id="4" name="Slide Number Placeholder 3"/>
          <p:cNvSpPr>
            <a:spLocks noGrp="1"/>
          </p:cNvSpPr>
          <p:nvPr>
            <p:ph type="sldNum" sz="quarter" idx="5"/>
          </p:nvPr>
        </p:nvSpPr>
        <p:spPr/>
        <p:txBody>
          <a:bodyPr/>
          <a:lstStyle/>
          <a:p>
            <a:fld id="{D4B9A9E5-4F7F-4A7D-9DE1-899232329269}" type="slidenum">
              <a:rPr lang="en-US" smtClean="0"/>
              <a:t>52</a:t>
            </a:fld>
            <a:endParaRPr lang="en-US"/>
          </a:p>
        </p:txBody>
      </p:sp>
    </p:spTree>
    <p:extLst>
      <p:ext uri="{BB962C8B-B14F-4D97-AF65-F5344CB8AC3E}">
        <p14:creationId xmlns:p14="http://schemas.microsoft.com/office/powerpoint/2010/main" val="1136882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IPR will work with BHR to determine how to reduce the size of IPR as needed </a:t>
            </a:r>
          </a:p>
          <a:p>
            <a:pPr marL="171450" indent="-171450">
              <a:buFont typeface="Arial" panose="020B0604020202020204" pitchFamily="34" charset="0"/>
              <a:buChar char="•"/>
            </a:pPr>
            <a:r>
              <a:rPr lang="en-US"/>
              <a:t>IPR staff will get hiring preference </a:t>
            </a:r>
          </a:p>
          <a:p>
            <a:pPr marL="171450" indent="-171450">
              <a:buFont typeface="Arial" panose="020B0604020202020204" pitchFamily="34" charset="0"/>
              <a:buChar char="•"/>
            </a:pPr>
            <a:r>
              <a:rPr lang="en-US"/>
              <a:t>CRC will continue to hear appeals, PRB will continue to hear cases </a:t>
            </a:r>
          </a:p>
          <a:p>
            <a:pPr marL="171450" indent="-171450">
              <a:buFont typeface="Arial" panose="020B0604020202020204" pitchFamily="34" charset="0"/>
              <a:buChar char="•"/>
            </a:pPr>
            <a:r>
              <a:rPr lang="en-US"/>
              <a:t>If IPR has a small number of unresolved cases by the time CBPA is accepting complaints, the cases should be transferred to CBPA</a:t>
            </a:r>
          </a:p>
        </p:txBody>
      </p:sp>
      <p:sp>
        <p:nvSpPr>
          <p:cNvPr id="4" name="Slide Number Placeholder 3"/>
          <p:cNvSpPr>
            <a:spLocks noGrp="1"/>
          </p:cNvSpPr>
          <p:nvPr>
            <p:ph type="sldNum" sz="quarter" idx="5"/>
          </p:nvPr>
        </p:nvSpPr>
        <p:spPr/>
        <p:txBody>
          <a:bodyPr/>
          <a:lstStyle/>
          <a:p>
            <a:fld id="{D4B9A9E5-4F7F-4A7D-9DE1-899232329269}" type="slidenum">
              <a:rPr lang="en-US" smtClean="0"/>
              <a:t>53</a:t>
            </a:fld>
            <a:endParaRPr lang="en-US"/>
          </a:p>
        </p:txBody>
      </p:sp>
    </p:spTree>
    <p:extLst>
      <p:ext uri="{BB962C8B-B14F-4D97-AF65-F5344CB8AC3E}">
        <p14:creationId xmlns:p14="http://schemas.microsoft.com/office/powerpoint/2010/main" val="301395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3</a:t>
            </a:fld>
            <a:endParaRPr lang="en-US"/>
          </a:p>
        </p:txBody>
      </p:sp>
    </p:spTree>
    <p:extLst>
      <p:ext uri="{BB962C8B-B14F-4D97-AF65-F5344CB8AC3E}">
        <p14:creationId xmlns:p14="http://schemas.microsoft.com/office/powerpoint/2010/main" val="260054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4</a:t>
            </a:fld>
            <a:endParaRPr lang="en-US"/>
          </a:p>
        </p:txBody>
      </p:sp>
    </p:spTree>
    <p:extLst>
      <p:ext uri="{BB962C8B-B14F-4D97-AF65-F5344CB8AC3E}">
        <p14:creationId xmlns:p14="http://schemas.microsoft.com/office/powerpoint/2010/main" val="66038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lvl="1" indent="-457200">
              <a:lnSpc>
                <a:spcPct val="150000"/>
              </a:lnSpc>
              <a:buFont typeface="Arial" panose="020B0604020202020204" pitchFamily="34" charset="0"/>
              <a:buChar char="•"/>
            </a:pPr>
            <a:endParaRPr lang="en-US" cap="none" baseline="0"/>
          </a:p>
        </p:txBody>
      </p:sp>
      <p:sp>
        <p:nvSpPr>
          <p:cNvPr id="4" name="Slide Number Placeholder 3"/>
          <p:cNvSpPr>
            <a:spLocks noGrp="1"/>
          </p:cNvSpPr>
          <p:nvPr>
            <p:ph type="sldNum" sz="quarter" idx="5"/>
          </p:nvPr>
        </p:nvSpPr>
        <p:spPr/>
        <p:txBody>
          <a:bodyPr/>
          <a:lstStyle/>
          <a:p>
            <a:fld id="{D4B9A9E5-4F7F-4A7D-9DE1-899232329269}" type="slidenum">
              <a:rPr lang="en-US" smtClean="0"/>
              <a:t>11</a:t>
            </a:fld>
            <a:endParaRPr lang="en-US"/>
          </a:p>
        </p:txBody>
      </p:sp>
    </p:spTree>
    <p:extLst>
      <p:ext uri="{BB962C8B-B14F-4D97-AF65-F5344CB8AC3E}">
        <p14:creationId xmlns:p14="http://schemas.microsoft.com/office/powerpoint/2010/main" val="232601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lvl="1" indent="-457200">
              <a:lnSpc>
                <a:spcPct val="150000"/>
              </a:lnSpc>
              <a:buFont typeface="Arial" panose="020B0604020202020204" pitchFamily="34" charset="0"/>
              <a:buChar char="•"/>
            </a:pPr>
            <a:r>
              <a:rPr lang="en-US" cap="none" baseline="0"/>
              <a:t>Mental health alliance, </a:t>
            </a:r>
            <a:r>
              <a:rPr lang="en-US" cap="none" baseline="0" err="1"/>
              <a:t>Amac</a:t>
            </a:r>
            <a:r>
              <a:rPr lang="en-US" cap="none" baseline="0"/>
              <a:t>, OJRC, Don’t Shoot Portland, Portland Business Alliance, Pacific Northwest Family Circle, BIPOC Caucus, Latinx Mental Health Care Providers, Portland Rotarians, Juntos Podemos, IPAC, Spanish Speaking Business Owners </a:t>
            </a:r>
          </a:p>
          <a:p>
            <a:pPr marL="1143000" lvl="1" indent="-457200">
              <a:lnSpc>
                <a:spcPct val="150000"/>
              </a:lnSpc>
              <a:buFont typeface="Arial" panose="020B0604020202020204" pitchFamily="34" charset="0"/>
              <a:buChar char="•"/>
            </a:pPr>
            <a:r>
              <a:rPr lang="en-US" cap="none" baseline="0"/>
              <a:t>Mayor wheeler; Commissioners Hardesty, Mapps, Rubio, Ryan, Gonzalez</a:t>
            </a:r>
          </a:p>
          <a:p>
            <a:pPr marL="1143000" lvl="1" indent="-457200">
              <a:lnSpc>
                <a:spcPct val="150000"/>
              </a:lnSpc>
              <a:buFont typeface="Arial" panose="020B0604020202020204" pitchFamily="34" charset="0"/>
              <a:buChar char="•"/>
            </a:pPr>
            <a:r>
              <a:rPr lang="en-US" cap="none" baseline="0" err="1"/>
              <a:t>Ipr</a:t>
            </a:r>
            <a:r>
              <a:rPr lang="en-US" cap="none" baseline="0"/>
              <a:t>, </a:t>
            </a:r>
            <a:r>
              <a:rPr lang="en-US" cap="none" baseline="0" err="1"/>
              <a:t>crc</a:t>
            </a:r>
            <a:r>
              <a:rPr lang="en-US" cap="none" baseline="0"/>
              <a:t>, PRB coordinator, authors of Charter 2-10 Derek Bradley and Heidi Brown, </a:t>
            </a:r>
          </a:p>
          <a:p>
            <a:pPr marL="1143000" lvl="1" indent="-457200">
              <a:lnSpc>
                <a:spcPct val="150000"/>
              </a:lnSpc>
              <a:buFont typeface="Arial" panose="020B0604020202020204" pitchFamily="34" charset="0"/>
              <a:buChar char="•"/>
            </a:pPr>
            <a:r>
              <a:rPr lang="en-US" cap="none" baseline="0"/>
              <a:t>Chief Lovell, Dep. Chief Frome, IA, PPB professional standards Division, PPA Schmautz</a:t>
            </a:r>
          </a:p>
          <a:p>
            <a:pPr marL="1143000" lvl="1" indent="-457200">
              <a:lnSpc>
                <a:spcPct val="150000"/>
              </a:lnSpc>
              <a:buFont typeface="Arial" panose="020B0604020202020204" pitchFamily="34" charset="0"/>
              <a:buChar char="•"/>
            </a:pPr>
            <a:r>
              <a:rPr lang="en-US" cap="none" baseline="0"/>
              <a:t>City attorney, DOJ</a:t>
            </a:r>
          </a:p>
        </p:txBody>
      </p:sp>
      <p:sp>
        <p:nvSpPr>
          <p:cNvPr id="4" name="Slide Number Placeholder 3"/>
          <p:cNvSpPr>
            <a:spLocks noGrp="1"/>
          </p:cNvSpPr>
          <p:nvPr>
            <p:ph type="sldNum" sz="quarter" idx="5"/>
          </p:nvPr>
        </p:nvSpPr>
        <p:spPr/>
        <p:txBody>
          <a:bodyPr/>
          <a:lstStyle/>
          <a:p>
            <a:fld id="{D4B9A9E5-4F7F-4A7D-9DE1-899232329269}" type="slidenum">
              <a:rPr lang="en-US" smtClean="0"/>
              <a:t>12</a:t>
            </a:fld>
            <a:endParaRPr lang="en-US"/>
          </a:p>
        </p:txBody>
      </p:sp>
    </p:spTree>
    <p:extLst>
      <p:ext uri="{BB962C8B-B14F-4D97-AF65-F5344CB8AC3E}">
        <p14:creationId xmlns:p14="http://schemas.microsoft.com/office/powerpoint/2010/main" val="192383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Lack of transparency:</a:t>
            </a:r>
          </a:p>
          <a:p>
            <a:pPr marL="628650" lvl="1" indent="-171450">
              <a:buFont typeface="Arial" panose="020B0604020202020204" pitchFamily="34" charset="0"/>
              <a:buChar char="•"/>
            </a:pPr>
            <a:r>
              <a:rPr lang="en-US"/>
              <a:t>Complainants receive little support throughout process </a:t>
            </a:r>
          </a:p>
          <a:p>
            <a:pPr marL="628650" lvl="1" indent="-171450">
              <a:buFont typeface="Arial" panose="020B0604020202020204" pitchFamily="34" charset="0"/>
              <a:buChar char="•"/>
            </a:pPr>
            <a:r>
              <a:rPr lang="en-US"/>
              <a:t>Some parts inaccessible to the public </a:t>
            </a:r>
          </a:p>
          <a:p>
            <a:pPr marL="171450" lvl="0" indent="-171450">
              <a:buFont typeface="Arial" panose="020B0604020202020204" pitchFamily="34" charset="0"/>
              <a:buChar char="•"/>
            </a:pPr>
            <a:r>
              <a:rPr lang="en-US"/>
              <a:t>Complexity: </a:t>
            </a:r>
          </a:p>
          <a:p>
            <a:pPr marL="628650" lvl="1" indent="-171450">
              <a:buFont typeface="Arial" panose="020B0604020202020204" pitchFamily="34" charset="0"/>
              <a:buChar char="•"/>
            </a:pPr>
            <a:r>
              <a:rPr lang="en-US"/>
              <a:t>Current system is duplicative, confusing, contradictory</a:t>
            </a:r>
          </a:p>
          <a:p>
            <a:pPr marL="628650" lvl="1" indent="-171450">
              <a:buFont typeface="Arial" panose="020B0604020202020204" pitchFamily="34" charset="0"/>
              <a:buChar char="•"/>
            </a:pPr>
            <a:r>
              <a:rPr lang="en-US"/>
              <a:t>Officer involved shootings / in-custody death investigations treated differently </a:t>
            </a:r>
          </a:p>
          <a:p>
            <a:pPr marL="171450" lvl="0" indent="-171450">
              <a:buFont typeface="Arial" panose="020B0604020202020204" pitchFamily="34" charset="0"/>
              <a:buChar char="•"/>
            </a:pPr>
            <a:r>
              <a:rPr lang="en-US"/>
              <a:t>Lack of accessibility:</a:t>
            </a:r>
          </a:p>
          <a:p>
            <a:pPr marL="628650" lvl="1" indent="-171450">
              <a:buFont typeface="Arial" panose="020B0604020202020204" pitchFamily="34" charset="0"/>
              <a:buChar char="•"/>
            </a:pPr>
            <a:r>
              <a:rPr lang="en-US"/>
              <a:t>Direct barriers to people based on ability, housing status, MH, socioeconomic status, etc. </a:t>
            </a:r>
          </a:p>
          <a:p>
            <a:pPr marL="171450" lvl="0" indent="-171450">
              <a:buFont typeface="Arial" panose="020B0604020202020204" pitchFamily="34" charset="0"/>
              <a:buChar char="•"/>
            </a:pPr>
            <a:r>
              <a:rPr lang="en-US"/>
              <a:t>Public perception / trust:</a:t>
            </a:r>
          </a:p>
          <a:p>
            <a:pPr marL="628650" lvl="1" indent="-171450">
              <a:buFont typeface="Arial" panose="020B0604020202020204" pitchFamily="34" charset="0"/>
              <a:buChar char="•"/>
            </a:pPr>
            <a:r>
              <a:rPr lang="en-US"/>
              <a:t>Current perception by public and LE that the system is opaque, unfair, unjust </a:t>
            </a:r>
          </a:p>
          <a:p>
            <a:pPr marL="628650" lvl="1" indent="-171450">
              <a:buFont typeface="Arial" panose="020B0604020202020204" pitchFamily="34" charset="0"/>
              <a:buChar char="•"/>
            </a:pPr>
            <a:r>
              <a:rPr lang="en-US" err="1"/>
              <a:t>Crc</a:t>
            </a:r>
            <a:r>
              <a:rPr lang="en-US"/>
              <a:t> using the ‘reasonable person’ standard instead of ‘preponderance of evidence’ </a:t>
            </a:r>
          </a:p>
          <a:p>
            <a:pPr marL="171450" lvl="0" indent="-171450">
              <a:buFont typeface="Arial" panose="020B0604020202020204" pitchFamily="34" charset="0"/>
              <a:buChar char="•"/>
            </a:pPr>
            <a:r>
              <a:rPr lang="en-US"/>
              <a:t>Lack of proven effectiveness </a:t>
            </a:r>
          </a:p>
          <a:p>
            <a:pPr marL="628650" lvl="1" indent="-171450">
              <a:buFont typeface="Arial" panose="020B0604020202020204" pitchFamily="34" charset="0"/>
              <a:buChar char="•"/>
            </a:pPr>
            <a:r>
              <a:rPr lang="en-US"/>
              <a:t>Lack of transparency = inability to monitor for effectiveness </a:t>
            </a:r>
          </a:p>
          <a:p>
            <a:pPr marL="628650" lvl="1" indent="-171450">
              <a:buFont typeface="Arial" panose="020B0604020202020204" pitchFamily="34" charset="0"/>
              <a:buChar char="•"/>
            </a:pPr>
            <a:r>
              <a:rPr lang="en-US"/>
              <a:t>Limited data </a:t>
            </a:r>
          </a:p>
          <a:p>
            <a:pPr marL="628650" lvl="1" indent="-171450">
              <a:buFont typeface="Arial" panose="020B0604020202020204" pitchFamily="34" charset="0"/>
              <a:buChar char="•"/>
            </a:pPr>
            <a:r>
              <a:rPr lang="en-US"/>
              <a:t>Current system lacks the authority to be effective </a:t>
            </a:r>
          </a:p>
          <a:p>
            <a:pPr marL="171450" lvl="0" indent="-171450">
              <a:buFont typeface="Arial" panose="020B0604020202020204" pitchFamily="34" charset="0"/>
              <a:buChar char="•"/>
            </a:pPr>
            <a:r>
              <a:rPr lang="en-US"/>
              <a:t>Conflicts of interest / bias:</a:t>
            </a:r>
          </a:p>
          <a:p>
            <a:pPr marL="628650" lvl="1" indent="-171450">
              <a:buFont typeface="Arial" panose="020B0604020202020204" pitchFamily="34" charset="0"/>
              <a:buChar char="•"/>
            </a:pPr>
            <a:r>
              <a:rPr lang="en-US"/>
              <a:t>Police officers investigating police officers </a:t>
            </a:r>
          </a:p>
          <a:p>
            <a:pPr marL="171450" lvl="0" indent="-171450">
              <a:buFont typeface="Arial" panose="020B0604020202020204" pitchFamily="34" charset="0"/>
              <a:buChar char="•"/>
            </a:pPr>
            <a:r>
              <a:rPr lang="en-US"/>
              <a:t>Culture: </a:t>
            </a:r>
          </a:p>
          <a:p>
            <a:pPr marL="628650" lvl="1" indent="-171450">
              <a:buFont typeface="Arial" panose="020B0604020202020204" pitchFamily="34" charset="0"/>
              <a:buChar char="•"/>
            </a:pPr>
            <a:r>
              <a:rPr lang="en-US"/>
              <a:t>History of police culture in Portland </a:t>
            </a:r>
          </a:p>
          <a:p>
            <a:pPr marL="628650" lvl="1" indent="-171450">
              <a:buFont typeface="Arial" panose="020B0604020202020204" pitchFamily="34" charset="0"/>
              <a:buChar char="•"/>
            </a:pPr>
            <a:r>
              <a:rPr lang="en-US"/>
              <a:t>Relationship between police and public is lacking </a:t>
            </a:r>
          </a:p>
          <a:p>
            <a:pPr marL="171450" lvl="0" indent="-171450">
              <a:buFont typeface="Arial" panose="020B0604020202020204" pitchFamily="34" charset="0"/>
              <a:buChar char="•"/>
            </a:pPr>
            <a:r>
              <a:rPr lang="en-US"/>
              <a:t>Inadequate resources </a:t>
            </a:r>
          </a:p>
          <a:p>
            <a:pPr marL="628650" lvl="1" indent="-171450">
              <a:buFont typeface="Arial" panose="020B0604020202020204" pitchFamily="34" charset="0"/>
              <a:buChar char="•"/>
            </a:pPr>
            <a:r>
              <a:rPr lang="en-US"/>
              <a:t>Volunteers are not provided with support</a:t>
            </a:r>
          </a:p>
          <a:p>
            <a:pPr marL="628650" lvl="1" indent="-171450">
              <a:buFont typeface="Arial" panose="020B0604020202020204" pitchFamily="34" charset="0"/>
              <a:buChar char="•"/>
            </a:pPr>
            <a:r>
              <a:rPr lang="en-US"/>
              <a:t>Volunteers feel their work is ineffectual because it lacks authority </a:t>
            </a:r>
          </a:p>
        </p:txBody>
      </p:sp>
      <p:sp>
        <p:nvSpPr>
          <p:cNvPr id="4" name="Slide Number Placeholder 3"/>
          <p:cNvSpPr>
            <a:spLocks noGrp="1"/>
          </p:cNvSpPr>
          <p:nvPr>
            <p:ph type="sldNum" sz="quarter" idx="5"/>
          </p:nvPr>
        </p:nvSpPr>
        <p:spPr/>
        <p:txBody>
          <a:bodyPr/>
          <a:lstStyle/>
          <a:p>
            <a:fld id="{D4B9A9E5-4F7F-4A7D-9DE1-899232329269}" type="slidenum">
              <a:rPr lang="en-US" smtClean="0"/>
              <a:t>13</a:t>
            </a:fld>
            <a:endParaRPr lang="en-US"/>
          </a:p>
        </p:txBody>
      </p:sp>
    </p:spTree>
    <p:extLst>
      <p:ext uri="{BB962C8B-B14F-4D97-AF65-F5344CB8AC3E}">
        <p14:creationId xmlns:p14="http://schemas.microsoft.com/office/powerpoint/2010/main" val="228627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15</a:t>
            </a:fld>
            <a:endParaRPr lang="en-US"/>
          </a:p>
        </p:txBody>
      </p:sp>
    </p:spTree>
    <p:extLst>
      <p:ext uri="{BB962C8B-B14F-4D97-AF65-F5344CB8AC3E}">
        <p14:creationId xmlns:p14="http://schemas.microsoft.com/office/powerpoint/2010/main" val="314092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16</a:t>
            </a:fld>
            <a:endParaRPr lang="en-US"/>
          </a:p>
        </p:txBody>
      </p:sp>
    </p:spTree>
    <p:extLst>
      <p:ext uri="{BB962C8B-B14F-4D97-AF65-F5344CB8AC3E}">
        <p14:creationId xmlns:p14="http://schemas.microsoft.com/office/powerpoint/2010/main" val="140815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17</a:t>
            </a:fld>
            <a:endParaRPr lang="en-US"/>
          </a:p>
        </p:txBody>
      </p:sp>
    </p:spTree>
    <p:extLst>
      <p:ext uri="{BB962C8B-B14F-4D97-AF65-F5344CB8AC3E}">
        <p14:creationId xmlns:p14="http://schemas.microsoft.com/office/powerpoint/2010/main" val="1606981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a:lstStyle>
            <a:lvl1pPr>
              <a:defRPr>
                <a:solidFill>
                  <a:schemeClr val="tx1">
                    <a:lumMod val="75000"/>
                    <a:lumOff val="25000"/>
                  </a:schemeClr>
                </a:solidFill>
              </a:defRPr>
            </a:lvl1pPr>
          </a:lstStyle>
          <a:p>
            <a:r>
              <a:rPr lang="en-US"/>
              <a:t>Click icon to add SmartArt graphic</a:t>
            </a:r>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Pitch Deck</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ft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portlandpacrecommendations"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bin"/><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1685397" y="4491111"/>
            <a:ext cx="9991720" cy="1122202"/>
          </a:xfrm>
        </p:spPr>
        <p:txBody>
          <a:bodyPr/>
          <a:lstStyle/>
          <a:p>
            <a:pPr algn="r"/>
            <a:r>
              <a:rPr lang="en-US"/>
              <a:t>City of Portland</a:t>
            </a:r>
            <a:br>
              <a:rPr lang="en-US"/>
            </a:br>
            <a:r>
              <a:rPr lang="en-US"/>
              <a:t>Police Accountability Commission</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331980" y="5643161"/>
            <a:ext cx="6345136" cy="835944"/>
          </a:xfrm>
        </p:spPr>
        <p:txBody>
          <a:bodyPr vert="horz" lIns="91440" tIns="45720" rIns="91440" bIns="45720" rtlCol="0" anchor="t">
            <a:normAutofit/>
          </a:bodyPr>
          <a:lstStyle/>
          <a:p>
            <a:pPr algn="r"/>
            <a:r>
              <a:rPr lang="en-US" sz="2400"/>
              <a:t>Final Report to City Council</a:t>
            </a:r>
            <a:br>
              <a:rPr lang="en-US" sz="2400"/>
            </a:br>
            <a:r>
              <a:rPr lang="en-US" sz="2400"/>
              <a:t>September 21, 2023</a:t>
            </a:r>
          </a:p>
        </p:txBody>
      </p:sp>
      <p:pic>
        <p:nvPicPr>
          <p:cNvPr id="5" name="Picture 4" descr="A picture containing calendar&#10;&#10;Description automatically generated">
            <a:extLst>
              <a:ext uri="{FF2B5EF4-FFF2-40B4-BE49-F238E27FC236}">
                <a16:creationId xmlns:a16="http://schemas.microsoft.com/office/drawing/2014/main" id="{0D8F57D0-65CB-EDA5-465F-A8EC48E5CD13}"/>
              </a:ext>
            </a:extLst>
          </p:cNvPr>
          <p:cNvPicPr>
            <a:picLocks noChangeAspect="1"/>
          </p:cNvPicPr>
          <p:nvPr/>
        </p:nvPicPr>
        <p:blipFill>
          <a:blip r:embed="rId2"/>
          <a:stretch>
            <a:fillRect/>
          </a:stretch>
        </p:blipFill>
        <p:spPr>
          <a:xfrm>
            <a:off x="9875520" y="175238"/>
            <a:ext cx="1801597" cy="1801597"/>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3670036"/>
          </a:xfrm>
        </p:spPr>
        <p:txBody>
          <a:bodyPr>
            <a:normAutofit/>
          </a:bodyPr>
          <a:lstStyle/>
          <a:p>
            <a:r>
              <a:rPr lang="en-ZA"/>
              <a:t>Tasks City Council assigned to the PAC </a:t>
            </a:r>
            <a:br>
              <a:rPr lang="en-ZA"/>
            </a:br>
            <a:br>
              <a:rPr lang="en-ZA"/>
            </a:br>
            <a:endParaRPr lang="en-ZA"/>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4698610" y="1698327"/>
            <a:ext cx="6655190" cy="4308577"/>
          </a:xfrm>
        </p:spPr>
        <p:txBody>
          <a:bodyPr vert="horz" lIns="91440" tIns="45720" rIns="91440" bIns="45720" rtlCol="0" anchor="t">
            <a:noAutofit/>
          </a:bodyPr>
          <a:lstStyle/>
          <a:p>
            <a:pPr marL="457200" indent="-457200">
              <a:lnSpc>
                <a:spcPct val="150000"/>
              </a:lnSpc>
              <a:buFont typeface="Arial" panose="020B0604020202020204" pitchFamily="34" charset="0"/>
              <a:buChar char="•"/>
            </a:pPr>
            <a:r>
              <a:rPr lang="en-US" sz="2400" cap="all">
                <a:latin typeface="+mn-lt"/>
              </a:rPr>
              <a:t>Create a code change package outlining a new police oversight system including:</a:t>
            </a:r>
          </a:p>
          <a:p>
            <a:pPr marL="1143000" lvl="1" indent="-457200">
              <a:lnSpc>
                <a:spcPct val="150000"/>
              </a:lnSpc>
            </a:pPr>
            <a:r>
              <a:rPr lang="en-US" cap="all"/>
              <a:t>Organizational details</a:t>
            </a:r>
          </a:p>
          <a:p>
            <a:pPr marL="1143000" lvl="1" indent="-457200">
              <a:lnSpc>
                <a:spcPct val="150000"/>
              </a:lnSpc>
            </a:pPr>
            <a:r>
              <a:rPr lang="en-US" cap="all"/>
              <a:t>Powers of the oversight system</a:t>
            </a:r>
          </a:p>
          <a:p>
            <a:pPr marL="1143000" lvl="1" indent="-457200">
              <a:lnSpc>
                <a:spcPct val="150000"/>
              </a:lnSpc>
            </a:pPr>
            <a:r>
              <a:rPr lang="en-US" cap="all"/>
              <a:t>Transition plan</a:t>
            </a:r>
          </a:p>
          <a:p>
            <a:pPr marL="1143000" lvl="1" indent="-457200">
              <a:lnSpc>
                <a:spcPct val="150000"/>
              </a:lnSpc>
            </a:pPr>
            <a:r>
              <a:rPr lang="en-US" cap="all"/>
              <a:t>definitions</a:t>
            </a:r>
          </a:p>
          <a:p>
            <a:pPr marL="457200" indent="-457200">
              <a:lnSpc>
                <a:spcPct val="150000"/>
              </a:lnSpc>
              <a:buFont typeface="Arial" panose="020B0604020202020204" pitchFamily="34" charset="0"/>
              <a:buChar char="•"/>
            </a:pPr>
            <a:endParaRPr lang="en-US" sz="2400" cap="all">
              <a:latin typeface="+mn-lt"/>
            </a:endParaRP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10</a:t>
            </a:fld>
            <a:endParaRPr lang="en-ZA"/>
          </a:p>
        </p:txBody>
      </p:sp>
    </p:spTree>
    <p:extLst>
      <p:ext uri="{BB962C8B-B14F-4D97-AF65-F5344CB8AC3E}">
        <p14:creationId xmlns:p14="http://schemas.microsoft.com/office/powerpoint/2010/main" val="341030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3670036"/>
          </a:xfrm>
        </p:spPr>
        <p:txBody>
          <a:bodyPr>
            <a:normAutofit/>
          </a:bodyPr>
          <a:lstStyle/>
          <a:p>
            <a:pPr>
              <a:lnSpc>
                <a:spcPct val="100000"/>
              </a:lnSpc>
            </a:pPr>
            <a:r>
              <a:rPr lang="en-ZA"/>
              <a:t>CHARTER 2-10</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117710" y="955377"/>
            <a:ext cx="6655190" cy="4308577"/>
          </a:xfrm>
        </p:spPr>
        <p:txBody>
          <a:bodyPr vert="horz" lIns="91440" tIns="45720" rIns="91440" bIns="45720" rtlCol="0" anchor="t">
            <a:noAutofit/>
          </a:bodyPr>
          <a:lstStyle/>
          <a:p>
            <a:pPr marL="457200" indent="-457200">
              <a:lnSpc>
                <a:spcPct val="150000"/>
              </a:lnSpc>
              <a:buFont typeface="Arial" panose="020B0604020202020204" pitchFamily="34" charset="0"/>
              <a:buChar char="•"/>
            </a:pPr>
            <a:r>
              <a:rPr lang="en-US" sz="2400">
                <a:latin typeface="+mn-lt"/>
              </a:rPr>
              <a:t>The Charter is an overarching legal requirement, like the</a:t>
            </a:r>
            <a:br>
              <a:rPr lang="en-US" sz="2400">
                <a:latin typeface="+mn-lt"/>
              </a:rPr>
            </a:br>
            <a:r>
              <a:rPr lang="en-US" sz="2400">
                <a:latin typeface="+mn-lt"/>
              </a:rPr>
              <a:t>U.S. Constitution</a:t>
            </a:r>
          </a:p>
          <a:p>
            <a:pPr marL="457200" indent="-457200">
              <a:lnSpc>
                <a:spcPct val="150000"/>
              </a:lnSpc>
              <a:buFont typeface="Arial" panose="020B0604020202020204" pitchFamily="34" charset="0"/>
              <a:buChar char="•"/>
            </a:pPr>
            <a:r>
              <a:rPr lang="en-US" sz="2400" cap="all">
                <a:latin typeface="+mn-lt"/>
              </a:rPr>
              <a:t>The PAC did not discuss changing it, and it is outside the PAC’s scope</a:t>
            </a:r>
          </a:p>
          <a:p>
            <a:pPr marL="457200" indent="-457200">
              <a:lnSpc>
                <a:spcPct val="150000"/>
              </a:lnSpc>
              <a:buFont typeface="Arial" panose="020B0604020202020204" pitchFamily="34" charset="0"/>
              <a:buChar char="•"/>
            </a:pPr>
            <a:r>
              <a:rPr lang="en-US" sz="2400">
                <a:latin typeface="+mn-lt"/>
              </a:rPr>
              <a:t>Details as to Charter requirements are in each content area within this presentation</a:t>
            </a:r>
            <a:endParaRPr lang="en-US" sz="2400" cap="all">
              <a:latin typeface="+mn-lt"/>
            </a:endParaRP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11</a:t>
            </a:fld>
            <a:endParaRPr lang="en-ZA"/>
          </a:p>
        </p:txBody>
      </p:sp>
    </p:spTree>
    <p:extLst>
      <p:ext uri="{BB962C8B-B14F-4D97-AF65-F5344CB8AC3E}">
        <p14:creationId xmlns:p14="http://schemas.microsoft.com/office/powerpoint/2010/main" val="1793132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3670036"/>
          </a:xfrm>
        </p:spPr>
        <p:txBody>
          <a:bodyPr>
            <a:normAutofit/>
          </a:bodyPr>
          <a:lstStyle/>
          <a:p>
            <a:pPr>
              <a:lnSpc>
                <a:spcPct val="100000"/>
              </a:lnSpc>
            </a:pPr>
            <a:r>
              <a:rPr lang="en-ZA"/>
              <a:t>Pac meetings &amp; Community Engagement</a:t>
            </a:r>
            <a:br>
              <a:rPr lang="en-ZA"/>
            </a:br>
            <a:br>
              <a:rPr lang="en-ZA"/>
            </a:br>
            <a:endParaRPr lang="en-ZA"/>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117710" y="955377"/>
            <a:ext cx="6655190" cy="4308577"/>
          </a:xfrm>
        </p:spPr>
        <p:txBody>
          <a:bodyPr vert="horz" lIns="91440" tIns="45720" rIns="91440" bIns="45720" rtlCol="0" anchor="t">
            <a:noAutofit/>
          </a:bodyPr>
          <a:lstStyle/>
          <a:p>
            <a:pPr marL="457200" indent="-457200">
              <a:lnSpc>
                <a:spcPct val="150000"/>
              </a:lnSpc>
              <a:buFont typeface="Arial" panose="020B0604020202020204" pitchFamily="34" charset="0"/>
              <a:buChar char="•"/>
            </a:pPr>
            <a:r>
              <a:rPr lang="en-US" sz="2400" cap="all">
                <a:latin typeface="+mn-lt"/>
              </a:rPr>
              <a:t>128 public meetings and hearings</a:t>
            </a:r>
          </a:p>
          <a:p>
            <a:pPr marL="457200" indent="-457200">
              <a:lnSpc>
                <a:spcPct val="150000"/>
              </a:lnSpc>
              <a:buFont typeface="Arial" panose="020B0604020202020204" pitchFamily="34" charset="0"/>
              <a:buChar char="•"/>
            </a:pPr>
            <a:r>
              <a:rPr lang="en-US" sz="2400">
                <a:latin typeface="+mn-lt"/>
              </a:rPr>
              <a:t>23 community engagement events</a:t>
            </a:r>
            <a:endParaRPr lang="en-US" sz="2400" cap="all">
              <a:latin typeface="+mn-lt"/>
            </a:endParaRPr>
          </a:p>
          <a:p>
            <a:pPr marL="457200" indent="-457200">
              <a:lnSpc>
                <a:spcPct val="150000"/>
              </a:lnSpc>
              <a:buFont typeface="Arial" panose="020B0604020202020204" pitchFamily="34" charset="0"/>
              <a:buChar char="•"/>
            </a:pPr>
            <a:r>
              <a:rPr lang="en-US" sz="2400">
                <a:latin typeface="+mn-lt"/>
              </a:rPr>
              <a:t>Heard from:</a:t>
            </a:r>
          </a:p>
          <a:p>
            <a:pPr marL="1143000" lvl="1" indent="-457200">
              <a:lnSpc>
                <a:spcPct val="150000"/>
              </a:lnSpc>
            </a:pPr>
            <a:r>
              <a:rPr lang="en-US" cap="all"/>
              <a:t>Community organizations</a:t>
            </a:r>
          </a:p>
          <a:p>
            <a:pPr marL="1143000" lvl="1" indent="-457200">
              <a:lnSpc>
                <a:spcPct val="150000"/>
              </a:lnSpc>
            </a:pPr>
            <a:r>
              <a:rPr lang="en-US" cap="all"/>
              <a:t>City council</a:t>
            </a:r>
          </a:p>
          <a:p>
            <a:pPr marL="1143000" lvl="1" indent="-457200">
              <a:lnSpc>
                <a:spcPct val="150000"/>
              </a:lnSpc>
            </a:pPr>
            <a:r>
              <a:rPr lang="en-US" cap="all"/>
              <a:t>Current oversight system</a:t>
            </a:r>
          </a:p>
          <a:p>
            <a:pPr marL="1143000" lvl="1" indent="-457200">
              <a:lnSpc>
                <a:spcPct val="150000"/>
              </a:lnSpc>
            </a:pPr>
            <a:r>
              <a:rPr lang="en-US" cap="all"/>
              <a:t>Other local officials, including representatives from PPB</a:t>
            </a:r>
          </a:p>
          <a:p>
            <a:pPr marL="457200" indent="-457200">
              <a:lnSpc>
                <a:spcPct val="150000"/>
              </a:lnSpc>
              <a:buFont typeface="Arial" panose="020B0604020202020204" pitchFamily="34" charset="0"/>
              <a:buChar char="•"/>
            </a:pPr>
            <a:endParaRPr lang="en-US" cap="all">
              <a:latin typeface="+mn-lt"/>
            </a:endParaRP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12</a:t>
            </a:fld>
            <a:endParaRPr lang="en-ZA"/>
          </a:p>
        </p:txBody>
      </p:sp>
    </p:spTree>
    <p:extLst>
      <p:ext uri="{BB962C8B-B14F-4D97-AF65-F5344CB8AC3E}">
        <p14:creationId xmlns:p14="http://schemas.microsoft.com/office/powerpoint/2010/main" val="76875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3670036"/>
          </a:xfrm>
        </p:spPr>
        <p:txBody>
          <a:bodyPr>
            <a:normAutofit/>
          </a:bodyPr>
          <a:lstStyle/>
          <a:p>
            <a:r>
              <a:rPr lang="en-ZA"/>
              <a:t>Barriers to police accountability in current system </a:t>
            </a:r>
            <a:br>
              <a:rPr lang="en-ZA"/>
            </a:br>
            <a:br>
              <a:rPr lang="en-ZA"/>
            </a:br>
            <a:endParaRPr lang="en-ZA"/>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117432" y="1014609"/>
            <a:ext cx="6236367" cy="4992296"/>
          </a:xfrm>
        </p:spPr>
        <p:txBody>
          <a:bodyPr vert="horz" lIns="91440" tIns="45720" rIns="91440" bIns="45720" rtlCol="0" anchor="t">
            <a:noAutofit/>
          </a:bodyPr>
          <a:lstStyle/>
          <a:p>
            <a:pPr marL="457200" indent="-457200">
              <a:buFont typeface="Arial" panose="020B0604020202020204" pitchFamily="34" charset="0"/>
              <a:buChar char="•"/>
            </a:pPr>
            <a:r>
              <a:rPr lang="en-US" sz="2400" cap="all"/>
              <a:t>Lack of transparency </a:t>
            </a:r>
          </a:p>
          <a:p>
            <a:pPr marL="457200" indent="-457200">
              <a:buFont typeface="Arial" panose="020B0604020202020204" pitchFamily="34" charset="0"/>
              <a:buChar char="•"/>
            </a:pPr>
            <a:r>
              <a:rPr lang="en-US" sz="2400"/>
              <a:t>Complexity of the current system</a:t>
            </a:r>
          </a:p>
          <a:p>
            <a:pPr marL="457200" indent="-457200">
              <a:buFont typeface="Arial" panose="020B0604020202020204" pitchFamily="34" charset="0"/>
              <a:buChar char="•"/>
            </a:pPr>
            <a:r>
              <a:rPr lang="en-US" sz="2400" cap="all"/>
              <a:t>Lack of accessibility and equity</a:t>
            </a:r>
          </a:p>
          <a:p>
            <a:pPr marL="457200" indent="-457200">
              <a:buFont typeface="Arial" panose="020B0604020202020204" pitchFamily="34" charset="0"/>
              <a:buChar char="•"/>
            </a:pPr>
            <a:r>
              <a:rPr lang="en-US" sz="2400"/>
              <a:t>Public perception and lack of trust in the system </a:t>
            </a:r>
          </a:p>
          <a:p>
            <a:pPr marL="457200" indent="-457200">
              <a:buFont typeface="Arial" panose="020B0604020202020204" pitchFamily="34" charset="0"/>
              <a:buChar char="•"/>
            </a:pPr>
            <a:r>
              <a:rPr lang="en-US" sz="2400" cap="all"/>
              <a:t>Current laws and policies </a:t>
            </a:r>
          </a:p>
          <a:p>
            <a:pPr marL="457200" indent="-457200">
              <a:buFont typeface="Arial" panose="020B0604020202020204" pitchFamily="34" charset="0"/>
              <a:buChar char="•"/>
            </a:pPr>
            <a:r>
              <a:rPr lang="en-US" sz="2400"/>
              <a:t>Lack of proven effectiveness</a:t>
            </a:r>
          </a:p>
          <a:p>
            <a:pPr marL="457200" indent="-457200">
              <a:buFont typeface="Arial" panose="020B0604020202020204" pitchFamily="34" charset="0"/>
              <a:buChar char="•"/>
            </a:pPr>
            <a:r>
              <a:rPr lang="en-US" sz="2400" cap="all"/>
              <a:t>Conflicts of interest and bias</a:t>
            </a:r>
          </a:p>
          <a:p>
            <a:pPr marL="457200" indent="-457200">
              <a:buFont typeface="Arial" panose="020B0604020202020204" pitchFamily="34" charset="0"/>
              <a:buChar char="•"/>
            </a:pPr>
            <a:r>
              <a:rPr lang="en-US" sz="2400"/>
              <a:t>Culture </a:t>
            </a:r>
          </a:p>
          <a:p>
            <a:pPr marL="457200" indent="-457200">
              <a:buFont typeface="Arial" panose="020B0604020202020204" pitchFamily="34" charset="0"/>
              <a:buChar char="•"/>
            </a:pPr>
            <a:r>
              <a:rPr lang="en-US" sz="2400" cap="all"/>
              <a:t>Inadequate resources </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13</a:t>
            </a:fld>
            <a:endParaRPr lang="en-ZA"/>
          </a:p>
        </p:txBody>
      </p:sp>
    </p:spTree>
    <p:extLst>
      <p:ext uri="{BB962C8B-B14F-4D97-AF65-F5344CB8AC3E}">
        <p14:creationId xmlns:p14="http://schemas.microsoft.com/office/powerpoint/2010/main" val="2034859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3670036"/>
          </a:xfrm>
        </p:spPr>
        <p:txBody>
          <a:bodyPr>
            <a:normAutofit/>
          </a:bodyPr>
          <a:lstStyle/>
          <a:p>
            <a:r>
              <a:rPr lang="en-ZA"/>
              <a:t>Best Practices</a:t>
            </a:r>
            <a:br>
              <a:rPr lang="en-ZA"/>
            </a:br>
            <a:r>
              <a:rPr lang="en-ZA"/>
              <a:t>from the current system</a:t>
            </a:r>
            <a:br>
              <a:rPr lang="en-ZA"/>
            </a:br>
            <a:br>
              <a:rPr lang="en-ZA"/>
            </a:br>
            <a:endParaRPr lang="en-ZA"/>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117432" y="1698327"/>
            <a:ext cx="6236367" cy="4308577"/>
          </a:xfrm>
        </p:spPr>
        <p:txBody>
          <a:bodyPr vert="horz" lIns="91440" tIns="45720" rIns="91440" bIns="45720" rtlCol="0" anchor="t">
            <a:noAutofit/>
          </a:bodyPr>
          <a:lstStyle/>
          <a:p>
            <a:pPr marL="457200" indent="-457200">
              <a:buFont typeface="Arial" panose="020B0604020202020204" pitchFamily="34" charset="0"/>
              <a:buChar char="•"/>
            </a:pPr>
            <a:r>
              <a:rPr lang="en-US" sz="2400">
                <a:latin typeface="+mn-lt"/>
              </a:rPr>
              <a:t>CRC and IPR Transparency and regular reporting</a:t>
            </a:r>
          </a:p>
          <a:p>
            <a:pPr marL="457200" indent="-457200">
              <a:buFont typeface="Arial" panose="020B0604020202020204" pitchFamily="34" charset="0"/>
              <a:buChar char="•"/>
            </a:pPr>
            <a:r>
              <a:rPr lang="en-US" sz="2400">
                <a:latin typeface="+mn-lt"/>
              </a:rPr>
              <a:t>Civilian Staff involvement</a:t>
            </a:r>
          </a:p>
          <a:p>
            <a:pPr marL="457200" indent="-457200">
              <a:buFont typeface="Arial" panose="020B0604020202020204" pitchFamily="34" charset="0"/>
              <a:buChar char="•"/>
            </a:pPr>
            <a:r>
              <a:rPr lang="en-US" sz="2400">
                <a:latin typeface="+mn-lt"/>
              </a:rPr>
              <a:t>Qualifications of investigators</a:t>
            </a:r>
          </a:p>
          <a:p>
            <a:pPr marL="457200" indent="-457200">
              <a:buFont typeface="Arial" panose="020B0604020202020204" pitchFamily="34" charset="0"/>
              <a:buChar char="•"/>
            </a:pPr>
            <a:r>
              <a:rPr lang="en-US" sz="2400">
                <a:latin typeface="+mn-lt"/>
              </a:rPr>
              <a:t>Review and Rigor</a:t>
            </a:r>
          </a:p>
          <a:p>
            <a:pPr marL="457200" indent="-457200">
              <a:buFont typeface="Arial" panose="020B0604020202020204" pitchFamily="34" charset="0"/>
              <a:buChar char="•"/>
            </a:pPr>
            <a:r>
              <a:rPr lang="en-US" sz="2400">
                <a:latin typeface="+mn-lt"/>
              </a:rPr>
              <a:t>Possibility of Outcomes beyond discipline or corrective action</a:t>
            </a:r>
          </a:p>
          <a:p>
            <a:pPr marL="1143000" lvl="1" indent="-457200"/>
            <a:r>
              <a:rPr lang="en-US" cap="all"/>
              <a:t>Mediation</a:t>
            </a:r>
          </a:p>
          <a:p>
            <a:pPr marL="1143000" lvl="1" indent="-457200"/>
            <a:r>
              <a:rPr lang="en-US" cap="all"/>
              <a:t>Supervisory investigations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14</a:t>
            </a:fld>
            <a:endParaRPr lang="en-ZA"/>
          </a:p>
        </p:txBody>
      </p:sp>
    </p:spTree>
    <p:extLst>
      <p:ext uri="{BB962C8B-B14F-4D97-AF65-F5344CB8AC3E}">
        <p14:creationId xmlns:p14="http://schemas.microsoft.com/office/powerpoint/2010/main" val="382428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3670036"/>
          </a:xfrm>
        </p:spPr>
        <p:txBody>
          <a:bodyPr>
            <a:normAutofit/>
          </a:bodyPr>
          <a:lstStyle/>
          <a:p>
            <a:r>
              <a:rPr lang="en-ZA"/>
              <a:t>Research conducted by the PAC</a:t>
            </a:r>
            <a:br>
              <a:rPr lang="en-ZA"/>
            </a:br>
            <a:br>
              <a:rPr lang="en-ZA"/>
            </a:br>
            <a:endParaRPr lang="en-ZA"/>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219672" y="768161"/>
            <a:ext cx="6734502" cy="4308577"/>
          </a:xfrm>
        </p:spPr>
        <p:txBody>
          <a:bodyPr vert="horz" lIns="91440" tIns="45720" rIns="91440" bIns="45720" rtlCol="0" anchor="t">
            <a:noAutofit/>
          </a:bodyPr>
          <a:lstStyle/>
          <a:p>
            <a:pPr marL="342900" indent="-342900">
              <a:lnSpc>
                <a:spcPct val="150000"/>
              </a:lnSpc>
              <a:buFont typeface="Arial" panose="020B0604020202020204" pitchFamily="34" charset="0"/>
              <a:buChar char="•"/>
            </a:pPr>
            <a:r>
              <a:rPr lang="en-US" sz="1800" cap="all">
                <a:latin typeface="+mn-lt"/>
              </a:rPr>
              <a:t>Other jurisdictions </a:t>
            </a:r>
          </a:p>
          <a:p>
            <a:pPr marL="1028700" lvl="1" indent="-342900">
              <a:lnSpc>
                <a:spcPct val="150000"/>
              </a:lnSpc>
            </a:pPr>
            <a:r>
              <a:rPr lang="en-US" sz="1800" cap="all"/>
              <a:t>San Diego, CA; San Francisco, CA; NYC; Oakland, CA; Chicago, IL; Philadelphia, PA; Denver, CO; Washington DC; Seattle, WA; and more</a:t>
            </a:r>
          </a:p>
          <a:p>
            <a:pPr marL="342900" indent="-342900">
              <a:lnSpc>
                <a:spcPct val="150000"/>
              </a:lnSpc>
              <a:buFont typeface="Arial" panose="020B0604020202020204" pitchFamily="34" charset="0"/>
              <a:buChar char="•"/>
            </a:pPr>
            <a:r>
              <a:rPr lang="en-US" sz="1800">
                <a:latin typeface="+mn-lt"/>
              </a:rPr>
              <a:t>Subject Matter Experts </a:t>
            </a:r>
          </a:p>
          <a:p>
            <a:pPr marL="1028700" lvl="1" indent="-342900">
              <a:lnSpc>
                <a:spcPct val="150000"/>
              </a:lnSpc>
            </a:pPr>
            <a:r>
              <a:rPr lang="en-US" sz="1800" cap="all">
                <a:latin typeface="+mn-lt"/>
              </a:rPr>
              <a:t>National Association for Civilian Oversight of Law Enforcement (NACOLE)</a:t>
            </a:r>
            <a:r>
              <a:rPr lang="en-US" sz="1800" cap="all"/>
              <a:t>; 2008 IPR Review conducted by Dr. Eileen Luna-Firebaugh, Mental Health Alliance; National Police Accountability Project; </a:t>
            </a:r>
          </a:p>
          <a:p>
            <a:pPr marL="1028700" lvl="1" indent="-342900">
              <a:lnSpc>
                <a:spcPct val="150000"/>
              </a:lnSpc>
            </a:pPr>
            <a:r>
              <a:rPr lang="en-US" sz="1800" cap="all">
                <a:latin typeface="+mn-lt"/>
              </a:rPr>
              <a:t>Staff from City of San Diego, new York, and Oakland oversight agencies </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15</a:t>
            </a:fld>
            <a:endParaRPr lang="en-ZA"/>
          </a:p>
        </p:txBody>
      </p:sp>
    </p:spTree>
    <p:extLst>
      <p:ext uri="{BB962C8B-B14F-4D97-AF65-F5344CB8AC3E}">
        <p14:creationId xmlns:p14="http://schemas.microsoft.com/office/powerpoint/2010/main" val="304375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3670036"/>
          </a:xfrm>
        </p:spPr>
        <p:txBody>
          <a:bodyPr>
            <a:normAutofit/>
          </a:bodyPr>
          <a:lstStyle/>
          <a:p>
            <a:r>
              <a:rPr lang="en-ZA"/>
              <a:t>Independent Judgment</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4684734" y="544778"/>
            <a:ext cx="7269440" cy="6176698"/>
          </a:xfrm>
        </p:spPr>
        <p:txBody>
          <a:bodyPr vert="horz" lIns="91440" tIns="45720" rIns="91440" bIns="45720" rtlCol="0" anchor="t">
            <a:noAutofit/>
          </a:bodyPr>
          <a:lstStyle/>
          <a:p>
            <a:pPr>
              <a:lnSpc>
                <a:spcPct val="150000"/>
              </a:lnSpc>
            </a:pPr>
            <a:r>
              <a:rPr lang="en-US" sz="2400" cap="all">
                <a:latin typeface="+mn-lt"/>
              </a:rPr>
              <a:t>Definition: “A demonstrable absence of real or perceived influence from law enforcement, political actors, and other special interests looking to affect the operations of the civilian oversight agency.”</a:t>
            </a:r>
            <a:br>
              <a:rPr lang="en-US" sz="1400" cap="all">
                <a:latin typeface="+mn-lt"/>
              </a:rPr>
            </a:br>
            <a:endParaRPr lang="en-US" sz="1400" cap="all">
              <a:latin typeface="+mn-lt"/>
            </a:endParaRPr>
          </a:p>
          <a:p>
            <a:pPr marL="342900" indent="-342900">
              <a:lnSpc>
                <a:spcPct val="150000"/>
              </a:lnSpc>
              <a:buFont typeface="Arial" panose="020B0604020202020204" pitchFamily="34" charset="0"/>
              <a:buChar char="•"/>
            </a:pPr>
            <a:r>
              <a:rPr lang="en-US" sz="2400">
                <a:latin typeface="+mn-lt"/>
              </a:rPr>
              <a:t>Also includes The Board Evaluating external recommendations (e.g. staff recommended findings), but coming to its own conclusions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16</a:t>
            </a:fld>
            <a:endParaRPr lang="en-ZA"/>
          </a:p>
        </p:txBody>
      </p:sp>
    </p:spTree>
    <p:extLst>
      <p:ext uri="{BB962C8B-B14F-4D97-AF65-F5344CB8AC3E}">
        <p14:creationId xmlns:p14="http://schemas.microsoft.com/office/powerpoint/2010/main" val="247416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3670036"/>
          </a:xfrm>
        </p:spPr>
        <p:txBody>
          <a:bodyPr>
            <a:normAutofit/>
          </a:bodyPr>
          <a:lstStyle/>
          <a:p>
            <a:r>
              <a:rPr lang="en-ZA"/>
              <a:t>Part of the City Government</a:t>
            </a:r>
            <a:br>
              <a:rPr lang="en-ZA"/>
            </a:br>
            <a:br>
              <a:rPr lang="en-ZA"/>
            </a:br>
            <a:endParaRPr lang="en-ZA"/>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219672" y="768161"/>
            <a:ext cx="6734502" cy="5953314"/>
          </a:xfrm>
        </p:spPr>
        <p:txBody>
          <a:bodyPr vert="horz" lIns="91440" tIns="45720" rIns="91440" bIns="45720" rtlCol="0" anchor="t">
            <a:noAutofit/>
          </a:bodyPr>
          <a:lstStyle/>
          <a:p>
            <a:pPr>
              <a:lnSpc>
                <a:spcPct val="150000"/>
              </a:lnSpc>
            </a:pPr>
            <a:r>
              <a:rPr lang="en-US" sz="2400" cap="all">
                <a:latin typeface="+mn-lt"/>
              </a:rPr>
              <a:t>Although the Board has independent judgment, it is still subject to all normal City rules and procedures, including:</a:t>
            </a:r>
          </a:p>
          <a:p>
            <a:pPr marL="342900" indent="-342900">
              <a:lnSpc>
                <a:spcPct val="150000"/>
              </a:lnSpc>
              <a:buFont typeface="Arial" panose="020B0604020202020204" pitchFamily="34" charset="0"/>
              <a:buChar char="•"/>
            </a:pPr>
            <a:r>
              <a:rPr lang="en-US" sz="2400">
                <a:latin typeface="+mn-lt"/>
              </a:rPr>
              <a:t>Law (Charter, Code, etc.)</a:t>
            </a:r>
          </a:p>
          <a:p>
            <a:pPr marL="342900" indent="-342900">
              <a:lnSpc>
                <a:spcPct val="150000"/>
              </a:lnSpc>
              <a:buFont typeface="Arial" panose="020B0604020202020204" pitchFamily="34" charset="0"/>
              <a:buChar char="•"/>
            </a:pPr>
            <a:r>
              <a:rPr lang="en-US" sz="2400" cap="all">
                <a:latin typeface="+mn-lt"/>
              </a:rPr>
              <a:t>Collective Bargaining obligations</a:t>
            </a:r>
          </a:p>
          <a:p>
            <a:pPr marL="342900" indent="-342900">
              <a:lnSpc>
                <a:spcPct val="150000"/>
              </a:lnSpc>
              <a:buFont typeface="Arial" panose="020B0604020202020204" pitchFamily="34" charset="0"/>
              <a:buChar char="•"/>
            </a:pPr>
            <a:r>
              <a:rPr lang="en-US" sz="2400">
                <a:latin typeface="+mn-lt"/>
              </a:rPr>
              <a:t>Administrative rules (HR, procurement, budget, etc.)</a:t>
            </a:r>
            <a:endParaRPr lang="en-US" sz="2400" cap="all">
              <a:latin typeface="+mn-lt"/>
            </a:endParaRP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17</a:t>
            </a:fld>
            <a:endParaRPr lang="en-ZA"/>
          </a:p>
        </p:txBody>
      </p:sp>
    </p:spTree>
    <p:extLst>
      <p:ext uri="{BB962C8B-B14F-4D97-AF65-F5344CB8AC3E}">
        <p14:creationId xmlns:p14="http://schemas.microsoft.com/office/powerpoint/2010/main" val="1072266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1F3846-F9CB-BEF8-24E7-4EEC95CD48CB}"/>
              </a:ext>
            </a:extLst>
          </p:cNvPr>
          <p:cNvSpPr>
            <a:spLocks noGrp="1"/>
          </p:cNvSpPr>
          <p:nvPr>
            <p:ph type="ctrTitle"/>
          </p:nvPr>
        </p:nvSpPr>
        <p:spPr>
          <a:xfrm>
            <a:off x="6991349" y="2571235"/>
            <a:ext cx="4657725" cy="1715531"/>
          </a:xfrm>
        </p:spPr>
        <p:txBody>
          <a:bodyPr/>
          <a:lstStyle/>
          <a:p>
            <a:r>
              <a:rPr lang="en-US"/>
              <a:t>What the New System will Do </a:t>
            </a:r>
          </a:p>
        </p:txBody>
      </p:sp>
      <p:sp>
        <p:nvSpPr>
          <p:cNvPr id="11" name="Slide Number Placeholder 10">
            <a:extLst>
              <a:ext uri="{FF2B5EF4-FFF2-40B4-BE49-F238E27FC236}">
                <a16:creationId xmlns:a16="http://schemas.microsoft.com/office/drawing/2014/main" id="{6731C714-54CC-31FC-77D0-DF472D897FEB}"/>
              </a:ext>
            </a:extLst>
          </p:cNvPr>
          <p:cNvSpPr>
            <a:spLocks noGrp="1"/>
          </p:cNvSpPr>
          <p:nvPr>
            <p:ph type="sldNum" sz="quarter" idx="4294967295"/>
          </p:nvPr>
        </p:nvSpPr>
        <p:spPr>
          <a:xfrm>
            <a:off x="11649075" y="6356350"/>
            <a:ext cx="542925" cy="365125"/>
          </a:xfrm>
        </p:spPr>
        <p:txBody>
          <a:bodyPr/>
          <a:lstStyle/>
          <a:p>
            <a:fld id="{B5CEABB6-07DC-46E8-9B57-56EC44A396E5}" type="slidenum">
              <a:rPr lang="en-US" smtClean="0"/>
              <a:t>18</a:t>
            </a:fld>
            <a:endParaRPr lang="en-US"/>
          </a:p>
        </p:txBody>
      </p:sp>
    </p:spTree>
    <p:extLst>
      <p:ext uri="{BB962C8B-B14F-4D97-AF65-F5344CB8AC3E}">
        <p14:creationId xmlns:p14="http://schemas.microsoft.com/office/powerpoint/2010/main" val="235865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1F3846-F9CB-BEF8-24E7-4EEC95CD48CB}"/>
              </a:ext>
            </a:extLst>
          </p:cNvPr>
          <p:cNvSpPr>
            <a:spLocks noGrp="1"/>
          </p:cNvSpPr>
          <p:nvPr>
            <p:ph type="ctrTitle"/>
          </p:nvPr>
        </p:nvSpPr>
        <p:spPr>
          <a:xfrm>
            <a:off x="6991349" y="2571235"/>
            <a:ext cx="4657725" cy="1715531"/>
          </a:xfrm>
        </p:spPr>
        <p:txBody>
          <a:bodyPr/>
          <a:lstStyle/>
          <a:p>
            <a:r>
              <a:rPr lang="en-US"/>
              <a:t>Access to Information</a:t>
            </a:r>
          </a:p>
        </p:txBody>
      </p:sp>
      <p:sp>
        <p:nvSpPr>
          <p:cNvPr id="11" name="Slide Number Placeholder 10">
            <a:extLst>
              <a:ext uri="{FF2B5EF4-FFF2-40B4-BE49-F238E27FC236}">
                <a16:creationId xmlns:a16="http://schemas.microsoft.com/office/drawing/2014/main" id="{6731C714-54CC-31FC-77D0-DF472D897FEB}"/>
              </a:ext>
            </a:extLst>
          </p:cNvPr>
          <p:cNvSpPr>
            <a:spLocks noGrp="1"/>
          </p:cNvSpPr>
          <p:nvPr>
            <p:ph type="sldNum" sz="quarter" idx="4294967295"/>
          </p:nvPr>
        </p:nvSpPr>
        <p:spPr>
          <a:xfrm>
            <a:off x="11649075" y="6356350"/>
            <a:ext cx="542925" cy="365125"/>
          </a:xfrm>
        </p:spPr>
        <p:txBody>
          <a:bodyPr/>
          <a:lstStyle/>
          <a:p>
            <a:fld id="{B5CEABB6-07DC-46E8-9B57-56EC44A396E5}" type="slidenum">
              <a:rPr lang="en-US" smtClean="0"/>
              <a:t>19</a:t>
            </a:fld>
            <a:endParaRPr lang="en-US"/>
          </a:p>
        </p:txBody>
      </p:sp>
    </p:spTree>
    <p:extLst>
      <p:ext uri="{BB962C8B-B14F-4D97-AF65-F5344CB8AC3E}">
        <p14:creationId xmlns:p14="http://schemas.microsoft.com/office/powerpoint/2010/main" val="36715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p:txBody>
          <a:bodyPr>
            <a:normAutofit/>
          </a:bodyPr>
          <a:lstStyle/>
          <a:p>
            <a:r>
              <a:rPr lang="en-ZA" b="1"/>
              <a:t>PAC Final Documents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12"/>
          </p:nvPr>
        </p:nvSpPr>
        <p:spPr/>
        <p:txBody>
          <a:bodyPr/>
          <a:lstStyle/>
          <a:p>
            <a:fld id="{19B51A1E-902D-48AF-9020-955120F399B6}" type="slidenum">
              <a:rPr lang="en-ZA" smtClean="0"/>
              <a:pPr/>
              <a:t>2</a:t>
            </a:fld>
            <a:endParaRPr lang="en-ZA"/>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4294967295"/>
          </p:nvPr>
        </p:nvSpPr>
        <p:spPr>
          <a:xfrm>
            <a:off x="838201" y="1690688"/>
            <a:ext cx="10390631" cy="4665662"/>
          </a:xfrm>
        </p:spPr>
        <p:txBody>
          <a:bodyPr vert="horz" lIns="91440" tIns="45720" rIns="91440" bIns="45720" rtlCol="0" anchor="t">
            <a:noAutofit/>
          </a:bodyPr>
          <a:lstStyle/>
          <a:p>
            <a:pPr marL="0" indent="0">
              <a:buNone/>
            </a:pPr>
            <a:r>
              <a:rPr lang="en-US" sz="2400"/>
              <a:t>Members of the public can find the final recommendations of the Police Accountability Commission at:</a:t>
            </a:r>
            <a:br>
              <a:rPr lang="en-US" sz="2400"/>
            </a:br>
            <a:r>
              <a:rPr lang="en-US" sz="2400">
                <a:hlinkClick r:id="rId3"/>
              </a:rPr>
              <a:t>https://tinyurl.com/portlandpacrecommendations</a:t>
            </a:r>
            <a:endParaRPr lang="en-US" sz="2400"/>
          </a:p>
          <a:p>
            <a:pPr marL="0" indent="0">
              <a:buNone/>
            </a:pPr>
            <a:endParaRPr lang="en-US" sz="2400"/>
          </a:p>
          <a:p>
            <a:pPr marL="0" indent="0">
              <a:buNone/>
            </a:pPr>
            <a:r>
              <a:rPr lang="en-US" sz="2400"/>
              <a:t>These include:</a:t>
            </a:r>
          </a:p>
          <a:p>
            <a:pPr marL="457200" indent="-457200">
              <a:buAutoNum type="arabicPeriod"/>
            </a:pPr>
            <a:r>
              <a:rPr lang="en-US" sz="2400" b="1"/>
              <a:t>Final Code Recommendations</a:t>
            </a:r>
            <a:br>
              <a:rPr lang="en-US" sz="2400" b="1"/>
            </a:br>
            <a:r>
              <a:rPr lang="en-US" sz="2400"/>
              <a:t>(Proposed additions to the City Code / laws of the City of Portland)</a:t>
            </a:r>
            <a:br>
              <a:rPr lang="en-US" sz="2400"/>
            </a:br>
            <a:endParaRPr lang="en-US" sz="2400"/>
          </a:p>
          <a:p>
            <a:pPr marL="457200" indent="-457200">
              <a:buAutoNum type="arabicPeriod"/>
            </a:pPr>
            <a:r>
              <a:rPr lang="en-US" sz="2400" b="1"/>
              <a:t>Final Report of the Police Accountability Commission</a:t>
            </a:r>
            <a:br>
              <a:rPr lang="en-US" sz="2400"/>
            </a:br>
            <a:r>
              <a:rPr lang="en-US" sz="2400"/>
              <a:t>(Containing explanations and reasoning, all of the PAC’s agreements, the PAC-proposed Transition Plan, and recommendations to the future Board and Office, to other parts of government, and more to help make the new system successful)</a:t>
            </a:r>
          </a:p>
        </p:txBody>
      </p:sp>
    </p:spTree>
    <p:extLst>
      <p:ext uri="{BB962C8B-B14F-4D97-AF65-F5344CB8AC3E}">
        <p14:creationId xmlns:p14="http://schemas.microsoft.com/office/powerpoint/2010/main" val="248090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City Charter 2-10</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105781" y="909902"/>
            <a:ext cx="6754367" cy="5811573"/>
          </a:xfrm>
        </p:spPr>
        <p:txBody>
          <a:bodyPr vert="horz" lIns="91440" tIns="45720" rIns="91440" bIns="45720" rtlCol="0" anchor="t">
            <a:noAutofit/>
          </a:bodyPr>
          <a:lstStyle/>
          <a:p>
            <a:pPr marL="457200" indent="-457200">
              <a:buFont typeface="Arial" panose="020B0604020202020204" pitchFamily="34" charset="0"/>
              <a:buChar char="•"/>
            </a:pPr>
            <a:r>
              <a:rPr lang="en-US" sz="2600" cap="all" spc="150" dirty="0">
                <a:latin typeface="+mn-lt"/>
              </a:rPr>
              <a:t>“</a:t>
            </a:r>
            <a:r>
              <a:rPr lang="en-US" sz="2600" b="1" cap="all" spc="150" dirty="0">
                <a:latin typeface="+mn-lt"/>
              </a:rPr>
              <a:t>subpoena and compel documents</a:t>
            </a:r>
            <a:r>
              <a:rPr lang="en-US" sz="2600" cap="all" spc="150" dirty="0">
                <a:latin typeface="+mn-lt"/>
              </a:rPr>
              <a:t>”</a:t>
            </a:r>
          </a:p>
          <a:p>
            <a:pPr marL="457200" indent="-457200">
              <a:buFont typeface="Arial" panose="020B0604020202020204" pitchFamily="34" charset="0"/>
              <a:buChar char="•"/>
            </a:pPr>
            <a:r>
              <a:rPr lang="en-US" sz="2600" dirty="0">
                <a:latin typeface="+mn-lt"/>
              </a:rPr>
              <a:t>“</a:t>
            </a:r>
            <a:r>
              <a:rPr lang="en-US" sz="2600" b="1" dirty="0">
                <a:latin typeface="+mn-lt"/>
              </a:rPr>
              <a:t>gather and compel all evidence, to access all police records</a:t>
            </a:r>
            <a:r>
              <a:rPr lang="en-US" sz="2600" dirty="0">
                <a:latin typeface="+mn-lt"/>
              </a:rPr>
              <a:t> to the extent allowed by federal and state law, and […] to </a:t>
            </a:r>
            <a:r>
              <a:rPr lang="en-US" sz="2600" b="1" dirty="0">
                <a:latin typeface="+mn-lt"/>
              </a:rPr>
              <a:t>compel statements from witnesses including officers</a:t>
            </a:r>
            <a:r>
              <a:rPr lang="en-US" sz="2600" dirty="0">
                <a:latin typeface="+mn-lt"/>
              </a:rPr>
              <a:t>.”</a:t>
            </a:r>
          </a:p>
          <a:p>
            <a:pPr marL="457200" indent="-457200">
              <a:buFont typeface="Arial" panose="020B0604020202020204" pitchFamily="34" charset="0"/>
              <a:buChar char="•"/>
            </a:pPr>
            <a:r>
              <a:rPr lang="en-US" sz="2600" dirty="0">
                <a:latin typeface="+mn-lt"/>
              </a:rPr>
              <a:t>“</a:t>
            </a:r>
            <a:r>
              <a:rPr lang="en-US" sz="2600" b="1" dirty="0">
                <a:latin typeface="+mn-lt"/>
              </a:rPr>
              <a:t>compel sworn members of the Portland Police Bureau </a:t>
            </a:r>
            <a:r>
              <a:rPr lang="en-US" sz="2600" dirty="0">
                <a:latin typeface="+mn-lt"/>
              </a:rPr>
              <a:t>and their supervisors to participate in investigations and to completely and truthfully answer all questions.”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20</a:t>
            </a:fld>
            <a:endParaRPr lang="en-ZA"/>
          </a:p>
        </p:txBody>
      </p:sp>
      <p:sp>
        <p:nvSpPr>
          <p:cNvPr id="3" name="TextBox 2">
            <a:extLst>
              <a:ext uri="{FF2B5EF4-FFF2-40B4-BE49-F238E27FC236}">
                <a16:creationId xmlns:a16="http://schemas.microsoft.com/office/drawing/2014/main" id="{A21FCB63-6163-9A5E-ADB4-1C160F3F6B85}"/>
              </a:ext>
            </a:extLst>
          </p:cNvPr>
          <p:cNvSpPr txBox="1"/>
          <p:nvPr/>
        </p:nvSpPr>
        <p:spPr>
          <a:xfrm>
            <a:off x="5972175" y="136525"/>
            <a:ext cx="5021824" cy="523220"/>
          </a:xfrm>
          <a:prstGeom prst="rect">
            <a:avLst/>
          </a:prstGeom>
          <a:noFill/>
        </p:spPr>
        <p:txBody>
          <a:bodyPr wrap="none" rtlCol="0">
            <a:spAutoFit/>
          </a:bodyPr>
          <a:lstStyle/>
          <a:p>
            <a:r>
              <a:rPr lang="en-US" sz="2800" u="sng" cap="all" dirty="0"/>
              <a:t>The Power &amp; Authority to</a:t>
            </a:r>
            <a:r>
              <a:rPr lang="en-US" sz="2800" cap="all" dirty="0"/>
              <a:t>: </a:t>
            </a:r>
          </a:p>
        </p:txBody>
      </p:sp>
    </p:spTree>
    <p:extLst>
      <p:ext uri="{BB962C8B-B14F-4D97-AF65-F5344CB8AC3E}">
        <p14:creationId xmlns:p14="http://schemas.microsoft.com/office/powerpoint/2010/main" val="149917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Access to Information</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554320" y="1195754"/>
            <a:ext cx="6399854" cy="5222801"/>
          </a:xfrm>
        </p:spPr>
        <p:txBody>
          <a:bodyPr vert="horz" lIns="91440" tIns="45720" rIns="91440" bIns="45720" rtlCol="0" anchor="t">
            <a:noAutofit/>
          </a:bodyPr>
          <a:lstStyle/>
          <a:p>
            <a:r>
              <a:rPr lang="en-US" sz="2800" cap="all" spc="150">
                <a:latin typeface="+mj-lt"/>
              </a:rPr>
              <a:t>The New system will first request information from PPB/officers, and also has the authority to:</a:t>
            </a:r>
          </a:p>
          <a:p>
            <a:pPr marL="457200" indent="-457200">
              <a:buFont typeface="Arial" panose="020B0604020202020204" pitchFamily="34" charset="0"/>
              <a:buChar char="•"/>
            </a:pPr>
            <a:r>
              <a:rPr lang="en-US" sz="2800"/>
              <a:t>Compel Officer testimony</a:t>
            </a:r>
          </a:p>
          <a:p>
            <a:pPr marL="457200" indent="-457200">
              <a:buFont typeface="Arial" panose="020B0604020202020204" pitchFamily="34" charset="0"/>
              <a:buChar char="•"/>
            </a:pPr>
            <a:r>
              <a:rPr lang="en-US" sz="2800"/>
              <a:t>Subpoena witnesses</a:t>
            </a:r>
          </a:p>
          <a:p>
            <a:pPr marL="457200" indent="-457200">
              <a:buFont typeface="Arial" panose="020B0604020202020204" pitchFamily="34" charset="0"/>
              <a:buChar char="•"/>
            </a:pPr>
            <a:r>
              <a:rPr lang="en-US" sz="2800"/>
              <a:t>Access police records and data</a:t>
            </a:r>
          </a:p>
          <a:p>
            <a:pPr marL="457200" indent="-457200">
              <a:buFont typeface="Arial" panose="020B0604020202020204" pitchFamily="34" charset="0"/>
              <a:buChar char="•"/>
            </a:pPr>
            <a:r>
              <a:rPr lang="en-US" sz="2800"/>
              <a:t>Access Body camera footage</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21</a:t>
            </a:fld>
            <a:endParaRPr lang="en-ZA"/>
          </a:p>
        </p:txBody>
      </p:sp>
    </p:spTree>
    <p:extLst>
      <p:ext uri="{BB962C8B-B14F-4D97-AF65-F5344CB8AC3E}">
        <p14:creationId xmlns:p14="http://schemas.microsoft.com/office/powerpoint/2010/main" val="454258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1F3846-F9CB-BEF8-24E7-4EEC95CD48CB}"/>
              </a:ext>
            </a:extLst>
          </p:cNvPr>
          <p:cNvSpPr>
            <a:spLocks noGrp="1"/>
          </p:cNvSpPr>
          <p:nvPr>
            <p:ph type="ctrTitle"/>
          </p:nvPr>
        </p:nvSpPr>
        <p:spPr>
          <a:xfrm>
            <a:off x="6991349" y="2571235"/>
            <a:ext cx="4657725" cy="1715531"/>
          </a:xfrm>
        </p:spPr>
        <p:txBody>
          <a:bodyPr/>
          <a:lstStyle/>
          <a:p>
            <a:r>
              <a:rPr lang="en-US"/>
              <a:t>Administrative investigations</a:t>
            </a:r>
          </a:p>
        </p:txBody>
      </p:sp>
      <p:sp>
        <p:nvSpPr>
          <p:cNvPr id="11" name="Slide Number Placeholder 10">
            <a:extLst>
              <a:ext uri="{FF2B5EF4-FFF2-40B4-BE49-F238E27FC236}">
                <a16:creationId xmlns:a16="http://schemas.microsoft.com/office/drawing/2014/main" id="{6731C714-54CC-31FC-77D0-DF472D897FEB}"/>
              </a:ext>
            </a:extLst>
          </p:cNvPr>
          <p:cNvSpPr>
            <a:spLocks noGrp="1"/>
          </p:cNvSpPr>
          <p:nvPr>
            <p:ph type="sldNum" sz="quarter" idx="4294967295"/>
          </p:nvPr>
        </p:nvSpPr>
        <p:spPr>
          <a:xfrm>
            <a:off x="11649075" y="6356350"/>
            <a:ext cx="542925" cy="365125"/>
          </a:xfrm>
        </p:spPr>
        <p:txBody>
          <a:bodyPr/>
          <a:lstStyle/>
          <a:p>
            <a:fld id="{B5CEABB6-07DC-46E8-9B57-56EC44A396E5}" type="slidenum">
              <a:rPr lang="en-US" smtClean="0"/>
              <a:t>22</a:t>
            </a:fld>
            <a:endParaRPr lang="en-US"/>
          </a:p>
        </p:txBody>
      </p:sp>
    </p:spTree>
    <p:extLst>
      <p:ext uri="{BB962C8B-B14F-4D97-AF65-F5344CB8AC3E}">
        <p14:creationId xmlns:p14="http://schemas.microsoft.com/office/powerpoint/2010/main" val="4270103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Accountability definition</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4724326" y="776614"/>
            <a:ext cx="6933101" cy="4180807"/>
          </a:xfrm>
        </p:spPr>
        <p:txBody>
          <a:bodyPr vert="horz" lIns="91440" tIns="45720" rIns="91440" bIns="45720" rtlCol="0" anchor="t">
            <a:noAutofit/>
          </a:bodyPr>
          <a:lstStyle/>
          <a:p>
            <a:pPr algn="ctr">
              <a:lnSpc>
                <a:spcPct val="150000"/>
              </a:lnSpc>
            </a:pPr>
            <a:r>
              <a:rPr lang="en-US" sz="2400">
                <a:effectLst/>
                <a:latin typeface="Calibri" panose="020F0502020204030204" pitchFamily="34" charset="0"/>
                <a:ea typeface="Calibri" panose="020F0502020204030204" pitchFamily="34" charset="0"/>
                <a:cs typeface="Times New Roman" panose="02020603050405020304" pitchFamily="18" charset="0"/>
              </a:rPr>
              <a:t>Accountability is a comprehensive system of checks and balances aimed at ensuring that when Law Enforcement fails to carry out their duties properly, including when their actions are damaging to other individuals or the community at large, they are held responsible through a fair and transparent process.</a:t>
            </a:r>
            <a:endParaRPr lang="en-US" sz="2400"/>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23</a:t>
            </a:fld>
            <a:endParaRPr lang="en-ZA"/>
          </a:p>
        </p:txBody>
      </p:sp>
    </p:spTree>
    <p:extLst>
      <p:ext uri="{BB962C8B-B14F-4D97-AF65-F5344CB8AC3E}">
        <p14:creationId xmlns:p14="http://schemas.microsoft.com/office/powerpoint/2010/main" val="1817312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Charter 2-10</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4809995" y="544777"/>
            <a:ext cx="7382006" cy="5718237"/>
          </a:xfrm>
        </p:spPr>
        <p:txBody>
          <a:bodyPr vert="horz" lIns="91440" tIns="45720" rIns="91440" bIns="45720" rtlCol="0" anchor="t">
            <a:noAutofit/>
          </a:bodyPr>
          <a:lstStyle/>
          <a:p>
            <a:pPr marL="457200" indent="-457200">
              <a:lnSpc>
                <a:spcPct val="150000"/>
              </a:lnSpc>
              <a:buFont typeface="Arial" panose="020B0604020202020204" pitchFamily="34" charset="0"/>
              <a:buChar char="•"/>
            </a:pPr>
            <a:r>
              <a:rPr lang="en-US" sz="2200" dirty="0"/>
              <a:t>“</a:t>
            </a:r>
            <a:r>
              <a:rPr lang="en-US" sz="2200" b="1" dirty="0"/>
              <a:t>independently investigate </a:t>
            </a:r>
            <a:r>
              <a:rPr lang="en-US" sz="2200" dirty="0"/>
              <a:t>Portland police bureau sworn employees […] </a:t>
            </a:r>
            <a:r>
              <a:rPr lang="en-US" sz="2200" b="1" dirty="0"/>
              <a:t>promptly, fairly, and impartially</a:t>
            </a:r>
            <a:r>
              <a:rPr lang="en-US" sz="2200" dirty="0"/>
              <a:t>, to </a:t>
            </a:r>
            <a:r>
              <a:rPr lang="en-US" sz="2200" b="1" dirty="0"/>
              <a:t>impose discipline as determined by the boar</a:t>
            </a:r>
            <a:r>
              <a:rPr lang="en-US" sz="2200" dirty="0"/>
              <a:t>d”</a:t>
            </a:r>
          </a:p>
          <a:p>
            <a:pPr marL="457200" indent="-457200">
              <a:lnSpc>
                <a:spcPct val="150000"/>
              </a:lnSpc>
              <a:buFont typeface="Arial" panose="020B0604020202020204" pitchFamily="34" charset="0"/>
              <a:buChar char="•"/>
            </a:pPr>
            <a:r>
              <a:rPr lang="en-US" sz="2200" dirty="0"/>
              <a:t>“authority to investigate […] all </a:t>
            </a:r>
            <a:r>
              <a:rPr lang="en-US" sz="2200" b="1" dirty="0"/>
              <a:t>deaths in custody</a:t>
            </a:r>
            <a:r>
              <a:rPr lang="en-US" sz="2200" dirty="0"/>
              <a:t> and </a:t>
            </a:r>
            <a:r>
              <a:rPr lang="en-US" sz="2200" b="1" dirty="0"/>
              <a:t>uses of deadly force</a:t>
            </a:r>
            <a:r>
              <a:rPr lang="en-US" sz="2200" dirty="0"/>
              <a:t>; all </a:t>
            </a:r>
            <a:r>
              <a:rPr lang="en-US" sz="2200" b="1" dirty="0"/>
              <a:t>complaints of force that result in injury</a:t>
            </a:r>
            <a:r>
              <a:rPr lang="en-US" sz="2200" dirty="0"/>
              <a:t>, </a:t>
            </a:r>
            <a:r>
              <a:rPr lang="en-US" sz="2200" b="1" dirty="0"/>
              <a:t>discrimination against a protected class</a:t>
            </a:r>
            <a:r>
              <a:rPr lang="en-US" sz="2200" dirty="0"/>
              <a:t>, violations of federal or state </a:t>
            </a:r>
            <a:r>
              <a:rPr lang="en-US" sz="2200" b="1" dirty="0"/>
              <a:t>constitutional rights</a:t>
            </a:r>
            <a:r>
              <a:rPr lang="en-US" sz="2200" dirty="0"/>
              <a:t>.”</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24</a:t>
            </a:fld>
            <a:endParaRPr lang="en-ZA"/>
          </a:p>
        </p:txBody>
      </p:sp>
    </p:spTree>
    <p:extLst>
      <p:ext uri="{BB962C8B-B14F-4D97-AF65-F5344CB8AC3E}">
        <p14:creationId xmlns:p14="http://schemas.microsoft.com/office/powerpoint/2010/main" val="834020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Administrative investigations</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3196260" y="4961700"/>
            <a:ext cx="5799479" cy="1812016"/>
          </a:xfrm>
        </p:spPr>
        <p:txBody>
          <a:bodyPr vert="horz" lIns="91440" tIns="45720" rIns="91440" bIns="45720" rtlCol="0" anchor="t">
            <a:noAutofit/>
          </a:bodyPr>
          <a:lstStyle/>
          <a:p>
            <a:pPr marL="342900" indent="-342900">
              <a:buAutoNum type="arabicPeriod"/>
            </a:pPr>
            <a:endParaRPr lang="en-US" u="sng"/>
          </a:p>
          <a:p>
            <a:r>
              <a:rPr lang="en-US" sz="2400" u="sng"/>
              <a:t>Other Options</a:t>
            </a:r>
          </a:p>
          <a:p>
            <a:pPr marL="285750" indent="-285750">
              <a:buFontTx/>
              <a:buChar char="-"/>
            </a:pPr>
            <a:r>
              <a:rPr lang="en-US"/>
              <a:t>Mediation</a:t>
            </a:r>
          </a:p>
          <a:p>
            <a:pPr marL="285750" indent="-285750">
              <a:buFontTx/>
              <a:buChar char="-"/>
            </a:pPr>
            <a:r>
              <a:rPr lang="en-US"/>
              <a:t>Informal Complaints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25</a:t>
            </a:fld>
            <a:endParaRPr lang="en-ZA"/>
          </a:p>
        </p:txBody>
      </p:sp>
      <p:graphicFrame>
        <p:nvGraphicFramePr>
          <p:cNvPr id="3" name="Diagram 2">
            <a:extLst>
              <a:ext uri="{FF2B5EF4-FFF2-40B4-BE49-F238E27FC236}">
                <a16:creationId xmlns:a16="http://schemas.microsoft.com/office/drawing/2014/main" id="{3086624D-541A-7B8C-3A9B-676ED6C2EE81}"/>
              </a:ext>
            </a:extLst>
          </p:cNvPr>
          <p:cNvGraphicFramePr/>
          <p:nvPr>
            <p:extLst>
              <p:ext uri="{D42A27DB-BD31-4B8C-83A1-F6EECF244321}">
                <p14:modId xmlns:p14="http://schemas.microsoft.com/office/powerpoint/2010/main" val="448588751"/>
              </p:ext>
            </p:extLst>
          </p:nvPr>
        </p:nvGraphicFramePr>
        <p:xfrm>
          <a:off x="4188287" y="990292"/>
          <a:ext cx="8179559" cy="5322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B19760A-1BB8-2A28-B534-74F4F6C6988B}"/>
              </a:ext>
            </a:extLst>
          </p:cNvPr>
          <p:cNvSpPr txBox="1"/>
          <p:nvPr/>
        </p:nvSpPr>
        <p:spPr>
          <a:xfrm>
            <a:off x="5385827" y="360111"/>
            <a:ext cx="2266198" cy="461665"/>
          </a:xfrm>
          <a:prstGeom prst="rect">
            <a:avLst/>
          </a:prstGeom>
          <a:noFill/>
        </p:spPr>
        <p:txBody>
          <a:bodyPr wrap="none" rtlCol="0">
            <a:spAutoFit/>
          </a:bodyPr>
          <a:lstStyle/>
          <a:p>
            <a:r>
              <a:rPr lang="en-US" sz="2400" u="sng"/>
              <a:t>CASE PROCESS</a:t>
            </a:r>
          </a:p>
        </p:txBody>
      </p:sp>
      <p:sp>
        <p:nvSpPr>
          <p:cNvPr id="7" name="Text Placeholder 5">
            <a:extLst>
              <a:ext uri="{FF2B5EF4-FFF2-40B4-BE49-F238E27FC236}">
                <a16:creationId xmlns:a16="http://schemas.microsoft.com/office/drawing/2014/main" id="{1687B911-3B33-A629-5B3D-F840B9E4FA33}"/>
              </a:ext>
            </a:extLst>
          </p:cNvPr>
          <p:cNvSpPr txBox="1">
            <a:spLocks/>
          </p:cNvSpPr>
          <p:nvPr/>
        </p:nvSpPr>
        <p:spPr>
          <a:xfrm>
            <a:off x="237827" y="1572230"/>
            <a:ext cx="2958434" cy="97167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Full Flowchart in briefing book</a:t>
            </a:r>
          </a:p>
          <a:p>
            <a:r>
              <a:rPr lang="en-US"/>
              <a:t>(Starts on page 10)</a:t>
            </a:r>
            <a:endParaRPr lang="en-US" sz="1800"/>
          </a:p>
        </p:txBody>
      </p:sp>
    </p:spTree>
    <p:extLst>
      <p:ext uri="{BB962C8B-B14F-4D97-AF65-F5344CB8AC3E}">
        <p14:creationId xmlns:p14="http://schemas.microsoft.com/office/powerpoint/2010/main" val="222700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dirty="0"/>
              <a:t>Administrative investigations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26</a:t>
            </a:fld>
            <a:endParaRPr lang="en-ZA"/>
          </a:p>
        </p:txBody>
      </p:sp>
      <p:sp>
        <p:nvSpPr>
          <p:cNvPr id="7" name="Text Placeholder 5">
            <a:extLst>
              <a:ext uri="{FF2B5EF4-FFF2-40B4-BE49-F238E27FC236}">
                <a16:creationId xmlns:a16="http://schemas.microsoft.com/office/drawing/2014/main" id="{1687B911-3B33-A629-5B3D-F840B9E4FA33}"/>
              </a:ext>
            </a:extLst>
          </p:cNvPr>
          <p:cNvSpPr txBox="1">
            <a:spLocks/>
          </p:cNvSpPr>
          <p:nvPr/>
        </p:nvSpPr>
        <p:spPr>
          <a:xfrm>
            <a:off x="237827" y="1572230"/>
            <a:ext cx="2958434" cy="97167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Full Flowchart in briefing book</a:t>
            </a:r>
          </a:p>
          <a:p>
            <a:r>
              <a:rPr lang="en-US"/>
              <a:t>(Starts on page 10)</a:t>
            </a:r>
            <a:endParaRPr lang="en-US" sz="1800"/>
          </a:p>
        </p:txBody>
      </p:sp>
      <p:grpSp>
        <p:nvGrpSpPr>
          <p:cNvPr id="10" name="Group 9">
            <a:extLst>
              <a:ext uri="{FF2B5EF4-FFF2-40B4-BE49-F238E27FC236}">
                <a16:creationId xmlns:a16="http://schemas.microsoft.com/office/drawing/2014/main" id="{C36589F0-E0B1-CB22-8B07-4AC337FC380D}"/>
              </a:ext>
            </a:extLst>
          </p:cNvPr>
          <p:cNvGrpSpPr/>
          <p:nvPr/>
        </p:nvGrpSpPr>
        <p:grpSpPr>
          <a:xfrm>
            <a:off x="5319878" y="1470043"/>
            <a:ext cx="5479820" cy="1660954"/>
            <a:chOff x="1139061" y="32915"/>
            <a:chExt cx="1367204" cy="956998"/>
          </a:xfrm>
        </p:grpSpPr>
        <p:sp>
          <p:nvSpPr>
            <p:cNvPr id="11" name="Rectangle: Rounded Corners 10">
              <a:extLst>
                <a:ext uri="{FF2B5EF4-FFF2-40B4-BE49-F238E27FC236}">
                  <a16:creationId xmlns:a16="http://schemas.microsoft.com/office/drawing/2014/main" id="{D513A38D-FA20-BD4A-0ED2-4085B6CF7729}"/>
                </a:ext>
              </a:extLst>
            </p:cNvPr>
            <p:cNvSpPr/>
            <p:nvPr/>
          </p:nvSpPr>
          <p:spPr>
            <a:xfrm>
              <a:off x="1139061" y="32915"/>
              <a:ext cx="1367204" cy="956998"/>
            </a:xfrm>
            <a:prstGeom prst="roundRect">
              <a:avLst>
                <a:gd name="adj" fmla="val 1667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4CC85052-1E39-9B7A-360E-3D0160B9D65B}"/>
                </a:ext>
              </a:extLst>
            </p:cNvPr>
            <p:cNvSpPr txBox="1"/>
            <p:nvPr/>
          </p:nvSpPr>
          <p:spPr>
            <a:xfrm>
              <a:off x="1185786" y="79640"/>
              <a:ext cx="1273754" cy="8635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2000" kern="1200" dirty="0"/>
                <a:t>Complaint Intake</a:t>
              </a:r>
            </a:p>
          </p:txBody>
        </p:sp>
      </p:grpSp>
      <p:sp>
        <p:nvSpPr>
          <p:cNvPr id="13" name="Arrow: Down 12">
            <a:extLst>
              <a:ext uri="{FF2B5EF4-FFF2-40B4-BE49-F238E27FC236}">
                <a16:creationId xmlns:a16="http://schemas.microsoft.com/office/drawing/2014/main" id="{59877A6B-7B8B-9AEB-A7FB-2DA95266EFCB}"/>
              </a:ext>
            </a:extLst>
          </p:cNvPr>
          <p:cNvSpPr/>
          <p:nvPr/>
        </p:nvSpPr>
        <p:spPr>
          <a:xfrm>
            <a:off x="7735866" y="3227693"/>
            <a:ext cx="647844" cy="151331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Arrow: Down 13">
            <a:extLst>
              <a:ext uri="{FF2B5EF4-FFF2-40B4-BE49-F238E27FC236}">
                <a16:creationId xmlns:a16="http://schemas.microsoft.com/office/drawing/2014/main" id="{FD0AC4E1-6771-BB11-CC15-53E64906F482}"/>
              </a:ext>
            </a:extLst>
          </p:cNvPr>
          <p:cNvSpPr/>
          <p:nvPr/>
        </p:nvSpPr>
        <p:spPr>
          <a:xfrm>
            <a:off x="5507152" y="3228000"/>
            <a:ext cx="647844" cy="151331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Arrow: Down 14">
            <a:extLst>
              <a:ext uri="{FF2B5EF4-FFF2-40B4-BE49-F238E27FC236}">
                <a16:creationId xmlns:a16="http://schemas.microsoft.com/office/drawing/2014/main" id="{896B35E0-FBA3-16A9-CABA-61ACF2A0215E}"/>
              </a:ext>
            </a:extLst>
          </p:cNvPr>
          <p:cNvSpPr/>
          <p:nvPr/>
        </p:nvSpPr>
        <p:spPr>
          <a:xfrm>
            <a:off x="10052812" y="3227693"/>
            <a:ext cx="647844" cy="151331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16" name="Group 15">
            <a:extLst>
              <a:ext uri="{FF2B5EF4-FFF2-40B4-BE49-F238E27FC236}">
                <a16:creationId xmlns:a16="http://schemas.microsoft.com/office/drawing/2014/main" id="{20D6679E-7C9D-E884-0928-3B393082BCBB}"/>
              </a:ext>
            </a:extLst>
          </p:cNvPr>
          <p:cNvGrpSpPr/>
          <p:nvPr/>
        </p:nvGrpSpPr>
        <p:grpSpPr>
          <a:xfrm>
            <a:off x="4953009" y="4838313"/>
            <a:ext cx="1756130" cy="922643"/>
            <a:chOff x="2477501" y="32914"/>
            <a:chExt cx="1367204" cy="956998"/>
          </a:xfrm>
        </p:grpSpPr>
        <p:sp>
          <p:nvSpPr>
            <p:cNvPr id="17" name="Rectangle: Rounded Corners 16">
              <a:extLst>
                <a:ext uri="{FF2B5EF4-FFF2-40B4-BE49-F238E27FC236}">
                  <a16:creationId xmlns:a16="http://schemas.microsoft.com/office/drawing/2014/main" id="{C45EA968-E768-72B5-9DA3-454107A7F6B7}"/>
                </a:ext>
              </a:extLst>
            </p:cNvPr>
            <p:cNvSpPr/>
            <p:nvPr/>
          </p:nvSpPr>
          <p:spPr>
            <a:xfrm>
              <a:off x="2477501" y="32914"/>
              <a:ext cx="1367204" cy="956998"/>
            </a:xfrm>
            <a:prstGeom prst="roundRect">
              <a:avLst>
                <a:gd name="adj" fmla="val 1667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Rectangle: Rounded Corners 4">
              <a:extLst>
                <a:ext uri="{FF2B5EF4-FFF2-40B4-BE49-F238E27FC236}">
                  <a16:creationId xmlns:a16="http://schemas.microsoft.com/office/drawing/2014/main" id="{9B7D6A0F-1B47-B340-4FA1-736AD96E5BC8}"/>
                </a:ext>
              </a:extLst>
            </p:cNvPr>
            <p:cNvSpPr txBox="1"/>
            <p:nvPr/>
          </p:nvSpPr>
          <p:spPr>
            <a:xfrm>
              <a:off x="2524225" y="79638"/>
              <a:ext cx="1273754" cy="8635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400" kern="1200" dirty="0"/>
                <a:t>Dismissed</a:t>
              </a:r>
              <a:endParaRPr lang="en-US" sz="1600" kern="1200" dirty="0"/>
            </a:p>
          </p:txBody>
        </p:sp>
      </p:grpSp>
      <p:grpSp>
        <p:nvGrpSpPr>
          <p:cNvPr id="19" name="Group 18">
            <a:extLst>
              <a:ext uri="{FF2B5EF4-FFF2-40B4-BE49-F238E27FC236}">
                <a16:creationId xmlns:a16="http://schemas.microsoft.com/office/drawing/2014/main" id="{20C17F14-233B-4CCF-5FB8-F3B742D329F6}"/>
              </a:ext>
            </a:extLst>
          </p:cNvPr>
          <p:cNvGrpSpPr/>
          <p:nvPr/>
        </p:nvGrpSpPr>
        <p:grpSpPr>
          <a:xfrm>
            <a:off x="7117159" y="4837699"/>
            <a:ext cx="1885257" cy="922643"/>
            <a:chOff x="2477501" y="32914"/>
            <a:chExt cx="1367204" cy="956998"/>
          </a:xfrm>
        </p:grpSpPr>
        <p:sp>
          <p:nvSpPr>
            <p:cNvPr id="20" name="Rectangle: Rounded Corners 19">
              <a:extLst>
                <a:ext uri="{FF2B5EF4-FFF2-40B4-BE49-F238E27FC236}">
                  <a16:creationId xmlns:a16="http://schemas.microsoft.com/office/drawing/2014/main" id="{A56F4C77-E6D3-32AC-E6FB-3C4CBC12D8ED}"/>
                </a:ext>
              </a:extLst>
            </p:cNvPr>
            <p:cNvSpPr/>
            <p:nvPr/>
          </p:nvSpPr>
          <p:spPr>
            <a:xfrm>
              <a:off x="2477501" y="32914"/>
              <a:ext cx="1367204" cy="956998"/>
            </a:xfrm>
            <a:prstGeom prst="roundRect">
              <a:avLst>
                <a:gd name="adj" fmla="val 1667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ectangle: Rounded Corners 4">
              <a:extLst>
                <a:ext uri="{FF2B5EF4-FFF2-40B4-BE49-F238E27FC236}">
                  <a16:creationId xmlns:a16="http://schemas.microsoft.com/office/drawing/2014/main" id="{33593C86-63A1-1F9E-C9E7-30480EECA8C0}"/>
                </a:ext>
              </a:extLst>
            </p:cNvPr>
            <p:cNvSpPr txBox="1"/>
            <p:nvPr/>
          </p:nvSpPr>
          <p:spPr>
            <a:xfrm>
              <a:off x="2524225" y="79638"/>
              <a:ext cx="1273754" cy="8635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400" kern="1200" dirty="0"/>
                <a:t>Full Investigation</a:t>
              </a:r>
            </a:p>
          </p:txBody>
        </p:sp>
      </p:grpSp>
      <p:grpSp>
        <p:nvGrpSpPr>
          <p:cNvPr id="22" name="Group 21">
            <a:extLst>
              <a:ext uri="{FF2B5EF4-FFF2-40B4-BE49-F238E27FC236}">
                <a16:creationId xmlns:a16="http://schemas.microsoft.com/office/drawing/2014/main" id="{3524F57A-1D5E-8ACF-B840-B1587BF97EE0}"/>
              </a:ext>
            </a:extLst>
          </p:cNvPr>
          <p:cNvGrpSpPr/>
          <p:nvPr/>
        </p:nvGrpSpPr>
        <p:grpSpPr>
          <a:xfrm>
            <a:off x="9449010" y="4837698"/>
            <a:ext cx="1885257" cy="922643"/>
            <a:chOff x="2477501" y="32914"/>
            <a:chExt cx="1367204" cy="956998"/>
          </a:xfrm>
        </p:grpSpPr>
        <p:sp>
          <p:nvSpPr>
            <p:cNvPr id="23" name="Rectangle: Rounded Corners 22">
              <a:extLst>
                <a:ext uri="{FF2B5EF4-FFF2-40B4-BE49-F238E27FC236}">
                  <a16:creationId xmlns:a16="http://schemas.microsoft.com/office/drawing/2014/main" id="{5BA349FE-4CFC-078F-15DC-1E5F570ED43F}"/>
                </a:ext>
              </a:extLst>
            </p:cNvPr>
            <p:cNvSpPr/>
            <p:nvPr/>
          </p:nvSpPr>
          <p:spPr>
            <a:xfrm>
              <a:off x="2477501" y="32914"/>
              <a:ext cx="1367204" cy="956998"/>
            </a:xfrm>
            <a:prstGeom prst="roundRect">
              <a:avLst>
                <a:gd name="adj" fmla="val 16670"/>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Rectangle: Rounded Corners 4">
              <a:extLst>
                <a:ext uri="{FF2B5EF4-FFF2-40B4-BE49-F238E27FC236}">
                  <a16:creationId xmlns:a16="http://schemas.microsoft.com/office/drawing/2014/main" id="{D1A00AE0-FD38-DD84-F743-EBFAEEB3F8BC}"/>
                </a:ext>
              </a:extLst>
            </p:cNvPr>
            <p:cNvSpPr txBox="1"/>
            <p:nvPr/>
          </p:nvSpPr>
          <p:spPr>
            <a:xfrm>
              <a:off x="2524225" y="79638"/>
              <a:ext cx="1273754" cy="8635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400" kern="1200" dirty="0"/>
                <a:t>Mediation/ Informal Complaint</a:t>
              </a:r>
            </a:p>
          </p:txBody>
        </p:sp>
      </p:grpSp>
    </p:spTree>
    <p:extLst>
      <p:ext uri="{BB962C8B-B14F-4D97-AF65-F5344CB8AC3E}">
        <p14:creationId xmlns:p14="http://schemas.microsoft.com/office/powerpoint/2010/main" val="385775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Administrative investigations</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3196260" y="4961700"/>
            <a:ext cx="5799479" cy="1812016"/>
          </a:xfrm>
        </p:spPr>
        <p:txBody>
          <a:bodyPr vert="horz" lIns="91440" tIns="45720" rIns="91440" bIns="45720" rtlCol="0" anchor="t">
            <a:noAutofit/>
          </a:bodyPr>
          <a:lstStyle/>
          <a:p>
            <a:pPr marL="342900" indent="-342900">
              <a:buAutoNum type="arabicPeriod"/>
            </a:pPr>
            <a:endParaRPr lang="en-US" u="sng"/>
          </a:p>
          <a:p>
            <a:r>
              <a:rPr lang="en-US" sz="2400" u="sng"/>
              <a:t>Other Options</a:t>
            </a:r>
          </a:p>
          <a:p>
            <a:pPr marL="285750" indent="-285750">
              <a:buFontTx/>
              <a:buChar char="-"/>
            </a:pPr>
            <a:r>
              <a:rPr lang="en-US"/>
              <a:t>Mediation</a:t>
            </a:r>
          </a:p>
          <a:p>
            <a:pPr marL="285750" indent="-285750">
              <a:buFontTx/>
              <a:buChar char="-"/>
            </a:pPr>
            <a:r>
              <a:rPr lang="en-US"/>
              <a:t>Informal Complaints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27</a:t>
            </a:fld>
            <a:endParaRPr lang="en-ZA"/>
          </a:p>
        </p:txBody>
      </p:sp>
      <p:graphicFrame>
        <p:nvGraphicFramePr>
          <p:cNvPr id="3" name="Diagram 2">
            <a:extLst>
              <a:ext uri="{FF2B5EF4-FFF2-40B4-BE49-F238E27FC236}">
                <a16:creationId xmlns:a16="http://schemas.microsoft.com/office/drawing/2014/main" id="{3086624D-541A-7B8C-3A9B-676ED6C2EE81}"/>
              </a:ext>
            </a:extLst>
          </p:cNvPr>
          <p:cNvGraphicFramePr/>
          <p:nvPr>
            <p:extLst>
              <p:ext uri="{D42A27DB-BD31-4B8C-83A1-F6EECF244321}">
                <p14:modId xmlns:p14="http://schemas.microsoft.com/office/powerpoint/2010/main" val="959288861"/>
              </p:ext>
            </p:extLst>
          </p:nvPr>
        </p:nvGraphicFramePr>
        <p:xfrm>
          <a:off x="4188287" y="990292"/>
          <a:ext cx="8179559" cy="5322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B19760A-1BB8-2A28-B534-74F4F6C6988B}"/>
              </a:ext>
            </a:extLst>
          </p:cNvPr>
          <p:cNvSpPr txBox="1"/>
          <p:nvPr/>
        </p:nvSpPr>
        <p:spPr>
          <a:xfrm>
            <a:off x="5385827" y="360111"/>
            <a:ext cx="2266198" cy="461665"/>
          </a:xfrm>
          <a:prstGeom prst="rect">
            <a:avLst/>
          </a:prstGeom>
          <a:noFill/>
        </p:spPr>
        <p:txBody>
          <a:bodyPr wrap="none" rtlCol="0">
            <a:spAutoFit/>
          </a:bodyPr>
          <a:lstStyle/>
          <a:p>
            <a:r>
              <a:rPr lang="en-US" sz="2400" u="sng"/>
              <a:t>CASE PROCESS</a:t>
            </a:r>
          </a:p>
        </p:txBody>
      </p:sp>
      <p:sp>
        <p:nvSpPr>
          <p:cNvPr id="7" name="Text Placeholder 5">
            <a:extLst>
              <a:ext uri="{FF2B5EF4-FFF2-40B4-BE49-F238E27FC236}">
                <a16:creationId xmlns:a16="http://schemas.microsoft.com/office/drawing/2014/main" id="{1687B911-3B33-A629-5B3D-F840B9E4FA33}"/>
              </a:ext>
            </a:extLst>
          </p:cNvPr>
          <p:cNvSpPr txBox="1">
            <a:spLocks/>
          </p:cNvSpPr>
          <p:nvPr/>
        </p:nvSpPr>
        <p:spPr>
          <a:xfrm>
            <a:off x="237827" y="1572230"/>
            <a:ext cx="2958434" cy="97167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Full Flowchart in briefing book</a:t>
            </a:r>
          </a:p>
          <a:p>
            <a:r>
              <a:rPr lang="en-US"/>
              <a:t>(Starts on page 10)</a:t>
            </a:r>
            <a:endParaRPr lang="en-US" sz="1800"/>
          </a:p>
        </p:txBody>
      </p:sp>
    </p:spTree>
    <p:extLst>
      <p:ext uri="{BB962C8B-B14F-4D97-AF65-F5344CB8AC3E}">
        <p14:creationId xmlns:p14="http://schemas.microsoft.com/office/powerpoint/2010/main" val="146842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Administrative investigations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28</a:t>
            </a:fld>
            <a:endParaRPr lang="en-ZA"/>
          </a:p>
        </p:txBody>
      </p:sp>
      <p:graphicFrame>
        <p:nvGraphicFramePr>
          <p:cNvPr id="3" name="Diagram 2">
            <a:extLst>
              <a:ext uri="{FF2B5EF4-FFF2-40B4-BE49-F238E27FC236}">
                <a16:creationId xmlns:a16="http://schemas.microsoft.com/office/drawing/2014/main" id="{3086624D-541A-7B8C-3A9B-676ED6C2EE81}"/>
              </a:ext>
            </a:extLst>
          </p:cNvPr>
          <p:cNvGraphicFramePr/>
          <p:nvPr>
            <p:extLst>
              <p:ext uri="{D42A27DB-BD31-4B8C-83A1-F6EECF244321}">
                <p14:modId xmlns:p14="http://schemas.microsoft.com/office/powerpoint/2010/main" val="3284095810"/>
              </p:ext>
            </p:extLst>
          </p:nvPr>
        </p:nvGraphicFramePr>
        <p:xfrm>
          <a:off x="3921957" y="1016412"/>
          <a:ext cx="8196062" cy="2623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B19760A-1BB8-2A28-B534-74F4F6C6988B}"/>
              </a:ext>
            </a:extLst>
          </p:cNvPr>
          <p:cNvSpPr txBox="1"/>
          <p:nvPr/>
        </p:nvSpPr>
        <p:spPr>
          <a:xfrm>
            <a:off x="5385827" y="360111"/>
            <a:ext cx="1483098" cy="461665"/>
          </a:xfrm>
          <a:prstGeom prst="rect">
            <a:avLst/>
          </a:prstGeom>
          <a:noFill/>
        </p:spPr>
        <p:txBody>
          <a:bodyPr wrap="none" rtlCol="0">
            <a:spAutoFit/>
          </a:bodyPr>
          <a:lstStyle/>
          <a:p>
            <a:r>
              <a:rPr lang="en-US" sz="2400" u="sng"/>
              <a:t>FINDINGS</a:t>
            </a:r>
          </a:p>
        </p:txBody>
      </p:sp>
      <p:graphicFrame>
        <p:nvGraphicFramePr>
          <p:cNvPr id="10" name="Diagram 9">
            <a:extLst>
              <a:ext uri="{FF2B5EF4-FFF2-40B4-BE49-F238E27FC236}">
                <a16:creationId xmlns:a16="http://schemas.microsoft.com/office/drawing/2014/main" id="{176BD451-F67E-7395-3185-8D181B5372CA}"/>
              </a:ext>
            </a:extLst>
          </p:cNvPr>
          <p:cNvGraphicFramePr/>
          <p:nvPr>
            <p:extLst>
              <p:ext uri="{D42A27DB-BD31-4B8C-83A1-F6EECF244321}">
                <p14:modId xmlns:p14="http://schemas.microsoft.com/office/powerpoint/2010/main" val="1045730086"/>
              </p:ext>
            </p:extLst>
          </p:nvPr>
        </p:nvGraphicFramePr>
        <p:xfrm>
          <a:off x="3921957" y="3597742"/>
          <a:ext cx="8196062" cy="26234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50430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Administrative investigations</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3196260" y="4961700"/>
            <a:ext cx="5799479" cy="1812016"/>
          </a:xfrm>
        </p:spPr>
        <p:txBody>
          <a:bodyPr vert="horz" lIns="91440" tIns="45720" rIns="91440" bIns="45720" rtlCol="0" anchor="t">
            <a:noAutofit/>
          </a:bodyPr>
          <a:lstStyle/>
          <a:p>
            <a:pPr marL="342900" indent="-342900">
              <a:buAutoNum type="arabicPeriod"/>
            </a:pPr>
            <a:endParaRPr lang="en-US" u="sng"/>
          </a:p>
          <a:p>
            <a:r>
              <a:rPr lang="en-US" sz="2400" u="sng"/>
              <a:t>Other Options</a:t>
            </a:r>
          </a:p>
          <a:p>
            <a:pPr marL="285750" indent="-285750">
              <a:buFontTx/>
              <a:buChar char="-"/>
            </a:pPr>
            <a:r>
              <a:rPr lang="en-US"/>
              <a:t>Mediation</a:t>
            </a:r>
          </a:p>
          <a:p>
            <a:pPr marL="285750" indent="-285750">
              <a:buFontTx/>
              <a:buChar char="-"/>
            </a:pPr>
            <a:r>
              <a:rPr lang="en-US"/>
              <a:t>Informal Complaints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29</a:t>
            </a:fld>
            <a:endParaRPr lang="en-ZA"/>
          </a:p>
        </p:txBody>
      </p:sp>
      <p:graphicFrame>
        <p:nvGraphicFramePr>
          <p:cNvPr id="3" name="Diagram 2">
            <a:extLst>
              <a:ext uri="{FF2B5EF4-FFF2-40B4-BE49-F238E27FC236}">
                <a16:creationId xmlns:a16="http://schemas.microsoft.com/office/drawing/2014/main" id="{3086624D-541A-7B8C-3A9B-676ED6C2EE81}"/>
              </a:ext>
            </a:extLst>
          </p:cNvPr>
          <p:cNvGraphicFramePr/>
          <p:nvPr/>
        </p:nvGraphicFramePr>
        <p:xfrm>
          <a:off x="4188287" y="990292"/>
          <a:ext cx="8179559" cy="5322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B19760A-1BB8-2A28-B534-74F4F6C6988B}"/>
              </a:ext>
            </a:extLst>
          </p:cNvPr>
          <p:cNvSpPr txBox="1"/>
          <p:nvPr/>
        </p:nvSpPr>
        <p:spPr>
          <a:xfrm>
            <a:off x="5385827" y="360111"/>
            <a:ext cx="2266198" cy="461665"/>
          </a:xfrm>
          <a:prstGeom prst="rect">
            <a:avLst/>
          </a:prstGeom>
          <a:noFill/>
        </p:spPr>
        <p:txBody>
          <a:bodyPr wrap="none" rtlCol="0">
            <a:spAutoFit/>
          </a:bodyPr>
          <a:lstStyle/>
          <a:p>
            <a:r>
              <a:rPr lang="en-US" sz="2400" u="sng"/>
              <a:t>CASE PROCESS</a:t>
            </a:r>
          </a:p>
        </p:txBody>
      </p:sp>
      <p:sp>
        <p:nvSpPr>
          <p:cNvPr id="7" name="Text Placeholder 5">
            <a:extLst>
              <a:ext uri="{FF2B5EF4-FFF2-40B4-BE49-F238E27FC236}">
                <a16:creationId xmlns:a16="http://schemas.microsoft.com/office/drawing/2014/main" id="{1687B911-3B33-A629-5B3D-F840B9E4FA33}"/>
              </a:ext>
            </a:extLst>
          </p:cNvPr>
          <p:cNvSpPr txBox="1">
            <a:spLocks/>
          </p:cNvSpPr>
          <p:nvPr/>
        </p:nvSpPr>
        <p:spPr>
          <a:xfrm>
            <a:off x="237827" y="1572230"/>
            <a:ext cx="2958434" cy="97167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Full Flowchart in briefing book</a:t>
            </a:r>
          </a:p>
          <a:p>
            <a:r>
              <a:rPr lang="en-US"/>
              <a:t>(Starts on page 10)</a:t>
            </a:r>
            <a:endParaRPr lang="en-US" sz="1800"/>
          </a:p>
        </p:txBody>
      </p:sp>
    </p:spTree>
    <p:extLst>
      <p:ext uri="{BB962C8B-B14F-4D97-AF65-F5344CB8AC3E}">
        <p14:creationId xmlns:p14="http://schemas.microsoft.com/office/powerpoint/2010/main" val="268075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What we’ll cover today</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554320" y="1465858"/>
            <a:ext cx="5799479" cy="3688159"/>
          </a:xfrm>
        </p:spPr>
        <p:txBody>
          <a:bodyPr vert="horz" lIns="91440" tIns="45720" rIns="91440" bIns="45720" rtlCol="0" anchor="t">
            <a:noAutofit/>
          </a:bodyPr>
          <a:lstStyle/>
          <a:p>
            <a:pPr marL="342900" indent="-342900">
              <a:buFontTx/>
              <a:buChar char="-"/>
            </a:pPr>
            <a:r>
              <a:rPr lang="en-US" sz="2400" b="1"/>
              <a:t>The process used by the PAC to develop recommendations</a:t>
            </a:r>
          </a:p>
          <a:p>
            <a:pPr marL="342900" indent="-342900">
              <a:buFontTx/>
              <a:buChar char="-"/>
            </a:pPr>
            <a:r>
              <a:rPr lang="en-US" sz="2400" b="1"/>
              <a:t>What the new system will do </a:t>
            </a:r>
          </a:p>
          <a:p>
            <a:pPr marL="342900" indent="-342900">
              <a:buFontTx/>
              <a:buChar char="-"/>
            </a:pPr>
            <a:r>
              <a:rPr lang="en-US" sz="2400" b="1"/>
              <a:t>How the new system will be set up for success</a:t>
            </a:r>
          </a:p>
          <a:p>
            <a:pPr marL="342900" indent="-342900">
              <a:buFontTx/>
              <a:buChar char="-"/>
            </a:pPr>
            <a:r>
              <a:rPr lang="en-US" sz="2400" b="1"/>
              <a:t>Implementation</a:t>
            </a:r>
          </a:p>
          <a:p>
            <a:pPr marL="342900" indent="-342900">
              <a:buFontTx/>
              <a:buChar char="-"/>
            </a:pPr>
            <a:r>
              <a:rPr lang="en-US" sz="2400" b="1"/>
              <a:t>Legitimacy, fairness, and effectiveness</a:t>
            </a:r>
          </a:p>
          <a:p>
            <a:pPr marL="342900" indent="-342900">
              <a:buFontTx/>
              <a:buChar char="-"/>
            </a:pPr>
            <a:endParaRPr lang="en-US" sz="2400" b="1"/>
          </a:p>
          <a:p>
            <a:pPr marL="342900" indent="-342900">
              <a:buFontTx/>
              <a:buChar char="-"/>
            </a:pPr>
            <a:endParaRPr lang="en-US" sz="2400" b="1"/>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3</a:t>
            </a:fld>
            <a:endParaRPr lang="en-ZA"/>
          </a:p>
        </p:txBody>
      </p:sp>
    </p:spTree>
    <p:extLst>
      <p:ext uri="{BB962C8B-B14F-4D97-AF65-F5344CB8AC3E}">
        <p14:creationId xmlns:p14="http://schemas.microsoft.com/office/powerpoint/2010/main" val="2807271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Administrative investigations</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148019" y="1246659"/>
            <a:ext cx="6568105" cy="4870602"/>
          </a:xfrm>
        </p:spPr>
        <p:txBody>
          <a:bodyPr vert="horz" lIns="91440" tIns="45720" rIns="91440" bIns="45720" rtlCol="0" anchor="t">
            <a:noAutofit/>
          </a:bodyPr>
          <a:lstStyle/>
          <a:p>
            <a:r>
              <a:rPr lang="en-US" sz="3200" spc="150">
                <a:latin typeface="+mj-lt"/>
              </a:rPr>
              <a:t>Key Differences</a:t>
            </a:r>
          </a:p>
          <a:p>
            <a:endParaRPr lang="en-US" sz="1200"/>
          </a:p>
          <a:p>
            <a:pPr marL="342900" indent="-342900">
              <a:spcBef>
                <a:spcPts val="800"/>
              </a:spcBef>
              <a:spcAft>
                <a:spcPts val="800"/>
              </a:spcAft>
              <a:buAutoNum type="arabicPeriod"/>
            </a:pPr>
            <a:r>
              <a:rPr lang="en-US" sz="2400"/>
              <a:t>Complaint navigator provided from the beginning</a:t>
            </a:r>
          </a:p>
          <a:p>
            <a:pPr marL="342900" indent="-342900">
              <a:spcBef>
                <a:spcPts val="800"/>
              </a:spcBef>
              <a:spcAft>
                <a:spcPts val="800"/>
              </a:spcAft>
              <a:buAutoNum type="arabicPeriod"/>
            </a:pPr>
            <a:r>
              <a:rPr lang="en-US" sz="2400"/>
              <a:t>One entity reviews each case (Some cases stay with IA,</a:t>
            </a:r>
            <a:br>
              <a:rPr lang="en-US" sz="2400"/>
            </a:br>
            <a:r>
              <a:rPr lang="en-US" sz="2400"/>
              <a:t>others go to oversight board)</a:t>
            </a:r>
          </a:p>
          <a:p>
            <a:pPr marL="342900" indent="-342900">
              <a:spcBef>
                <a:spcPts val="800"/>
              </a:spcBef>
              <a:spcAft>
                <a:spcPts val="800"/>
              </a:spcAft>
              <a:buAutoNum type="arabicPeriod"/>
            </a:pPr>
            <a:r>
              <a:rPr lang="en-US" sz="2400"/>
              <a:t>Deadly Force: administrative investigations &amp; ability to appeal</a:t>
            </a:r>
          </a:p>
          <a:p>
            <a:pPr marL="342900" indent="-342900">
              <a:spcBef>
                <a:spcPts val="800"/>
              </a:spcBef>
              <a:spcAft>
                <a:spcPts val="800"/>
              </a:spcAft>
              <a:buAutoNum type="arabicPeriod"/>
            </a:pPr>
            <a:r>
              <a:rPr lang="en-US" sz="2400"/>
              <a:t>Community members make final decisions on findings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30</a:t>
            </a:fld>
            <a:endParaRPr lang="en-ZA"/>
          </a:p>
        </p:txBody>
      </p:sp>
    </p:spTree>
    <p:extLst>
      <p:ext uri="{BB962C8B-B14F-4D97-AF65-F5344CB8AC3E}">
        <p14:creationId xmlns:p14="http://schemas.microsoft.com/office/powerpoint/2010/main" val="659838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Administrative investigations</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148019" y="1246659"/>
            <a:ext cx="6568105" cy="4870602"/>
          </a:xfrm>
        </p:spPr>
        <p:txBody>
          <a:bodyPr vert="horz" lIns="91440" tIns="45720" rIns="91440" bIns="45720" rtlCol="0" anchor="t">
            <a:noAutofit/>
          </a:bodyPr>
          <a:lstStyle/>
          <a:p>
            <a:r>
              <a:rPr lang="en-US" sz="3200" spc="150">
                <a:latin typeface="+mj-lt"/>
              </a:rPr>
              <a:t>Key Similarities</a:t>
            </a:r>
          </a:p>
          <a:p>
            <a:endParaRPr lang="en-US" sz="1200"/>
          </a:p>
          <a:p>
            <a:pPr marL="342900" indent="-342900">
              <a:spcBef>
                <a:spcPts val="800"/>
              </a:spcBef>
              <a:spcAft>
                <a:spcPts val="800"/>
              </a:spcAft>
              <a:buAutoNum type="arabicPeriod"/>
            </a:pPr>
            <a:r>
              <a:rPr lang="en-US" sz="2400"/>
              <a:t>Use of discipline guide</a:t>
            </a:r>
            <a:br>
              <a:rPr lang="en-US" sz="2400"/>
            </a:br>
            <a:r>
              <a:rPr lang="en-US" sz="2400"/>
              <a:t>(City/PPA-bargained guide +</a:t>
            </a:r>
            <a:br>
              <a:rPr lang="en-US" sz="2400"/>
            </a:br>
            <a:r>
              <a:rPr lang="en-US" sz="2400"/>
              <a:t>statewide discipline guide)</a:t>
            </a:r>
          </a:p>
          <a:p>
            <a:pPr marL="342900" indent="-342900">
              <a:spcBef>
                <a:spcPts val="800"/>
              </a:spcBef>
              <a:spcAft>
                <a:spcPts val="800"/>
              </a:spcAft>
              <a:buAutoNum type="arabicPeriod"/>
            </a:pPr>
            <a:r>
              <a:rPr lang="en-US" sz="2400"/>
              <a:t>Use of Panels and sizes similar to PRB structure (5 for most cases,</a:t>
            </a:r>
            <a:br>
              <a:rPr lang="en-US" sz="2400"/>
            </a:br>
            <a:r>
              <a:rPr lang="en-US" sz="2400"/>
              <a:t>~7 for higher-profile/complex cases)</a:t>
            </a:r>
          </a:p>
          <a:p>
            <a:pPr marL="342900" indent="-342900">
              <a:spcBef>
                <a:spcPts val="800"/>
              </a:spcBef>
              <a:spcAft>
                <a:spcPts val="800"/>
              </a:spcAft>
              <a:buAutoNum type="arabicPeriod"/>
            </a:pPr>
            <a:r>
              <a:rPr lang="en-US" sz="2400"/>
              <a:t>Due process, just cause, and</a:t>
            </a:r>
            <a:br>
              <a:rPr lang="en-US" sz="2400"/>
            </a:br>
            <a:r>
              <a:rPr lang="en-US" sz="2400"/>
              <a:t>5</a:t>
            </a:r>
            <a:r>
              <a:rPr lang="en-US" sz="2400" baseline="30000"/>
              <a:t>th</a:t>
            </a:r>
            <a:r>
              <a:rPr lang="en-US" sz="2400"/>
              <a:t> amendment rights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31</a:t>
            </a:fld>
            <a:endParaRPr lang="en-ZA"/>
          </a:p>
        </p:txBody>
      </p:sp>
    </p:spTree>
    <p:extLst>
      <p:ext uri="{BB962C8B-B14F-4D97-AF65-F5344CB8AC3E}">
        <p14:creationId xmlns:p14="http://schemas.microsoft.com/office/powerpoint/2010/main" val="473136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1F3846-F9CB-BEF8-24E7-4EEC95CD48CB}"/>
              </a:ext>
            </a:extLst>
          </p:cNvPr>
          <p:cNvSpPr>
            <a:spLocks noGrp="1"/>
          </p:cNvSpPr>
          <p:nvPr>
            <p:ph type="ctrTitle"/>
          </p:nvPr>
        </p:nvSpPr>
        <p:spPr>
          <a:xfrm>
            <a:off x="6991349" y="2571235"/>
            <a:ext cx="4657725" cy="1715531"/>
          </a:xfrm>
        </p:spPr>
        <p:txBody>
          <a:bodyPr/>
          <a:lstStyle/>
          <a:p>
            <a:r>
              <a:rPr lang="en-US"/>
              <a:t>Structural Oversight</a:t>
            </a:r>
          </a:p>
        </p:txBody>
      </p:sp>
      <p:sp>
        <p:nvSpPr>
          <p:cNvPr id="11" name="Slide Number Placeholder 10">
            <a:extLst>
              <a:ext uri="{FF2B5EF4-FFF2-40B4-BE49-F238E27FC236}">
                <a16:creationId xmlns:a16="http://schemas.microsoft.com/office/drawing/2014/main" id="{6731C714-54CC-31FC-77D0-DF472D897FEB}"/>
              </a:ext>
            </a:extLst>
          </p:cNvPr>
          <p:cNvSpPr>
            <a:spLocks noGrp="1"/>
          </p:cNvSpPr>
          <p:nvPr>
            <p:ph type="sldNum" sz="quarter" idx="4294967295"/>
          </p:nvPr>
        </p:nvSpPr>
        <p:spPr>
          <a:xfrm>
            <a:off x="11649075" y="6356350"/>
            <a:ext cx="542925" cy="365125"/>
          </a:xfrm>
        </p:spPr>
        <p:txBody>
          <a:bodyPr/>
          <a:lstStyle/>
          <a:p>
            <a:fld id="{B5CEABB6-07DC-46E8-9B57-56EC44A396E5}" type="slidenum">
              <a:rPr lang="en-US" smtClean="0"/>
              <a:t>32</a:t>
            </a:fld>
            <a:endParaRPr lang="en-US"/>
          </a:p>
        </p:txBody>
      </p:sp>
    </p:spTree>
    <p:extLst>
      <p:ext uri="{BB962C8B-B14F-4D97-AF65-F5344CB8AC3E}">
        <p14:creationId xmlns:p14="http://schemas.microsoft.com/office/powerpoint/2010/main" val="2775490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Charter 2-10</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329433" y="387246"/>
            <a:ext cx="6780065" cy="5943704"/>
          </a:xfrm>
        </p:spPr>
        <p:txBody>
          <a:bodyPr vert="horz" lIns="91440" tIns="45720" rIns="91440" bIns="45720" rtlCol="0" anchor="t">
            <a:noAutofit/>
          </a:bodyPr>
          <a:lstStyle/>
          <a:p>
            <a:pPr marL="0" marR="0">
              <a:spcBef>
                <a:spcPts val="0"/>
              </a:spcBef>
              <a:spcAft>
                <a:spcPts val="1200"/>
              </a:spcAft>
            </a:pPr>
            <a:r>
              <a:rPr lang="en-US" sz="2600" dirty="0">
                <a:effectLst/>
                <a:ea typeface="Calibri" panose="020F0502020204030204" pitchFamily="34" charset="0"/>
                <a:cs typeface="Times New Roman" panose="02020603050405020304" pitchFamily="18" charset="0"/>
              </a:rPr>
              <a:t>“the Board shall </a:t>
            </a:r>
            <a:r>
              <a:rPr lang="en-US" sz="2600" b="1" dirty="0">
                <a:effectLst/>
                <a:ea typeface="Calibri" panose="020F0502020204030204" pitchFamily="34" charset="0"/>
                <a:cs typeface="Times New Roman" panose="02020603050405020304" pitchFamily="18" charset="0"/>
              </a:rPr>
              <a:t>have the authority to make policy and directive recommendations to the Portland Police Bureau and City Council</a:t>
            </a:r>
            <a:r>
              <a:rPr lang="en-US" sz="2600" dirty="0">
                <a:effectLst/>
                <a:ea typeface="Calibri" panose="020F0502020204030204" pitchFamily="34" charset="0"/>
                <a:cs typeface="Times New Roman" panose="02020603050405020304" pitchFamily="18" charset="0"/>
              </a:rPr>
              <a:t>.</a:t>
            </a:r>
          </a:p>
          <a:p>
            <a:pPr marL="0" marR="0">
              <a:spcBef>
                <a:spcPts val="0"/>
              </a:spcBef>
              <a:spcAft>
                <a:spcPts val="1200"/>
              </a:spcAft>
            </a:pPr>
            <a:r>
              <a:rPr lang="en-US" sz="2600" dirty="0">
                <a:effectLst/>
                <a:ea typeface="Calibri" panose="020F0502020204030204" pitchFamily="34" charset="0"/>
                <a:cs typeface="Times New Roman" panose="02020603050405020304" pitchFamily="18" charset="0"/>
              </a:rPr>
              <a:t>The Portland Police Bureau shall consider […] all policy or directive recommendations made by the Board.</a:t>
            </a:r>
          </a:p>
          <a:p>
            <a:pPr marL="0" marR="0">
              <a:spcBef>
                <a:spcPts val="0"/>
              </a:spcBef>
              <a:spcAft>
                <a:spcPts val="1200"/>
              </a:spcAft>
            </a:pPr>
            <a:r>
              <a:rPr lang="en-US" sz="2600" dirty="0">
                <a:effectLst/>
                <a:ea typeface="Calibri" panose="020F0502020204030204" pitchFamily="34" charset="0"/>
                <a:cs typeface="Times New Roman" panose="02020603050405020304" pitchFamily="18" charset="0"/>
              </a:rPr>
              <a:t>If the Portland Police Bureau rejects a policy or directive recommendation, then at the request of the Board, City Council must consider and vote to accept or reject the policy recommendations…”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33</a:t>
            </a:fld>
            <a:endParaRPr lang="en-ZA"/>
          </a:p>
        </p:txBody>
      </p:sp>
    </p:spTree>
    <p:extLst>
      <p:ext uri="{BB962C8B-B14F-4D97-AF65-F5344CB8AC3E}">
        <p14:creationId xmlns:p14="http://schemas.microsoft.com/office/powerpoint/2010/main" val="1180647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Structural Oversight</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390590" y="1092200"/>
            <a:ext cx="6061683" cy="4816231"/>
          </a:xfrm>
        </p:spPr>
        <p:txBody>
          <a:bodyPr vert="horz" lIns="91440" tIns="45720" rIns="91440" bIns="45720" rtlCol="0" anchor="t">
            <a:noAutofit/>
          </a:bodyPr>
          <a:lstStyle/>
          <a:p>
            <a:pPr marL="342900" indent="-342900">
              <a:spcBef>
                <a:spcPts val="1800"/>
              </a:spcBef>
              <a:buFont typeface="Arial" panose="020B0604020202020204" pitchFamily="34" charset="0"/>
              <a:buChar char="•"/>
            </a:pPr>
            <a:r>
              <a:rPr lang="en-US" sz="2400">
                <a:latin typeface="+mn-lt"/>
              </a:rPr>
              <a:t>Policy Recommendations may be made to PPB</a:t>
            </a:r>
          </a:p>
          <a:p>
            <a:pPr marL="1028700" lvl="1" indent="-342900">
              <a:spcBef>
                <a:spcPts val="1800"/>
              </a:spcBef>
            </a:pPr>
            <a:r>
              <a:rPr lang="en-US" cap="all"/>
              <a:t>Initiated through 6 processes </a:t>
            </a:r>
          </a:p>
          <a:p>
            <a:pPr marL="1028700" lvl="1" indent="-342900">
              <a:spcBef>
                <a:spcPts val="1800"/>
              </a:spcBef>
            </a:pPr>
            <a:r>
              <a:rPr lang="en-US" cap="all"/>
              <a:t>rejected recommendations may be sent to City Council</a:t>
            </a:r>
          </a:p>
          <a:p>
            <a:pPr marL="1028700" lvl="1" indent="-342900">
              <a:spcBef>
                <a:spcPts val="1800"/>
              </a:spcBef>
            </a:pPr>
            <a:r>
              <a:rPr lang="en-US" cap="all">
                <a:latin typeface="+mn-lt"/>
              </a:rPr>
              <a:t>collective bargaining negotiations </a:t>
            </a:r>
          </a:p>
          <a:p>
            <a:pPr marL="342900" indent="-342900">
              <a:spcBef>
                <a:spcPts val="1800"/>
              </a:spcBef>
              <a:buFont typeface="Arial" panose="020B0604020202020204" pitchFamily="34" charset="0"/>
              <a:buChar char="•"/>
            </a:pPr>
            <a:r>
              <a:rPr lang="en-US" sz="2400">
                <a:latin typeface="+mn-lt"/>
              </a:rPr>
              <a:t>Gathering input for PPB Budget Development</a:t>
            </a:r>
          </a:p>
          <a:p>
            <a:pPr marL="342900" indent="-342900">
              <a:spcBef>
                <a:spcPts val="1800"/>
              </a:spcBef>
              <a:buFont typeface="Arial" panose="020B0604020202020204" pitchFamily="34" charset="0"/>
              <a:buChar char="•"/>
            </a:pPr>
            <a:r>
              <a:rPr lang="en-US" sz="2400">
                <a:latin typeface="+mn-lt"/>
              </a:rPr>
              <a:t>Continual improvement </a:t>
            </a:r>
          </a:p>
          <a:p>
            <a:pPr marL="342900" indent="-342900">
              <a:spcBef>
                <a:spcPts val="1800"/>
              </a:spcBef>
              <a:buFont typeface="Arial" panose="020B0604020202020204" pitchFamily="34" charset="0"/>
              <a:buChar char="•"/>
            </a:pPr>
            <a:endParaRPr lang="en-US" sz="2400">
              <a:latin typeface="+mn-lt"/>
            </a:endParaRP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34</a:t>
            </a:fld>
            <a:endParaRPr lang="en-ZA"/>
          </a:p>
        </p:txBody>
      </p:sp>
    </p:spTree>
    <p:extLst>
      <p:ext uri="{BB962C8B-B14F-4D97-AF65-F5344CB8AC3E}">
        <p14:creationId xmlns:p14="http://schemas.microsoft.com/office/powerpoint/2010/main" val="2992704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1F3846-F9CB-BEF8-24E7-4EEC95CD48CB}"/>
              </a:ext>
            </a:extLst>
          </p:cNvPr>
          <p:cNvSpPr>
            <a:spLocks noGrp="1"/>
          </p:cNvSpPr>
          <p:nvPr>
            <p:ph type="ctrTitle"/>
          </p:nvPr>
        </p:nvSpPr>
        <p:spPr>
          <a:xfrm>
            <a:off x="6991349" y="2571235"/>
            <a:ext cx="4657725" cy="1715531"/>
          </a:xfrm>
        </p:spPr>
        <p:txBody>
          <a:bodyPr/>
          <a:lstStyle/>
          <a:p>
            <a:r>
              <a:rPr lang="en-US"/>
              <a:t>How the new system is set up</a:t>
            </a:r>
          </a:p>
        </p:txBody>
      </p:sp>
      <p:sp>
        <p:nvSpPr>
          <p:cNvPr id="11" name="Slide Number Placeholder 10">
            <a:extLst>
              <a:ext uri="{FF2B5EF4-FFF2-40B4-BE49-F238E27FC236}">
                <a16:creationId xmlns:a16="http://schemas.microsoft.com/office/drawing/2014/main" id="{6731C714-54CC-31FC-77D0-DF472D897FEB}"/>
              </a:ext>
            </a:extLst>
          </p:cNvPr>
          <p:cNvSpPr>
            <a:spLocks noGrp="1"/>
          </p:cNvSpPr>
          <p:nvPr>
            <p:ph type="sldNum" sz="quarter" idx="4294967295"/>
          </p:nvPr>
        </p:nvSpPr>
        <p:spPr>
          <a:xfrm>
            <a:off x="11649075" y="6356350"/>
            <a:ext cx="542925" cy="365125"/>
          </a:xfrm>
        </p:spPr>
        <p:txBody>
          <a:bodyPr/>
          <a:lstStyle/>
          <a:p>
            <a:fld id="{B5CEABB6-07DC-46E8-9B57-56EC44A396E5}" type="slidenum">
              <a:rPr lang="en-US" smtClean="0"/>
              <a:t>35</a:t>
            </a:fld>
            <a:endParaRPr lang="en-US"/>
          </a:p>
        </p:txBody>
      </p:sp>
    </p:spTree>
    <p:extLst>
      <p:ext uri="{BB962C8B-B14F-4D97-AF65-F5344CB8AC3E}">
        <p14:creationId xmlns:p14="http://schemas.microsoft.com/office/powerpoint/2010/main" val="3171441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1F3846-F9CB-BEF8-24E7-4EEC95CD48CB}"/>
              </a:ext>
            </a:extLst>
          </p:cNvPr>
          <p:cNvSpPr>
            <a:spLocks noGrp="1"/>
          </p:cNvSpPr>
          <p:nvPr>
            <p:ph type="ctrTitle"/>
          </p:nvPr>
        </p:nvSpPr>
        <p:spPr>
          <a:xfrm>
            <a:off x="6991349" y="2571235"/>
            <a:ext cx="4657725" cy="1715531"/>
          </a:xfrm>
        </p:spPr>
        <p:txBody>
          <a:bodyPr/>
          <a:lstStyle/>
          <a:p>
            <a:r>
              <a:rPr lang="en-US"/>
              <a:t>Board Membership</a:t>
            </a:r>
          </a:p>
        </p:txBody>
      </p:sp>
      <p:sp>
        <p:nvSpPr>
          <p:cNvPr id="11" name="Slide Number Placeholder 10">
            <a:extLst>
              <a:ext uri="{FF2B5EF4-FFF2-40B4-BE49-F238E27FC236}">
                <a16:creationId xmlns:a16="http://schemas.microsoft.com/office/drawing/2014/main" id="{6731C714-54CC-31FC-77D0-DF472D897FEB}"/>
              </a:ext>
            </a:extLst>
          </p:cNvPr>
          <p:cNvSpPr>
            <a:spLocks noGrp="1"/>
          </p:cNvSpPr>
          <p:nvPr>
            <p:ph type="sldNum" sz="quarter" idx="4294967295"/>
          </p:nvPr>
        </p:nvSpPr>
        <p:spPr>
          <a:xfrm>
            <a:off x="11649075" y="6356350"/>
            <a:ext cx="542925" cy="365125"/>
          </a:xfrm>
        </p:spPr>
        <p:txBody>
          <a:bodyPr/>
          <a:lstStyle/>
          <a:p>
            <a:fld id="{B5CEABB6-07DC-46E8-9B57-56EC44A396E5}" type="slidenum">
              <a:rPr lang="en-US" smtClean="0"/>
              <a:t>36</a:t>
            </a:fld>
            <a:endParaRPr lang="en-US"/>
          </a:p>
        </p:txBody>
      </p:sp>
    </p:spTree>
    <p:extLst>
      <p:ext uri="{BB962C8B-B14F-4D97-AF65-F5344CB8AC3E}">
        <p14:creationId xmlns:p14="http://schemas.microsoft.com/office/powerpoint/2010/main" val="1854732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Charter 2-10</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4337108" y="230452"/>
            <a:ext cx="7854892" cy="5994135"/>
          </a:xfrm>
        </p:spPr>
        <p:txBody>
          <a:bodyPr vert="horz" lIns="91440" tIns="45720" rIns="91440" bIns="45720" rtlCol="0" anchor="t">
            <a:noAutofit/>
          </a:bodyPr>
          <a:lstStyle/>
          <a:p>
            <a:pPr marL="457200" indent="-457200">
              <a:lnSpc>
                <a:spcPct val="150000"/>
              </a:lnSpc>
              <a:spcBef>
                <a:spcPts val="1800"/>
              </a:spcBef>
              <a:buFont typeface="Arial" panose="020B0604020202020204" pitchFamily="34" charset="0"/>
              <a:buChar char="•"/>
            </a:pPr>
            <a:r>
              <a:rPr lang="en-US" b="0" i="0" dirty="0">
                <a:solidFill>
                  <a:schemeClr val="tx1"/>
                </a:solidFill>
                <a:effectLst/>
                <a:latin typeface="+mn-lt"/>
              </a:rPr>
              <a:t>“appointed by approval of Council.”  </a:t>
            </a:r>
          </a:p>
          <a:p>
            <a:pPr marL="457200" indent="-457200">
              <a:lnSpc>
                <a:spcPct val="150000"/>
              </a:lnSpc>
              <a:spcBef>
                <a:spcPts val="1800"/>
              </a:spcBef>
              <a:buFont typeface="Arial" panose="020B0604020202020204" pitchFamily="34" charset="0"/>
              <a:buChar char="•"/>
            </a:pPr>
            <a:r>
              <a:rPr lang="en-US" b="0" i="0" dirty="0">
                <a:solidFill>
                  <a:schemeClr val="tx1"/>
                </a:solidFill>
                <a:effectLst/>
                <a:latin typeface="+mn-lt"/>
              </a:rPr>
              <a:t>“… representation from diverse communities including those […] with diverse lived experiences, particularly those who have experienced systemic racism and those who have experienced mental illness, addiction, or alcoholism.”</a:t>
            </a:r>
          </a:p>
          <a:p>
            <a:pPr marL="457200" indent="-457200">
              <a:lnSpc>
                <a:spcPct val="150000"/>
              </a:lnSpc>
              <a:spcBef>
                <a:spcPts val="1800"/>
              </a:spcBef>
              <a:buFont typeface="Arial" panose="020B0604020202020204" pitchFamily="34" charset="0"/>
              <a:buChar char="•"/>
            </a:pPr>
            <a:r>
              <a:rPr lang="en-US" dirty="0">
                <a:solidFill>
                  <a:schemeClr val="tx1"/>
                </a:solidFill>
                <a:latin typeface="+mn-lt"/>
              </a:rPr>
              <a:t>“People currently employed by a law enforcement agency and their immediate family members are not eligible for service on the Board. People who were formerly employed by a law enforcement agency are not eligible for service on the Board.”</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37</a:t>
            </a:fld>
            <a:endParaRPr lang="en-ZA"/>
          </a:p>
        </p:txBody>
      </p:sp>
    </p:spTree>
    <p:extLst>
      <p:ext uri="{BB962C8B-B14F-4D97-AF65-F5344CB8AC3E}">
        <p14:creationId xmlns:p14="http://schemas.microsoft.com/office/powerpoint/2010/main" val="475942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Board Membership</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417066" y="1246659"/>
            <a:ext cx="6061683" cy="4857217"/>
          </a:xfrm>
        </p:spPr>
        <p:txBody>
          <a:bodyPr vert="horz" lIns="91440" tIns="45720" rIns="91440" bIns="45720" rtlCol="0" anchor="t">
            <a:noAutofit/>
          </a:bodyPr>
          <a:lstStyle/>
          <a:p>
            <a:pPr marL="342900" indent="-342900">
              <a:spcBef>
                <a:spcPts val="1800"/>
              </a:spcBef>
              <a:buFont typeface="Arial" panose="020B0604020202020204" pitchFamily="34" charset="0"/>
              <a:buChar char="•"/>
            </a:pPr>
            <a:r>
              <a:rPr lang="en-US" sz="2400" spc="150">
                <a:latin typeface="+mj-lt"/>
              </a:rPr>
              <a:t>33 Members serving staggered</a:t>
            </a:r>
            <a:br>
              <a:rPr lang="en-US" sz="2400" spc="150">
                <a:latin typeface="+mj-lt"/>
              </a:rPr>
            </a:br>
            <a:r>
              <a:rPr lang="en-US" sz="2400" spc="150">
                <a:latin typeface="+mj-lt"/>
              </a:rPr>
              <a:t>3 year Terms</a:t>
            </a:r>
          </a:p>
          <a:p>
            <a:pPr marL="342900" indent="-342900">
              <a:spcBef>
                <a:spcPts val="1800"/>
              </a:spcBef>
              <a:buFont typeface="Arial" panose="020B0604020202020204" pitchFamily="34" charset="0"/>
              <a:buChar char="•"/>
            </a:pPr>
            <a:r>
              <a:rPr lang="en-US" sz="2400"/>
              <a:t>Membership reflecting diversity of Portland</a:t>
            </a:r>
          </a:p>
          <a:p>
            <a:pPr marL="342900" indent="-342900">
              <a:spcBef>
                <a:spcPts val="1800"/>
              </a:spcBef>
              <a:buFont typeface="Arial" panose="020B0604020202020204" pitchFamily="34" charset="0"/>
              <a:buChar char="•"/>
            </a:pPr>
            <a:r>
              <a:rPr lang="en-US" sz="2400"/>
              <a:t>All-Volunteer Board, receiving modest Member support</a:t>
            </a:r>
          </a:p>
          <a:p>
            <a:pPr marL="342900" indent="-342900">
              <a:spcBef>
                <a:spcPts val="1800"/>
              </a:spcBef>
              <a:buFont typeface="Arial" panose="020B0604020202020204" pitchFamily="34" charset="0"/>
              <a:buChar char="•"/>
            </a:pPr>
            <a:r>
              <a:rPr lang="en-US" sz="2400"/>
              <a:t>Subject matter expertise</a:t>
            </a:r>
          </a:p>
          <a:p>
            <a:pPr marL="342900" indent="-342900">
              <a:spcBef>
                <a:spcPts val="1800"/>
              </a:spcBef>
              <a:buFont typeface="Arial" panose="020B0604020202020204" pitchFamily="34" charset="0"/>
              <a:buChar char="•"/>
            </a:pPr>
            <a:r>
              <a:rPr lang="en-US" sz="2400"/>
              <a:t>Trained on PPB and oversight procedures by staff and experts</a:t>
            </a:r>
          </a:p>
          <a:p>
            <a:pPr marL="342900" indent="-342900">
              <a:spcBef>
                <a:spcPts val="1800"/>
              </a:spcBef>
              <a:buFont typeface="Arial" panose="020B0604020202020204" pitchFamily="34" charset="0"/>
              <a:buChar char="•"/>
            </a:pPr>
            <a:r>
              <a:rPr lang="en-US" sz="2400"/>
              <a:t>peer training</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38</a:t>
            </a:fld>
            <a:endParaRPr lang="en-ZA"/>
          </a:p>
        </p:txBody>
      </p:sp>
    </p:spTree>
    <p:extLst>
      <p:ext uri="{BB962C8B-B14F-4D97-AF65-F5344CB8AC3E}">
        <p14:creationId xmlns:p14="http://schemas.microsoft.com/office/powerpoint/2010/main" val="3138078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3309605" cy="3167907"/>
          </a:xfrm>
        </p:spPr>
        <p:txBody>
          <a:bodyPr>
            <a:normAutofit/>
          </a:bodyPr>
          <a:lstStyle/>
          <a:p>
            <a:r>
              <a:rPr lang="en-ZA"/>
              <a:t>Full Board decisions </a:t>
            </a:r>
            <a:br>
              <a:rPr lang="en-ZA"/>
            </a:br>
            <a:br>
              <a:rPr lang="en-ZA"/>
            </a:br>
            <a:r>
              <a:rPr lang="en-ZA"/>
              <a:t>vs.</a:t>
            </a:r>
            <a:br>
              <a:rPr lang="en-ZA"/>
            </a:br>
            <a:br>
              <a:rPr lang="en-ZA"/>
            </a:br>
            <a:r>
              <a:rPr lang="en-ZA"/>
              <a:t>smaller-group decisions:</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4858441" y="445624"/>
            <a:ext cx="6620308" cy="490809"/>
          </a:xfrm>
        </p:spPr>
        <p:txBody>
          <a:bodyPr vert="horz" lIns="91440" tIns="45720" rIns="91440" bIns="45720" rtlCol="0" anchor="t">
            <a:noAutofit/>
          </a:bodyPr>
          <a:lstStyle/>
          <a:p>
            <a:pPr>
              <a:spcBef>
                <a:spcPts val="1800"/>
              </a:spcBef>
            </a:pPr>
            <a:r>
              <a:rPr lang="en-US" sz="2400"/>
              <a:t>Full Board:</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39</a:t>
            </a:fld>
            <a:endParaRPr lang="en-ZA"/>
          </a:p>
        </p:txBody>
      </p:sp>
      <p:sp>
        <p:nvSpPr>
          <p:cNvPr id="3" name="Text Placeholder 5">
            <a:extLst>
              <a:ext uri="{FF2B5EF4-FFF2-40B4-BE49-F238E27FC236}">
                <a16:creationId xmlns:a16="http://schemas.microsoft.com/office/drawing/2014/main" id="{F7AA6704-FB29-483A-D98B-0E878F7B9C36}"/>
              </a:ext>
            </a:extLst>
          </p:cNvPr>
          <p:cNvSpPr txBox="1">
            <a:spLocks/>
          </p:cNvSpPr>
          <p:nvPr/>
        </p:nvSpPr>
        <p:spPr>
          <a:xfrm>
            <a:off x="4858439" y="3329847"/>
            <a:ext cx="6620308" cy="44893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400"/>
              <a:t>Smaller Groups:</a:t>
            </a:r>
          </a:p>
        </p:txBody>
      </p:sp>
      <p:sp>
        <p:nvSpPr>
          <p:cNvPr id="5" name="Text Placeholder 5">
            <a:extLst>
              <a:ext uri="{FF2B5EF4-FFF2-40B4-BE49-F238E27FC236}">
                <a16:creationId xmlns:a16="http://schemas.microsoft.com/office/drawing/2014/main" id="{BF07834F-5E98-A8DE-D198-B3BF903C0133}"/>
              </a:ext>
            </a:extLst>
          </p:cNvPr>
          <p:cNvSpPr txBox="1">
            <a:spLocks/>
          </p:cNvSpPr>
          <p:nvPr/>
        </p:nvSpPr>
        <p:spPr>
          <a:xfrm>
            <a:off x="4858439" y="864991"/>
            <a:ext cx="6620308" cy="23299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800"/>
              </a:spcBef>
              <a:buFont typeface="Arial" panose="020B0604020202020204" pitchFamily="34" charset="0"/>
              <a:buChar char="•"/>
            </a:pPr>
            <a:r>
              <a:rPr lang="en-US"/>
              <a:t>internal processes (including leadership selection and panel member rotation)</a:t>
            </a:r>
          </a:p>
          <a:p>
            <a:pPr marL="342900" indent="-342900">
              <a:spcBef>
                <a:spcPts val="1800"/>
              </a:spcBef>
              <a:buFont typeface="Arial" panose="020B0604020202020204" pitchFamily="34" charset="0"/>
              <a:buChar char="•"/>
            </a:pPr>
            <a:r>
              <a:rPr lang="en-US"/>
              <a:t>Reviewing sub-committee proposals</a:t>
            </a:r>
          </a:p>
          <a:p>
            <a:pPr marL="342900" indent="-342900">
              <a:spcBef>
                <a:spcPts val="1800"/>
              </a:spcBef>
              <a:buFont typeface="Arial" panose="020B0604020202020204" pitchFamily="34" charset="0"/>
              <a:buChar char="•"/>
            </a:pPr>
            <a:r>
              <a:rPr lang="en-US"/>
              <a:t>Public town halls and events, including briefings with PPB, Mayor, and other public safety officials</a:t>
            </a:r>
          </a:p>
        </p:txBody>
      </p:sp>
      <p:sp>
        <p:nvSpPr>
          <p:cNvPr id="7" name="Text Placeholder 5">
            <a:extLst>
              <a:ext uri="{FF2B5EF4-FFF2-40B4-BE49-F238E27FC236}">
                <a16:creationId xmlns:a16="http://schemas.microsoft.com/office/drawing/2014/main" id="{5DC51776-E1E7-9700-08BC-8A4C2FEF0BE4}"/>
              </a:ext>
            </a:extLst>
          </p:cNvPr>
          <p:cNvSpPr txBox="1">
            <a:spLocks/>
          </p:cNvSpPr>
          <p:nvPr/>
        </p:nvSpPr>
        <p:spPr>
          <a:xfrm>
            <a:off x="4858439" y="3778784"/>
            <a:ext cx="6620308" cy="266097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800"/>
              </a:spcBef>
              <a:buFont typeface="Arial" panose="020B0604020202020204" pitchFamily="34" charset="0"/>
              <a:buChar char="•"/>
            </a:pPr>
            <a:r>
              <a:rPr lang="en-US"/>
              <a:t>Panels of 5+ decide on individual cases, </a:t>
            </a:r>
            <a:r>
              <a:rPr lang="en-US" b="1" u="sng"/>
              <a:t>not</a:t>
            </a:r>
            <a:r>
              <a:rPr lang="en-US"/>
              <a:t> full Board (similar to Current PRB structure); panel membership rotates</a:t>
            </a:r>
          </a:p>
          <a:p>
            <a:pPr marL="342900" indent="-342900">
              <a:spcBef>
                <a:spcPts val="1800"/>
              </a:spcBef>
              <a:buFont typeface="Arial" panose="020B0604020202020204" pitchFamily="34" charset="0"/>
              <a:buChar char="•"/>
            </a:pPr>
            <a:r>
              <a:rPr lang="en-US"/>
              <a:t>Sub-committees of 5+ develop proposals for full board Consideration, etc. (review applications, director candidate screening, performance reviews, etc.)</a:t>
            </a:r>
          </a:p>
        </p:txBody>
      </p:sp>
    </p:spTree>
    <p:extLst>
      <p:ext uri="{BB962C8B-B14F-4D97-AF65-F5344CB8AC3E}">
        <p14:creationId xmlns:p14="http://schemas.microsoft.com/office/powerpoint/2010/main" val="109296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context</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554320" y="1246658"/>
            <a:ext cx="5799479" cy="4913509"/>
          </a:xfrm>
        </p:spPr>
        <p:txBody>
          <a:bodyPr vert="horz" lIns="91440" tIns="45720" rIns="91440" bIns="45720" rtlCol="0" anchor="t">
            <a:noAutofit/>
          </a:bodyPr>
          <a:lstStyle/>
          <a:p>
            <a:pPr marL="342900" indent="-342900">
              <a:lnSpc>
                <a:spcPct val="150000"/>
              </a:lnSpc>
              <a:buFontTx/>
              <a:buChar char="-"/>
            </a:pPr>
            <a:r>
              <a:rPr lang="en-US">
                <a:latin typeface="+mn-lt"/>
              </a:rPr>
              <a:t>2020: 82% of Portlanders voted for ballot measure 26-217</a:t>
            </a:r>
          </a:p>
          <a:p>
            <a:pPr marL="1028700" lvl="1" indent="-342900">
              <a:lnSpc>
                <a:spcPct val="150000"/>
              </a:lnSpc>
              <a:buFontTx/>
              <a:buChar char="-"/>
            </a:pPr>
            <a:r>
              <a:rPr lang="en-US" sz="2000" cap="all"/>
              <a:t>Authorized a new community police oversight board </a:t>
            </a:r>
          </a:p>
          <a:p>
            <a:pPr marL="342900" indent="-342900">
              <a:lnSpc>
                <a:spcPct val="150000"/>
              </a:lnSpc>
              <a:buFontTx/>
              <a:buChar char="-"/>
            </a:pPr>
            <a:r>
              <a:rPr lang="en-US">
                <a:latin typeface="+mn-lt"/>
              </a:rPr>
              <a:t>2021: the police accountability commission began meeting to design a new oversight system </a:t>
            </a:r>
          </a:p>
          <a:p>
            <a:pPr marL="342900" indent="-342900">
              <a:lnSpc>
                <a:spcPct val="150000"/>
              </a:lnSpc>
              <a:buFontTx/>
              <a:buChar char="-"/>
            </a:pPr>
            <a:r>
              <a:rPr lang="en-US">
                <a:latin typeface="+mn-lt"/>
              </a:rPr>
              <a:t>2023: the recommendations from the pac will be presented to and considered by City council </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4</a:t>
            </a:fld>
            <a:endParaRPr lang="en-ZA"/>
          </a:p>
        </p:txBody>
      </p:sp>
    </p:spTree>
    <p:extLst>
      <p:ext uri="{BB962C8B-B14F-4D97-AF65-F5344CB8AC3E}">
        <p14:creationId xmlns:p14="http://schemas.microsoft.com/office/powerpoint/2010/main" val="158706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3309605" cy="3167907"/>
          </a:xfrm>
        </p:spPr>
        <p:txBody>
          <a:bodyPr>
            <a:normAutofit/>
          </a:bodyPr>
          <a:lstStyle/>
          <a:p>
            <a:r>
              <a:rPr lang="en-ZA"/>
              <a:t>SUPPORTING VOLUNTEERS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40</a:t>
            </a:fld>
            <a:endParaRPr lang="en-ZA"/>
          </a:p>
        </p:txBody>
      </p:sp>
      <p:sp>
        <p:nvSpPr>
          <p:cNvPr id="3" name="TextBox 2">
            <a:extLst>
              <a:ext uri="{FF2B5EF4-FFF2-40B4-BE49-F238E27FC236}">
                <a16:creationId xmlns:a16="http://schemas.microsoft.com/office/drawing/2014/main" id="{8C37A89C-F3F6-BF46-9340-6F3DB13F4468}"/>
              </a:ext>
            </a:extLst>
          </p:cNvPr>
          <p:cNvSpPr txBox="1"/>
          <p:nvPr/>
        </p:nvSpPr>
        <p:spPr>
          <a:xfrm>
            <a:off x="5297392" y="544777"/>
            <a:ext cx="6447861" cy="5323637"/>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en-US" sz="2400" cap="all"/>
              <a:t>Identified Barrier: Lack of support and high workload for volunteers</a:t>
            </a:r>
          </a:p>
          <a:p>
            <a:pPr marL="285750" indent="-285750">
              <a:lnSpc>
                <a:spcPct val="150000"/>
              </a:lnSpc>
              <a:spcBef>
                <a:spcPts val="1200"/>
              </a:spcBef>
              <a:buFont typeface="Arial" panose="020B0604020202020204" pitchFamily="34" charset="0"/>
              <a:buChar char="•"/>
            </a:pPr>
            <a:r>
              <a:rPr lang="en-US" sz="2400" cap="all"/>
              <a:t>Volunteers deal with issues in their personal lives and need the ability to rotate and balance their workloads</a:t>
            </a:r>
          </a:p>
          <a:p>
            <a:pPr marL="285750" indent="-285750">
              <a:lnSpc>
                <a:spcPct val="150000"/>
              </a:lnSpc>
              <a:spcBef>
                <a:spcPts val="1200"/>
              </a:spcBef>
              <a:buFont typeface="Arial" panose="020B0604020202020204" pitchFamily="34" charset="0"/>
              <a:buChar char="•"/>
            </a:pPr>
            <a:r>
              <a:rPr lang="en-US" sz="2400" cap="all"/>
              <a:t>Volunteers also deal with issues related to their service: Internal cohesion, costs of volunteering,</a:t>
            </a:r>
            <a:br>
              <a:rPr lang="en-US" sz="2400" cap="all"/>
            </a:br>
            <a:r>
              <a:rPr lang="en-US" sz="2400" cap="all"/>
              <a:t>lack of clarity, trauma exposure, etc.</a:t>
            </a:r>
          </a:p>
        </p:txBody>
      </p:sp>
    </p:spTree>
    <p:extLst>
      <p:ext uri="{BB962C8B-B14F-4D97-AF65-F5344CB8AC3E}">
        <p14:creationId xmlns:p14="http://schemas.microsoft.com/office/powerpoint/2010/main" val="761888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3309605" cy="3167907"/>
          </a:xfrm>
        </p:spPr>
        <p:txBody>
          <a:bodyPr>
            <a:normAutofit/>
          </a:bodyPr>
          <a:lstStyle/>
          <a:p>
            <a:r>
              <a:rPr lang="en-ZA" dirty="0"/>
              <a:t>Member support</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41</a:t>
            </a:fld>
            <a:endParaRPr lang="en-ZA"/>
          </a:p>
        </p:txBody>
      </p:sp>
      <p:sp>
        <p:nvSpPr>
          <p:cNvPr id="3" name="TextBox 2">
            <a:extLst>
              <a:ext uri="{FF2B5EF4-FFF2-40B4-BE49-F238E27FC236}">
                <a16:creationId xmlns:a16="http://schemas.microsoft.com/office/drawing/2014/main" id="{8C37A89C-F3F6-BF46-9340-6F3DB13F4468}"/>
              </a:ext>
            </a:extLst>
          </p:cNvPr>
          <p:cNvSpPr txBox="1"/>
          <p:nvPr/>
        </p:nvSpPr>
        <p:spPr>
          <a:xfrm>
            <a:off x="5297392" y="544777"/>
            <a:ext cx="6447861" cy="604191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cap="all"/>
              <a:t>Compensation:</a:t>
            </a:r>
          </a:p>
          <a:p>
            <a:pPr marL="742950" lvl="1" indent="-285750">
              <a:lnSpc>
                <a:spcPct val="150000"/>
              </a:lnSpc>
              <a:buFont typeface="Arial" panose="020B0604020202020204" pitchFamily="34" charset="0"/>
              <a:buChar char="•"/>
            </a:pPr>
            <a:r>
              <a:rPr lang="en-US" sz="2000" cap="all"/>
              <a:t>To reduce barriers to service, Board members will be provided with a nominal fee on a per-hour basis</a:t>
            </a:r>
          </a:p>
          <a:p>
            <a:pPr marL="742950" lvl="1" indent="-285750">
              <a:lnSpc>
                <a:spcPct val="150000"/>
              </a:lnSpc>
              <a:buFont typeface="Arial" panose="020B0604020202020204" pitchFamily="34" charset="0"/>
              <a:buChar char="•"/>
            </a:pPr>
            <a:r>
              <a:rPr lang="en-US" sz="2000" cap="all"/>
              <a:t>The amount aligns with federal guidelines </a:t>
            </a:r>
          </a:p>
          <a:p>
            <a:pPr marL="742950" lvl="1" indent="-285750">
              <a:lnSpc>
                <a:spcPct val="150000"/>
              </a:lnSpc>
              <a:buFont typeface="Arial" panose="020B0604020202020204" pitchFamily="34" charset="0"/>
              <a:buChar char="•"/>
            </a:pPr>
            <a:r>
              <a:rPr lang="en-US" sz="2000" cap="all"/>
              <a:t>Similar practices are in place in Louisville, KY; Baltimore, MD; Anne Arundel County, MD; Philadelphia, PA; Denver, CO; and others. </a:t>
            </a:r>
          </a:p>
          <a:p>
            <a:pPr marL="285750" indent="-285750">
              <a:lnSpc>
                <a:spcPct val="150000"/>
              </a:lnSpc>
              <a:buFont typeface="Arial" panose="020B0604020202020204" pitchFamily="34" charset="0"/>
              <a:buChar char="•"/>
            </a:pPr>
            <a:r>
              <a:rPr lang="en-US" sz="2000" cap="all"/>
              <a:t>Mental health support: </a:t>
            </a:r>
          </a:p>
          <a:p>
            <a:pPr marL="742950" lvl="1" indent="-285750">
              <a:lnSpc>
                <a:spcPct val="150000"/>
              </a:lnSpc>
              <a:buFont typeface="Arial" panose="020B0604020202020204" pitchFamily="34" charset="0"/>
              <a:buChar char="•"/>
            </a:pPr>
            <a:r>
              <a:rPr lang="en-US" sz="2000" cap="all"/>
              <a:t>Board members will be reviewing traumatic materials and case files</a:t>
            </a:r>
          </a:p>
        </p:txBody>
      </p:sp>
    </p:spTree>
    <p:extLst>
      <p:ext uri="{BB962C8B-B14F-4D97-AF65-F5344CB8AC3E}">
        <p14:creationId xmlns:p14="http://schemas.microsoft.com/office/powerpoint/2010/main" val="3443200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1F3846-F9CB-BEF8-24E7-4EEC95CD48CB}"/>
              </a:ext>
            </a:extLst>
          </p:cNvPr>
          <p:cNvSpPr>
            <a:spLocks noGrp="1"/>
          </p:cNvSpPr>
          <p:nvPr>
            <p:ph type="ctrTitle"/>
          </p:nvPr>
        </p:nvSpPr>
        <p:spPr>
          <a:xfrm>
            <a:off x="6991349" y="2571235"/>
            <a:ext cx="4657725" cy="1715531"/>
          </a:xfrm>
        </p:spPr>
        <p:txBody>
          <a:bodyPr/>
          <a:lstStyle/>
          <a:p>
            <a:r>
              <a:rPr lang="en-US"/>
              <a:t>Oversight Staff: </a:t>
            </a:r>
            <a:r>
              <a:rPr lang="en-US" sz="2800"/>
              <a:t>The Office of Community-based Police Accountability</a:t>
            </a:r>
          </a:p>
        </p:txBody>
      </p:sp>
      <p:sp>
        <p:nvSpPr>
          <p:cNvPr id="11" name="Slide Number Placeholder 10">
            <a:extLst>
              <a:ext uri="{FF2B5EF4-FFF2-40B4-BE49-F238E27FC236}">
                <a16:creationId xmlns:a16="http://schemas.microsoft.com/office/drawing/2014/main" id="{6731C714-54CC-31FC-77D0-DF472D897FEB}"/>
              </a:ext>
            </a:extLst>
          </p:cNvPr>
          <p:cNvSpPr>
            <a:spLocks noGrp="1"/>
          </p:cNvSpPr>
          <p:nvPr>
            <p:ph type="sldNum" sz="quarter" idx="4294967295"/>
          </p:nvPr>
        </p:nvSpPr>
        <p:spPr>
          <a:xfrm>
            <a:off x="11649075" y="6356350"/>
            <a:ext cx="542925" cy="365125"/>
          </a:xfrm>
        </p:spPr>
        <p:txBody>
          <a:bodyPr/>
          <a:lstStyle/>
          <a:p>
            <a:fld id="{B5CEABB6-07DC-46E8-9B57-56EC44A396E5}" type="slidenum">
              <a:rPr lang="en-US" smtClean="0"/>
              <a:t>42</a:t>
            </a:fld>
            <a:endParaRPr lang="en-US"/>
          </a:p>
        </p:txBody>
      </p:sp>
    </p:spTree>
    <p:extLst>
      <p:ext uri="{BB962C8B-B14F-4D97-AF65-F5344CB8AC3E}">
        <p14:creationId xmlns:p14="http://schemas.microsoft.com/office/powerpoint/2010/main" val="4271326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Charter 2-10</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4835855" y="679450"/>
            <a:ext cx="7184994" cy="5190198"/>
          </a:xfrm>
        </p:spPr>
        <p:txBody>
          <a:bodyPr vert="horz" lIns="91440" tIns="45720" rIns="91440" bIns="45720" rtlCol="0" anchor="t">
            <a:noAutofit/>
          </a:bodyPr>
          <a:lstStyle/>
          <a:p>
            <a:pPr marL="457200" indent="-457200">
              <a:lnSpc>
                <a:spcPct val="100000"/>
              </a:lnSpc>
              <a:spcBef>
                <a:spcPts val="1200"/>
              </a:spcBef>
              <a:buFont typeface="Arial" panose="020B0604020202020204" pitchFamily="34" charset="0"/>
              <a:buChar char="•"/>
            </a:pPr>
            <a:r>
              <a:rPr lang="en-US" sz="2400" b="0" i="0" dirty="0">
                <a:solidFill>
                  <a:srgbClr val="15191E"/>
                </a:solidFill>
                <a:effectLst/>
                <a:latin typeface="+mn-lt"/>
              </a:rPr>
              <a:t>“The Board shall hire a </a:t>
            </a:r>
            <a:r>
              <a:rPr lang="en-US" sz="2400" b="1" i="0" dirty="0">
                <a:solidFill>
                  <a:srgbClr val="15191E"/>
                </a:solidFill>
                <a:effectLst/>
                <a:latin typeface="+mn-lt"/>
              </a:rPr>
              <a:t>Director</a:t>
            </a:r>
            <a:r>
              <a:rPr lang="en-US" sz="2400" b="0" i="0" dirty="0">
                <a:solidFill>
                  <a:srgbClr val="15191E"/>
                </a:solidFill>
                <a:effectLst/>
                <a:latin typeface="+mn-lt"/>
              </a:rPr>
              <a:t> to manage the professional </a:t>
            </a:r>
            <a:r>
              <a:rPr lang="en-US" sz="2400" b="1" i="0" dirty="0">
                <a:solidFill>
                  <a:srgbClr val="15191E"/>
                </a:solidFill>
                <a:effectLst/>
                <a:latin typeface="+mn-lt"/>
              </a:rPr>
              <a:t>administrative staff and professional investigators</a:t>
            </a:r>
            <a:r>
              <a:rPr lang="en-US" sz="2400" b="0" i="0" dirty="0">
                <a:solidFill>
                  <a:srgbClr val="15191E"/>
                </a:solidFill>
                <a:effectLst/>
                <a:latin typeface="+mn-lt"/>
              </a:rPr>
              <a:t>, and to </a:t>
            </a:r>
            <a:r>
              <a:rPr lang="en-US" sz="2400" b="1" i="0" dirty="0">
                <a:solidFill>
                  <a:srgbClr val="15191E"/>
                </a:solidFill>
                <a:effectLst/>
                <a:latin typeface="+mn-lt"/>
              </a:rPr>
              <a:t>make operational and administrative decisions</a:t>
            </a:r>
            <a:r>
              <a:rPr lang="en-US" sz="2400" b="0" i="0" dirty="0">
                <a:solidFill>
                  <a:srgbClr val="15191E"/>
                </a:solidFill>
                <a:effectLst/>
                <a:latin typeface="+mn-lt"/>
              </a:rPr>
              <a:t>.” </a:t>
            </a:r>
          </a:p>
          <a:p>
            <a:pPr marL="457200" indent="-457200">
              <a:lnSpc>
                <a:spcPct val="100000"/>
              </a:lnSpc>
              <a:spcBef>
                <a:spcPts val="1200"/>
              </a:spcBef>
              <a:buFont typeface="Arial" panose="020B0604020202020204" pitchFamily="34" charset="0"/>
              <a:buChar char="•"/>
            </a:pPr>
            <a:r>
              <a:rPr lang="en-US" sz="2400" b="0" i="0" dirty="0">
                <a:solidFill>
                  <a:srgbClr val="15191E"/>
                </a:solidFill>
                <a:effectLst/>
                <a:latin typeface="+mn-lt"/>
              </a:rPr>
              <a:t>“The Director is a “</a:t>
            </a:r>
            <a:r>
              <a:rPr lang="en-US" sz="2400" b="1" i="0" dirty="0">
                <a:solidFill>
                  <a:srgbClr val="15191E"/>
                </a:solidFill>
                <a:effectLst/>
                <a:latin typeface="+mn-lt"/>
              </a:rPr>
              <a:t>Bureau Director</a:t>
            </a:r>
            <a:r>
              <a:rPr lang="en-US" sz="2400" b="0" i="0" dirty="0">
                <a:solidFill>
                  <a:srgbClr val="15191E"/>
                </a:solidFill>
                <a:effectLst/>
                <a:latin typeface="+mn-lt"/>
              </a:rPr>
              <a:t>” for purposes of Charter section 4-301 and shall be appointed by, and serve at the will and pleasure of, the Board.” </a:t>
            </a:r>
          </a:p>
          <a:p>
            <a:pPr marL="457200" indent="-457200">
              <a:lnSpc>
                <a:spcPct val="100000"/>
              </a:lnSpc>
              <a:spcBef>
                <a:spcPts val="1200"/>
              </a:spcBef>
              <a:buFont typeface="Arial" panose="020B0604020202020204" pitchFamily="34" charset="0"/>
              <a:buChar char="•"/>
            </a:pPr>
            <a:r>
              <a:rPr lang="en-US" sz="2400" dirty="0">
                <a:solidFill>
                  <a:srgbClr val="15191E"/>
                </a:solidFill>
                <a:latin typeface="+mn-lt"/>
              </a:rPr>
              <a:t>“</a:t>
            </a:r>
            <a:r>
              <a:rPr lang="en-US" sz="2400" b="0" i="0" dirty="0">
                <a:solidFill>
                  <a:srgbClr val="15191E"/>
                </a:solidFill>
                <a:effectLst/>
                <a:latin typeface="+mn-lt"/>
              </a:rPr>
              <a:t>Professional staff of the Board […] shall be </a:t>
            </a:r>
            <a:r>
              <a:rPr lang="en-US" sz="2400" b="1" i="0" dirty="0">
                <a:solidFill>
                  <a:srgbClr val="15191E"/>
                </a:solidFill>
                <a:effectLst/>
                <a:latin typeface="+mn-lt"/>
              </a:rPr>
              <a:t>appointed by and serve under the direction of the Director</a:t>
            </a:r>
            <a:r>
              <a:rPr lang="en-US" sz="2400" b="0" i="0" dirty="0">
                <a:solidFill>
                  <a:srgbClr val="15191E"/>
                </a:solidFill>
                <a:effectLst/>
                <a:latin typeface="+mn-lt"/>
              </a:rPr>
              <a:t>”</a:t>
            </a:r>
            <a:endParaRPr lang="en-US" sz="2800" dirty="0">
              <a:solidFill>
                <a:schemeClr val="tx1"/>
              </a:solidFill>
              <a:latin typeface="+mn-lt"/>
            </a:endParaRP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43</a:t>
            </a:fld>
            <a:endParaRPr lang="en-ZA"/>
          </a:p>
        </p:txBody>
      </p:sp>
    </p:spTree>
    <p:extLst>
      <p:ext uri="{BB962C8B-B14F-4D97-AF65-F5344CB8AC3E}">
        <p14:creationId xmlns:p14="http://schemas.microsoft.com/office/powerpoint/2010/main" val="453074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Director &amp; staff</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548544" y="136525"/>
            <a:ext cx="6405630" cy="3947324"/>
          </a:xfrm>
          <a:ln>
            <a:solidFill>
              <a:srgbClr val="F27A7A"/>
            </a:solidFill>
          </a:ln>
        </p:spPr>
        <p:txBody>
          <a:bodyPr vert="horz" lIns="91440" tIns="45720" rIns="91440" bIns="45720" rtlCol="0" anchor="t">
            <a:noAutofit/>
          </a:bodyPr>
          <a:lstStyle/>
          <a:p>
            <a:pPr>
              <a:spcBef>
                <a:spcPts val="1800"/>
              </a:spcBef>
            </a:pPr>
            <a:r>
              <a:rPr lang="en-US" sz="2600" u="sng" spc="150" dirty="0">
                <a:latin typeface="+mj-lt"/>
              </a:rPr>
              <a:t>Director</a:t>
            </a:r>
          </a:p>
          <a:p>
            <a:pPr marL="1028700" lvl="1" indent="-342900">
              <a:spcBef>
                <a:spcPts val="1800"/>
              </a:spcBef>
            </a:pPr>
            <a:r>
              <a:rPr lang="en-US" sz="2600" cap="all" spc="150" dirty="0">
                <a:latin typeface="+mj-lt"/>
              </a:rPr>
              <a:t>Hired and managed by the Board</a:t>
            </a:r>
          </a:p>
          <a:p>
            <a:pPr marL="1028700" lvl="1" indent="-342900">
              <a:spcBef>
                <a:spcPts val="1800"/>
              </a:spcBef>
            </a:pPr>
            <a:r>
              <a:rPr lang="en-US" sz="2600" cap="all" spc="150" dirty="0">
                <a:latin typeface="+mj-lt"/>
              </a:rPr>
              <a:t>Qualifications based on current IPR director qualifications</a:t>
            </a:r>
          </a:p>
          <a:p>
            <a:pPr marL="1028700" lvl="1" indent="-342900">
              <a:spcBef>
                <a:spcPts val="1800"/>
              </a:spcBef>
            </a:pPr>
            <a:r>
              <a:rPr lang="en-US" sz="2600" cap="all" spc="150" dirty="0">
                <a:latin typeface="+mj-lt"/>
              </a:rPr>
              <a:t>Oversees professional staff</a:t>
            </a:r>
            <a:endParaRPr lang="en-US" sz="2600" cap="all" dirty="0"/>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44</a:t>
            </a:fld>
            <a:endParaRPr lang="en-ZA"/>
          </a:p>
        </p:txBody>
      </p:sp>
      <p:sp>
        <p:nvSpPr>
          <p:cNvPr id="5" name="Text Placeholder 5">
            <a:extLst>
              <a:ext uri="{FF2B5EF4-FFF2-40B4-BE49-F238E27FC236}">
                <a16:creationId xmlns:a16="http://schemas.microsoft.com/office/drawing/2014/main" id="{C7C7E9EB-6638-681C-E19E-A575B96D7507}"/>
              </a:ext>
            </a:extLst>
          </p:cNvPr>
          <p:cNvSpPr txBox="1">
            <a:spLocks/>
          </p:cNvSpPr>
          <p:nvPr/>
        </p:nvSpPr>
        <p:spPr>
          <a:xfrm>
            <a:off x="3480753" y="4349426"/>
            <a:ext cx="8473421" cy="2171852"/>
          </a:xfrm>
          <a:prstGeom prst="rect">
            <a:avLst/>
          </a:prstGeom>
          <a:ln>
            <a:solidFill>
              <a:srgbClr val="F27A7A"/>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600" u="sng"/>
              <a:t>STAFF</a:t>
            </a:r>
          </a:p>
          <a:p>
            <a:pPr marL="1028700" lvl="1" indent="-342900">
              <a:spcBef>
                <a:spcPts val="1800"/>
              </a:spcBef>
            </a:pPr>
            <a:r>
              <a:rPr lang="en-US" sz="2600" cap="all" spc="150">
                <a:latin typeface="+mj-lt"/>
              </a:rPr>
              <a:t>Intake, investigation, policy, community outreach, etc.</a:t>
            </a:r>
          </a:p>
          <a:p>
            <a:pPr marL="1028700" lvl="1" indent="-342900">
              <a:spcBef>
                <a:spcPts val="1800"/>
              </a:spcBef>
            </a:pPr>
            <a:r>
              <a:rPr lang="en-US" sz="2600" cap="all" spc="150">
                <a:latin typeface="+mj-lt"/>
              </a:rPr>
              <a:t>Reports to director</a:t>
            </a:r>
            <a:endParaRPr lang="en-US" sz="2600" cap="all"/>
          </a:p>
        </p:txBody>
      </p:sp>
    </p:spTree>
    <p:extLst>
      <p:ext uri="{BB962C8B-B14F-4D97-AF65-F5344CB8AC3E}">
        <p14:creationId xmlns:p14="http://schemas.microsoft.com/office/powerpoint/2010/main" val="3211284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1F3846-F9CB-BEF8-24E7-4EEC95CD48CB}"/>
              </a:ext>
            </a:extLst>
          </p:cNvPr>
          <p:cNvSpPr>
            <a:spLocks noGrp="1"/>
          </p:cNvSpPr>
          <p:nvPr>
            <p:ph type="ctrTitle"/>
          </p:nvPr>
        </p:nvSpPr>
        <p:spPr>
          <a:xfrm>
            <a:off x="6991349" y="2571235"/>
            <a:ext cx="4657725" cy="1715531"/>
          </a:xfrm>
        </p:spPr>
        <p:txBody>
          <a:bodyPr/>
          <a:lstStyle/>
          <a:p>
            <a:r>
              <a:rPr lang="en-US"/>
              <a:t>Reporting and Transparency</a:t>
            </a:r>
          </a:p>
        </p:txBody>
      </p:sp>
      <p:sp>
        <p:nvSpPr>
          <p:cNvPr id="11" name="Slide Number Placeholder 10">
            <a:extLst>
              <a:ext uri="{FF2B5EF4-FFF2-40B4-BE49-F238E27FC236}">
                <a16:creationId xmlns:a16="http://schemas.microsoft.com/office/drawing/2014/main" id="{6731C714-54CC-31FC-77D0-DF472D897FEB}"/>
              </a:ext>
            </a:extLst>
          </p:cNvPr>
          <p:cNvSpPr>
            <a:spLocks noGrp="1"/>
          </p:cNvSpPr>
          <p:nvPr>
            <p:ph type="sldNum" sz="quarter" idx="4294967295"/>
          </p:nvPr>
        </p:nvSpPr>
        <p:spPr>
          <a:xfrm>
            <a:off x="11649075" y="6356350"/>
            <a:ext cx="542925" cy="365125"/>
          </a:xfrm>
        </p:spPr>
        <p:txBody>
          <a:bodyPr/>
          <a:lstStyle/>
          <a:p>
            <a:fld id="{B5CEABB6-07DC-46E8-9B57-56EC44A396E5}" type="slidenum">
              <a:rPr lang="en-US" smtClean="0"/>
              <a:t>45</a:t>
            </a:fld>
            <a:endParaRPr lang="en-US"/>
          </a:p>
        </p:txBody>
      </p:sp>
    </p:spTree>
    <p:extLst>
      <p:ext uri="{BB962C8B-B14F-4D97-AF65-F5344CB8AC3E}">
        <p14:creationId xmlns:p14="http://schemas.microsoft.com/office/powerpoint/2010/main" val="1390284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Charter 2-10</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4740605" y="2310922"/>
            <a:ext cx="7184994" cy="3928878"/>
          </a:xfrm>
        </p:spPr>
        <p:txBody>
          <a:bodyPr vert="horz" lIns="91440" tIns="45720" rIns="91440" bIns="45720" rtlCol="0" anchor="t">
            <a:noAutofit/>
          </a:bodyPr>
          <a:lstStyle/>
          <a:p>
            <a:pPr marL="457200" indent="-457200">
              <a:lnSpc>
                <a:spcPct val="150000"/>
              </a:lnSpc>
              <a:buFont typeface="Arial" panose="020B0604020202020204" pitchFamily="34" charset="0"/>
              <a:buChar char="•"/>
            </a:pPr>
            <a:r>
              <a:rPr lang="en-US" sz="2400" b="0" i="0" dirty="0">
                <a:solidFill>
                  <a:srgbClr val="15191E"/>
                </a:solidFill>
                <a:effectLst/>
                <a:latin typeface="Open Sans" panose="020B0606030504020204" pitchFamily="34" charset="0"/>
              </a:rPr>
              <a:t>“The Board shall make provisions for regular and open meetings, public transparency, and reporting on the Board’s activities.”</a:t>
            </a:r>
            <a:endParaRPr lang="en-US" sz="2400" dirty="0">
              <a:solidFill>
                <a:schemeClr val="tx1"/>
              </a:solidFill>
              <a:latin typeface="+mn-lt"/>
            </a:endParaRP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46</a:t>
            </a:fld>
            <a:endParaRPr lang="en-ZA"/>
          </a:p>
        </p:txBody>
      </p:sp>
    </p:spTree>
    <p:extLst>
      <p:ext uri="{BB962C8B-B14F-4D97-AF65-F5344CB8AC3E}">
        <p14:creationId xmlns:p14="http://schemas.microsoft.com/office/powerpoint/2010/main" val="3228389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Reporting and Transparency</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390590" y="1092200"/>
            <a:ext cx="6061683" cy="4816231"/>
          </a:xfrm>
        </p:spPr>
        <p:txBody>
          <a:bodyPr vert="horz" lIns="91440" tIns="45720" rIns="91440" bIns="45720" rtlCol="0" anchor="t">
            <a:noAutofit/>
          </a:bodyPr>
          <a:lstStyle/>
          <a:p>
            <a:pPr marL="342900" indent="-342900">
              <a:spcBef>
                <a:spcPts val="1800"/>
              </a:spcBef>
              <a:buFont typeface="Arial" panose="020B0604020202020204" pitchFamily="34" charset="0"/>
              <a:buChar char="•"/>
            </a:pPr>
            <a:r>
              <a:rPr lang="en-US" sz="2400">
                <a:latin typeface="+mn-lt"/>
              </a:rPr>
              <a:t>Open Public Meetings</a:t>
            </a:r>
          </a:p>
          <a:p>
            <a:pPr marL="1028700" lvl="1" indent="-342900">
              <a:spcBef>
                <a:spcPts val="1800"/>
              </a:spcBef>
            </a:pPr>
            <a:r>
              <a:rPr lang="en-US" cap="all"/>
              <a:t>director reports at public meetings</a:t>
            </a:r>
          </a:p>
          <a:p>
            <a:pPr marL="1028700" lvl="1" indent="-342900">
              <a:spcBef>
                <a:spcPts val="1800"/>
              </a:spcBef>
            </a:pPr>
            <a:r>
              <a:rPr lang="en-US" cap="all"/>
              <a:t>host mayor, Chief of Police, other public safety officials</a:t>
            </a:r>
          </a:p>
          <a:p>
            <a:pPr marL="342900" indent="-342900">
              <a:spcBef>
                <a:spcPts val="1800"/>
              </a:spcBef>
              <a:buFont typeface="Arial" panose="020B0604020202020204" pitchFamily="34" charset="0"/>
              <a:buChar char="•"/>
            </a:pPr>
            <a:r>
              <a:rPr lang="en-US" sz="2400">
                <a:latin typeface="+mn-lt"/>
              </a:rPr>
              <a:t>Case </a:t>
            </a:r>
            <a:r>
              <a:rPr lang="en-US" sz="2400" i="1">
                <a:latin typeface="+mn-lt"/>
              </a:rPr>
              <a:t>decisions</a:t>
            </a:r>
            <a:r>
              <a:rPr lang="en-US" sz="2400">
                <a:latin typeface="+mn-lt"/>
              </a:rPr>
              <a:t> open to public, Hearings open to public when in compliance in state law</a:t>
            </a:r>
          </a:p>
          <a:p>
            <a:pPr marL="342900" indent="-342900">
              <a:spcBef>
                <a:spcPts val="1800"/>
              </a:spcBef>
              <a:buFont typeface="Arial" panose="020B0604020202020204" pitchFamily="34" charset="0"/>
              <a:buChar char="•"/>
            </a:pPr>
            <a:r>
              <a:rPr lang="en-US" sz="2400">
                <a:latin typeface="+mn-lt"/>
              </a:rPr>
              <a:t>annual report </a:t>
            </a:r>
          </a:p>
          <a:p>
            <a:pPr marL="342900" indent="-342900">
              <a:spcBef>
                <a:spcPts val="1800"/>
              </a:spcBef>
              <a:buFont typeface="Arial" panose="020B0604020202020204" pitchFamily="34" charset="0"/>
              <a:buChar char="•"/>
            </a:pPr>
            <a:r>
              <a:rPr lang="en-US" sz="2400">
                <a:latin typeface="+mn-lt"/>
              </a:rPr>
              <a:t>data available online</a:t>
            </a:r>
          </a:p>
          <a:p>
            <a:pPr marL="342900" indent="-342900">
              <a:spcBef>
                <a:spcPts val="1800"/>
              </a:spcBef>
              <a:buFont typeface="Arial" panose="020B0604020202020204" pitchFamily="34" charset="0"/>
              <a:buChar char="•"/>
            </a:pPr>
            <a:endParaRPr lang="en-US" sz="2400">
              <a:latin typeface="+mn-lt"/>
            </a:endParaRP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47</a:t>
            </a:fld>
            <a:endParaRPr lang="en-ZA"/>
          </a:p>
        </p:txBody>
      </p:sp>
    </p:spTree>
    <p:extLst>
      <p:ext uri="{BB962C8B-B14F-4D97-AF65-F5344CB8AC3E}">
        <p14:creationId xmlns:p14="http://schemas.microsoft.com/office/powerpoint/2010/main" val="1517707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CBPA &amp; OCPA in the Broader System of Government</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390590" y="1092200"/>
            <a:ext cx="6061683" cy="4816231"/>
          </a:xfrm>
        </p:spPr>
        <p:txBody>
          <a:bodyPr vert="horz" lIns="91440" tIns="45720" rIns="91440" bIns="45720" rtlCol="0" anchor="t">
            <a:noAutofit/>
          </a:bodyPr>
          <a:lstStyle/>
          <a:p>
            <a:pPr marL="342900" indent="-342900">
              <a:spcBef>
                <a:spcPts val="1800"/>
              </a:spcBef>
              <a:buFont typeface="Arial" panose="020B0604020202020204" pitchFamily="34" charset="0"/>
              <a:buChar char="•"/>
            </a:pPr>
            <a:r>
              <a:rPr lang="en-US" sz="2400">
                <a:latin typeface="+mn-lt"/>
              </a:rPr>
              <a:t>The Oversight Board is a part of City government</a:t>
            </a:r>
          </a:p>
          <a:p>
            <a:pPr marL="342900" indent="-342900">
              <a:spcBef>
                <a:spcPts val="1800"/>
              </a:spcBef>
              <a:buFont typeface="Arial" panose="020B0604020202020204" pitchFamily="34" charset="0"/>
              <a:buChar char="•"/>
            </a:pPr>
            <a:r>
              <a:rPr lang="en-US" sz="2400">
                <a:latin typeface="+mn-lt"/>
              </a:rPr>
              <a:t>City Government relations</a:t>
            </a:r>
          </a:p>
          <a:p>
            <a:pPr marL="342900" indent="-342900">
              <a:spcBef>
                <a:spcPts val="1800"/>
              </a:spcBef>
              <a:buFont typeface="Arial" panose="020B0604020202020204" pitchFamily="34" charset="0"/>
              <a:buChar char="•"/>
            </a:pPr>
            <a:r>
              <a:rPr lang="en-US" sz="2400">
                <a:latin typeface="+mn-lt"/>
              </a:rPr>
              <a:t>Relationship with County</a:t>
            </a:r>
          </a:p>
          <a:p>
            <a:pPr marL="342900" indent="-342900">
              <a:spcBef>
                <a:spcPts val="1800"/>
              </a:spcBef>
              <a:buFont typeface="Arial" panose="020B0604020202020204" pitchFamily="34" charset="0"/>
              <a:buChar char="•"/>
            </a:pPr>
            <a:r>
              <a:rPr lang="en-US" sz="2400">
                <a:latin typeface="+mn-lt"/>
              </a:rPr>
              <a:t>Relationship with state and federal governments</a:t>
            </a:r>
          </a:p>
          <a:p>
            <a:pPr marL="342900" indent="-342900">
              <a:spcBef>
                <a:spcPts val="1800"/>
              </a:spcBef>
              <a:buFont typeface="Arial" panose="020B0604020202020204" pitchFamily="34" charset="0"/>
              <a:buChar char="•"/>
            </a:pPr>
            <a:r>
              <a:rPr lang="en-US" sz="2400">
                <a:latin typeface="+mn-lt"/>
              </a:rPr>
              <a:t>Relationship to other police oversight systems</a:t>
            </a:r>
          </a:p>
          <a:p>
            <a:pPr marL="342900" indent="-342900">
              <a:spcBef>
                <a:spcPts val="1800"/>
              </a:spcBef>
              <a:buFont typeface="Arial" panose="020B0604020202020204" pitchFamily="34" charset="0"/>
              <a:buChar char="•"/>
            </a:pPr>
            <a:endParaRPr lang="en-US" sz="2400">
              <a:latin typeface="+mn-lt"/>
            </a:endParaRP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48</a:t>
            </a:fld>
            <a:endParaRPr lang="en-ZA"/>
          </a:p>
        </p:txBody>
      </p:sp>
    </p:spTree>
    <p:extLst>
      <p:ext uri="{BB962C8B-B14F-4D97-AF65-F5344CB8AC3E}">
        <p14:creationId xmlns:p14="http://schemas.microsoft.com/office/powerpoint/2010/main" val="1878784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6B0D06-D6A6-FD9E-25AA-B1446E6D8056}"/>
              </a:ext>
            </a:extLst>
          </p:cNvPr>
          <p:cNvSpPr>
            <a:spLocks noGrp="1"/>
          </p:cNvSpPr>
          <p:nvPr>
            <p:ph type="ctrTitle"/>
          </p:nvPr>
        </p:nvSpPr>
        <p:spPr/>
        <p:txBody>
          <a:bodyPr/>
          <a:lstStyle/>
          <a:p>
            <a:r>
              <a:rPr lang="en-US"/>
              <a:t>Implementation</a:t>
            </a:r>
          </a:p>
        </p:txBody>
      </p:sp>
      <p:sp>
        <p:nvSpPr>
          <p:cNvPr id="19" name="Slide Number Placeholder 18">
            <a:extLst>
              <a:ext uri="{FF2B5EF4-FFF2-40B4-BE49-F238E27FC236}">
                <a16:creationId xmlns:a16="http://schemas.microsoft.com/office/drawing/2014/main" id="{E83CE833-EB4A-0B2D-F110-BDF98910F18C}"/>
              </a:ext>
            </a:extLst>
          </p:cNvPr>
          <p:cNvSpPr>
            <a:spLocks noGrp="1"/>
          </p:cNvSpPr>
          <p:nvPr>
            <p:ph type="sldNum" sz="quarter" idx="4294967295"/>
          </p:nvPr>
        </p:nvSpPr>
        <p:spPr>
          <a:xfrm>
            <a:off x="9448800" y="6356350"/>
            <a:ext cx="2743200" cy="365125"/>
          </a:xfrm>
        </p:spPr>
        <p:txBody>
          <a:bodyPr/>
          <a:lstStyle/>
          <a:p>
            <a:fld id="{B5CEABB6-07DC-46E8-9B57-56EC44A396E5}" type="slidenum">
              <a:rPr lang="en-US" smtClean="0"/>
              <a:t>49</a:t>
            </a:fld>
            <a:endParaRPr lang="en-US"/>
          </a:p>
        </p:txBody>
      </p:sp>
    </p:spTree>
    <p:extLst>
      <p:ext uri="{BB962C8B-B14F-4D97-AF65-F5344CB8AC3E}">
        <p14:creationId xmlns:p14="http://schemas.microsoft.com/office/powerpoint/2010/main" val="199836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46547" y="546680"/>
            <a:ext cx="4099282" cy="3670036"/>
          </a:xfrm>
        </p:spPr>
        <p:txBody>
          <a:bodyPr>
            <a:normAutofit/>
          </a:bodyPr>
          <a:lstStyle/>
          <a:p>
            <a:r>
              <a:rPr lang="en-ZA"/>
              <a:t>Overview</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4698610" y="1134319"/>
            <a:ext cx="6655190" cy="4872585"/>
          </a:xfrm>
        </p:spPr>
        <p:txBody>
          <a:bodyPr vert="horz" lIns="91440" tIns="45720" rIns="91440" bIns="45720" rtlCol="0" anchor="t">
            <a:noAutofit/>
          </a:bodyPr>
          <a:lstStyle/>
          <a:p>
            <a:pPr algn="l"/>
            <a:r>
              <a:rPr lang="en-US" sz="2200" i="0" u="none" strike="noStrike" baseline="0">
                <a:latin typeface="Tenorite" panose="00000500000000000000" pitchFamily="2" charset="0"/>
              </a:rPr>
              <a:t>The PAC proposed a system that is:</a:t>
            </a:r>
          </a:p>
          <a:p>
            <a:pPr marL="285750" indent="-285750" algn="l">
              <a:buFont typeface="Arial" panose="020B0604020202020204" pitchFamily="34" charset="0"/>
              <a:buChar char="•"/>
            </a:pPr>
            <a:r>
              <a:rPr lang="en-US" sz="2200" i="0" u="none" strike="noStrike" baseline="0">
                <a:latin typeface="Tenorite" panose="00000500000000000000" pitchFamily="2" charset="0"/>
              </a:rPr>
              <a:t>logistically feasible</a:t>
            </a:r>
          </a:p>
          <a:p>
            <a:pPr marL="285750" indent="-285750" algn="l">
              <a:buFont typeface="Arial" panose="020B0604020202020204" pitchFamily="34" charset="0"/>
              <a:buChar char="•"/>
            </a:pPr>
            <a:r>
              <a:rPr lang="en-US" sz="2200" i="0" u="none" strike="noStrike" baseline="0">
                <a:latin typeface="Tenorite" panose="00000500000000000000" pitchFamily="2" charset="0"/>
              </a:rPr>
              <a:t>equitable and representative</a:t>
            </a:r>
          </a:p>
          <a:p>
            <a:pPr marL="285750" indent="-285750" algn="l">
              <a:buFont typeface="Arial" panose="020B0604020202020204" pitchFamily="34" charset="0"/>
              <a:buChar char="•"/>
            </a:pPr>
            <a:r>
              <a:rPr lang="en-US" sz="2200" i="0" u="none" strike="noStrike" baseline="0">
                <a:latin typeface="Tenorite" panose="00000500000000000000" pitchFamily="2" charset="0"/>
              </a:rPr>
              <a:t>fair and impartial</a:t>
            </a:r>
          </a:p>
          <a:p>
            <a:pPr marL="285750" indent="-285750" algn="l">
              <a:buFont typeface="Arial" panose="020B0604020202020204" pitchFamily="34" charset="0"/>
              <a:buChar char="•"/>
            </a:pPr>
            <a:r>
              <a:rPr lang="en-US" sz="2200" i="0" u="none" strike="noStrike" baseline="0">
                <a:latin typeface="Tenorite" panose="00000500000000000000" pitchFamily="2" charset="0"/>
              </a:rPr>
              <a:t>able to address and minimize or overcome barriers to accountability</a:t>
            </a:r>
          </a:p>
          <a:p>
            <a:pPr marL="285750" indent="-285750" algn="l">
              <a:buFont typeface="Arial" panose="020B0604020202020204" pitchFamily="34" charset="0"/>
              <a:buChar char="•"/>
            </a:pPr>
            <a:r>
              <a:rPr lang="en-US" sz="2200" i="0" u="none" strike="noStrike" baseline="0">
                <a:latin typeface="Tenorite" panose="00000500000000000000" pitchFamily="2" charset="0"/>
              </a:rPr>
              <a:t>Able to maintain best practices from the current system and integrate best practices and proposals from around the country</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5</a:t>
            </a:fld>
            <a:endParaRPr lang="en-ZA"/>
          </a:p>
        </p:txBody>
      </p:sp>
      <p:sp>
        <p:nvSpPr>
          <p:cNvPr id="3" name="Text Placeholder 5">
            <a:extLst>
              <a:ext uri="{FF2B5EF4-FFF2-40B4-BE49-F238E27FC236}">
                <a16:creationId xmlns:a16="http://schemas.microsoft.com/office/drawing/2014/main" id="{BE8FBEF8-74DD-1493-AA68-44AB92FF395B}"/>
              </a:ext>
            </a:extLst>
          </p:cNvPr>
          <p:cNvSpPr txBox="1">
            <a:spLocks/>
          </p:cNvSpPr>
          <p:nvPr/>
        </p:nvSpPr>
        <p:spPr>
          <a:xfrm>
            <a:off x="4698609" y="5185774"/>
            <a:ext cx="6297637" cy="112744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latin typeface="+mn-lt"/>
              </a:rPr>
              <a:t>The PAC proposed a system that will be legitimate and effective so it can earn trust over time.</a:t>
            </a:r>
          </a:p>
        </p:txBody>
      </p:sp>
    </p:spTree>
    <p:extLst>
      <p:ext uri="{BB962C8B-B14F-4D97-AF65-F5344CB8AC3E}">
        <p14:creationId xmlns:p14="http://schemas.microsoft.com/office/powerpoint/2010/main" val="3925462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619C9BB3-4817-9F5D-0838-789DA3D5311C}"/>
              </a:ext>
            </a:extLst>
          </p:cNvPr>
          <p:cNvSpPr>
            <a:spLocks noGrp="1"/>
          </p:cNvSpPr>
          <p:nvPr>
            <p:ph type="sldNum" sz="quarter" idx="12"/>
          </p:nvPr>
        </p:nvSpPr>
        <p:spPr/>
        <p:txBody>
          <a:bodyPr/>
          <a:lstStyle/>
          <a:p>
            <a:fld id="{B5CEABB6-07DC-46E8-9B57-56EC44A396E5}" type="slidenum">
              <a:rPr lang="en-US" smtClean="0"/>
              <a:t>50</a:t>
            </a:fld>
            <a:endParaRPr lang="en-US"/>
          </a:p>
        </p:txBody>
      </p:sp>
      <p:graphicFrame>
        <p:nvGraphicFramePr>
          <p:cNvPr id="2" name="Object 1">
            <a:extLst>
              <a:ext uri="{FF2B5EF4-FFF2-40B4-BE49-F238E27FC236}">
                <a16:creationId xmlns:a16="http://schemas.microsoft.com/office/drawing/2014/main" id="{937E9B93-DE7D-9928-7034-5CC9105EF541}"/>
              </a:ext>
            </a:extLst>
          </p:cNvPr>
          <p:cNvGraphicFramePr>
            <a:graphicFrameLocks noChangeAspect="1"/>
          </p:cNvGraphicFramePr>
          <p:nvPr>
            <p:extLst>
              <p:ext uri="{D42A27DB-BD31-4B8C-83A1-F6EECF244321}">
                <p14:modId xmlns:p14="http://schemas.microsoft.com/office/powerpoint/2010/main" val="2346010268"/>
              </p:ext>
            </p:extLst>
          </p:nvPr>
        </p:nvGraphicFramePr>
        <p:xfrm>
          <a:off x="1013178" y="803275"/>
          <a:ext cx="10340622" cy="5816600"/>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2" name="Object 1">
                        <a:extLst>
                          <a:ext uri="{FF2B5EF4-FFF2-40B4-BE49-F238E27FC236}">
                            <a16:creationId xmlns:a16="http://schemas.microsoft.com/office/drawing/2014/main" id="{937E9B93-DE7D-9928-7034-5CC9105EF541}"/>
                          </a:ext>
                        </a:extLst>
                      </p:cNvPr>
                      <p:cNvPicPr/>
                      <p:nvPr/>
                    </p:nvPicPr>
                    <p:blipFill>
                      <a:blip r:embed="rId3"/>
                      <a:stretch>
                        <a:fillRect/>
                      </a:stretch>
                    </p:blipFill>
                    <p:spPr>
                      <a:xfrm>
                        <a:off x="1013178" y="803275"/>
                        <a:ext cx="10340622" cy="5816600"/>
                      </a:xfrm>
                      <a:prstGeom prst="rect">
                        <a:avLst/>
                      </a:prstGeom>
                    </p:spPr>
                  </p:pic>
                </p:oleObj>
              </mc:Fallback>
            </mc:AlternateContent>
          </a:graphicData>
        </a:graphic>
      </p:graphicFrame>
    </p:spTree>
    <p:extLst>
      <p:ext uri="{BB962C8B-B14F-4D97-AF65-F5344CB8AC3E}">
        <p14:creationId xmlns:p14="http://schemas.microsoft.com/office/powerpoint/2010/main" val="1140206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6B0D06-D6A6-FD9E-25AA-B1446E6D8056}"/>
              </a:ext>
            </a:extLst>
          </p:cNvPr>
          <p:cNvSpPr>
            <a:spLocks noGrp="1"/>
          </p:cNvSpPr>
          <p:nvPr>
            <p:ph type="ctrTitle"/>
          </p:nvPr>
        </p:nvSpPr>
        <p:spPr/>
        <p:txBody>
          <a:bodyPr/>
          <a:lstStyle/>
          <a:p>
            <a:r>
              <a:rPr lang="en-US"/>
              <a:t>Transition Plan</a:t>
            </a:r>
          </a:p>
        </p:txBody>
      </p:sp>
      <p:sp>
        <p:nvSpPr>
          <p:cNvPr id="19" name="Slide Number Placeholder 18">
            <a:extLst>
              <a:ext uri="{FF2B5EF4-FFF2-40B4-BE49-F238E27FC236}">
                <a16:creationId xmlns:a16="http://schemas.microsoft.com/office/drawing/2014/main" id="{E83CE833-EB4A-0B2D-F110-BDF98910F18C}"/>
              </a:ext>
            </a:extLst>
          </p:cNvPr>
          <p:cNvSpPr>
            <a:spLocks noGrp="1"/>
          </p:cNvSpPr>
          <p:nvPr>
            <p:ph type="sldNum" sz="quarter" idx="4294967295"/>
          </p:nvPr>
        </p:nvSpPr>
        <p:spPr>
          <a:xfrm>
            <a:off x="9448800" y="6356350"/>
            <a:ext cx="2743200" cy="365125"/>
          </a:xfrm>
        </p:spPr>
        <p:txBody>
          <a:bodyPr/>
          <a:lstStyle/>
          <a:p>
            <a:fld id="{B5CEABB6-07DC-46E8-9B57-56EC44A396E5}" type="slidenum">
              <a:rPr lang="en-US" smtClean="0"/>
              <a:t>51</a:t>
            </a:fld>
            <a:endParaRPr lang="en-US"/>
          </a:p>
        </p:txBody>
      </p:sp>
    </p:spTree>
    <p:extLst>
      <p:ext uri="{BB962C8B-B14F-4D97-AF65-F5344CB8AC3E}">
        <p14:creationId xmlns:p14="http://schemas.microsoft.com/office/powerpoint/2010/main" val="3832447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Transition Plan</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390590" y="1092200"/>
            <a:ext cx="6061683" cy="4816231"/>
          </a:xfrm>
        </p:spPr>
        <p:txBody>
          <a:bodyPr vert="horz" lIns="91440" tIns="45720" rIns="91440" bIns="45720" rtlCol="0" anchor="t">
            <a:noAutofit/>
          </a:bodyPr>
          <a:lstStyle/>
          <a:p>
            <a:pPr marL="342900" indent="-342900">
              <a:spcBef>
                <a:spcPts val="1800"/>
              </a:spcBef>
              <a:buFont typeface="Arial" panose="020B0604020202020204" pitchFamily="34" charset="0"/>
              <a:buChar char="•"/>
            </a:pPr>
            <a:r>
              <a:rPr lang="en-US" sz="2400">
                <a:latin typeface="+mn-lt"/>
              </a:rPr>
              <a:t>Current System to New System: </a:t>
            </a:r>
          </a:p>
          <a:p>
            <a:pPr marL="1028700" lvl="1" indent="-342900">
              <a:spcBef>
                <a:spcPts val="1800"/>
              </a:spcBef>
            </a:pPr>
            <a:r>
              <a:rPr lang="en-US" cap="all">
                <a:latin typeface="+mn-lt"/>
              </a:rPr>
              <a:t>Appoint members, hire staff</a:t>
            </a:r>
          </a:p>
          <a:p>
            <a:pPr marL="1028700" lvl="1" indent="-342900">
              <a:spcBef>
                <a:spcPts val="1800"/>
              </a:spcBef>
            </a:pPr>
            <a:r>
              <a:rPr lang="en-US" cap="all"/>
              <a:t>Training for members and staff</a:t>
            </a:r>
            <a:r>
              <a:rPr lang="en-US" cap="all">
                <a:latin typeface="+mn-lt"/>
              </a:rPr>
              <a:t> </a:t>
            </a:r>
          </a:p>
          <a:p>
            <a:pPr marL="1028700" lvl="1" indent="-342900">
              <a:spcBef>
                <a:spcPts val="1800"/>
              </a:spcBef>
            </a:pPr>
            <a:r>
              <a:rPr lang="en-US" cap="all"/>
              <a:t>IPR will cease accepting new complaints </a:t>
            </a:r>
          </a:p>
          <a:p>
            <a:pPr marL="1028700" lvl="1" indent="-342900">
              <a:spcBef>
                <a:spcPts val="1800"/>
              </a:spcBef>
            </a:pPr>
            <a:r>
              <a:rPr lang="en-US" cap="all">
                <a:latin typeface="+mn-lt"/>
              </a:rPr>
              <a:t>Current system will resolve ong</a:t>
            </a:r>
            <a:r>
              <a:rPr lang="en-US" cap="all"/>
              <a:t>oing cases and appeals </a:t>
            </a:r>
          </a:p>
          <a:p>
            <a:pPr marL="342900" indent="-342900">
              <a:spcBef>
                <a:spcPts val="1800"/>
              </a:spcBef>
              <a:buFont typeface="Arial" panose="020B0604020202020204" pitchFamily="34" charset="0"/>
              <a:buChar char="•"/>
            </a:pPr>
            <a:r>
              <a:rPr lang="en-US" sz="2400">
                <a:latin typeface="+mn-lt"/>
              </a:rPr>
              <a:t>Transfer of cases to board</a:t>
            </a:r>
          </a:p>
          <a:p>
            <a:pPr marL="342900" indent="-342900">
              <a:spcBef>
                <a:spcPts val="1800"/>
              </a:spcBef>
              <a:buFont typeface="Arial" panose="020B0604020202020204" pitchFamily="34" charset="0"/>
              <a:buChar char="•"/>
            </a:pPr>
            <a:r>
              <a:rPr lang="en-US" sz="2400">
                <a:latin typeface="+mn-lt"/>
              </a:rPr>
              <a:t>IPR staff will have preference to apply for positions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52</a:t>
            </a:fld>
            <a:endParaRPr lang="en-ZA"/>
          </a:p>
        </p:txBody>
      </p:sp>
    </p:spTree>
    <p:extLst>
      <p:ext uri="{BB962C8B-B14F-4D97-AF65-F5344CB8AC3E}">
        <p14:creationId xmlns:p14="http://schemas.microsoft.com/office/powerpoint/2010/main" val="2193373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1403765"/>
          </a:xfrm>
        </p:spPr>
        <p:txBody>
          <a:bodyPr>
            <a:normAutofit/>
          </a:bodyPr>
          <a:lstStyle/>
          <a:p>
            <a:r>
              <a:rPr lang="en-ZA"/>
              <a:t>Transition Plan</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390590" y="1092200"/>
            <a:ext cx="6061683" cy="4816231"/>
          </a:xfrm>
        </p:spPr>
        <p:txBody>
          <a:bodyPr vert="horz" lIns="91440" tIns="45720" rIns="91440" bIns="45720" rtlCol="0" anchor="t">
            <a:noAutofit/>
          </a:bodyPr>
          <a:lstStyle/>
          <a:p>
            <a:pPr>
              <a:spcBef>
                <a:spcPts val="1800"/>
              </a:spcBef>
            </a:pPr>
            <a:r>
              <a:rPr lang="en-US" sz="2400">
                <a:latin typeface="+mn-lt"/>
              </a:rPr>
              <a:t>Three Main Proposals:</a:t>
            </a:r>
          </a:p>
          <a:p>
            <a:pPr marL="342900" indent="-342900">
              <a:spcBef>
                <a:spcPts val="1800"/>
              </a:spcBef>
              <a:buFont typeface="Arial" panose="020B0604020202020204" pitchFamily="34" charset="0"/>
              <a:buChar char="•"/>
            </a:pPr>
            <a:r>
              <a:rPr lang="en-US" sz="2400">
                <a:latin typeface="+mn-lt"/>
              </a:rPr>
              <a:t>Transfer of IPR cases 6 months after full implementation to new oversight board</a:t>
            </a:r>
          </a:p>
          <a:p>
            <a:pPr marL="342900" indent="-342900">
              <a:spcBef>
                <a:spcPts val="1800"/>
              </a:spcBef>
              <a:buFont typeface="Arial" panose="020B0604020202020204" pitchFamily="34" charset="0"/>
              <a:buChar char="•"/>
            </a:pPr>
            <a:r>
              <a:rPr lang="en-US" sz="2400">
                <a:latin typeface="+mn-lt"/>
              </a:rPr>
              <a:t>Allow transferred cases to use same system of administrative investigations as all other Board cases (rather than use old system’s rules)</a:t>
            </a:r>
          </a:p>
          <a:p>
            <a:pPr marL="342900" indent="-342900">
              <a:spcBef>
                <a:spcPts val="1800"/>
              </a:spcBef>
              <a:buFont typeface="Arial" panose="020B0604020202020204" pitchFamily="34" charset="0"/>
              <a:buChar char="•"/>
            </a:pPr>
            <a:r>
              <a:rPr lang="en-US" sz="2400">
                <a:latin typeface="+mn-lt"/>
              </a:rPr>
              <a:t>Create Transition Team during DOJ/Court Review</a:t>
            </a:r>
          </a:p>
          <a:p>
            <a:pPr marL="342900" indent="-342900">
              <a:spcBef>
                <a:spcPts val="1800"/>
              </a:spcBef>
              <a:buFont typeface="Arial" panose="020B0604020202020204" pitchFamily="34" charset="0"/>
              <a:buChar char="•"/>
            </a:pPr>
            <a:endParaRPr lang="en-US" sz="2400">
              <a:latin typeface="+mn-lt"/>
            </a:endParaRP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53</a:t>
            </a:fld>
            <a:endParaRPr lang="en-ZA"/>
          </a:p>
        </p:txBody>
      </p:sp>
    </p:spTree>
    <p:extLst>
      <p:ext uri="{BB962C8B-B14F-4D97-AF65-F5344CB8AC3E}">
        <p14:creationId xmlns:p14="http://schemas.microsoft.com/office/powerpoint/2010/main" val="2123851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1F3846-F9CB-BEF8-24E7-4EEC95CD48CB}"/>
              </a:ext>
            </a:extLst>
          </p:cNvPr>
          <p:cNvSpPr>
            <a:spLocks noGrp="1"/>
          </p:cNvSpPr>
          <p:nvPr>
            <p:ph type="ctrTitle"/>
          </p:nvPr>
        </p:nvSpPr>
        <p:spPr>
          <a:xfrm>
            <a:off x="6991349" y="2571235"/>
            <a:ext cx="4657725" cy="1715531"/>
          </a:xfrm>
        </p:spPr>
        <p:txBody>
          <a:bodyPr/>
          <a:lstStyle/>
          <a:p>
            <a:r>
              <a:rPr lang="en-US"/>
              <a:t>Legitimacy, Fairness, and Effectiveness</a:t>
            </a:r>
          </a:p>
        </p:txBody>
      </p:sp>
      <p:sp>
        <p:nvSpPr>
          <p:cNvPr id="11" name="Slide Number Placeholder 10">
            <a:extLst>
              <a:ext uri="{FF2B5EF4-FFF2-40B4-BE49-F238E27FC236}">
                <a16:creationId xmlns:a16="http://schemas.microsoft.com/office/drawing/2014/main" id="{6731C714-54CC-31FC-77D0-DF472D897FEB}"/>
              </a:ext>
            </a:extLst>
          </p:cNvPr>
          <p:cNvSpPr>
            <a:spLocks noGrp="1"/>
          </p:cNvSpPr>
          <p:nvPr>
            <p:ph type="sldNum" sz="quarter" idx="4294967295"/>
          </p:nvPr>
        </p:nvSpPr>
        <p:spPr>
          <a:xfrm>
            <a:off x="11649075" y="6356350"/>
            <a:ext cx="542925" cy="365125"/>
          </a:xfrm>
        </p:spPr>
        <p:txBody>
          <a:bodyPr/>
          <a:lstStyle/>
          <a:p>
            <a:fld id="{B5CEABB6-07DC-46E8-9B57-56EC44A396E5}" type="slidenum">
              <a:rPr lang="en-US" smtClean="0"/>
              <a:t>54</a:t>
            </a:fld>
            <a:endParaRPr lang="en-US"/>
          </a:p>
        </p:txBody>
      </p:sp>
    </p:spTree>
    <p:extLst>
      <p:ext uri="{BB962C8B-B14F-4D97-AF65-F5344CB8AC3E}">
        <p14:creationId xmlns:p14="http://schemas.microsoft.com/office/powerpoint/2010/main" val="1911102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1F3846-F9CB-BEF8-24E7-4EEC95CD48CB}"/>
              </a:ext>
            </a:extLst>
          </p:cNvPr>
          <p:cNvSpPr>
            <a:spLocks noGrp="1"/>
          </p:cNvSpPr>
          <p:nvPr>
            <p:ph type="ctrTitle"/>
          </p:nvPr>
        </p:nvSpPr>
        <p:spPr>
          <a:xfrm>
            <a:off x="6582976" y="1505915"/>
            <a:ext cx="5464022" cy="3785176"/>
          </a:xfrm>
        </p:spPr>
        <p:txBody>
          <a:bodyPr/>
          <a:lstStyle/>
          <a:p>
            <a:pPr algn="ctr"/>
            <a:r>
              <a:rPr lang="en-US" sz="4000"/>
              <a:t>CONCLUSION</a:t>
            </a:r>
            <a:endParaRPr lang="en-US"/>
          </a:p>
        </p:txBody>
      </p:sp>
      <p:sp>
        <p:nvSpPr>
          <p:cNvPr id="11" name="Slide Number Placeholder 10">
            <a:extLst>
              <a:ext uri="{FF2B5EF4-FFF2-40B4-BE49-F238E27FC236}">
                <a16:creationId xmlns:a16="http://schemas.microsoft.com/office/drawing/2014/main" id="{6731C714-54CC-31FC-77D0-DF472D897FEB}"/>
              </a:ext>
            </a:extLst>
          </p:cNvPr>
          <p:cNvSpPr>
            <a:spLocks noGrp="1"/>
          </p:cNvSpPr>
          <p:nvPr>
            <p:ph type="sldNum" sz="quarter" idx="4294967295"/>
          </p:nvPr>
        </p:nvSpPr>
        <p:spPr>
          <a:xfrm>
            <a:off x="11649075" y="6356350"/>
            <a:ext cx="542925" cy="365125"/>
          </a:xfrm>
        </p:spPr>
        <p:txBody>
          <a:bodyPr/>
          <a:lstStyle/>
          <a:p>
            <a:fld id="{B5CEABB6-07DC-46E8-9B57-56EC44A396E5}" type="slidenum">
              <a:rPr lang="en-US" smtClean="0"/>
              <a:t>55</a:t>
            </a:fld>
            <a:endParaRPr lang="en-US"/>
          </a:p>
        </p:txBody>
      </p:sp>
    </p:spTree>
    <p:extLst>
      <p:ext uri="{BB962C8B-B14F-4D97-AF65-F5344CB8AC3E}">
        <p14:creationId xmlns:p14="http://schemas.microsoft.com/office/powerpoint/2010/main" val="3617319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1F3846-F9CB-BEF8-24E7-4EEC95CD48CB}"/>
              </a:ext>
            </a:extLst>
          </p:cNvPr>
          <p:cNvSpPr>
            <a:spLocks noGrp="1"/>
          </p:cNvSpPr>
          <p:nvPr>
            <p:ph type="ctrTitle"/>
          </p:nvPr>
        </p:nvSpPr>
        <p:spPr>
          <a:xfrm>
            <a:off x="6582976" y="1505915"/>
            <a:ext cx="5464022" cy="3785176"/>
          </a:xfrm>
        </p:spPr>
        <p:txBody>
          <a:bodyPr/>
          <a:lstStyle/>
          <a:p>
            <a:pPr algn="ctr"/>
            <a:r>
              <a:rPr lang="en-US" sz="4000"/>
              <a:t>Q &amp; A</a:t>
            </a:r>
            <a:endParaRPr lang="en-US"/>
          </a:p>
        </p:txBody>
      </p:sp>
      <p:sp>
        <p:nvSpPr>
          <p:cNvPr id="11" name="Slide Number Placeholder 10">
            <a:extLst>
              <a:ext uri="{FF2B5EF4-FFF2-40B4-BE49-F238E27FC236}">
                <a16:creationId xmlns:a16="http://schemas.microsoft.com/office/drawing/2014/main" id="{6731C714-54CC-31FC-77D0-DF472D897FEB}"/>
              </a:ext>
            </a:extLst>
          </p:cNvPr>
          <p:cNvSpPr>
            <a:spLocks noGrp="1"/>
          </p:cNvSpPr>
          <p:nvPr>
            <p:ph type="sldNum" sz="quarter" idx="4294967295"/>
          </p:nvPr>
        </p:nvSpPr>
        <p:spPr>
          <a:xfrm>
            <a:off x="11649075" y="6356350"/>
            <a:ext cx="542925" cy="365125"/>
          </a:xfrm>
        </p:spPr>
        <p:txBody>
          <a:bodyPr/>
          <a:lstStyle/>
          <a:p>
            <a:fld id="{B5CEABB6-07DC-46E8-9B57-56EC44A396E5}" type="slidenum">
              <a:rPr lang="en-US" smtClean="0"/>
              <a:t>56</a:t>
            </a:fld>
            <a:endParaRPr lang="en-US"/>
          </a:p>
        </p:txBody>
      </p:sp>
    </p:spTree>
    <p:extLst>
      <p:ext uri="{BB962C8B-B14F-4D97-AF65-F5344CB8AC3E}">
        <p14:creationId xmlns:p14="http://schemas.microsoft.com/office/powerpoint/2010/main" val="460426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6B0D06-D6A6-FD9E-25AA-B1446E6D8056}"/>
              </a:ext>
            </a:extLst>
          </p:cNvPr>
          <p:cNvSpPr>
            <a:spLocks noGrp="1"/>
          </p:cNvSpPr>
          <p:nvPr>
            <p:ph type="ctrTitle"/>
          </p:nvPr>
        </p:nvSpPr>
        <p:spPr/>
        <p:txBody>
          <a:bodyPr/>
          <a:lstStyle/>
          <a:p>
            <a:r>
              <a:rPr lang="en-US" i="1"/>
              <a:t>Slides below this are extras</a:t>
            </a:r>
          </a:p>
        </p:txBody>
      </p:sp>
      <p:sp>
        <p:nvSpPr>
          <p:cNvPr id="19" name="Slide Number Placeholder 18">
            <a:extLst>
              <a:ext uri="{FF2B5EF4-FFF2-40B4-BE49-F238E27FC236}">
                <a16:creationId xmlns:a16="http://schemas.microsoft.com/office/drawing/2014/main" id="{E83CE833-EB4A-0B2D-F110-BDF98910F18C}"/>
              </a:ext>
            </a:extLst>
          </p:cNvPr>
          <p:cNvSpPr>
            <a:spLocks noGrp="1"/>
          </p:cNvSpPr>
          <p:nvPr>
            <p:ph type="sldNum" sz="quarter" idx="4294967295"/>
          </p:nvPr>
        </p:nvSpPr>
        <p:spPr>
          <a:xfrm>
            <a:off x="9448800" y="6356350"/>
            <a:ext cx="2743200" cy="365125"/>
          </a:xfrm>
        </p:spPr>
        <p:txBody>
          <a:bodyPr/>
          <a:lstStyle/>
          <a:p>
            <a:fld id="{B5CEABB6-07DC-46E8-9B57-56EC44A396E5}" type="slidenum">
              <a:rPr lang="en-US" smtClean="0"/>
              <a:t>57</a:t>
            </a:fld>
            <a:endParaRPr lang="en-US"/>
          </a:p>
        </p:txBody>
      </p:sp>
    </p:spTree>
    <p:extLst>
      <p:ext uri="{BB962C8B-B14F-4D97-AF65-F5344CB8AC3E}">
        <p14:creationId xmlns:p14="http://schemas.microsoft.com/office/powerpoint/2010/main" val="3954161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3670036"/>
          </a:xfrm>
        </p:spPr>
        <p:txBody>
          <a:bodyPr>
            <a:normAutofit/>
          </a:bodyPr>
          <a:lstStyle/>
          <a:p>
            <a:r>
              <a:rPr lang="en-ZA"/>
              <a:t>current system</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361237" y="4214813"/>
            <a:ext cx="6038566" cy="1869210"/>
          </a:xfrm>
        </p:spPr>
        <p:txBody>
          <a:bodyPr vert="horz" lIns="91440" tIns="45720" rIns="91440" bIns="45720" rtlCol="0" anchor="t">
            <a:noAutofit/>
          </a:bodyPr>
          <a:lstStyle/>
          <a:p>
            <a:pPr marL="457200" indent="-457200">
              <a:buFont typeface="Arial" panose="020B0604020202020204" pitchFamily="34" charset="0"/>
              <a:buChar char="•"/>
            </a:pPr>
            <a:r>
              <a:rPr lang="en-US" sz="2400"/>
              <a:t>Internal affairs (IA)</a:t>
            </a:r>
          </a:p>
          <a:p>
            <a:pPr marL="457200" indent="-457200">
              <a:buFont typeface="Arial" panose="020B0604020202020204" pitchFamily="34" charset="0"/>
              <a:buChar char="•"/>
            </a:pPr>
            <a:r>
              <a:rPr lang="en-US" sz="2400"/>
              <a:t>Independent police review (IPR)</a:t>
            </a:r>
          </a:p>
          <a:p>
            <a:pPr marL="457200" indent="-457200">
              <a:buFont typeface="Arial" panose="020B0604020202020204" pitchFamily="34" charset="0"/>
              <a:buChar char="•"/>
            </a:pPr>
            <a:r>
              <a:rPr lang="en-US" sz="2400"/>
              <a:t>Citizen review committee (Crc)</a:t>
            </a:r>
          </a:p>
          <a:p>
            <a:pPr marL="457200" indent="-457200">
              <a:buFont typeface="Arial" panose="020B0604020202020204" pitchFamily="34" charset="0"/>
              <a:buChar char="•"/>
            </a:pPr>
            <a:r>
              <a:rPr lang="en-US" sz="2400"/>
              <a:t>Police review board (prb) </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58</a:t>
            </a:fld>
            <a:endParaRPr lang="en-ZA"/>
          </a:p>
        </p:txBody>
      </p:sp>
      <p:pic>
        <p:nvPicPr>
          <p:cNvPr id="1026" name="Picture 2" descr="Push to hire retired Portland police officers falls short: Only 2 of 81  express interest - oregonlive.com">
            <a:extLst>
              <a:ext uri="{FF2B5EF4-FFF2-40B4-BE49-F238E27FC236}">
                <a16:creationId xmlns:a16="http://schemas.microsoft.com/office/drawing/2014/main" id="{6510B09C-6864-5127-3D0A-FE2BB2075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481" y="544777"/>
            <a:ext cx="2144349" cy="14986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73B7A13-70A3-B976-F8BD-A4788F7E8A2E}"/>
              </a:ext>
            </a:extLst>
          </p:cNvPr>
          <p:cNvPicPr>
            <a:picLocks noChangeAspect="1"/>
          </p:cNvPicPr>
          <p:nvPr/>
        </p:nvPicPr>
        <p:blipFill>
          <a:blip r:embed="rId3"/>
          <a:stretch>
            <a:fillRect/>
          </a:stretch>
        </p:blipFill>
        <p:spPr>
          <a:xfrm>
            <a:off x="5445789" y="360495"/>
            <a:ext cx="2934731" cy="1681522"/>
          </a:xfrm>
          <a:prstGeom prst="rect">
            <a:avLst/>
          </a:prstGeom>
        </p:spPr>
      </p:pic>
      <p:pic>
        <p:nvPicPr>
          <p:cNvPr id="8" name="Picture 7">
            <a:extLst>
              <a:ext uri="{FF2B5EF4-FFF2-40B4-BE49-F238E27FC236}">
                <a16:creationId xmlns:a16="http://schemas.microsoft.com/office/drawing/2014/main" id="{DF27163C-7006-7048-0F32-AB37FAD39CD5}"/>
              </a:ext>
            </a:extLst>
          </p:cNvPr>
          <p:cNvPicPr>
            <a:picLocks noChangeAspect="1"/>
          </p:cNvPicPr>
          <p:nvPr/>
        </p:nvPicPr>
        <p:blipFill>
          <a:blip r:embed="rId4"/>
          <a:stretch>
            <a:fillRect/>
          </a:stretch>
        </p:blipFill>
        <p:spPr>
          <a:xfrm>
            <a:off x="4542891" y="2224419"/>
            <a:ext cx="4486929" cy="1625124"/>
          </a:xfrm>
          <a:prstGeom prst="rect">
            <a:avLst/>
          </a:prstGeom>
        </p:spPr>
      </p:pic>
    </p:spTree>
    <p:extLst>
      <p:ext uri="{BB962C8B-B14F-4D97-AF65-F5344CB8AC3E}">
        <p14:creationId xmlns:p14="http://schemas.microsoft.com/office/powerpoint/2010/main" val="2419666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94096" y="884817"/>
            <a:ext cx="3475799" cy="1633793"/>
          </a:xfrm>
        </p:spPr>
        <p:txBody>
          <a:bodyPr>
            <a:normAutofit/>
          </a:bodyPr>
          <a:lstStyle/>
          <a:p>
            <a:r>
              <a:rPr lang="en-ZA"/>
              <a:t>What is the police accountability commission? </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008099" y="1372085"/>
            <a:ext cx="6889805" cy="4502385"/>
          </a:xfrm>
        </p:spPr>
        <p:txBody>
          <a:bodyPr vert="horz" lIns="91440" tIns="45720" rIns="91440" bIns="45720" rtlCol="0" anchor="t">
            <a:noAutofit/>
          </a:bodyPr>
          <a:lstStyle/>
          <a:p>
            <a:r>
              <a:rPr lang="en-US" sz="2400" b="1" u="sng"/>
              <a:t>The police accountability commission</a:t>
            </a:r>
            <a:r>
              <a:rPr lang="en-US" sz="2400" b="1"/>
              <a:t>:</a:t>
            </a:r>
          </a:p>
          <a:p>
            <a:r>
              <a:rPr lang="en-US" sz="2400" b="1"/>
              <a:t> </a:t>
            </a:r>
          </a:p>
          <a:p>
            <a:pPr marL="457200" indent="-457200">
              <a:buFont typeface="Arial" panose="020B0604020202020204" pitchFamily="34" charset="0"/>
              <a:buChar char="•"/>
            </a:pPr>
            <a:r>
              <a:rPr lang="en-US" sz="2400" b="1"/>
              <a:t>Is </a:t>
            </a:r>
            <a:r>
              <a:rPr lang="en-US" sz="2400"/>
              <a:t>a group of 20 volunteers </a:t>
            </a:r>
          </a:p>
          <a:p>
            <a:pPr marL="457200" indent="-457200">
              <a:buFont typeface="Arial" panose="020B0604020202020204" pitchFamily="34" charset="0"/>
              <a:buChar char="•"/>
            </a:pPr>
            <a:r>
              <a:rPr lang="en-US" sz="2400" b="1"/>
              <a:t>Is </a:t>
            </a:r>
            <a:r>
              <a:rPr lang="en-US" sz="2400"/>
              <a:t>working to create a new accountability system for </a:t>
            </a:r>
            <a:r>
              <a:rPr lang="en-US" sz="2400" b="1"/>
              <a:t>all Portlanders </a:t>
            </a:r>
            <a:r>
              <a:rPr lang="en-US" sz="2400"/>
              <a:t> </a:t>
            </a:r>
          </a:p>
          <a:p>
            <a:pPr marL="457200" indent="-457200">
              <a:buFont typeface="Arial" panose="020B0604020202020204" pitchFamily="34" charset="0"/>
              <a:buChar char="•"/>
            </a:pPr>
            <a:r>
              <a:rPr lang="en-US" sz="2400" b="1"/>
              <a:t>Is </a:t>
            </a:r>
            <a:r>
              <a:rPr lang="en-US" sz="2400"/>
              <a:t>a result of the 2020 ballot measure approved by voters</a:t>
            </a:r>
          </a:p>
          <a:p>
            <a:pPr marL="457200" indent="-457200">
              <a:buFont typeface="Arial" panose="020B0604020202020204" pitchFamily="34" charset="0"/>
              <a:buChar char="•"/>
            </a:pPr>
            <a:r>
              <a:rPr lang="en-US" sz="2400" b="1"/>
              <a:t>Is not </a:t>
            </a:r>
            <a:r>
              <a:rPr lang="en-US" sz="2400"/>
              <a:t>affiliated with the Portland police bureau </a:t>
            </a:r>
          </a:p>
          <a:p>
            <a:pPr marL="457200" indent="-457200">
              <a:buFont typeface="Arial" panose="020B0604020202020204" pitchFamily="34" charset="0"/>
              <a:buChar char="•"/>
            </a:pPr>
            <a:r>
              <a:rPr lang="en-US" sz="2400" b="1"/>
              <a:t>is not </a:t>
            </a:r>
            <a:r>
              <a:rPr lang="en-US" sz="2400"/>
              <a:t>part of the current oversight system</a:t>
            </a:r>
          </a:p>
          <a:p>
            <a:pPr marL="457200" indent="-457200">
              <a:buFont typeface="Arial" panose="020B0604020202020204" pitchFamily="34" charset="0"/>
              <a:buChar char="•"/>
            </a:pPr>
            <a:endParaRPr lang="en-US" sz="2400"/>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59</a:t>
            </a:fld>
            <a:endParaRPr lang="en-ZA"/>
          </a:p>
        </p:txBody>
      </p:sp>
    </p:spTree>
    <p:extLst>
      <p:ext uri="{BB962C8B-B14F-4D97-AF65-F5344CB8AC3E}">
        <p14:creationId xmlns:p14="http://schemas.microsoft.com/office/powerpoint/2010/main" val="25859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3670036"/>
          </a:xfrm>
        </p:spPr>
        <p:txBody>
          <a:bodyPr>
            <a:normAutofit/>
          </a:bodyPr>
          <a:lstStyle/>
          <a:p>
            <a:r>
              <a:rPr lang="en-ZA"/>
              <a:t>Overview</a:t>
            </a:r>
            <a:br>
              <a:rPr lang="en-ZA"/>
            </a:br>
            <a:br>
              <a:rPr lang="en-ZA"/>
            </a:br>
            <a:endParaRPr lang="en-ZA"/>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4698610" y="1134319"/>
            <a:ext cx="6655190" cy="4872585"/>
          </a:xfrm>
        </p:spPr>
        <p:txBody>
          <a:bodyPr vert="horz" lIns="91440" tIns="45720" rIns="91440" bIns="45720" rtlCol="0" anchor="t">
            <a:noAutofit/>
          </a:bodyPr>
          <a:lstStyle/>
          <a:p>
            <a:pPr marL="342900" indent="-342900" algn="l">
              <a:buFont typeface="Arial" panose="020B0604020202020204" pitchFamily="34" charset="0"/>
              <a:buChar char="•"/>
            </a:pPr>
            <a:r>
              <a:rPr lang="en-US" sz="2600">
                <a:latin typeface="Tenorite" panose="00000500000000000000" pitchFamily="2" charset="0"/>
              </a:rPr>
              <a:t>A </a:t>
            </a:r>
            <a:r>
              <a:rPr lang="en-US" sz="2600" b="1">
                <a:latin typeface="Tenorite" panose="00000500000000000000" pitchFamily="2" charset="0"/>
              </a:rPr>
              <a:t>Community Board for Police Accountability (CBPA)</a:t>
            </a:r>
            <a:r>
              <a:rPr lang="en-US" sz="2600">
                <a:latin typeface="Tenorite" panose="00000500000000000000" pitchFamily="2" charset="0"/>
              </a:rPr>
              <a:t> which oversees an </a:t>
            </a:r>
            <a:r>
              <a:rPr lang="en-US" sz="2600" b="1">
                <a:latin typeface="Tenorite" panose="00000500000000000000" pitchFamily="2" charset="0"/>
              </a:rPr>
              <a:t>Office of Community-Based Police Accountability (OCPA),</a:t>
            </a:r>
            <a:r>
              <a:rPr lang="en-US" sz="2600">
                <a:latin typeface="Tenorite" panose="00000500000000000000" pitchFamily="2" charset="0"/>
              </a:rPr>
              <a:t> A Bureau of City Government</a:t>
            </a:r>
          </a:p>
          <a:p>
            <a:pPr marL="342900" indent="-342900" algn="l">
              <a:buFont typeface="Arial" panose="020B0604020202020204" pitchFamily="34" charset="0"/>
              <a:buChar char="•"/>
            </a:pPr>
            <a:endParaRPr lang="en-US" sz="2600" i="0" u="none" strike="noStrike" baseline="0">
              <a:latin typeface="Tenorite" panose="00000500000000000000" pitchFamily="2" charset="0"/>
            </a:endParaRPr>
          </a:p>
          <a:p>
            <a:pPr marL="342900" indent="-342900" algn="l">
              <a:buFont typeface="Arial" panose="020B0604020202020204" pitchFamily="34" charset="0"/>
              <a:buChar char="•"/>
            </a:pPr>
            <a:r>
              <a:rPr lang="en-US" sz="2600" i="0" u="none" strike="noStrike" baseline="0">
                <a:latin typeface="Tenorite" panose="00000500000000000000" pitchFamily="2" charset="0"/>
              </a:rPr>
              <a:t>Staff led by a </a:t>
            </a:r>
            <a:r>
              <a:rPr lang="en-US" sz="2600" b="1" i="0" u="none" strike="noStrike" baseline="0">
                <a:latin typeface="Tenorite" panose="00000500000000000000" pitchFamily="2" charset="0"/>
              </a:rPr>
              <a:t>Bureau Director</a:t>
            </a:r>
            <a:r>
              <a:rPr lang="en-US" sz="2600" i="0" u="none" strike="noStrike" baseline="0">
                <a:latin typeface="Tenorite" panose="00000500000000000000" pitchFamily="2" charset="0"/>
              </a:rPr>
              <a:t>, who will hire Intake Staff, investigators, administrative staff, and other needed staff</a:t>
            </a:r>
            <a:br>
              <a:rPr lang="en-US" sz="2600" i="0" u="none" strike="noStrike" baseline="0">
                <a:latin typeface="Tenorite" panose="00000500000000000000" pitchFamily="2" charset="0"/>
              </a:rPr>
            </a:br>
            <a:r>
              <a:rPr lang="en-US" sz="2600" i="0" u="none" strike="noStrike" baseline="0">
                <a:latin typeface="Tenorite" panose="00000500000000000000" pitchFamily="2" charset="0"/>
              </a:rPr>
              <a:t>to do the work of the</a:t>
            </a:r>
            <a:br>
              <a:rPr lang="en-US" sz="2600" i="0" u="none" strike="noStrike" baseline="0">
                <a:latin typeface="Tenorite" panose="00000500000000000000" pitchFamily="2" charset="0"/>
              </a:rPr>
            </a:br>
            <a:r>
              <a:rPr lang="en-US" sz="2600" i="0" u="none" strike="noStrike" baseline="0">
                <a:latin typeface="Tenorite" panose="00000500000000000000" pitchFamily="2" charset="0"/>
              </a:rPr>
              <a:t>oversight system</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6</a:t>
            </a:fld>
            <a:endParaRPr lang="en-ZA"/>
          </a:p>
        </p:txBody>
      </p:sp>
    </p:spTree>
    <p:extLst>
      <p:ext uri="{BB962C8B-B14F-4D97-AF65-F5344CB8AC3E}">
        <p14:creationId xmlns:p14="http://schemas.microsoft.com/office/powerpoint/2010/main" val="2670976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3670036"/>
          </a:xfrm>
        </p:spPr>
        <p:txBody>
          <a:bodyPr>
            <a:normAutofit/>
          </a:bodyPr>
          <a:lstStyle/>
          <a:p>
            <a:r>
              <a:rPr lang="en-ZA"/>
              <a:t>Who the Police Accountability Commission has heard from and Met with</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4571449" y="1989221"/>
            <a:ext cx="7617066" cy="4103936"/>
          </a:xfrm>
        </p:spPr>
        <p:txBody>
          <a:bodyPr vert="horz" lIns="91440" tIns="45720" rIns="91440" bIns="45720" rtlCol="0" anchor="t">
            <a:noAutofit/>
          </a:bodyPr>
          <a:lstStyle/>
          <a:p>
            <a:pPr marL="457200" indent="-457200">
              <a:buFont typeface="Arial" panose="020B0604020202020204" pitchFamily="34" charset="0"/>
              <a:buChar char="•"/>
            </a:pPr>
            <a:r>
              <a:rPr lang="en-US" sz="2400"/>
              <a:t>City Council and The Mayor</a:t>
            </a:r>
            <a:endParaRPr lang="en-US" cap="all"/>
          </a:p>
          <a:p>
            <a:pPr marL="457200" indent="-457200">
              <a:buFont typeface="Arial" panose="020B0604020202020204" pitchFamily="34" charset="0"/>
              <a:buChar char="•"/>
            </a:pPr>
            <a:r>
              <a:rPr lang="en-US" sz="2400"/>
              <a:t>Law Enforcement representatives</a:t>
            </a:r>
            <a:endParaRPr lang="en-US" sz="2400" b="1"/>
          </a:p>
          <a:p>
            <a:pPr marL="457200" indent="-457200">
              <a:buFont typeface="Arial" panose="020B0604020202020204" pitchFamily="34" charset="0"/>
              <a:buChar char="•"/>
            </a:pPr>
            <a:r>
              <a:rPr lang="en-US" sz="2400"/>
              <a:t>Representatives from the current oversight system</a:t>
            </a:r>
          </a:p>
          <a:p>
            <a:pPr marL="457200" indent="-457200">
              <a:buFont typeface="Arial" panose="020B0604020202020204" pitchFamily="34" charset="0"/>
              <a:buChar char="•"/>
            </a:pPr>
            <a:r>
              <a:rPr lang="en-US" sz="2400"/>
              <a:t>Subject matter Experts</a:t>
            </a:r>
          </a:p>
          <a:p>
            <a:pPr marL="457200" indent="-457200">
              <a:buFont typeface="Arial" panose="020B0604020202020204" pitchFamily="34" charset="0"/>
              <a:buChar char="•"/>
            </a:pPr>
            <a:r>
              <a:rPr lang="en-US" sz="2400"/>
              <a:t>Community organizations</a:t>
            </a:r>
          </a:p>
          <a:p>
            <a:pPr marL="457200" indent="-457200">
              <a:buFont typeface="Arial" panose="020B0604020202020204" pitchFamily="34" charset="0"/>
              <a:buChar char="•"/>
            </a:pPr>
            <a:r>
              <a:rPr lang="en-US" sz="2400"/>
              <a:t>Community members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60</a:t>
            </a:fld>
            <a:endParaRPr lang="en-ZA"/>
          </a:p>
        </p:txBody>
      </p:sp>
    </p:spTree>
    <p:extLst>
      <p:ext uri="{BB962C8B-B14F-4D97-AF65-F5344CB8AC3E}">
        <p14:creationId xmlns:p14="http://schemas.microsoft.com/office/powerpoint/2010/main" val="395716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3670036"/>
          </a:xfrm>
        </p:spPr>
        <p:txBody>
          <a:bodyPr>
            <a:normAutofit/>
          </a:bodyPr>
          <a:lstStyle/>
          <a:p>
            <a:r>
              <a:rPr lang="en-ZA"/>
              <a:t>Overview</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4698610" y="688932"/>
            <a:ext cx="7050804" cy="5812075"/>
          </a:xfrm>
        </p:spPr>
        <p:txBody>
          <a:bodyPr vert="horz" lIns="91440" tIns="45720" rIns="91440" bIns="45720" rtlCol="0" anchor="t">
            <a:noAutofit/>
          </a:bodyPr>
          <a:lstStyle/>
          <a:p>
            <a:pPr marL="342900" indent="-342900" algn="l">
              <a:spcBef>
                <a:spcPts val="1400"/>
              </a:spcBef>
              <a:buFont typeface="Arial" panose="020B0604020202020204" pitchFamily="34" charset="0"/>
              <a:buChar char="•"/>
            </a:pPr>
            <a:r>
              <a:rPr lang="en-US" sz="2400" b="1">
                <a:latin typeface="Tenorite" panose="00000500000000000000" pitchFamily="2" charset="0"/>
              </a:rPr>
              <a:t>Staff investigators </a:t>
            </a:r>
            <a:r>
              <a:rPr lang="en-US" sz="2400">
                <a:latin typeface="Tenorite" panose="00000500000000000000" pitchFamily="2" charset="0"/>
              </a:rPr>
              <a:t>investigate potential misconduct </a:t>
            </a:r>
            <a:r>
              <a:rPr lang="en-US" sz="2400" b="1">
                <a:latin typeface="Tenorite" panose="00000500000000000000" pitchFamily="2" charset="0"/>
              </a:rPr>
              <a:t>affecting community members</a:t>
            </a:r>
          </a:p>
          <a:p>
            <a:pPr marL="342900" indent="-342900" algn="l">
              <a:spcBef>
                <a:spcPts val="1400"/>
              </a:spcBef>
              <a:buFont typeface="Arial" panose="020B0604020202020204" pitchFamily="34" charset="0"/>
              <a:buChar char="•"/>
            </a:pPr>
            <a:r>
              <a:rPr lang="en-US" sz="2400" b="1">
                <a:latin typeface="Tenorite" panose="00000500000000000000" pitchFamily="2" charset="0"/>
              </a:rPr>
              <a:t>panels</a:t>
            </a:r>
            <a:r>
              <a:rPr lang="en-US" sz="2400">
                <a:latin typeface="Tenorite" panose="00000500000000000000" pitchFamily="2" charset="0"/>
              </a:rPr>
              <a:t> of the board </a:t>
            </a:r>
            <a:r>
              <a:rPr lang="en-US" sz="2400" b="1">
                <a:latin typeface="Tenorite" panose="00000500000000000000" pitchFamily="2" charset="0"/>
              </a:rPr>
              <a:t>independently determine findings and corrective action</a:t>
            </a:r>
            <a:r>
              <a:rPr lang="en-US" sz="2400">
                <a:latin typeface="Tenorite" panose="00000500000000000000" pitchFamily="2" charset="0"/>
              </a:rPr>
              <a:t> (if needed)</a:t>
            </a:r>
            <a:endParaRPr lang="en-US" sz="2400" i="0" u="none" strike="noStrike" baseline="0">
              <a:latin typeface="Tenorite" panose="00000500000000000000" pitchFamily="2" charset="0"/>
            </a:endParaRPr>
          </a:p>
          <a:p>
            <a:pPr marL="342900" indent="-342900" algn="l">
              <a:spcBef>
                <a:spcPts val="1400"/>
              </a:spcBef>
              <a:buFont typeface="Arial" panose="020B0604020202020204" pitchFamily="34" charset="0"/>
              <a:buChar char="•"/>
            </a:pPr>
            <a:r>
              <a:rPr lang="en-US" sz="2400" i="0" u="none" strike="noStrike" baseline="0">
                <a:latin typeface="Tenorite" panose="00000500000000000000" pitchFamily="2" charset="0"/>
              </a:rPr>
              <a:t>Policy recommendations reflecting community concerns are sent to the </a:t>
            </a:r>
            <a:r>
              <a:rPr lang="en-US" sz="2400" b="1" i="0" u="none" strike="noStrike" baseline="0">
                <a:latin typeface="Tenorite" panose="00000500000000000000" pitchFamily="2" charset="0"/>
              </a:rPr>
              <a:t>Police Chief</a:t>
            </a:r>
            <a:r>
              <a:rPr lang="en-US" sz="2400" i="0" u="none" strike="noStrike" baseline="0">
                <a:latin typeface="Tenorite" panose="00000500000000000000" pitchFamily="2" charset="0"/>
              </a:rPr>
              <a:t> and if needed to</a:t>
            </a:r>
            <a:r>
              <a:rPr lang="en-US" sz="2400" b="1" i="0" u="none" strike="noStrike" baseline="0">
                <a:latin typeface="Tenorite" panose="00000500000000000000" pitchFamily="2" charset="0"/>
              </a:rPr>
              <a:t> Council</a:t>
            </a:r>
          </a:p>
          <a:p>
            <a:pPr marL="342900" indent="-342900" algn="l">
              <a:spcBef>
                <a:spcPts val="1400"/>
              </a:spcBef>
              <a:buFont typeface="Arial" panose="020B0604020202020204" pitchFamily="34" charset="0"/>
              <a:buChar char="•"/>
            </a:pPr>
            <a:r>
              <a:rPr lang="en-US" sz="2400" b="1">
                <a:latin typeface="Tenorite" panose="00000500000000000000" pitchFamily="2" charset="0"/>
              </a:rPr>
              <a:t>Transparent</a:t>
            </a:r>
            <a:r>
              <a:rPr lang="en-US" sz="2400">
                <a:latin typeface="Tenorite" panose="00000500000000000000" pitchFamily="2" charset="0"/>
              </a:rPr>
              <a:t> reporting of data balanced with </a:t>
            </a:r>
            <a:r>
              <a:rPr lang="en-US" sz="2400" b="1">
                <a:latin typeface="Tenorite" panose="00000500000000000000" pitchFamily="2" charset="0"/>
              </a:rPr>
              <a:t>confidentiality for personal information</a:t>
            </a:r>
          </a:p>
          <a:p>
            <a:pPr marL="342900" indent="-342900">
              <a:spcBef>
                <a:spcPts val="1400"/>
              </a:spcBef>
              <a:buFont typeface="Arial" panose="020B0604020202020204" pitchFamily="34" charset="0"/>
              <a:buChar char="•"/>
            </a:pPr>
            <a:r>
              <a:rPr lang="en-US" sz="2400">
                <a:latin typeface="Tenorite" panose="00000500000000000000" pitchFamily="2" charset="0"/>
              </a:rPr>
              <a:t>meetings </a:t>
            </a:r>
            <a:r>
              <a:rPr lang="en-US" sz="2400" b="1">
                <a:latin typeface="Tenorite" panose="00000500000000000000" pitchFamily="2" charset="0"/>
              </a:rPr>
              <a:t>open to the public</a:t>
            </a:r>
            <a:r>
              <a:rPr lang="en-US" sz="2400">
                <a:latin typeface="Tenorite" panose="00000500000000000000" pitchFamily="2" charset="0"/>
              </a:rPr>
              <a:t>, </a:t>
            </a:r>
            <a:r>
              <a:rPr lang="en-US" sz="2400">
                <a:latin typeface="+mn-lt"/>
              </a:rPr>
              <a:t>Hearings open to public when in compliance in state law</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7</a:t>
            </a:fld>
            <a:endParaRPr lang="en-ZA"/>
          </a:p>
        </p:txBody>
      </p:sp>
    </p:spTree>
    <p:extLst>
      <p:ext uri="{BB962C8B-B14F-4D97-AF65-F5344CB8AC3E}">
        <p14:creationId xmlns:p14="http://schemas.microsoft.com/office/powerpoint/2010/main" val="402939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1F3846-F9CB-BEF8-24E7-4EEC95CD48CB}"/>
              </a:ext>
            </a:extLst>
          </p:cNvPr>
          <p:cNvSpPr>
            <a:spLocks noGrp="1"/>
          </p:cNvSpPr>
          <p:nvPr>
            <p:ph type="ctrTitle"/>
          </p:nvPr>
        </p:nvSpPr>
        <p:spPr>
          <a:xfrm>
            <a:off x="6991349" y="2571235"/>
            <a:ext cx="4657725" cy="1715531"/>
          </a:xfrm>
        </p:spPr>
        <p:txBody>
          <a:bodyPr/>
          <a:lstStyle/>
          <a:p>
            <a:r>
              <a:rPr lang="en-US"/>
              <a:t>The Police accountability commission’s Process</a:t>
            </a:r>
          </a:p>
        </p:txBody>
      </p:sp>
      <p:sp>
        <p:nvSpPr>
          <p:cNvPr id="11" name="Slide Number Placeholder 10">
            <a:extLst>
              <a:ext uri="{FF2B5EF4-FFF2-40B4-BE49-F238E27FC236}">
                <a16:creationId xmlns:a16="http://schemas.microsoft.com/office/drawing/2014/main" id="{6731C714-54CC-31FC-77D0-DF472D897FEB}"/>
              </a:ext>
            </a:extLst>
          </p:cNvPr>
          <p:cNvSpPr>
            <a:spLocks noGrp="1"/>
          </p:cNvSpPr>
          <p:nvPr>
            <p:ph type="sldNum" sz="quarter" idx="4294967295"/>
          </p:nvPr>
        </p:nvSpPr>
        <p:spPr>
          <a:xfrm>
            <a:off x="11649075" y="6356350"/>
            <a:ext cx="542925" cy="365125"/>
          </a:xfrm>
        </p:spPr>
        <p:txBody>
          <a:bodyPr/>
          <a:lstStyle/>
          <a:p>
            <a:fld id="{B5CEABB6-07DC-46E8-9B57-56EC44A396E5}" type="slidenum">
              <a:rPr lang="en-US" smtClean="0"/>
              <a:t>8</a:t>
            </a:fld>
            <a:endParaRPr lang="en-US"/>
          </a:p>
        </p:txBody>
      </p:sp>
    </p:spTree>
    <p:extLst>
      <p:ext uri="{BB962C8B-B14F-4D97-AF65-F5344CB8AC3E}">
        <p14:creationId xmlns:p14="http://schemas.microsoft.com/office/powerpoint/2010/main" val="299160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099282" cy="3670036"/>
          </a:xfrm>
        </p:spPr>
        <p:txBody>
          <a:bodyPr>
            <a:normAutofit/>
          </a:bodyPr>
          <a:lstStyle/>
          <a:p>
            <a:r>
              <a:rPr lang="en-ZA"/>
              <a:t>Tasks City Council assigned to the PAC </a:t>
            </a:r>
            <a:br>
              <a:rPr lang="en-ZA"/>
            </a:br>
            <a:br>
              <a:rPr lang="en-ZA"/>
            </a:br>
            <a:endParaRPr lang="en-ZA"/>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4698610" y="544777"/>
            <a:ext cx="6655190" cy="5462127"/>
          </a:xfrm>
        </p:spPr>
        <p:txBody>
          <a:bodyPr vert="horz" lIns="91440" tIns="45720" rIns="91440" bIns="45720" rtlCol="0" anchor="t">
            <a:noAutofit/>
          </a:bodyPr>
          <a:lstStyle/>
          <a:p>
            <a:pPr marL="457200" indent="-457200">
              <a:lnSpc>
                <a:spcPct val="150000"/>
              </a:lnSpc>
              <a:buFont typeface="Arial" panose="020B0604020202020204" pitchFamily="34" charset="0"/>
              <a:buChar char="•"/>
            </a:pPr>
            <a:r>
              <a:rPr lang="en-US" sz="2400" cap="all">
                <a:latin typeface="+mn-lt"/>
              </a:rPr>
              <a:t>Develop a framework that complies with the Charter / law</a:t>
            </a:r>
          </a:p>
          <a:p>
            <a:pPr marL="457200" indent="-457200">
              <a:lnSpc>
                <a:spcPct val="150000"/>
              </a:lnSpc>
              <a:buFont typeface="Arial" panose="020B0604020202020204" pitchFamily="34" charset="0"/>
              <a:buChar char="•"/>
            </a:pPr>
            <a:r>
              <a:rPr lang="en-US" sz="2400">
                <a:latin typeface="+mn-lt"/>
              </a:rPr>
              <a:t>Build out the framework, including charter questions </a:t>
            </a:r>
            <a:br>
              <a:rPr lang="en-US" sz="2400">
                <a:latin typeface="+mn-lt"/>
              </a:rPr>
            </a:br>
            <a:r>
              <a:rPr lang="en-US" sz="2400">
                <a:latin typeface="+mn-lt"/>
              </a:rPr>
              <a:t>(“as specified in city code”)</a:t>
            </a:r>
            <a:endParaRPr lang="en-US" sz="2400" cap="all">
              <a:latin typeface="+mn-lt"/>
            </a:endParaRPr>
          </a:p>
          <a:p>
            <a:pPr marL="457200" indent="-457200">
              <a:lnSpc>
                <a:spcPct val="150000"/>
              </a:lnSpc>
              <a:buFont typeface="Arial" panose="020B0604020202020204" pitchFamily="34" charset="0"/>
              <a:buChar char="•"/>
            </a:pPr>
            <a:r>
              <a:rPr lang="en-US" sz="2400">
                <a:latin typeface="+mn-lt"/>
              </a:rPr>
              <a:t>Council resolution 37527</a:t>
            </a:r>
          </a:p>
          <a:p>
            <a:pPr marL="457200" indent="-457200">
              <a:lnSpc>
                <a:spcPct val="150000"/>
              </a:lnSpc>
              <a:buFont typeface="Arial" panose="020B0604020202020204" pitchFamily="34" charset="0"/>
              <a:buChar char="•"/>
            </a:pPr>
            <a:r>
              <a:rPr lang="en-US" sz="2400" cap="all">
                <a:latin typeface="+mn-lt"/>
              </a:rPr>
              <a:t>Council Resolution 37548 (with detailed scope of work as exhibit)</a:t>
            </a:r>
            <a:endParaRPr lang="en-US" cap="all"/>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p:txBody>
          <a:bodyPr/>
          <a:lstStyle/>
          <a:p>
            <a:fld id="{19B51A1E-902D-48AF-9020-955120F399B6}" type="slidenum">
              <a:rPr lang="en-ZA" smtClean="0"/>
              <a:pPr/>
              <a:t>9</a:t>
            </a:fld>
            <a:endParaRPr lang="en-ZA"/>
          </a:p>
        </p:txBody>
      </p:sp>
    </p:spTree>
    <p:extLst>
      <p:ext uri="{BB962C8B-B14F-4D97-AF65-F5344CB8AC3E}">
        <p14:creationId xmlns:p14="http://schemas.microsoft.com/office/powerpoint/2010/main" val="2984879319"/>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light pitch_tm56180624_Win32_LW_SL_v3" id="{5A4404DB-4ECC-4373-8C35-B428B8CCB737}" vid="{DB02F28E-0C23-47F0-A348-62748A79E2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BB602D69CBE642BA21B222790989B5" ma:contentTypeVersion="13" ma:contentTypeDescription="Create a new document." ma:contentTypeScope="" ma:versionID="d509eb50cb4c7be0c392cc0f798af08a">
  <xsd:schema xmlns:xsd="http://www.w3.org/2001/XMLSchema" xmlns:xs="http://www.w3.org/2001/XMLSchema" xmlns:p="http://schemas.microsoft.com/office/2006/metadata/properties" xmlns:ns2="6b3fd8cf-0ed7-4f62-b466-b80512f57925" xmlns:ns3="438298b2-98aa-4b5c-88d7-9ad414e6d341" targetNamespace="http://schemas.microsoft.com/office/2006/metadata/properties" ma:root="true" ma:fieldsID="3d68bd71d3b4a66e8bb71423047e5aff" ns2:_="" ns3:_="">
    <xsd:import namespace="6b3fd8cf-0ed7-4f62-b466-b80512f57925"/>
    <xsd:import namespace="438298b2-98aa-4b5c-88d7-9ad414e6d3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fd8cf-0ed7-4f62-b466-b80512f57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5effce1-26ce-465d-98f3-ca32301bc2e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8298b2-98aa-4b5c-88d7-9ad414e6d3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2eb21cd-d966-45e8-a33e-ffd897f14410}" ma:internalName="TaxCatchAll" ma:showField="CatchAllData" ma:web="438298b2-98aa-4b5c-88d7-9ad414e6d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38298b2-98aa-4b5c-88d7-9ad414e6d341" xsi:nil="true"/>
    <lcf76f155ced4ddcb4097134ff3c332f xmlns="6b3fd8cf-0ed7-4f62-b466-b80512f57925">
      <Terms xmlns="http://schemas.microsoft.com/office/infopath/2007/PartnerControls"/>
    </lcf76f155ced4ddcb4097134ff3c332f>
    <SharedWithUsers xmlns="438298b2-98aa-4b5c-88d7-9ad414e6d341">
      <UserInfo>
        <DisplayName>Perez, Elisabeth</DisplayName>
        <AccountId>32</AccountId>
        <AccountType/>
      </UserInfo>
      <UserInfo>
        <DisplayName>Kanal, Sameer</DisplayName>
        <AccountId>12</AccountId>
        <AccountType/>
      </UserInfo>
    </SharedWithUsers>
  </documentManagement>
</p:properties>
</file>

<file path=customXml/itemProps1.xml><?xml version="1.0" encoding="utf-8"?>
<ds:datastoreItem xmlns:ds="http://schemas.openxmlformats.org/officeDocument/2006/customXml" ds:itemID="{42BC90D6-94CF-42F7-AAC4-9CF6824C54D5}">
  <ds:schemaRefs>
    <ds:schemaRef ds:uri="http://schemas.microsoft.com/sharepoint/v3/contenttype/forms"/>
  </ds:schemaRefs>
</ds:datastoreItem>
</file>

<file path=customXml/itemProps2.xml><?xml version="1.0" encoding="utf-8"?>
<ds:datastoreItem xmlns:ds="http://schemas.openxmlformats.org/officeDocument/2006/customXml" ds:itemID="{3440568D-9323-4793-85B9-11528642AE94}">
  <ds:schemaRefs>
    <ds:schemaRef ds:uri="438298b2-98aa-4b5c-88d7-9ad414e6d341"/>
    <ds:schemaRef ds:uri="6b3fd8cf-0ed7-4f62-b466-b80512f579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97B18F-50BC-4F30-8373-93489E845F83}">
  <ds:schemaRefs>
    <ds:schemaRef ds:uri="6b3fd8cf-0ed7-4f62-b466-b80512f5792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38298b2-98aa-4b5c-88d7-9ad414e6d341"/>
    <ds:schemaRef ds:uri="http://www.w3.org/XML/1998/namespace"/>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TM03457491[[fn=Metropolitan]]</Template>
  <TotalTime>0</TotalTime>
  <Words>3023</Words>
  <Application>Microsoft Office PowerPoint</Application>
  <PresentationFormat>Widescreen</PresentationFormat>
  <Paragraphs>438</Paragraphs>
  <Slides>60</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6" baseType="lpstr">
      <vt:lpstr>Arial</vt:lpstr>
      <vt:lpstr>Calibri</vt:lpstr>
      <vt:lpstr>Open Sans</vt:lpstr>
      <vt:lpstr>Tenorite</vt:lpstr>
      <vt:lpstr>Monoline</vt:lpstr>
      <vt:lpstr>Acrobat Document</vt:lpstr>
      <vt:lpstr>City of Portland Police Accountability Commission</vt:lpstr>
      <vt:lpstr>PAC Final Documents</vt:lpstr>
      <vt:lpstr>What we’ll cover today</vt:lpstr>
      <vt:lpstr>context</vt:lpstr>
      <vt:lpstr>Overview</vt:lpstr>
      <vt:lpstr>Overview  </vt:lpstr>
      <vt:lpstr>Overview</vt:lpstr>
      <vt:lpstr>The Police accountability commission’s Process</vt:lpstr>
      <vt:lpstr>Tasks City Council assigned to the PAC   </vt:lpstr>
      <vt:lpstr>Tasks City Council assigned to the PAC   </vt:lpstr>
      <vt:lpstr>CHARTER 2-10</vt:lpstr>
      <vt:lpstr>Pac meetings &amp; Community Engagement  </vt:lpstr>
      <vt:lpstr>Barriers to police accountability in current system   </vt:lpstr>
      <vt:lpstr>Best Practices from the current system  </vt:lpstr>
      <vt:lpstr>Research conducted by the PAC  </vt:lpstr>
      <vt:lpstr>Independent Judgment</vt:lpstr>
      <vt:lpstr>Part of the City Government  </vt:lpstr>
      <vt:lpstr>What the New System will Do </vt:lpstr>
      <vt:lpstr>Access to Information</vt:lpstr>
      <vt:lpstr>City Charter 2-10</vt:lpstr>
      <vt:lpstr>Access to Information</vt:lpstr>
      <vt:lpstr>Administrative investigations</vt:lpstr>
      <vt:lpstr>Accountability definition</vt:lpstr>
      <vt:lpstr>Charter 2-10</vt:lpstr>
      <vt:lpstr>Administrative investigations</vt:lpstr>
      <vt:lpstr>Administrative investigations</vt:lpstr>
      <vt:lpstr>Administrative investigations</vt:lpstr>
      <vt:lpstr>Administrative investigations</vt:lpstr>
      <vt:lpstr>Administrative investigations</vt:lpstr>
      <vt:lpstr>Administrative investigations</vt:lpstr>
      <vt:lpstr>Administrative investigations</vt:lpstr>
      <vt:lpstr>Structural Oversight</vt:lpstr>
      <vt:lpstr>Charter 2-10</vt:lpstr>
      <vt:lpstr>Structural Oversight</vt:lpstr>
      <vt:lpstr>How the new system is set up</vt:lpstr>
      <vt:lpstr>Board Membership</vt:lpstr>
      <vt:lpstr>Charter 2-10</vt:lpstr>
      <vt:lpstr>Board Membership</vt:lpstr>
      <vt:lpstr>Full Board decisions   vs.  smaller-group decisions:</vt:lpstr>
      <vt:lpstr>SUPPORTING VOLUNTEERS</vt:lpstr>
      <vt:lpstr>Member support</vt:lpstr>
      <vt:lpstr>Oversight Staff: The Office of Community-based Police Accountability</vt:lpstr>
      <vt:lpstr>Charter 2-10</vt:lpstr>
      <vt:lpstr>Director &amp; staff</vt:lpstr>
      <vt:lpstr>Reporting and Transparency</vt:lpstr>
      <vt:lpstr>Charter 2-10</vt:lpstr>
      <vt:lpstr>Reporting and Transparency</vt:lpstr>
      <vt:lpstr>CBPA &amp; OCPA in the Broader System of Government</vt:lpstr>
      <vt:lpstr>Implementation</vt:lpstr>
      <vt:lpstr>PowerPoint Presentation</vt:lpstr>
      <vt:lpstr>Transition Plan</vt:lpstr>
      <vt:lpstr>Transition Plan</vt:lpstr>
      <vt:lpstr>Transition Plan</vt:lpstr>
      <vt:lpstr>Legitimacy, Fairness, and Effectiveness</vt:lpstr>
      <vt:lpstr>CONCLUSION</vt:lpstr>
      <vt:lpstr>Q &amp; A</vt:lpstr>
      <vt:lpstr>Slides below this are extras</vt:lpstr>
      <vt:lpstr>current system</vt:lpstr>
      <vt:lpstr>What is the police accountability commission? </vt:lpstr>
      <vt:lpstr>Who the Police Accountability Commission has heard from and Met with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Portland Police Accountability Commission</dc:title>
  <dc:creator>Police Accountability Commission</dc:creator>
  <cp:lastModifiedBy>PAC Staff</cp:lastModifiedBy>
  <cp:revision>1</cp:revision>
  <dcterms:created xsi:type="dcterms:W3CDTF">2021-12-13T01:46:16Z</dcterms:created>
  <dcterms:modified xsi:type="dcterms:W3CDTF">2023-09-21T17:23:13Z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0x0101001BBB602D69CBE642BA21B222790989B5</vt:lpwstr>
  </property>
  <property fmtid="{D5CDD505-2E9C-101B-9397-08002B2CF9AE}" pid="3" name="MediaServiceImageTags">
    <vt:lpwstr/>
  </property>
</Properties>
</file>