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6" r:id="rId4"/>
  </p:sldMasterIdLst>
  <p:notesMasterIdLst>
    <p:notesMasterId r:id="rId9"/>
  </p:notesMasterIdLst>
  <p:handoutMasterIdLst>
    <p:handoutMasterId r:id="rId10"/>
  </p:handoutMasterIdLst>
  <p:sldIdLst>
    <p:sldId id="256" r:id="rId5"/>
    <p:sldId id="520" r:id="rId6"/>
    <p:sldId id="638" r:id="rId7"/>
    <p:sldId id="5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Community Safety Division Proposal" initials="CSD" lastIdx="1" clrIdx="3">
    <p:extLst>
      <p:ext uri="{19B8F6BF-5375-455C-9EA6-DF929625EA0E}">
        <p15:presenceInfo xmlns:p15="http://schemas.microsoft.com/office/powerpoint/2012/main" userId="Community Safety Division Propos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B1FD"/>
    <a:srgbClr val="F27A7A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E1840-B9B0-48D7-8DBC-48EED8A033AF}" v="11" dt="2023-06-28T07:02:14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12" y="8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al, Sameer" userId="24eadc89-10f1-4b66-93ac-2a47f303367a" providerId="ADAL" clId="{F7C5D328-7F39-48C3-BC66-F5D1B96E5CCA}"/>
    <pc:docChg chg="undo custSel addSld delSld modSld sldOrd">
      <pc:chgData name="Kanal, Sameer" userId="24eadc89-10f1-4b66-93ac-2a47f303367a" providerId="ADAL" clId="{F7C5D328-7F39-48C3-BC66-F5D1B96E5CCA}" dt="2022-12-06T02:56:40.078" v="1545" actId="6549"/>
      <pc:docMkLst>
        <pc:docMk/>
      </pc:docMkLst>
      <pc:sldChg chg="modSp mod">
        <pc:chgData name="Kanal, Sameer" userId="24eadc89-10f1-4b66-93ac-2a47f303367a" providerId="ADAL" clId="{F7C5D328-7F39-48C3-BC66-F5D1B96E5CCA}" dt="2022-12-06T02:53:11.936" v="1490" actId="20577"/>
        <pc:sldMkLst>
          <pc:docMk/>
          <pc:sldMk cId="1642425379" sldId="256"/>
        </pc:sldMkLst>
        <pc:spChg chg="mod">
          <ac:chgData name="Kanal, Sameer" userId="24eadc89-10f1-4b66-93ac-2a47f303367a" providerId="ADAL" clId="{F7C5D328-7F39-48C3-BC66-F5D1B96E5CCA}" dt="2022-12-06T02:53:11.936" v="1490" actId="20577"/>
          <ac:spMkLst>
            <pc:docMk/>
            <pc:sldMk cId="1642425379" sldId="256"/>
            <ac:spMk id="3" creationId="{1901B20D-4C28-4DA3-ABBD-718C22A5E58B}"/>
          </ac:spMkLst>
        </pc:spChg>
      </pc:sldChg>
      <pc:sldChg chg="modSp mod">
        <pc:chgData name="Kanal, Sameer" userId="24eadc89-10f1-4b66-93ac-2a47f303367a" providerId="ADAL" clId="{F7C5D328-7F39-48C3-BC66-F5D1B96E5CCA}" dt="2022-12-06T02:53:26.112" v="1492" actId="113"/>
        <pc:sldMkLst>
          <pc:docMk/>
          <pc:sldMk cId="146732279" sldId="364"/>
        </pc:sldMkLst>
        <pc:spChg chg="mod">
          <ac:chgData name="Kanal, Sameer" userId="24eadc89-10f1-4b66-93ac-2a47f303367a" providerId="ADAL" clId="{F7C5D328-7F39-48C3-BC66-F5D1B96E5CCA}" dt="2022-12-06T02:53:26.112" v="1492" actId="113"/>
          <ac:spMkLst>
            <pc:docMk/>
            <pc:sldMk cId="146732279" sldId="364"/>
            <ac:spMk id="14" creationId="{25FDC864-5275-4F5C-882B-C7D470099125}"/>
          </ac:spMkLst>
        </pc:spChg>
      </pc:sldChg>
      <pc:sldChg chg="del">
        <pc:chgData name="Kanal, Sameer" userId="24eadc89-10f1-4b66-93ac-2a47f303367a" providerId="ADAL" clId="{F7C5D328-7F39-48C3-BC66-F5D1B96E5CCA}" dt="2022-12-05T23:48:42.637" v="1113" actId="47"/>
        <pc:sldMkLst>
          <pc:docMk/>
          <pc:sldMk cId="151484390" sldId="419"/>
        </pc:sldMkLst>
      </pc:sldChg>
      <pc:sldChg chg="addSp modSp mod">
        <pc:chgData name="Kanal, Sameer" userId="24eadc89-10f1-4b66-93ac-2a47f303367a" providerId="ADAL" clId="{F7C5D328-7F39-48C3-BC66-F5D1B96E5CCA}" dt="2022-12-06T02:55:38.231" v="1535" actId="20577"/>
        <pc:sldMkLst>
          <pc:docMk/>
          <pc:sldMk cId="3094822205" sldId="469"/>
        </pc:sldMkLst>
        <pc:spChg chg="mod">
          <ac:chgData name="Kanal, Sameer" userId="24eadc89-10f1-4b66-93ac-2a47f303367a" providerId="ADAL" clId="{F7C5D328-7F39-48C3-BC66-F5D1B96E5CCA}" dt="2022-12-05T23:47:23.496" v="738" actId="1035"/>
          <ac:spMkLst>
            <pc:docMk/>
            <pc:sldMk cId="3094822205" sldId="469"/>
            <ac:spMk id="8" creationId="{7DA1202C-AA8E-45A8-9F99-78A108C891C6}"/>
          </ac:spMkLst>
        </pc:spChg>
        <pc:spChg chg="mod">
          <ac:chgData name="Kanal, Sameer" userId="24eadc89-10f1-4b66-93ac-2a47f303367a" providerId="ADAL" clId="{F7C5D328-7F39-48C3-BC66-F5D1B96E5CCA}" dt="2022-12-05T23:47:19.988" v="735" actId="1035"/>
          <ac:spMkLst>
            <pc:docMk/>
            <pc:sldMk cId="3094822205" sldId="469"/>
            <ac:spMk id="9" creationId="{31D47AF2-3825-4EA9-A8F9-34A90B45F3F2}"/>
          </ac:spMkLst>
        </pc:spChg>
        <pc:spChg chg="add mod">
          <ac:chgData name="Kanal, Sameer" userId="24eadc89-10f1-4b66-93ac-2a47f303367a" providerId="ADAL" clId="{F7C5D328-7F39-48C3-BC66-F5D1B96E5CCA}" dt="2022-12-05T23:48:19.286" v="1062" actId="1035"/>
          <ac:spMkLst>
            <pc:docMk/>
            <pc:sldMk cId="3094822205" sldId="469"/>
            <ac:spMk id="10" creationId="{BC250E32-5F3B-45BB-B967-BA6B4FEA78FA}"/>
          </ac:spMkLst>
        </pc:spChg>
        <pc:spChg chg="add mod">
          <ac:chgData name="Kanal, Sameer" userId="24eadc89-10f1-4b66-93ac-2a47f303367a" providerId="ADAL" clId="{F7C5D328-7F39-48C3-BC66-F5D1B96E5CCA}" dt="2022-12-05T23:48:19.286" v="1062" actId="1035"/>
          <ac:spMkLst>
            <pc:docMk/>
            <pc:sldMk cId="3094822205" sldId="469"/>
            <ac:spMk id="11" creationId="{86B6F2E2-6FDC-435D-88C6-A37D0D44AF40}"/>
          </ac:spMkLst>
        </pc:spChg>
        <pc:spChg chg="mod">
          <ac:chgData name="Kanal, Sameer" userId="24eadc89-10f1-4b66-93ac-2a47f303367a" providerId="ADAL" clId="{F7C5D328-7F39-48C3-BC66-F5D1B96E5CCA}" dt="2022-12-05T23:48:19.286" v="1062" actId="1035"/>
          <ac:spMkLst>
            <pc:docMk/>
            <pc:sldMk cId="3094822205" sldId="469"/>
            <ac:spMk id="15" creationId="{4D9389B9-D6F4-4244-A52D-D1CB376B8955}"/>
          </ac:spMkLst>
        </pc:spChg>
        <pc:spChg chg="mod">
          <ac:chgData name="Kanal, Sameer" userId="24eadc89-10f1-4b66-93ac-2a47f303367a" providerId="ADAL" clId="{F7C5D328-7F39-48C3-BC66-F5D1B96E5CCA}" dt="2022-12-06T02:55:38.231" v="1535" actId="20577"/>
          <ac:spMkLst>
            <pc:docMk/>
            <pc:sldMk cId="3094822205" sldId="469"/>
            <ac:spMk id="16" creationId="{06745816-3EA0-439F-B3C8-D8B26D04513D}"/>
          </ac:spMkLst>
        </pc:spChg>
        <pc:spChg chg="mod">
          <ac:chgData name="Kanal, Sameer" userId="24eadc89-10f1-4b66-93ac-2a47f303367a" providerId="ADAL" clId="{F7C5D328-7F39-48C3-BC66-F5D1B96E5CCA}" dt="2022-12-05T23:47:36.883" v="758" actId="1036"/>
          <ac:spMkLst>
            <pc:docMk/>
            <pc:sldMk cId="3094822205" sldId="469"/>
            <ac:spMk id="32" creationId="{48C4F64B-7FD1-429F-B094-B001779EE962}"/>
          </ac:spMkLst>
        </pc:spChg>
        <pc:spChg chg="mod">
          <ac:chgData name="Kanal, Sameer" userId="24eadc89-10f1-4b66-93ac-2a47f303367a" providerId="ADAL" clId="{F7C5D328-7F39-48C3-BC66-F5D1B96E5CCA}" dt="2022-12-05T23:47:36.883" v="758" actId="1036"/>
          <ac:spMkLst>
            <pc:docMk/>
            <pc:sldMk cId="3094822205" sldId="469"/>
            <ac:spMk id="33" creationId="{4C803855-E459-41E7-ACC1-C96646D64A0A}"/>
          </ac:spMkLst>
        </pc:spChg>
      </pc:sldChg>
      <pc:sldChg chg="del">
        <pc:chgData name="Kanal, Sameer" userId="24eadc89-10f1-4b66-93ac-2a47f303367a" providerId="ADAL" clId="{F7C5D328-7F39-48C3-BC66-F5D1B96E5CCA}" dt="2022-12-05T23:48:24.420" v="1063" actId="2696"/>
        <pc:sldMkLst>
          <pc:docMk/>
          <pc:sldMk cId="338027826" sldId="471"/>
        </pc:sldMkLst>
      </pc:sldChg>
      <pc:sldChg chg="modSp mod">
        <pc:chgData name="Kanal, Sameer" userId="24eadc89-10f1-4b66-93ac-2a47f303367a" providerId="ADAL" clId="{F7C5D328-7F39-48C3-BC66-F5D1B96E5CCA}" dt="2022-12-06T02:56:40.078" v="1545" actId="6549"/>
        <pc:sldMkLst>
          <pc:docMk/>
          <pc:sldMk cId="3544617819" sldId="481"/>
        </pc:sldMkLst>
        <pc:spChg chg="mod">
          <ac:chgData name="Kanal, Sameer" userId="24eadc89-10f1-4b66-93ac-2a47f303367a" providerId="ADAL" clId="{F7C5D328-7F39-48C3-BC66-F5D1B96E5CCA}" dt="2022-12-06T02:56:40.078" v="1545" actId="6549"/>
          <ac:spMkLst>
            <pc:docMk/>
            <pc:sldMk cId="3544617819" sldId="481"/>
            <ac:spMk id="5" creationId="{6A364F09-9BE0-4D48-A520-FB27955958E5}"/>
          </ac:spMkLst>
        </pc:spChg>
      </pc:sldChg>
      <pc:sldChg chg="modSp mod">
        <pc:chgData name="Kanal, Sameer" userId="24eadc89-10f1-4b66-93ac-2a47f303367a" providerId="ADAL" clId="{F7C5D328-7F39-48C3-BC66-F5D1B96E5CCA}" dt="2022-12-06T02:55:24.897" v="1525" actId="20577"/>
        <pc:sldMkLst>
          <pc:docMk/>
          <pc:sldMk cId="2220965827" sldId="484"/>
        </pc:sldMkLst>
        <pc:spChg chg="mod">
          <ac:chgData name="Kanal, Sameer" userId="24eadc89-10f1-4b66-93ac-2a47f303367a" providerId="ADAL" clId="{F7C5D328-7F39-48C3-BC66-F5D1B96E5CCA}" dt="2022-12-06T02:55:24.897" v="1525" actId="20577"/>
          <ac:spMkLst>
            <pc:docMk/>
            <pc:sldMk cId="2220965827" sldId="484"/>
            <ac:spMk id="17" creationId="{670D4637-C0FD-4986-81AD-ADBEF3E96F27}"/>
          </ac:spMkLst>
        </pc:spChg>
      </pc:sldChg>
      <pc:sldChg chg="addSp modSp mod">
        <pc:chgData name="Kanal, Sameer" userId="24eadc89-10f1-4b66-93ac-2a47f303367a" providerId="ADAL" clId="{F7C5D328-7F39-48C3-BC66-F5D1B96E5CCA}" dt="2022-12-06T02:54:18.005" v="1500" actId="1038"/>
        <pc:sldMkLst>
          <pc:docMk/>
          <pc:sldMk cId="2816653049" sldId="509"/>
        </pc:sldMkLst>
        <pc:spChg chg="mod">
          <ac:chgData name="Kanal, Sameer" userId="24eadc89-10f1-4b66-93ac-2a47f303367a" providerId="ADAL" clId="{F7C5D328-7F39-48C3-BC66-F5D1B96E5CCA}" dt="2022-12-05T23:43:32.865" v="6"/>
          <ac:spMkLst>
            <pc:docMk/>
            <pc:sldMk cId="2816653049" sldId="509"/>
            <ac:spMk id="4" creationId="{192E01D0-C57A-4AE9-B422-ACCAD2C4A909}"/>
          </ac:spMkLst>
        </pc:spChg>
        <pc:spChg chg="mod">
          <ac:chgData name="Kanal, Sameer" userId="24eadc89-10f1-4b66-93ac-2a47f303367a" providerId="ADAL" clId="{F7C5D328-7F39-48C3-BC66-F5D1B96E5CCA}" dt="2022-12-05T23:44:14.946" v="59" actId="20577"/>
          <ac:spMkLst>
            <pc:docMk/>
            <pc:sldMk cId="2816653049" sldId="509"/>
            <ac:spMk id="5" creationId="{EAFCC112-9417-40D5-92D1-F928F540E0A9}"/>
          </ac:spMkLst>
        </pc:spChg>
        <pc:spChg chg="mod">
          <ac:chgData name="Kanal, Sameer" userId="24eadc89-10f1-4b66-93ac-2a47f303367a" providerId="ADAL" clId="{F7C5D328-7F39-48C3-BC66-F5D1B96E5CCA}" dt="2022-12-05T23:44:28.956" v="62" actId="208"/>
          <ac:spMkLst>
            <pc:docMk/>
            <pc:sldMk cId="2816653049" sldId="509"/>
            <ac:spMk id="29" creationId="{D8D9B573-E17A-49F8-9039-4227AF03272E}"/>
          </ac:spMkLst>
        </pc:spChg>
        <pc:spChg chg="mod">
          <ac:chgData name="Kanal, Sameer" userId="24eadc89-10f1-4b66-93ac-2a47f303367a" providerId="ADAL" clId="{F7C5D328-7F39-48C3-BC66-F5D1B96E5CCA}" dt="2022-12-05T23:43:25.585" v="0"/>
          <ac:spMkLst>
            <pc:docMk/>
            <pc:sldMk cId="2816653049" sldId="509"/>
            <ac:spMk id="30" creationId="{29808011-0182-451D-A5EB-2452F64CD36E}"/>
          </ac:spMkLst>
        </pc:spChg>
        <pc:spChg chg="mod">
          <ac:chgData name="Kanal, Sameer" userId="24eadc89-10f1-4b66-93ac-2a47f303367a" providerId="ADAL" clId="{F7C5D328-7F39-48C3-BC66-F5D1B96E5CCA}" dt="2022-12-05T23:44:00.311" v="42"/>
          <ac:spMkLst>
            <pc:docMk/>
            <pc:sldMk cId="2816653049" sldId="509"/>
            <ac:spMk id="31" creationId="{C4D5E6F2-4984-41CF-A607-561024985136}"/>
          </ac:spMkLst>
        </pc:spChg>
        <pc:spChg chg="mod">
          <ac:chgData name="Kanal, Sameer" userId="24eadc89-10f1-4b66-93ac-2a47f303367a" providerId="ADAL" clId="{F7C5D328-7F39-48C3-BC66-F5D1B96E5CCA}" dt="2022-12-05T23:43:28.395" v="3"/>
          <ac:spMkLst>
            <pc:docMk/>
            <pc:sldMk cId="2816653049" sldId="509"/>
            <ac:spMk id="32" creationId="{74309EBB-6749-4115-B0AF-EC4A15B88693}"/>
          </ac:spMkLst>
        </pc:spChg>
        <pc:spChg chg="mod">
          <ac:chgData name="Kanal, Sameer" userId="24eadc89-10f1-4b66-93ac-2a47f303367a" providerId="ADAL" clId="{F7C5D328-7F39-48C3-BC66-F5D1B96E5CCA}" dt="2022-12-05T23:43:29.794" v="4"/>
          <ac:spMkLst>
            <pc:docMk/>
            <pc:sldMk cId="2816653049" sldId="509"/>
            <ac:spMk id="33" creationId="{3441C19E-20BB-4A10-9CFA-D7C9DE6B4F00}"/>
          </ac:spMkLst>
        </pc:spChg>
        <pc:spChg chg="mod">
          <ac:chgData name="Kanal, Sameer" userId="24eadc89-10f1-4b66-93ac-2a47f303367a" providerId="ADAL" clId="{F7C5D328-7F39-48C3-BC66-F5D1B96E5CCA}" dt="2022-12-05T23:43:31.348" v="5"/>
          <ac:spMkLst>
            <pc:docMk/>
            <pc:sldMk cId="2816653049" sldId="509"/>
            <ac:spMk id="34" creationId="{8A12BF7B-4ED9-4E8D-A967-371231BC1A10}"/>
          </ac:spMkLst>
        </pc:spChg>
        <pc:spChg chg="mod">
          <ac:chgData name="Kanal, Sameer" userId="24eadc89-10f1-4b66-93ac-2a47f303367a" providerId="ADAL" clId="{F7C5D328-7F39-48C3-BC66-F5D1B96E5CCA}" dt="2022-12-05T23:44:04.098" v="45"/>
          <ac:spMkLst>
            <pc:docMk/>
            <pc:sldMk cId="2816653049" sldId="509"/>
            <ac:spMk id="35" creationId="{D24FE2AA-03F7-4BB2-A8AD-25E3344D32F1}"/>
          </ac:spMkLst>
        </pc:spChg>
        <pc:spChg chg="mod">
          <ac:chgData name="Kanal, Sameer" userId="24eadc89-10f1-4b66-93ac-2a47f303367a" providerId="ADAL" clId="{F7C5D328-7F39-48C3-BC66-F5D1B96E5CCA}" dt="2022-12-05T23:44:01.423" v="43"/>
          <ac:spMkLst>
            <pc:docMk/>
            <pc:sldMk cId="2816653049" sldId="509"/>
            <ac:spMk id="36" creationId="{413BF199-AFBA-4E0C-8D09-53E6F07CBD3B}"/>
          </ac:spMkLst>
        </pc:spChg>
        <pc:spChg chg="mod">
          <ac:chgData name="Kanal, Sameer" userId="24eadc89-10f1-4b66-93ac-2a47f303367a" providerId="ADAL" clId="{F7C5D328-7F39-48C3-BC66-F5D1B96E5CCA}" dt="2022-12-05T23:44:51.275" v="77" actId="20577"/>
          <ac:spMkLst>
            <pc:docMk/>
            <pc:sldMk cId="2816653049" sldId="509"/>
            <ac:spMk id="37" creationId="{A47CCAD2-9864-4307-9FCC-BF2CD1367A61}"/>
          </ac:spMkLst>
        </pc:spChg>
        <pc:spChg chg="mod">
          <ac:chgData name="Kanal, Sameer" userId="24eadc89-10f1-4b66-93ac-2a47f303367a" providerId="ADAL" clId="{F7C5D328-7F39-48C3-BC66-F5D1B96E5CCA}" dt="2022-12-05T23:44:31.829" v="63" actId="208"/>
          <ac:spMkLst>
            <pc:docMk/>
            <pc:sldMk cId="2816653049" sldId="509"/>
            <ac:spMk id="38" creationId="{A10EBF10-67F8-429D-A3DB-A4D76EC16335}"/>
          </ac:spMkLst>
        </pc:spChg>
        <pc:spChg chg="mod">
          <ac:chgData name="Kanal, Sameer" userId="24eadc89-10f1-4b66-93ac-2a47f303367a" providerId="ADAL" clId="{F7C5D328-7F39-48C3-BC66-F5D1B96E5CCA}" dt="2022-12-05T23:44:20.363" v="60" actId="208"/>
          <ac:spMkLst>
            <pc:docMk/>
            <pc:sldMk cId="2816653049" sldId="509"/>
            <ac:spMk id="39" creationId="{81FBDA20-C538-4223-88DD-BABDD2CE9E82}"/>
          </ac:spMkLst>
        </pc:spChg>
        <pc:spChg chg="mod">
          <ac:chgData name="Kanal, Sameer" userId="24eadc89-10f1-4b66-93ac-2a47f303367a" providerId="ADAL" clId="{F7C5D328-7F39-48C3-BC66-F5D1B96E5CCA}" dt="2022-12-05T23:44:24.806" v="61" actId="208"/>
          <ac:spMkLst>
            <pc:docMk/>
            <pc:sldMk cId="2816653049" sldId="509"/>
            <ac:spMk id="40" creationId="{49E5C2A9-F1B4-45D2-93EE-C959C5C79795}"/>
          </ac:spMkLst>
        </pc:spChg>
        <pc:spChg chg="mod">
          <ac:chgData name="Kanal, Sameer" userId="24eadc89-10f1-4b66-93ac-2a47f303367a" providerId="ADAL" clId="{F7C5D328-7F39-48C3-BC66-F5D1B96E5CCA}" dt="2022-12-05T23:44:34.329" v="64" actId="208"/>
          <ac:spMkLst>
            <pc:docMk/>
            <pc:sldMk cId="2816653049" sldId="509"/>
            <ac:spMk id="41" creationId="{F67446DD-8BFC-4C74-A35A-A65552D38BA4}"/>
          </ac:spMkLst>
        </pc:spChg>
        <pc:spChg chg="mod">
          <ac:chgData name="Kanal, Sameer" userId="24eadc89-10f1-4b66-93ac-2a47f303367a" providerId="ADAL" clId="{F7C5D328-7F39-48C3-BC66-F5D1B96E5CCA}" dt="2022-12-06T02:54:02.703" v="1497" actId="1076"/>
          <ac:spMkLst>
            <pc:docMk/>
            <pc:sldMk cId="2816653049" sldId="509"/>
            <ac:spMk id="42" creationId="{2435D1F4-C067-4FCC-A1A0-1B58C9139055}"/>
          </ac:spMkLst>
        </pc:spChg>
        <pc:spChg chg="mod">
          <ac:chgData name="Kanal, Sameer" userId="24eadc89-10f1-4b66-93ac-2a47f303367a" providerId="ADAL" clId="{F7C5D328-7F39-48C3-BC66-F5D1B96E5CCA}" dt="2022-12-05T23:44:43.208" v="73" actId="14100"/>
          <ac:spMkLst>
            <pc:docMk/>
            <pc:sldMk cId="2816653049" sldId="509"/>
            <ac:spMk id="44" creationId="{3941D11F-90BF-41BB-AB17-BC29BEA0DFB7}"/>
          </ac:spMkLst>
        </pc:spChg>
        <pc:spChg chg="mod">
          <ac:chgData name="Kanal, Sameer" userId="24eadc89-10f1-4b66-93ac-2a47f303367a" providerId="ADAL" clId="{F7C5D328-7F39-48C3-BC66-F5D1B96E5CCA}" dt="2022-12-06T02:53:37.068" v="1493" actId="14100"/>
          <ac:spMkLst>
            <pc:docMk/>
            <pc:sldMk cId="2816653049" sldId="509"/>
            <ac:spMk id="45" creationId="{D469B5F0-72A2-451B-A399-017335BB1D0C}"/>
          </ac:spMkLst>
        </pc:spChg>
        <pc:spChg chg="add mod">
          <ac:chgData name="Kanal, Sameer" userId="24eadc89-10f1-4b66-93ac-2a47f303367a" providerId="ADAL" clId="{F7C5D328-7F39-48C3-BC66-F5D1B96E5CCA}" dt="2022-12-05T23:43:27.010" v="2" actId="571"/>
          <ac:spMkLst>
            <pc:docMk/>
            <pc:sldMk cId="2816653049" sldId="509"/>
            <ac:spMk id="52" creationId="{9B5E58B5-9488-4E43-A5C5-74B154F0A336}"/>
          </ac:spMkLst>
        </pc:spChg>
        <pc:cxnChg chg="mod">
          <ac:chgData name="Kanal, Sameer" userId="24eadc89-10f1-4b66-93ac-2a47f303367a" providerId="ADAL" clId="{F7C5D328-7F39-48C3-BC66-F5D1B96E5CCA}" dt="2022-12-06T02:54:18.005" v="1500" actId="1038"/>
          <ac:cxnSpMkLst>
            <pc:docMk/>
            <pc:sldMk cId="2816653049" sldId="509"/>
            <ac:cxnSpMk id="46" creationId="{ABA0CA63-940B-401A-B5EB-07B5DE419EB7}"/>
          </ac:cxnSpMkLst>
        </pc:cxnChg>
      </pc:sldChg>
      <pc:sldChg chg="modSp mod">
        <pc:chgData name="Kanal, Sameer" userId="24eadc89-10f1-4b66-93ac-2a47f303367a" providerId="ADAL" clId="{F7C5D328-7F39-48C3-BC66-F5D1B96E5CCA}" dt="2022-12-06T02:55:16.140" v="1522" actId="14100"/>
        <pc:sldMkLst>
          <pc:docMk/>
          <pc:sldMk cId="3606708253" sldId="512"/>
        </pc:sldMkLst>
        <pc:spChg chg="mod">
          <ac:chgData name="Kanal, Sameer" userId="24eadc89-10f1-4b66-93ac-2a47f303367a" providerId="ADAL" clId="{F7C5D328-7F39-48C3-BC66-F5D1B96E5CCA}" dt="2022-12-06T01:47:39.385" v="1459" actId="14100"/>
          <ac:spMkLst>
            <pc:docMk/>
            <pc:sldMk cId="3606708253" sldId="512"/>
            <ac:spMk id="2" creationId="{6E207700-C60F-4CF1-ACAA-A57300C21AFA}"/>
          </ac:spMkLst>
        </pc:spChg>
        <pc:spChg chg="mod">
          <ac:chgData name="Kanal, Sameer" userId="24eadc89-10f1-4b66-93ac-2a47f303367a" providerId="ADAL" clId="{F7C5D328-7F39-48C3-BC66-F5D1B96E5CCA}" dt="2022-12-06T02:54:59.422" v="1516" actId="14100"/>
          <ac:spMkLst>
            <pc:docMk/>
            <pc:sldMk cId="3606708253" sldId="512"/>
            <ac:spMk id="97" creationId="{1E1050D5-B9DE-43E3-BB46-8BA98C1E8855}"/>
          </ac:spMkLst>
        </pc:spChg>
        <pc:spChg chg="mod">
          <ac:chgData name="Kanal, Sameer" userId="24eadc89-10f1-4b66-93ac-2a47f303367a" providerId="ADAL" clId="{F7C5D328-7F39-48C3-BC66-F5D1B96E5CCA}" dt="2022-12-06T02:54:53.829" v="1513" actId="14100"/>
          <ac:spMkLst>
            <pc:docMk/>
            <pc:sldMk cId="3606708253" sldId="512"/>
            <ac:spMk id="102" creationId="{E7EBD28C-98E0-4E95-B7FF-7D19B4D01371}"/>
          </ac:spMkLst>
        </pc:spChg>
        <pc:spChg chg="mod">
          <ac:chgData name="Kanal, Sameer" userId="24eadc89-10f1-4b66-93ac-2a47f303367a" providerId="ADAL" clId="{F7C5D328-7F39-48C3-BC66-F5D1B96E5CCA}" dt="2022-12-06T02:55:16.140" v="1522" actId="14100"/>
          <ac:spMkLst>
            <pc:docMk/>
            <pc:sldMk cId="3606708253" sldId="512"/>
            <ac:spMk id="105" creationId="{8A228FD4-DF37-4A57-8DF4-6F11060D1983}"/>
          </ac:spMkLst>
        </pc:spChg>
        <pc:spChg chg="mod">
          <ac:chgData name="Kanal, Sameer" userId="24eadc89-10f1-4b66-93ac-2a47f303367a" providerId="ADAL" clId="{F7C5D328-7F39-48C3-BC66-F5D1B96E5CCA}" dt="2022-12-05T23:45:00.006" v="79" actId="1076"/>
          <ac:spMkLst>
            <pc:docMk/>
            <pc:sldMk cId="3606708253" sldId="512"/>
            <ac:spMk id="129" creationId="{0A92BD83-4658-4113-B7C3-B8EC020C35D1}"/>
          </ac:spMkLst>
        </pc:spChg>
        <pc:cxnChg chg="mod">
          <ac:chgData name="Kanal, Sameer" userId="24eadc89-10f1-4b66-93ac-2a47f303367a" providerId="ADAL" clId="{F7C5D328-7F39-48C3-BC66-F5D1B96E5CCA}" dt="2022-12-05T23:45:00.006" v="79" actId="1076"/>
          <ac:cxnSpMkLst>
            <pc:docMk/>
            <pc:sldMk cId="3606708253" sldId="512"/>
            <ac:cxnSpMk id="130" creationId="{6247C58E-B810-4334-8EE6-FAD74415539D}"/>
          </ac:cxnSpMkLst>
        </pc:cxnChg>
      </pc:sldChg>
      <pc:sldChg chg="modSp mod">
        <pc:chgData name="Kanal, Sameer" userId="24eadc89-10f1-4b66-93ac-2a47f303367a" providerId="ADAL" clId="{F7C5D328-7F39-48C3-BC66-F5D1B96E5CCA}" dt="2022-12-05T23:48:37.222" v="1112" actId="20577"/>
        <pc:sldMkLst>
          <pc:docMk/>
          <pc:sldMk cId="2670161734" sldId="524"/>
        </pc:sldMkLst>
        <pc:spChg chg="mod">
          <ac:chgData name="Kanal, Sameer" userId="24eadc89-10f1-4b66-93ac-2a47f303367a" providerId="ADAL" clId="{F7C5D328-7F39-48C3-BC66-F5D1B96E5CCA}" dt="2022-12-05T23:48:37.222" v="1112" actId="20577"/>
          <ac:spMkLst>
            <pc:docMk/>
            <pc:sldMk cId="2670161734" sldId="524"/>
            <ac:spMk id="5" creationId="{6A364F09-9BE0-4D48-A520-FB27955958E5}"/>
          </ac:spMkLst>
        </pc:spChg>
      </pc:sldChg>
      <pc:sldChg chg="del">
        <pc:chgData name="Kanal, Sameer" userId="24eadc89-10f1-4b66-93ac-2a47f303367a" providerId="ADAL" clId="{F7C5D328-7F39-48C3-BC66-F5D1B96E5CCA}" dt="2022-12-05T23:48:42.637" v="1113" actId="47"/>
        <pc:sldMkLst>
          <pc:docMk/>
          <pc:sldMk cId="1177746055" sldId="525"/>
        </pc:sldMkLst>
      </pc:sldChg>
      <pc:sldChg chg="del">
        <pc:chgData name="Kanal, Sameer" userId="24eadc89-10f1-4b66-93ac-2a47f303367a" providerId="ADAL" clId="{F7C5D328-7F39-48C3-BC66-F5D1B96E5CCA}" dt="2022-12-05T23:48:42.637" v="1113" actId="47"/>
        <pc:sldMkLst>
          <pc:docMk/>
          <pc:sldMk cId="4021689637" sldId="526"/>
        </pc:sldMkLst>
      </pc:sldChg>
      <pc:sldChg chg="del">
        <pc:chgData name="Kanal, Sameer" userId="24eadc89-10f1-4b66-93ac-2a47f303367a" providerId="ADAL" clId="{F7C5D328-7F39-48C3-BC66-F5D1B96E5CCA}" dt="2022-12-05T23:48:42.637" v="1113" actId="47"/>
        <pc:sldMkLst>
          <pc:docMk/>
          <pc:sldMk cId="4075027794" sldId="527"/>
        </pc:sldMkLst>
      </pc:sldChg>
      <pc:sldChg chg="del">
        <pc:chgData name="Kanal, Sameer" userId="24eadc89-10f1-4b66-93ac-2a47f303367a" providerId="ADAL" clId="{F7C5D328-7F39-48C3-BC66-F5D1B96E5CCA}" dt="2022-12-05T23:48:42.637" v="1113" actId="47"/>
        <pc:sldMkLst>
          <pc:docMk/>
          <pc:sldMk cId="2530212896" sldId="531"/>
        </pc:sldMkLst>
      </pc:sldChg>
      <pc:sldChg chg="modSp mod">
        <pc:chgData name="Kanal, Sameer" userId="24eadc89-10f1-4b66-93ac-2a47f303367a" providerId="ADAL" clId="{F7C5D328-7F39-48C3-BC66-F5D1B96E5CCA}" dt="2022-12-06T02:55:57.849" v="1537" actId="255"/>
        <pc:sldMkLst>
          <pc:docMk/>
          <pc:sldMk cId="270635065" sldId="532"/>
        </pc:sldMkLst>
        <pc:spChg chg="mod">
          <ac:chgData name="Kanal, Sameer" userId="24eadc89-10f1-4b66-93ac-2a47f303367a" providerId="ADAL" clId="{F7C5D328-7F39-48C3-BC66-F5D1B96E5CCA}" dt="2022-12-06T02:55:57.849" v="1537" actId="255"/>
          <ac:spMkLst>
            <pc:docMk/>
            <pc:sldMk cId="270635065" sldId="532"/>
            <ac:spMk id="5" creationId="{6A364F09-9BE0-4D48-A520-FB27955958E5}"/>
          </ac:spMkLst>
        </pc:spChg>
      </pc:sldChg>
      <pc:sldChg chg="ord">
        <pc:chgData name="Kanal, Sameer" userId="24eadc89-10f1-4b66-93ac-2a47f303367a" providerId="ADAL" clId="{F7C5D328-7F39-48C3-BC66-F5D1B96E5CCA}" dt="2022-12-05T23:49:42.110" v="1287"/>
        <pc:sldMkLst>
          <pc:docMk/>
          <pc:sldMk cId="2760624794" sldId="533"/>
        </pc:sldMkLst>
      </pc:sldChg>
      <pc:sldChg chg="addSp delSp modSp del mod">
        <pc:chgData name="Kanal, Sameer" userId="24eadc89-10f1-4b66-93ac-2a47f303367a" providerId="ADAL" clId="{F7C5D328-7F39-48C3-BC66-F5D1B96E5CCA}" dt="2022-12-05T23:49:24.993" v="1199" actId="2696"/>
        <pc:sldMkLst>
          <pc:docMk/>
          <pc:sldMk cId="2003452727" sldId="534"/>
        </pc:sldMkLst>
        <pc:spChg chg="mod">
          <ac:chgData name="Kanal, Sameer" userId="24eadc89-10f1-4b66-93ac-2a47f303367a" providerId="ADAL" clId="{F7C5D328-7F39-48C3-BC66-F5D1B96E5CCA}" dt="2022-12-05T23:49:20.653" v="1196" actId="20577"/>
          <ac:spMkLst>
            <pc:docMk/>
            <pc:sldMk cId="2003452727" sldId="534"/>
            <ac:spMk id="2" creationId="{8EF697D7-401C-4DF4-8B86-B05E1F653A62}"/>
          </ac:spMkLst>
        </pc:spChg>
        <pc:spChg chg="add del">
          <ac:chgData name="Kanal, Sameer" userId="24eadc89-10f1-4b66-93ac-2a47f303367a" providerId="ADAL" clId="{F7C5D328-7F39-48C3-BC66-F5D1B96E5CCA}" dt="2022-12-05T23:48:50.921" v="1115" actId="22"/>
          <ac:spMkLst>
            <pc:docMk/>
            <pc:sldMk cId="2003452727" sldId="534"/>
            <ac:spMk id="6" creationId="{97A85316-4EAA-455C-9861-5417BD7DAB35}"/>
          </ac:spMkLst>
        </pc:spChg>
        <pc:spChg chg="add del">
          <ac:chgData name="Kanal, Sameer" userId="24eadc89-10f1-4b66-93ac-2a47f303367a" providerId="ADAL" clId="{F7C5D328-7F39-48C3-BC66-F5D1B96E5CCA}" dt="2022-12-05T23:48:56.314" v="1117" actId="22"/>
          <ac:spMkLst>
            <pc:docMk/>
            <pc:sldMk cId="2003452727" sldId="534"/>
            <ac:spMk id="8" creationId="{FF2D017D-9D75-47AC-9662-69834B0D7A7D}"/>
          </ac:spMkLst>
        </pc:spChg>
      </pc:sldChg>
      <pc:sldChg chg="modSp mod">
        <pc:chgData name="Kanal, Sameer" userId="24eadc89-10f1-4b66-93ac-2a47f303367a" providerId="ADAL" clId="{F7C5D328-7F39-48C3-BC66-F5D1B96E5CCA}" dt="2022-12-05T23:48:32.769" v="1107" actId="20577"/>
        <pc:sldMkLst>
          <pc:docMk/>
          <pc:sldMk cId="4129262071" sldId="535"/>
        </pc:sldMkLst>
        <pc:spChg chg="mod">
          <ac:chgData name="Kanal, Sameer" userId="24eadc89-10f1-4b66-93ac-2a47f303367a" providerId="ADAL" clId="{F7C5D328-7F39-48C3-BC66-F5D1B96E5CCA}" dt="2022-12-05T23:48:32.769" v="1107" actId="20577"/>
          <ac:spMkLst>
            <pc:docMk/>
            <pc:sldMk cId="4129262071" sldId="535"/>
            <ac:spMk id="5" creationId="{6A364F09-9BE0-4D48-A520-FB27955958E5}"/>
          </ac:spMkLst>
        </pc:spChg>
      </pc:sldChg>
      <pc:sldChg chg="modSp mod">
        <pc:chgData name="Kanal, Sameer" userId="24eadc89-10f1-4b66-93ac-2a47f303367a" providerId="ADAL" clId="{F7C5D328-7F39-48C3-BC66-F5D1B96E5CCA}" dt="2022-12-05T23:50:10.151" v="1389" actId="20577"/>
        <pc:sldMkLst>
          <pc:docMk/>
          <pc:sldMk cId="1085244520" sldId="536"/>
        </pc:sldMkLst>
        <pc:spChg chg="mod">
          <ac:chgData name="Kanal, Sameer" userId="24eadc89-10f1-4b66-93ac-2a47f303367a" providerId="ADAL" clId="{F7C5D328-7F39-48C3-BC66-F5D1B96E5CCA}" dt="2022-12-05T23:50:10.151" v="1389" actId="20577"/>
          <ac:spMkLst>
            <pc:docMk/>
            <pc:sldMk cId="1085244520" sldId="536"/>
            <ac:spMk id="5" creationId="{6A364F09-9BE0-4D48-A520-FB27955958E5}"/>
          </ac:spMkLst>
        </pc:spChg>
      </pc:sldChg>
      <pc:sldChg chg="modSp add del mod ord">
        <pc:chgData name="Kanal, Sameer" userId="24eadc89-10f1-4b66-93ac-2a47f303367a" providerId="ADAL" clId="{F7C5D328-7F39-48C3-BC66-F5D1B96E5CCA}" dt="2022-12-05T23:49:24.305" v="1198" actId="2696"/>
        <pc:sldMkLst>
          <pc:docMk/>
          <pc:sldMk cId="3298243732" sldId="537"/>
        </pc:sldMkLst>
        <pc:spChg chg="mod">
          <ac:chgData name="Kanal, Sameer" userId="24eadc89-10f1-4b66-93ac-2a47f303367a" providerId="ADAL" clId="{F7C5D328-7F39-48C3-BC66-F5D1B96E5CCA}" dt="2022-12-05T23:49:08.708" v="1176" actId="20577"/>
          <ac:spMkLst>
            <pc:docMk/>
            <pc:sldMk cId="3298243732" sldId="537"/>
            <ac:spMk id="2" creationId="{8EF697D7-401C-4DF4-8B86-B05E1F653A62}"/>
          </ac:spMkLst>
        </pc:spChg>
      </pc:sldChg>
      <pc:sldChg chg="modSp add mod">
        <pc:chgData name="Kanal, Sameer" userId="24eadc89-10f1-4b66-93ac-2a47f303367a" providerId="ADAL" clId="{F7C5D328-7F39-48C3-BC66-F5D1B96E5CCA}" dt="2022-12-06T02:56:06.183" v="1538" actId="20577"/>
        <pc:sldMkLst>
          <pc:docMk/>
          <pc:sldMk cId="3695059920" sldId="538"/>
        </pc:sldMkLst>
        <pc:spChg chg="mod">
          <ac:chgData name="Kanal, Sameer" userId="24eadc89-10f1-4b66-93ac-2a47f303367a" providerId="ADAL" clId="{F7C5D328-7F39-48C3-BC66-F5D1B96E5CCA}" dt="2022-12-06T02:56:06.183" v="1538" actId="20577"/>
          <ac:spMkLst>
            <pc:docMk/>
            <pc:sldMk cId="3695059920" sldId="538"/>
            <ac:spMk id="5" creationId="{6A364F09-9BE0-4D48-A520-FB27955958E5}"/>
          </ac:spMkLst>
        </pc:spChg>
      </pc:sldChg>
      <pc:sldChg chg="add">
        <pc:chgData name="Kanal, Sameer" userId="24eadc89-10f1-4b66-93ac-2a47f303367a" providerId="ADAL" clId="{F7C5D328-7F39-48C3-BC66-F5D1B96E5CCA}" dt="2022-12-05T23:49:42.791" v="1288"/>
        <pc:sldMkLst>
          <pc:docMk/>
          <pc:sldMk cId="2219336365" sldId="539"/>
        </pc:sldMkLst>
      </pc:sldChg>
      <pc:sldChg chg="modSp add mod">
        <pc:chgData name="Kanal, Sameer" userId="24eadc89-10f1-4b66-93ac-2a47f303367a" providerId="ADAL" clId="{F7C5D328-7F39-48C3-BC66-F5D1B96E5CCA}" dt="2022-12-06T02:56:35.468" v="1543" actId="20577"/>
        <pc:sldMkLst>
          <pc:docMk/>
          <pc:sldMk cId="1126877890" sldId="540"/>
        </pc:sldMkLst>
        <pc:spChg chg="mod">
          <ac:chgData name="Kanal, Sameer" userId="24eadc89-10f1-4b66-93ac-2a47f303367a" providerId="ADAL" clId="{F7C5D328-7F39-48C3-BC66-F5D1B96E5CCA}" dt="2022-12-06T02:56:35.468" v="1543" actId="20577"/>
          <ac:spMkLst>
            <pc:docMk/>
            <pc:sldMk cId="1126877890" sldId="540"/>
            <ac:spMk id="5" creationId="{6A364F09-9BE0-4D48-A520-FB27955958E5}"/>
          </ac:spMkLst>
        </pc:spChg>
      </pc:sldChg>
    </pc:docChg>
  </pc:docChgLst>
  <pc:docChgLst>
    <pc:chgData name="Kanal, Sameer" userId="24eadc89-10f1-4b66-93ac-2a47f303367a" providerId="ADAL" clId="{E5090E5E-9E84-49CE-BCF8-C7B8A71314C7}"/>
    <pc:docChg chg="undo custSel addSld delSld modSld">
      <pc:chgData name="Kanal, Sameer" userId="24eadc89-10f1-4b66-93ac-2a47f303367a" providerId="ADAL" clId="{E5090E5E-9E84-49CE-BCF8-C7B8A71314C7}" dt="2022-10-28T01:17:52.071" v="2205" actId="2696"/>
      <pc:docMkLst>
        <pc:docMk/>
      </pc:docMkLst>
      <pc:sldChg chg="add del">
        <pc:chgData name="Kanal, Sameer" userId="24eadc89-10f1-4b66-93ac-2a47f303367a" providerId="ADAL" clId="{E5090E5E-9E84-49CE-BCF8-C7B8A71314C7}" dt="2022-10-27T23:00:12.820" v="1297" actId="47"/>
        <pc:sldMkLst>
          <pc:docMk/>
          <pc:sldMk cId="0" sldId="260"/>
        </pc:sldMkLst>
      </pc:sldChg>
      <pc:sldChg chg="add del">
        <pc:chgData name="Kanal, Sameer" userId="24eadc89-10f1-4b66-93ac-2a47f303367a" providerId="ADAL" clId="{E5090E5E-9E84-49CE-BCF8-C7B8A71314C7}" dt="2022-10-27T23:00:41.396" v="1298"/>
        <pc:sldMkLst>
          <pc:docMk/>
          <pc:sldMk cId="0" sldId="262"/>
        </pc:sldMkLst>
      </pc:sldChg>
      <pc:sldChg chg="add">
        <pc:chgData name="Kanal, Sameer" userId="24eadc89-10f1-4b66-93ac-2a47f303367a" providerId="ADAL" clId="{E5090E5E-9E84-49CE-BCF8-C7B8A71314C7}" dt="2022-10-27T23:00:41.396" v="1298"/>
        <pc:sldMkLst>
          <pc:docMk/>
          <pc:sldMk cId="0" sldId="268"/>
        </pc:sldMkLst>
      </pc:sldChg>
      <pc:sldChg chg="add del">
        <pc:chgData name="Kanal, Sameer" userId="24eadc89-10f1-4b66-93ac-2a47f303367a" providerId="ADAL" clId="{E5090E5E-9E84-49CE-BCF8-C7B8A71314C7}" dt="2022-10-27T23:00:41.396" v="1298"/>
        <pc:sldMkLst>
          <pc:docMk/>
          <pc:sldMk cId="0" sldId="271"/>
        </pc:sldMkLst>
      </pc:sldChg>
      <pc:sldChg chg="add del">
        <pc:chgData name="Kanal, Sameer" userId="24eadc89-10f1-4b66-93ac-2a47f303367a" providerId="ADAL" clId="{E5090E5E-9E84-49CE-BCF8-C7B8A71314C7}" dt="2022-10-27T23:00:41.396" v="1298"/>
        <pc:sldMkLst>
          <pc:docMk/>
          <pc:sldMk cId="0" sldId="272"/>
        </pc:sldMkLst>
      </pc:sldChg>
      <pc:sldChg chg="add del">
        <pc:chgData name="Kanal, Sameer" userId="24eadc89-10f1-4b66-93ac-2a47f303367a" providerId="ADAL" clId="{E5090E5E-9E84-49CE-BCF8-C7B8A71314C7}" dt="2022-10-27T23:00:41.396" v="1298"/>
        <pc:sldMkLst>
          <pc:docMk/>
          <pc:sldMk cId="0" sldId="274"/>
        </pc:sldMkLst>
      </pc:sldChg>
      <pc:sldChg chg="add del">
        <pc:chgData name="Kanal, Sameer" userId="24eadc89-10f1-4b66-93ac-2a47f303367a" providerId="ADAL" clId="{E5090E5E-9E84-49CE-BCF8-C7B8A71314C7}" dt="2022-10-27T23:00:41.396" v="1298"/>
        <pc:sldMkLst>
          <pc:docMk/>
          <pc:sldMk cId="3333589972" sldId="275"/>
        </pc:sldMkLst>
      </pc:sldChg>
      <pc:sldChg chg="add del">
        <pc:chgData name="Kanal, Sameer" userId="24eadc89-10f1-4b66-93ac-2a47f303367a" providerId="ADAL" clId="{E5090E5E-9E84-49CE-BCF8-C7B8A71314C7}" dt="2022-10-27T23:00:41.396" v="1298"/>
        <pc:sldMkLst>
          <pc:docMk/>
          <pc:sldMk cId="1133923755" sldId="299"/>
        </pc:sldMkLst>
      </pc:sldChg>
      <pc:sldChg chg="add del">
        <pc:chgData name="Kanal, Sameer" userId="24eadc89-10f1-4b66-93ac-2a47f303367a" providerId="ADAL" clId="{E5090E5E-9E84-49CE-BCF8-C7B8A71314C7}" dt="2022-10-27T23:00:03.856" v="1296" actId="2696"/>
        <pc:sldMkLst>
          <pc:docMk/>
          <pc:sldMk cId="963051801" sldId="303"/>
        </pc:sldMkLst>
      </pc:sldChg>
      <pc:sldChg chg="add">
        <pc:chgData name="Kanal, Sameer" userId="24eadc89-10f1-4b66-93ac-2a47f303367a" providerId="ADAL" clId="{E5090E5E-9E84-49CE-BCF8-C7B8A71314C7}" dt="2022-10-27T23:00:41.396" v="1298"/>
        <pc:sldMkLst>
          <pc:docMk/>
          <pc:sldMk cId="3456733388" sldId="304"/>
        </pc:sldMkLst>
      </pc:sldChg>
      <pc:sldChg chg="add del">
        <pc:chgData name="Kanal, Sameer" userId="24eadc89-10f1-4b66-93ac-2a47f303367a" providerId="ADAL" clId="{E5090E5E-9E84-49CE-BCF8-C7B8A71314C7}" dt="2022-10-27T23:00:41.396" v="1298"/>
        <pc:sldMkLst>
          <pc:docMk/>
          <pc:sldMk cId="2151730084" sldId="307"/>
        </pc:sldMkLst>
      </pc:sldChg>
      <pc:sldChg chg="add del">
        <pc:chgData name="Kanal, Sameer" userId="24eadc89-10f1-4b66-93ac-2a47f303367a" providerId="ADAL" clId="{E5090E5E-9E84-49CE-BCF8-C7B8A71314C7}" dt="2022-10-27T23:00:41.396" v="1298"/>
        <pc:sldMkLst>
          <pc:docMk/>
          <pc:sldMk cId="2700408877" sldId="308"/>
        </pc:sldMkLst>
      </pc:sldChg>
      <pc:sldChg chg="delSp modSp del mod">
        <pc:chgData name="Kanal, Sameer" userId="24eadc89-10f1-4b66-93ac-2a47f303367a" providerId="ADAL" clId="{E5090E5E-9E84-49CE-BCF8-C7B8A71314C7}" dt="2022-10-27T18:36:20.781" v="792" actId="2696"/>
        <pc:sldMkLst>
          <pc:docMk/>
          <pc:sldMk cId="48138682" sldId="316"/>
        </pc:sldMkLst>
        <pc:spChg chg="mod">
          <ac:chgData name="Kanal, Sameer" userId="24eadc89-10f1-4b66-93ac-2a47f303367a" providerId="ADAL" clId="{E5090E5E-9E84-49CE-BCF8-C7B8A71314C7}" dt="2022-10-27T18:31:44.579" v="29" actId="1076"/>
          <ac:spMkLst>
            <pc:docMk/>
            <pc:sldMk cId="48138682" sldId="316"/>
            <ac:spMk id="2" creationId="{639C9A0A-D476-482A-988E-3EED81DCF80F}"/>
          </ac:spMkLst>
        </pc:spChg>
        <pc:spChg chg="mod">
          <ac:chgData name="Kanal, Sameer" userId="24eadc89-10f1-4b66-93ac-2a47f303367a" providerId="ADAL" clId="{E5090E5E-9E84-49CE-BCF8-C7B8A71314C7}" dt="2022-10-27T18:35:45.841" v="764" actId="20577"/>
          <ac:spMkLst>
            <pc:docMk/>
            <pc:sldMk cId="48138682" sldId="316"/>
            <ac:spMk id="3" creationId="{940A0AE6-7CC5-4941-92AC-C1F7AE4F6A1D}"/>
          </ac:spMkLst>
        </pc:spChg>
        <pc:picChg chg="del">
          <ac:chgData name="Kanal, Sameer" userId="24eadc89-10f1-4b66-93ac-2a47f303367a" providerId="ADAL" clId="{E5090E5E-9E84-49CE-BCF8-C7B8A71314C7}" dt="2022-10-27T18:31:46.470" v="30" actId="478"/>
          <ac:picMkLst>
            <pc:docMk/>
            <pc:sldMk cId="48138682" sldId="316"/>
            <ac:picMk id="6" creationId="{336A5334-9B0F-4F46-BD8F-F12A414D9B06}"/>
          </ac:picMkLst>
        </pc:picChg>
      </pc:sldChg>
      <pc:sldChg chg="modSp add mod">
        <pc:chgData name="Kanal, Sameer" userId="24eadc89-10f1-4b66-93ac-2a47f303367a" providerId="ADAL" clId="{E5090E5E-9E84-49CE-BCF8-C7B8A71314C7}" dt="2022-10-27T23:04:10.776" v="1395" actId="1076"/>
        <pc:sldMkLst>
          <pc:docMk/>
          <pc:sldMk cId="399129700" sldId="467"/>
        </pc:sldMkLst>
        <pc:spChg chg="mod">
          <ac:chgData name="Kanal, Sameer" userId="24eadc89-10f1-4b66-93ac-2a47f303367a" providerId="ADAL" clId="{E5090E5E-9E84-49CE-BCF8-C7B8A71314C7}" dt="2022-10-27T23:04:10.776" v="1395" actId="1076"/>
          <ac:spMkLst>
            <pc:docMk/>
            <pc:sldMk cId="399129700" sldId="467"/>
            <ac:spMk id="6" creationId="{7640DF9D-0C9E-4C5D-9635-6B4DE10CCEE5}"/>
          </ac:spMkLst>
        </pc:spChg>
        <pc:spChg chg="mod">
          <ac:chgData name="Kanal, Sameer" userId="24eadc89-10f1-4b66-93ac-2a47f303367a" providerId="ADAL" clId="{E5090E5E-9E84-49CE-BCF8-C7B8A71314C7}" dt="2022-10-27T23:04:08.336" v="1394" actId="27636"/>
          <ac:spMkLst>
            <pc:docMk/>
            <pc:sldMk cId="399129700" sldId="467"/>
            <ac:spMk id="7" creationId="{40297407-CE4E-4284-879D-AEC395713625}"/>
          </ac:spMkLst>
        </pc:spChg>
      </pc:sldChg>
      <pc:sldChg chg="addSp delSp modSp mod">
        <pc:chgData name="Kanal, Sameer" userId="24eadc89-10f1-4b66-93ac-2a47f303367a" providerId="ADAL" clId="{E5090E5E-9E84-49CE-BCF8-C7B8A71314C7}" dt="2022-10-27T23:27:16.666" v="2084" actId="20577"/>
        <pc:sldMkLst>
          <pc:docMk/>
          <pc:sldMk cId="3094822205" sldId="469"/>
        </pc:sldMkLst>
        <pc:spChg chg="add del">
          <ac:chgData name="Kanal, Sameer" userId="24eadc89-10f1-4b66-93ac-2a47f303367a" providerId="ADAL" clId="{E5090E5E-9E84-49CE-BCF8-C7B8A71314C7}" dt="2022-10-27T22:59:25.947" v="1290" actId="22"/>
          <ac:spMkLst>
            <pc:docMk/>
            <pc:sldMk cId="3094822205" sldId="469"/>
            <ac:spMk id="12" creationId="{E5623E0B-413F-4983-B679-901385894B5F}"/>
          </ac:spMkLst>
        </pc:spChg>
        <pc:spChg chg="mod">
          <ac:chgData name="Kanal, Sameer" userId="24eadc89-10f1-4b66-93ac-2a47f303367a" providerId="ADAL" clId="{E5090E5E-9E84-49CE-BCF8-C7B8A71314C7}" dt="2022-10-27T23:27:16.666" v="2084" actId="20577"/>
          <ac:spMkLst>
            <pc:docMk/>
            <pc:sldMk cId="3094822205" sldId="469"/>
            <ac:spMk id="16" creationId="{06745816-3EA0-439F-B3C8-D8B26D04513D}"/>
          </ac:spMkLst>
        </pc:spChg>
      </pc:sldChg>
      <pc:sldChg chg="addSp delSp">
        <pc:chgData name="Kanal, Sameer" userId="24eadc89-10f1-4b66-93ac-2a47f303367a" providerId="ADAL" clId="{E5090E5E-9E84-49CE-BCF8-C7B8A71314C7}" dt="2022-10-27T22:59:38.037" v="1294"/>
        <pc:sldMkLst>
          <pc:docMk/>
          <pc:sldMk cId="2220965827" sldId="484"/>
        </pc:sldMkLst>
        <pc:picChg chg="add del">
          <ac:chgData name="Kanal, Sameer" userId="24eadc89-10f1-4b66-93ac-2a47f303367a" providerId="ADAL" clId="{E5090E5E-9E84-49CE-BCF8-C7B8A71314C7}" dt="2022-10-27T22:59:29.729" v="1292"/>
          <ac:picMkLst>
            <pc:docMk/>
            <pc:sldMk cId="2220965827" sldId="484"/>
            <ac:picMk id="1026" creationId="{324E7F0E-E915-4383-A9EC-6C2086AE92ED}"/>
          </ac:picMkLst>
        </pc:picChg>
        <pc:picChg chg="add del">
          <ac:chgData name="Kanal, Sameer" userId="24eadc89-10f1-4b66-93ac-2a47f303367a" providerId="ADAL" clId="{E5090E5E-9E84-49CE-BCF8-C7B8A71314C7}" dt="2022-10-27T22:59:38.037" v="1294"/>
          <ac:picMkLst>
            <pc:docMk/>
            <pc:sldMk cId="2220965827" sldId="484"/>
            <ac:picMk id="1028" creationId="{C1AFD31B-4334-45AA-9506-B4AD11EC055C}"/>
          </ac:picMkLst>
        </pc:picChg>
      </pc:sldChg>
      <pc:sldChg chg="modSp mod">
        <pc:chgData name="Kanal, Sameer" userId="24eadc89-10f1-4b66-93ac-2a47f303367a" providerId="ADAL" clId="{E5090E5E-9E84-49CE-BCF8-C7B8A71314C7}" dt="2022-10-27T23:01:02.813" v="1302" actId="1038"/>
        <pc:sldMkLst>
          <pc:docMk/>
          <pc:sldMk cId="2816653049" sldId="509"/>
        </pc:sldMkLst>
        <pc:cxnChg chg="mod">
          <ac:chgData name="Kanal, Sameer" userId="24eadc89-10f1-4b66-93ac-2a47f303367a" providerId="ADAL" clId="{E5090E5E-9E84-49CE-BCF8-C7B8A71314C7}" dt="2022-10-27T23:01:02.813" v="1302" actId="1038"/>
          <ac:cxnSpMkLst>
            <pc:docMk/>
            <pc:sldMk cId="2816653049" sldId="509"/>
            <ac:cxnSpMk id="43" creationId="{457171C3-D881-4B52-9021-581FB3496B91}"/>
          </ac:cxnSpMkLst>
        </pc:cxnChg>
      </pc:sldChg>
      <pc:sldChg chg="modSp mod">
        <pc:chgData name="Kanal, Sameer" userId="24eadc89-10f1-4b66-93ac-2a47f303367a" providerId="ADAL" clId="{E5090E5E-9E84-49CE-BCF8-C7B8A71314C7}" dt="2022-10-27T23:01:50.702" v="1320" actId="20577"/>
        <pc:sldMkLst>
          <pc:docMk/>
          <pc:sldMk cId="1652583414" sldId="511"/>
        </pc:sldMkLst>
        <pc:spChg chg="mod">
          <ac:chgData name="Kanal, Sameer" userId="24eadc89-10f1-4b66-93ac-2a47f303367a" providerId="ADAL" clId="{E5090E5E-9E84-49CE-BCF8-C7B8A71314C7}" dt="2022-10-27T23:01:50.702" v="1320" actId="20577"/>
          <ac:spMkLst>
            <pc:docMk/>
            <pc:sldMk cId="1652583414" sldId="511"/>
            <ac:spMk id="25" creationId="{D1BD5B37-AAC7-45F1-9CF7-7BA8D0806826}"/>
          </ac:spMkLst>
        </pc:spChg>
      </pc:sldChg>
      <pc:sldChg chg="addSp modSp mod">
        <pc:chgData name="Kanal, Sameer" userId="24eadc89-10f1-4b66-93ac-2a47f303367a" providerId="ADAL" clId="{E5090E5E-9E84-49CE-BCF8-C7B8A71314C7}" dt="2022-10-27T23:24:09.662" v="2080" actId="208"/>
        <pc:sldMkLst>
          <pc:docMk/>
          <pc:sldMk cId="3606708253" sldId="512"/>
        </pc:sldMkLst>
        <pc:spChg chg="add mod">
          <ac:chgData name="Kanal, Sameer" userId="24eadc89-10f1-4b66-93ac-2a47f303367a" providerId="ADAL" clId="{E5090E5E-9E84-49CE-BCF8-C7B8A71314C7}" dt="2022-10-27T23:24:09.662" v="2080" actId="208"/>
          <ac:spMkLst>
            <pc:docMk/>
            <pc:sldMk cId="3606708253" sldId="512"/>
            <ac:spMk id="2" creationId="{6E207700-C60F-4CF1-ACAA-A57300C21AFA}"/>
          </ac:spMkLst>
        </pc:spChg>
        <pc:spChg chg="mod">
          <ac:chgData name="Kanal, Sameer" userId="24eadc89-10f1-4b66-93ac-2a47f303367a" providerId="ADAL" clId="{E5090E5E-9E84-49CE-BCF8-C7B8A71314C7}" dt="2022-10-27T23:02:57.707" v="1385" actId="6549"/>
          <ac:spMkLst>
            <pc:docMk/>
            <pc:sldMk cId="3606708253" sldId="512"/>
            <ac:spMk id="96" creationId="{53DCF604-3B75-42CF-8E22-19CFD4401B05}"/>
          </ac:spMkLst>
        </pc:spChg>
      </pc:sldChg>
      <pc:sldChg chg="modSp mod">
        <pc:chgData name="Kanal, Sameer" userId="24eadc89-10f1-4b66-93ac-2a47f303367a" providerId="ADAL" clId="{E5090E5E-9E84-49CE-BCF8-C7B8A71314C7}" dt="2022-10-27T23:04:29.492" v="1404" actId="20577"/>
        <pc:sldMkLst>
          <pc:docMk/>
          <pc:sldMk cId="3100905168" sldId="516"/>
        </pc:sldMkLst>
        <pc:spChg chg="mod">
          <ac:chgData name="Kanal, Sameer" userId="24eadc89-10f1-4b66-93ac-2a47f303367a" providerId="ADAL" clId="{E5090E5E-9E84-49CE-BCF8-C7B8A71314C7}" dt="2022-10-27T23:04:29.492" v="1404" actId="20577"/>
          <ac:spMkLst>
            <pc:docMk/>
            <pc:sldMk cId="3100905168" sldId="516"/>
            <ac:spMk id="5" creationId="{6A364F09-9BE0-4D48-A520-FB27955958E5}"/>
          </ac:spMkLst>
        </pc:spChg>
      </pc:sldChg>
      <pc:sldChg chg="add del">
        <pc:chgData name="Kanal, Sameer" userId="24eadc89-10f1-4b66-93ac-2a47f303367a" providerId="ADAL" clId="{E5090E5E-9E84-49CE-BCF8-C7B8A71314C7}" dt="2022-10-27T23:00:12.820" v="1297" actId="47"/>
        <pc:sldMkLst>
          <pc:docMk/>
          <pc:sldMk cId="0" sldId="519"/>
        </pc:sldMkLst>
      </pc:sldChg>
      <pc:sldChg chg="add">
        <pc:chgData name="Kanal, Sameer" userId="24eadc89-10f1-4b66-93ac-2a47f303367a" providerId="ADAL" clId="{E5090E5E-9E84-49CE-BCF8-C7B8A71314C7}" dt="2022-10-27T18:31:28.469" v="0"/>
        <pc:sldMkLst>
          <pc:docMk/>
          <pc:sldMk cId="317751805" sldId="520"/>
        </pc:sldMkLst>
      </pc:sldChg>
      <pc:sldChg chg="addSp delSp modSp add mod">
        <pc:chgData name="Kanal, Sameer" userId="24eadc89-10f1-4b66-93ac-2a47f303367a" providerId="ADAL" clId="{E5090E5E-9E84-49CE-BCF8-C7B8A71314C7}" dt="2022-10-28T01:16:31.525" v="2177" actId="20577"/>
        <pc:sldMkLst>
          <pc:docMk/>
          <pc:sldMk cId="4231618855" sldId="521"/>
        </pc:sldMkLst>
        <pc:spChg chg="add mod">
          <ac:chgData name="Kanal, Sameer" userId="24eadc89-10f1-4b66-93ac-2a47f303367a" providerId="ADAL" clId="{E5090E5E-9E84-49CE-BCF8-C7B8A71314C7}" dt="2022-10-28T01:16:31.525" v="2177" actId="20577"/>
          <ac:spMkLst>
            <pc:docMk/>
            <pc:sldMk cId="4231618855" sldId="521"/>
            <ac:spMk id="7" creationId="{545F79AB-1BCA-43EC-9EAE-B7B6433B6DA6}"/>
          </ac:spMkLst>
        </pc:spChg>
        <pc:spChg chg="mod">
          <ac:chgData name="Kanal, Sameer" userId="24eadc89-10f1-4b66-93ac-2a47f303367a" providerId="ADAL" clId="{E5090E5E-9E84-49CE-BCF8-C7B8A71314C7}" dt="2022-10-27T18:39:56.490" v="1287" actId="14100"/>
          <ac:spMkLst>
            <pc:docMk/>
            <pc:sldMk cId="4231618855" sldId="521"/>
            <ac:spMk id="19" creationId="{757A23A4-6612-4887-9D6E-B50588C5E2DD}"/>
          </ac:spMkLst>
        </pc:spChg>
        <pc:spChg chg="del">
          <ac:chgData name="Kanal, Sameer" userId="24eadc89-10f1-4b66-93ac-2a47f303367a" providerId="ADAL" clId="{E5090E5E-9E84-49CE-BCF8-C7B8A71314C7}" dt="2022-10-27T18:36:10.313" v="789" actId="478"/>
          <ac:spMkLst>
            <pc:docMk/>
            <pc:sldMk cId="4231618855" sldId="521"/>
            <ac:spMk id="21" creationId="{1D9C9F77-BD83-41C9-84AA-F3E18EFD18C1}"/>
          </ac:spMkLst>
        </pc:spChg>
        <pc:spChg chg="mod">
          <ac:chgData name="Kanal, Sameer" userId="24eadc89-10f1-4b66-93ac-2a47f303367a" providerId="ADAL" clId="{E5090E5E-9E84-49CE-BCF8-C7B8A71314C7}" dt="2022-10-27T18:36:15.517" v="790" actId="6549"/>
          <ac:spMkLst>
            <pc:docMk/>
            <pc:sldMk cId="4231618855" sldId="521"/>
            <ac:spMk id="25" creationId="{D1BD5B37-AAC7-45F1-9CF7-7BA8D0806826}"/>
          </ac:spMkLst>
        </pc:spChg>
      </pc:sldChg>
      <pc:sldChg chg="add">
        <pc:chgData name="Kanal, Sameer" userId="24eadc89-10f1-4b66-93ac-2a47f303367a" providerId="ADAL" clId="{E5090E5E-9E84-49CE-BCF8-C7B8A71314C7}" dt="2022-10-27T23:00:41.396" v="1298"/>
        <pc:sldMkLst>
          <pc:docMk/>
          <pc:sldMk cId="3946131443" sldId="522"/>
        </pc:sldMkLst>
      </pc:sldChg>
      <pc:sldChg chg="addSp delSp modSp add mod">
        <pc:chgData name="Kanal, Sameer" userId="24eadc89-10f1-4b66-93ac-2a47f303367a" providerId="ADAL" clId="{E5090E5E-9E84-49CE-BCF8-C7B8A71314C7}" dt="2022-10-27T23:10:11.172" v="2067" actId="20577"/>
        <pc:sldMkLst>
          <pc:docMk/>
          <pc:sldMk cId="1543471534" sldId="523"/>
        </pc:sldMkLst>
        <pc:spChg chg="mod">
          <ac:chgData name="Kanal, Sameer" userId="24eadc89-10f1-4b66-93ac-2a47f303367a" providerId="ADAL" clId="{E5090E5E-9E84-49CE-BCF8-C7B8A71314C7}" dt="2022-10-27T23:04:46.908" v="1423" actId="20577"/>
          <ac:spMkLst>
            <pc:docMk/>
            <pc:sldMk cId="1543471534" sldId="523"/>
            <ac:spMk id="2" creationId="{8A4E0A63-A388-49B1-A04E-27CE9BD622EF}"/>
          </ac:spMkLst>
        </pc:spChg>
        <pc:spChg chg="mod">
          <ac:chgData name="Kanal, Sameer" userId="24eadc89-10f1-4b66-93ac-2a47f303367a" providerId="ADAL" clId="{E5090E5E-9E84-49CE-BCF8-C7B8A71314C7}" dt="2022-10-27T23:06:22.590" v="1899" actId="20577"/>
          <ac:spMkLst>
            <pc:docMk/>
            <pc:sldMk cId="1543471534" sldId="523"/>
            <ac:spMk id="5" creationId="{06E82690-B145-4D4F-B2D1-0B2A8C50FD71}"/>
          </ac:spMkLst>
        </pc:spChg>
        <pc:spChg chg="mod">
          <ac:chgData name="Kanal, Sameer" userId="24eadc89-10f1-4b66-93ac-2a47f303367a" providerId="ADAL" clId="{E5090E5E-9E84-49CE-BCF8-C7B8A71314C7}" dt="2022-10-27T23:05:32.123" v="1571" actId="14100"/>
          <ac:spMkLst>
            <pc:docMk/>
            <pc:sldMk cId="1543471534" sldId="523"/>
            <ac:spMk id="6" creationId="{7640DF9D-0C9E-4C5D-9635-6B4DE10CCEE5}"/>
          </ac:spMkLst>
        </pc:spChg>
        <pc:spChg chg="mod">
          <ac:chgData name="Kanal, Sameer" userId="24eadc89-10f1-4b66-93ac-2a47f303367a" providerId="ADAL" clId="{E5090E5E-9E84-49CE-BCF8-C7B8A71314C7}" dt="2022-10-27T23:06:09.773" v="1854" actId="20577"/>
          <ac:spMkLst>
            <pc:docMk/>
            <pc:sldMk cId="1543471534" sldId="523"/>
            <ac:spMk id="7" creationId="{40297407-CE4E-4284-879D-AEC395713625}"/>
          </ac:spMkLst>
        </pc:spChg>
        <pc:spChg chg="mod">
          <ac:chgData name="Kanal, Sameer" userId="24eadc89-10f1-4b66-93ac-2a47f303367a" providerId="ADAL" clId="{E5090E5E-9E84-49CE-BCF8-C7B8A71314C7}" dt="2022-10-27T23:06:13.847" v="1855" actId="1076"/>
          <ac:spMkLst>
            <pc:docMk/>
            <pc:sldMk cId="1543471534" sldId="523"/>
            <ac:spMk id="8" creationId="{F5C3A7BE-F7FC-4942-A31A-491A8A806103}"/>
          </ac:spMkLst>
        </pc:spChg>
        <pc:spChg chg="del">
          <ac:chgData name="Kanal, Sameer" userId="24eadc89-10f1-4b66-93ac-2a47f303367a" providerId="ADAL" clId="{E5090E5E-9E84-49CE-BCF8-C7B8A71314C7}" dt="2022-10-27T23:05:00.259" v="1475" actId="478"/>
          <ac:spMkLst>
            <pc:docMk/>
            <pc:sldMk cId="1543471534" sldId="523"/>
            <ac:spMk id="9" creationId="{95CCE699-03D1-4642-B46A-B14EF17DA183}"/>
          </ac:spMkLst>
        </pc:spChg>
        <pc:spChg chg="del">
          <ac:chgData name="Kanal, Sameer" userId="24eadc89-10f1-4b66-93ac-2a47f303367a" providerId="ADAL" clId="{E5090E5E-9E84-49CE-BCF8-C7B8A71314C7}" dt="2022-10-27T23:05:00.259" v="1475" actId="478"/>
          <ac:spMkLst>
            <pc:docMk/>
            <pc:sldMk cId="1543471534" sldId="523"/>
            <ac:spMk id="10" creationId="{BC1DF189-6F2F-4C21-88CC-C82D3D0D147B}"/>
          </ac:spMkLst>
        </pc:spChg>
        <pc:spChg chg="add del mod">
          <ac:chgData name="Kanal, Sameer" userId="24eadc89-10f1-4b66-93ac-2a47f303367a" providerId="ADAL" clId="{E5090E5E-9E84-49CE-BCF8-C7B8A71314C7}" dt="2022-10-27T23:05:03.700" v="1477" actId="478"/>
          <ac:spMkLst>
            <pc:docMk/>
            <pc:sldMk cId="1543471534" sldId="523"/>
            <ac:spMk id="11" creationId="{54FB76F4-84B1-4AD3-BCA1-3799AB15F214}"/>
          </ac:spMkLst>
        </pc:spChg>
        <pc:spChg chg="add del mod">
          <ac:chgData name="Kanal, Sameer" userId="24eadc89-10f1-4b66-93ac-2a47f303367a" providerId="ADAL" clId="{E5090E5E-9E84-49CE-BCF8-C7B8A71314C7}" dt="2022-10-27T23:05:03.700" v="1477" actId="478"/>
          <ac:spMkLst>
            <pc:docMk/>
            <pc:sldMk cId="1543471534" sldId="523"/>
            <ac:spMk id="13" creationId="{7E983E4D-E3DE-4D08-80CC-3030CF952803}"/>
          </ac:spMkLst>
        </pc:spChg>
        <pc:spChg chg="add mod">
          <ac:chgData name="Kanal, Sameer" userId="24eadc89-10f1-4b66-93ac-2a47f303367a" providerId="ADAL" clId="{E5090E5E-9E84-49CE-BCF8-C7B8A71314C7}" dt="2022-10-27T23:06:33.132" v="1923" actId="20577"/>
          <ac:spMkLst>
            <pc:docMk/>
            <pc:sldMk cId="1543471534" sldId="523"/>
            <ac:spMk id="14" creationId="{327D683E-F1B0-4396-A566-AE5A684357D8}"/>
          </ac:spMkLst>
        </pc:spChg>
        <pc:spChg chg="add mod">
          <ac:chgData name="Kanal, Sameer" userId="24eadc89-10f1-4b66-93ac-2a47f303367a" providerId="ADAL" clId="{E5090E5E-9E84-49CE-BCF8-C7B8A71314C7}" dt="2022-10-27T23:10:11.172" v="2067" actId="20577"/>
          <ac:spMkLst>
            <pc:docMk/>
            <pc:sldMk cId="1543471534" sldId="523"/>
            <ac:spMk id="15" creationId="{6277AD27-CC34-48BC-A93C-29D7BFFEB839}"/>
          </ac:spMkLst>
        </pc:spChg>
      </pc:sldChg>
      <pc:sldChg chg="new del">
        <pc:chgData name="Kanal, Sameer" userId="24eadc89-10f1-4b66-93ac-2a47f303367a" providerId="ADAL" clId="{E5090E5E-9E84-49CE-BCF8-C7B8A71314C7}" dt="2022-10-27T23:01:34.965" v="1304" actId="2696"/>
        <pc:sldMkLst>
          <pc:docMk/>
          <pc:sldMk cId="2596071071" sldId="523"/>
        </pc:sldMkLst>
      </pc:sldChg>
      <pc:sldChg chg="modSp add del mod">
        <pc:chgData name="Kanal, Sameer" userId="24eadc89-10f1-4b66-93ac-2a47f303367a" providerId="ADAL" clId="{E5090E5E-9E84-49CE-BCF8-C7B8A71314C7}" dt="2022-10-28T01:17:52.071" v="2205" actId="2696"/>
        <pc:sldMkLst>
          <pc:docMk/>
          <pc:sldMk cId="3809768037" sldId="524"/>
        </pc:sldMkLst>
        <pc:spChg chg="mod">
          <ac:chgData name="Kanal, Sameer" userId="24eadc89-10f1-4b66-93ac-2a47f303367a" providerId="ADAL" clId="{E5090E5E-9E84-49CE-BCF8-C7B8A71314C7}" dt="2022-10-28T01:17:01.115" v="2204" actId="20577"/>
          <ac:spMkLst>
            <pc:docMk/>
            <pc:sldMk cId="3809768037" sldId="524"/>
            <ac:spMk id="5" creationId="{6A364F09-9BE0-4D48-A520-FB27955958E5}"/>
          </ac:spMkLst>
        </pc:spChg>
      </pc:sldChg>
      <pc:sldMasterChg chg="addSldLayout delSldLayout">
        <pc:chgData name="Kanal, Sameer" userId="24eadc89-10f1-4b66-93ac-2a47f303367a" providerId="ADAL" clId="{E5090E5E-9E84-49CE-BCF8-C7B8A71314C7}" dt="2022-10-27T23:00:12.820" v="1297" actId="47"/>
        <pc:sldMasterMkLst>
          <pc:docMk/>
          <pc:sldMasterMk cId="1928452137" sldId="2147483666"/>
        </pc:sldMasterMkLst>
        <pc:sldLayoutChg chg="add del">
          <pc:chgData name="Kanal, Sameer" userId="24eadc89-10f1-4b66-93ac-2a47f303367a" providerId="ADAL" clId="{E5090E5E-9E84-49CE-BCF8-C7B8A71314C7}" dt="2022-10-27T23:00:12.820" v="1297" actId="47"/>
          <pc:sldLayoutMkLst>
            <pc:docMk/>
            <pc:sldMasterMk cId="1928452137" sldId="2147483666"/>
            <pc:sldLayoutMk cId="1544651447" sldId="2147483701"/>
          </pc:sldLayoutMkLst>
        </pc:sldLayoutChg>
      </pc:sldMasterChg>
    </pc:docChg>
  </pc:docChgLst>
  <pc:docChgLst>
    <pc:chgData name="Kanal, Sameer" userId="24eadc89-10f1-4b66-93ac-2a47f303367a" providerId="ADAL" clId="{5CD47CE2-4EC6-403E-9244-FE1694857365}"/>
    <pc:docChg chg="undo custSel addSld modSld sldOrd">
      <pc:chgData name="Kanal, Sameer" userId="24eadc89-10f1-4b66-93ac-2a47f303367a" providerId="ADAL" clId="{5CD47CE2-4EC6-403E-9244-FE1694857365}" dt="2022-11-29T02:30:30.323" v="726" actId="6549"/>
      <pc:docMkLst>
        <pc:docMk/>
      </pc:docMkLst>
      <pc:sldChg chg="modSp mod">
        <pc:chgData name="Kanal, Sameer" userId="24eadc89-10f1-4b66-93ac-2a47f303367a" providerId="ADAL" clId="{5CD47CE2-4EC6-403E-9244-FE1694857365}" dt="2022-11-28T08:07:48.594" v="23" actId="20577"/>
        <pc:sldMkLst>
          <pc:docMk/>
          <pc:sldMk cId="1642425379" sldId="256"/>
        </pc:sldMkLst>
        <pc:spChg chg="mod">
          <ac:chgData name="Kanal, Sameer" userId="24eadc89-10f1-4b66-93ac-2a47f303367a" providerId="ADAL" clId="{5CD47CE2-4EC6-403E-9244-FE1694857365}" dt="2022-11-28T08:07:48.594" v="23" actId="20577"/>
          <ac:spMkLst>
            <pc:docMk/>
            <pc:sldMk cId="1642425379" sldId="256"/>
            <ac:spMk id="3" creationId="{1901B20D-4C28-4DA3-ABBD-718C22A5E58B}"/>
          </ac:spMkLst>
        </pc:spChg>
      </pc:sldChg>
      <pc:sldChg chg="ord">
        <pc:chgData name="Kanal, Sameer" userId="24eadc89-10f1-4b66-93ac-2a47f303367a" providerId="ADAL" clId="{5CD47CE2-4EC6-403E-9244-FE1694857365}" dt="2022-11-29T02:29:04.125" v="723"/>
        <pc:sldMkLst>
          <pc:docMk/>
          <pc:sldMk cId="2367964424" sldId="431"/>
        </pc:sldMkLst>
      </pc:sldChg>
      <pc:sldChg chg="modSp mod">
        <pc:chgData name="Kanal, Sameer" userId="24eadc89-10f1-4b66-93ac-2a47f303367a" providerId="ADAL" clId="{5CD47CE2-4EC6-403E-9244-FE1694857365}" dt="2022-11-28T08:10:58.465" v="178" actId="20577"/>
        <pc:sldMkLst>
          <pc:docMk/>
          <pc:sldMk cId="338027826" sldId="471"/>
        </pc:sldMkLst>
        <pc:spChg chg="mod">
          <ac:chgData name="Kanal, Sameer" userId="24eadc89-10f1-4b66-93ac-2a47f303367a" providerId="ADAL" clId="{5CD47CE2-4EC6-403E-9244-FE1694857365}" dt="2022-11-28T08:10:58.465" v="178" actId="20577"/>
          <ac:spMkLst>
            <pc:docMk/>
            <pc:sldMk cId="338027826" sldId="471"/>
            <ac:spMk id="5" creationId="{6A364F09-9BE0-4D48-A520-FB27955958E5}"/>
          </ac:spMkLst>
        </pc:spChg>
      </pc:sldChg>
      <pc:sldChg chg="modSp mod">
        <pc:chgData name="Kanal, Sameer" userId="24eadc89-10f1-4b66-93ac-2a47f303367a" providerId="ADAL" clId="{5CD47CE2-4EC6-403E-9244-FE1694857365}" dt="2022-11-29T01:23:40.823" v="721" actId="208"/>
        <pc:sldMkLst>
          <pc:docMk/>
          <pc:sldMk cId="2816653049" sldId="509"/>
        </pc:sldMkLst>
        <pc:spChg chg="mod">
          <ac:chgData name="Kanal, Sameer" userId="24eadc89-10f1-4b66-93ac-2a47f303367a" providerId="ADAL" clId="{5CD47CE2-4EC6-403E-9244-FE1694857365}" dt="2022-11-28T08:08:24.963" v="28"/>
          <ac:spMkLst>
            <pc:docMk/>
            <pc:sldMk cId="2816653049" sldId="509"/>
            <ac:spMk id="4" creationId="{192E01D0-C57A-4AE9-B422-ACCAD2C4A909}"/>
          </ac:spMkLst>
        </pc:spChg>
        <pc:spChg chg="mod">
          <ac:chgData name="Kanal, Sameer" userId="24eadc89-10f1-4b66-93ac-2a47f303367a" providerId="ADAL" clId="{5CD47CE2-4EC6-403E-9244-FE1694857365}" dt="2022-11-28T08:10:03.065" v="127" actId="20577"/>
          <ac:spMkLst>
            <pc:docMk/>
            <pc:sldMk cId="2816653049" sldId="509"/>
            <ac:spMk id="5" creationId="{EAFCC112-9417-40D5-92D1-F928F540E0A9}"/>
          </ac:spMkLst>
        </pc:spChg>
        <pc:spChg chg="mod">
          <ac:chgData name="Kanal, Sameer" userId="24eadc89-10f1-4b66-93ac-2a47f303367a" providerId="ADAL" clId="{5CD47CE2-4EC6-403E-9244-FE1694857365}" dt="2022-11-28T08:09:59.901" v="113" actId="208"/>
          <ac:spMkLst>
            <pc:docMk/>
            <pc:sldMk cId="2816653049" sldId="509"/>
            <ac:spMk id="29" creationId="{D8D9B573-E17A-49F8-9039-4227AF03272E}"/>
          </ac:spMkLst>
        </pc:spChg>
        <pc:spChg chg="mod">
          <ac:chgData name="Kanal, Sameer" userId="24eadc89-10f1-4b66-93ac-2a47f303367a" providerId="ADAL" clId="{5CD47CE2-4EC6-403E-9244-FE1694857365}" dt="2022-11-28T08:08:18.449" v="24"/>
          <ac:spMkLst>
            <pc:docMk/>
            <pc:sldMk cId="2816653049" sldId="509"/>
            <ac:spMk id="30" creationId="{29808011-0182-451D-A5EB-2452F64CD36E}"/>
          </ac:spMkLst>
        </pc:spChg>
        <pc:spChg chg="mod">
          <ac:chgData name="Kanal, Sameer" userId="24eadc89-10f1-4b66-93ac-2a47f303367a" providerId="ADAL" clId="{5CD47CE2-4EC6-403E-9244-FE1694857365}" dt="2022-11-28T08:08:40.467" v="33"/>
          <ac:spMkLst>
            <pc:docMk/>
            <pc:sldMk cId="2816653049" sldId="509"/>
            <ac:spMk id="31" creationId="{C4D5E6F2-4984-41CF-A607-561024985136}"/>
          </ac:spMkLst>
        </pc:spChg>
        <pc:spChg chg="mod">
          <ac:chgData name="Kanal, Sameer" userId="24eadc89-10f1-4b66-93ac-2a47f303367a" providerId="ADAL" clId="{5CD47CE2-4EC6-403E-9244-FE1694857365}" dt="2022-11-28T08:08:19.779" v="25"/>
          <ac:spMkLst>
            <pc:docMk/>
            <pc:sldMk cId="2816653049" sldId="509"/>
            <ac:spMk id="32" creationId="{74309EBB-6749-4115-B0AF-EC4A15B88693}"/>
          </ac:spMkLst>
        </pc:spChg>
        <pc:spChg chg="mod">
          <ac:chgData name="Kanal, Sameer" userId="24eadc89-10f1-4b66-93ac-2a47f303367a" providerId="ADAL" clId="{5CD47CE2-4EC6-403E-9244-FE1694857365}" dt="2022-11-28T08:08:21.740" v="26"/>
          <ac:spMkLst>
            <pc:docMk/>
            <pc:sldMk cId="2816653049" sldId="509"/>
            <ac:spMk id="33" creationId="{3441C19E-20BB-4A10-9CFA-D7C9DE6B4F00}"/>
          </ac:spMkLst>
        </pc:spChg>
        <pc:spChg chg="mod">
          <ac:chgData name="Kanal, Sameer" userId="24eadc89-10f1-4b66-93ac-2a47f303367a" providerId="ADAL" clId="{5CD47CE2-4EC6-403E-9244-FE1694857365}" dt="2022-11-28T08:08:23.340" v="27"/>
          <ac:spMkLst>
            <pc:docMk/>
            <pc:sldMk cId="2816653049" sldId="509"/>
            <ac:spMk id="34" creationId="{8A12BF7B-4ED9-4E8D-A967-371231BC1A10}"/>
          </ac:spMkLst>
        </pc:spChg>
        <pc:spChg chg="mod">
          <ac:chgData name="Kanal, Sameer" userId="24eadc89-10f1-4b66-93ac-2a47f303367a" providerId="ADAL" clId="{5CD47CE2-4EC6-403E-9244-FE1694857365}" dt="2022-11-28T08:09:36.818" v="108" actId="20577"/>
          <ac:spMkLst>
            <pc:docMk/>
            <pc:sldMk cId="2816653049" sldId="509"/>
            <ac:spMk id="35" creationId="{D24FE2AA-03F7-4BB2-A8AD-25E3344D32F1}"/>
          </ac:spMkLst>
        </pc:spChg>
        <pc:spChg chg="mod">
          <ac:chgData name="Kanal, Sameer" userId="24eadc89-10f1-4b66-93ac-2a47f303367a" providerId="ADAL" clId="{5CD47CE2-4EC6-403E-9244-FE1694857365}" dt="2022-11-28T08:09:41.063" v="109" actId="20577"/>
          <ac:spMkLst>
            <pc:docMk/>
            <pc:sldMk cId="2816653049" sldId="509"/>
            <ac:spMk id="36" creationId="{413BF199-AFBA-4E0C-8D09-53E6F07CBD3B}"/>
          </ac:spMkLst>
        </pc:spChg>
        <pc:spChg chg="mod">
          <ac:chgData name="Kanal, Sameer" userId="24eadc89-10f1-4b66-93ac-2a47f303367a" providerId="ADAL" clId="{5CD47CE2-4EC6-403E-9244-FE1694857365}" dt="2022-11-28T08:09:10.247" v="56"/>
          <ac:spMkLst>
            <pc:docMk/>
            <pc:sldMk cId="2816653049" sldId="509"/>
            <ac:spMk id="37" creationId="{A47CCAD2-9864-4307-9FCC-BF2CD1367A61}"/>
          </ac:spMkLst>
        </pc:spChg>
        <pc:spChg chg="mod">
          <ac:chgData name="Kanal, Sameer" userId="24eadc89-10f1-4b66-93ac-2a47f303367a" providerId="ADAL" clId="{5CD47CE2-4EC6-403E-9244-FE1694857365}" dt="2022-11-28T08:10:09.699" v="129" actId="208"/>
          <ac:spMkLst>
            <pc:docMk/>
            <pc:sldMk cId="2816653049" sldId="509"/>
            <ac:spMk id="38" creationId="{A10EBF10-67F8-429D-A3DB-A4D76EC16335}"/>
          </ac:spMkLst>
        </pc:spChg>
        <pc:spChg chg="mod">
          <ac:chgData name="Kanal, Sameer" userId="24eadc89-10f1-4b66-93ac-2a47f303367a" providerId="ADAL" clId="{5CD47CE2-4EC6-403E-9244-FE1694857365}" dt="2022-11-29T01:23:35.425" v="720" actId="208"/>
          <ac:spMkLst>
            <pc:docMk/>
            <pc:sldMk cId="2816653049" sldId="509"/>
            <ac:spMk id="39" creationId="{81FBDA20-C538-4223-88DD-BABDD2CE9E82}"/>
          </ac:spMkLst>
        </pc:spChg>
        <pc:spChg chg="mod">
          <ac:chgData name="Kanal, Sameer" userId="24eadc89-10f1-4b66-93ac-2a47f303367a" providerId="ADAL" clId="{5CD47CE2-4EC6-403E-9244-FE1694857365}" dt="2022-11-29T01:23:40.823" v="721" actId="208"/>
          <ac:spMkLst>
            <pc:docMk/>
            <pc:sldMk cId="2816653049" sldId="509"/>
            <ac:spMk id="40" creationId="{49E5C2A9-F1B4-45D2-93EE-C959C5C79795}"/>
          </ac:spMkLst>
        </pc:spChg>
        <pc:spChg chg="mod">
          <ac:chgData name="Kanal, Sameer" userId="24eadc89-10f1-4b66-93ac-2a47f303367a" providerId="ADAL" clId="{5CD47CE2-4EC6-403E-9244-FE1694857365}" dt="2022-11-28T08:09:55.411" v="112" actId="208"/>
          <ac:spMkLst>
            <pc:docMk/>
            <pc:sldMk cId="2816653049" sldId="509"/>
            <ac:spMk id="41" creationId="{F67446DD-8BFC-4C74-A35A-A65552D38BA4}"/>
          </ac:spMkLst>
        </pc:spChg>
        <pc:spChg chg="mod">
          <ac:chgData name="Kanal, Sameer" userId="24eadc89-10f1-4b66-93ac-2a47f303367a" providerId="ADAL" clId="{5CD47CE2-4EC6-403E-9244-FE1694857365}" dt="2022-11-28T08:10:13.302" v="130" actId="208"/>
          <ac:spMkLst>
            <pc:docMk/>
            <pc:sldMk cId="2816653049" sldId="509"/>
            <ac:spMk id="42" creationId="{2435D1F4-C067-4FCC-A1A0-1B58C9139055}"/>
          </ac:spMkLst>
        </pc:spChg>
        <pc:spChg chg="mod">
          <ac:chgData name="Kanal, Sameer" userId="24eadc89-10f1-4b66-93ac-2a47f303367a" providerId="ADAL" clId="{5CD47CE2-4EC6-403E-9244-FE1694857365}" dt="2022-11-28T08:08:30.572" v="30" actId="20577"/>
          <ac:spMkLst>
            <pc:docMk/>
            <pc:sldMk cId="2816653049" sldId="509"/>
            <ac:spMk id="44" creationId="{3941D11F-90BF-41BB-AB17-BC29BEA0DFB7}"/>
          </ac:spMkLst>
        </pc:spChg>
        <pc:spChg chg="mod">
          <ac:chgData name="Kanal, Sameer" userId="24eadc89-10f1-4b66-93ac-2a47f303367a" providerId="ADAL" clId="{5CD47CE2-4EC6-403E-9244-FE1694857365}" dt="2022-11-28T08:09:44.323" v="110"/>
          <ac:spMkLst>
            <pc:docMk/>
            <pc:sldMk cId="2816653049" sldId="509"/>
            <ac:spMk id="45" creationId="{D469B5F0-72A2-451B-A399-017335BB1D0C}"/>
          </ac:spMkLst>
        </pc:spChg>
        <pc:spChg chg="mod">
          <ac:chgData name="Kanal, Sameer" userId="24eadc89-10f1-4b66-93ac-2a47f303367a" providerId="ADAL" clId="{5CD47CE2-4EC6-403E-9244-FE1694857365}" dt="2022-11-28T08:08:34.157" v="32" actId="20577"/>
          <ac:spMkLst>
            <pc:docMk/>
            <pc:sldMk cId="2816653049" sldId="509"/>
            <ac:spMk id="50" creationId="{9A30411E-EF26-47C2-A9D9-D0E22349BD73}"/>
          </ac:spMkLst>
        </pc:spChg>
        <pc:spChg chg="mod">
          <ac:chgData name="Kanal, Sameer" userId="24eadc89-10f1-4b66-93ac-2a47f303367a" providerId="ADAL" clId="{5CD47CE2-4EC6-403E-9244-FE1694857365}" dt="2022-11-28T08:09:33.728" v="96"/>
          <ac:spMkLst>
            <pc:docMk/>
            <pc:sldMk cId="2816653049" sldId="509"/>
            <ac:spMk id="51" creationId="{2C94BD55-F842-4F24-ACF0-E3F133F12B55}"/>
          </ac:spMkLst>
        </pc:spChg>
        <pc:spChg chg="mod">
          <ac:chgData name="Kanal, Sameer" userId="24eadc89-10f1-4b66-93ac-2a47f303367a" providerId="ADAL" clId="{5CD47CE2-4EC6-403E-9244-FE1694857365}" dt="2022-11-29T01:23:40.823" v="721" actId="208"/>
          <ac:spMkLst>
            <pc:docMk/>
            <pc:sldMk cId="2816653049" sldId="509"/>
            <ac:spMk id="56" creationId="{3E60F9DA-B3A1-4BDD-8577-071BC67089F4}"/>
          </ac:spMkLst>
        </pc:spChg>
      </pc:sldChg>
      <pc:sldChg chg="modSp mod">
        <pc:chgData name="Kanal, Sameer" userId="24eadc89-10f1-4b66-93ac-2a47f303367a" providerId="ADAL" clId="{5CD47CE2-4EC6-403E-9244-FE1694857365}" dt="2022-11-28T08:10:33.918" v="133" actId="6549"/>
        <pc:sldMkLst>
          <pc:docMk/>
          <pc:sldMk cId="3606708253" sldId="512"/>
        </pc:sldMkLst>
        <pc:spChg chg="mod">
          <ac:chgData name="Kanal, Sameer" userId="24eadc89-10f1-4b66-93ac-2a47f303367a" providerId="ADAL" clId="{5CD47CE2-4EC6-403E-9244-FE1694857365}" dt="2022-11-28T08:10:25.634" v="132" actId="1076"/>
          <ac:spMkLst>
            <pc:docMk/>
            <pc:sldMk cId="3606708253" sldId="512"/>
            <ac:spMk id="2" creationId="{6E207700-C60F-4CF1-ACAA-A57300C21AFA}"/>
          </ac:spMkLst>
        </pc:spChg>
        <pc:spChg chg="mod">
          <ac:chgData name="Kanal, Sameer" userId="24eadc89-10f1-4b66-93ac-2a47f303367a" providerId="ADAL" clId="{5CD47CE2-4EC6-403E-9244-FE1694857365}" dt="2022-11-28T08:10:33.918" v="133" actId="6549"/>
          <ac:spMkLst>
            <pc:docMk/>
            <pc:sldMk cId="3606708253" sldId="512"/>
            <ac:spMk id="145" creationId="{5ACD2569-B76F-4C60-BBCD-73CDB57FEB4B}"/>
          </ac:spMkLst>
        </pc:spChg>
      </pc:sldChg>
      <pc:sldChg chg="modSp mod">
        <pc:chgData name="Kanal, Sameer" userId="24eadc89-10f1-4b66-93ac-2a47f303367a" providerId="ADAL" clId="{5CD47CE2-4EC6-403E-9244-FE1694857365}" dt="2022-11-28T08:40:57.730" v="718" actId="20577"/>
        <pc:sldMkLst>
          <pc:docMk/>
          <pc:sldMk cId="317751805" sldId="520"/>
        </pc:sldMkLst>
        <pc:spChg chg="mod">
          <ac:chgData name="Kanal, Sameer" userId="24eadc89-10f1-4b66-93ac-2a47f303367a" providerId="ADAL" clId="{5CD47CE2-4EC6-403E-9244-FE1694857365}" dt="2022-11-28T08:40:57.730" v="718" actId="20577"/>
          <ac:spMkLst>
            <pc:docMk/>
            <pc:sldMk cId="317751805" sldId="520"/>
            <ac:spMk id="3" creationId="{940A0AE6-7CC5-4941-92AC-C1F7AE4F6A1D}"/>
          </ac:spMkLst>
        </pc:spChg>
      </pc:sldChg>
      <pc:sldChg chg="modSp mod">
        <pc:chgData name="Kanal, Sameer" userId="24eadc89-10f1-4b66-93ac-2a47f303367a" providerId="ADAL" clId="{5CD47CE2-4EC6-403E-9244-FE1694857365}" dt="2022-11-28T08:15:27.424" v="707" actId="20577"/>
        <pc:sldMkLst>
          <pc:docMk/>
          <pc:sldMk cId="4231618855" sldId="521"/>
        </pc:sldMkLst>
        <pc:spChg chg="mod">
          <ac:chgData name="Kanal, Sameer" userId="24eadc89-10f1-4b66-93ac-2a47f303367a" providerId="ADAL" clId="{5CD47CE2-4EC6-403E-9244-FE1694857365}" dt="2022-11-28T08:15:27.424" v="707" actId="20577"/>
          <ac:spMkLst>
            <pc:docMk/>
            <pc:sldMk cId="4231618855" sldId="521"/>
            <ac:spMk id="7" creationId="{545F79AB-1BCA-43EC-9EAE-B7B6433B6DA6}"/>
          </ac:spMkLst>
        </pc:spChg>
      </pc:sldChg>
      <pc:sldChg chg="modSp mod">
        <pc:chgData name="Kanal, Sameer" userId="24eadc89-10f1-4b66-93ac-2a47f303367a" providerId="ADAL" clId="{5CD47CE2-4EC6-403E-9244-FE1694857365}" dt="2022-11-28T08:11:07.794" v="199" actId="20577"/>
        <pc:sldMkLst>
          <pc:docMk/>
          <pc:sldMk cId="2670161734" sldId="524"/>
        </pc:sldMkLst>
        <pc:spChg chg="mod">
          <ac:chgData name="Kanal, Sameer" userId="24eadc89-10f1-4b66-93ac-2a47f303367a" providerId="ADAL" clId="{5CD47CE2-4EC6-403E-9244-FE1694857365}" dt="2022-11-28T08:11:07.794" v="199" actId="20577"/>
          <ac:spMkLst>
            <pc:docMk/>
            <pc:sldMk cId="2670161734" sldId="524"/>
            <ac:spMk id="5" creationId="{6A364F09-9BE0-4D48-A520-FB27955958E5}"/>
          </ac:spMkLst>
        </pc:spChg>
      </pc:sldChg>
      <pc:sldChg chg="modSp mod">
        <pc:chgData name="Kanal, Sameer" userId="24eadc89-10f1-4b66-93ac-2a47f303367a" providerId="ADAL" clId="{5CD47CE2-4EC6-403E-9244-FE1694857365}" dt="2022-11-28T08:12:52.383" v="200" actId="313"/>
        <pc:sldMkLst>
          <pc:docMk/>
          <pc:sldMk cId="4021689637" sldId="526"/>
        </pc:sldMkLst>
        <pc:spChg chg="mod">
          <ac:chgData name="Kanal, Sameer" userId="24eadc89-10f1-4b66-93ac-2a47f303367a" providerId="ADAL" clId="{5CD47CE2-4EC6-403E-9244-FE1694857365}" dt="2022-11-28T08:12:52.383" v="200" actId="313"/>
          <ac:spMkLst>
            <pc:docMk/>
            <pc:sldMk cId="4021689637" sldId="526"/>
            <ac:spMk id="5" creationId="{6A364F09-9BE0-4D48-A520-FB27955958E5}"/>
          </ac:spMkLst>
        </pc:spChg>
      </pc:sldChg>
      <pc:sldChg chg="modSp mod">
        <pc:chgData name="Kanal, Sameer" userId="24eadc89-10f1-4b66-93ac-2a47f303367a" providerId="ADAL" clId="{5CD47CE2-4EC6-403E-9244-FE1694857365}" dt="2022-11-29T02:30:30.323" v="726" actId="6549"/>
        <pc:sldMkLst>
          <pc:docMk/>
          <pc:sldMk cId="2003452727" sldId="534"/>
        </pc:sldMkLst>
        <pc:spChg chg="mod">
          <ac:chgData name="Kanal, Sameer" userId="24eadc89-10f1-4b66-93ac-2a47f303367a" providerId="ADAL" clId="{5CD47CE2-4EC6-403E-9244-FE1694857365}" dt="2022-11-29T02:30:30.323" v="726" actId="6549"/>
          <ac:spMkLst>
            <pc:docMk/>
            <pc:sldMk cId="2003452727" sldId="534"/>
            <ac:spMk id="2" creationId="{8EF697D7-401C-4DF4-8B86-B05E1F653A62}"/>
          </ac:spMkLst>
        </pc:spChg>
      </pc:sldChg>
      <pc:sldChg chg="add">
        <pc:chgData name="Kanal, Sameer" userId="24eadc89-10f1-4b66-93ac-2a47f303367a" providerId="ADAL" clId="{5CD47CE2-4EC6-403E-9244-FE1694857365}" dt="2022-11-28T08:10:51.405" v="134"/>
        <pc:sldMkLst>
          <pc:docMk/>
          <pc:sldMk cId="4129262071" sldId="535"/>
        </pc:sldMkLst>
      </pc:sldChg>
    </pc:docChg>
  </pc:docChgLst>
  <pc:docChgLst>
    <pc:chgData name="Kanal, Sameer" userId="24eadc89-10f1-4b66-93ac-2a47f303367a" providerId="ADAL" clId="{48216746-2454-45C1-9911-235A4E7FB072}"/>
    <pc:docChg chg="undo redo custSel addSld delSld modSld sldOrd">
      <pc:chgData name="Kanal, Sameer" userId="24eadc89-10f1-4b66-93ac-2a47f303367a" providerId="ADAL" clId="{48216746-2454-45C1-9911-235A4E7FB072}" dt="2022-12-09T01:27:40.208" v="3744" actId="20577"/>
      <pc:docMkLst>
        <pc:docMk/>
      </pc:docMkLst>
      <pc:sldChg chg="modSp mod">
        <pc:chgData name="Kanal, Sameer" userId="24eadc89-10f1-4b66-93ac-2a47f303367a" providerId="ADAL" clId="{48216746-2454-45C1-9911-235A4E7FB072}" dt="2022-12-06T22:32:48.387" v="15" actId="20577"/>
        <pc:sldMkLst>
          <pc:docMk/>
          <pc:sldMk cId="1642425379" sldId="256"/>
        </pc:sldMkLst>
        <pc:spChg chg="mod">
          <ac:chgData name="Kanal, Sameer" userId="24eadc89-10f1-4b66-93ac-2a47f303367a" providerId="ADAL" clId="{48216746-2454-45C1-9911-235A4E7FB072}" dt="2022-12-06T22:32:48.387" v="15" actId="20577"/>
          <ac:spMkLst>
            <pc:docMk/>
            <pc:sldMk cId="1642425379" sldId="256"/>
            <ac:spMk id="3" creationId="{1901B20D-4C28-4DA3-ABBD-718C22A5E58B}"/>
          </ac:spMkLst>
        </pc:spChg>
      </pc:sldChg>
      <pc:sldChg chg="modSp mod">
        <pc:chgData name="Kanal, Sameer" userId="24eadc89-10f1-4b66-93ac-2a47f303367a" providerId="ADAL" clId="{48216746-2454-45C1-9911-235A4E7FB072}" dt="2022-12-06T22:33:28.542" v="16" actId="113"/>
        <pc:sldMkLst>
          <pc:docMk/>
          <pc:sldMk cId="146732279" sldId="364"/>
        </pc:sldMkLst>
        <pc:spChg chg="mod">
          <ac:chgData name="Kanal, Sameer" userId="24eadc89-10f1-4b66-93ac-2a47f303367a" providerId="ADAL" clId="{48216746-2454-45C1-9911-235A4E7FB072}" dt="2022-12-06T22:33:28.542" v="16" actId="113"/>
          <ac:spMkLst>
            <pc:docMk/>
            <pc:sldMk cId="146732279" sldId="364"/>
            <ac:spMk id="14" creationId="{25FDC864-5275-4F5C-882B-C7D470099125}"/>
          </ac:spMkLst>
        </pc:spChg>
      </pc:sldChg>
      <pc:sldChg chg="del ord">
        <pc:chgData name="Kanal, Sameer" userId="24eadc89-10f1-4b66-93ac-2a47f303367a" providerId="ADAL" clId="{48216746-2454-45C1-9911-235A4E7FB072}" dt="2022-12-06T23:01:23.514" v="2139" actId="47"/>
        <pc:sldMkLst>
          <pc:docMk/>
          <pc:sldMk cId="2367964424" sldId="431"/>
        </pc:sldMkLst>
      </pc:sldChg>
      <pc:sldChg chg="addSp delSp modSp mod">
        <pc:chgData name="Kanal, Sameer" userId="24eadc89-10f1-4b66-93ac-2a47f303367a" providerId="ADAL" clId="{48216746-2454-45C1-9911-235A4E7FB072}" dt="2022-12-09T00:50:16.572" v="3725" actId="22"/>
        <pc:sldMkLst>
          <pc:docMk/>
          <pc:sldMk cId="3094822205" sldId="469"/>
        </pc:sldMkLst>
        <pc:spChg chg="mod">
          <ac:chgData name="Kanal, Sameer" userId="24eadc89-10f1-4b66-93ac-2a47f303367a" providerId="ADAL" clId="{48216746-2454-45C1-9911-235A4E7FB072}" dt="2022-12-06T22:56:50.768" v="1373" actId="1036"/>
          <ac:spMkLst>
            <pc:docMk/>
            <pc:sldMk cId="3094822205" sldId="469"/>
            <ac:spMk id="8" creationId="{7DA1202C-AA8E-45A8-9F99-78A108C891C6}"/>
          </ac:spMkLst>
        </pc:spChg>
        <pc:spChg chg="mod">
          <ac:chgData name="Kanal, Sameer" userId="24eadc89-10f1-4b66-93ac-2a47f303367a" providerId="ADAL" clId="{48216746-2454-45C1-9911-235A4E7FB072}" dt="2022-12-06T22:57:07.284" v="1384" actId="14100"/>
          <ac:spMkLst>
            <pc:docMk/>
            <pc:sldMk cId="3094822205" sldId="469"/>
            <ac:spMk id="9" creationId="{31D47AF2-3825-4EA9-A8F9-34A90B45F3F2}"/>
          </ac:spMkLst>
        </pc:spChg>
        <pc:spChg chg="mod">
          <ac:chgData name="Kanal, Sameer" userId="24eadc89-10f1-4b66-93ac-2a47f303367a" providerId="ADAL" clId="{48216746-2454-45C1-9911-235A4E7FB072}" dt="2022-12-06T22:56:50.768" v="1373" actId="1036"/>
          <ac:spMkLst>
            <pc:docMk/>
            <pc:sldMk cId="3094822205" sldId="469"/>
            <ac:spMk id="10" creationId="{BC250E32-5F3B-45BB-B967-BA6B4FEA78FA}"/>
          </ac:spMkLst>
        </pc:spChg>
        <pc:spChg chg="mod">
          <ac:chgData name="Kanal, Sameer" userId="24eadc89-10f1-4b66-93ac-2a47f303367a" providerId="ADAL" clId="{48216746-2454-45C1-9911-235A4E7FB072}" dt="2022-12-06T22:58:45.829" v="1756" actId="20577"/>
          <ac:spMkLst>
            <pc:docMk/>
            <pc:sldMk cId="3094822205" sldId="469"/>
            <ac:spMk id="11" creationId="{86B6F2E2-6FDC-435D-88C6-A37D0D44AF40}"/>
          </ac:spMkLst>
        </pc:spChg>
        <pc:spChg chg="add del">
          <ac:chgData name="Kanal, Sameer" userId="24eadc89-10f1-4b66-93ac-2a47f303367a" providerId="ADAL" clId="{48216746-2454-45C1-9911-235A4E7FB072}" dt="2022-12-09T00:50:16.572" v="3725" actId="22"/>
          <ac:spMkLst>
            <pc:docMk/>
            <pc:sldMk cId="3094822205" sldId="469"/>
            <ac:spMk id="13" creationId="{E72A4F64-E516-485C-9C20-005683AFCC7A}"/>
          </ac:spMkLst>
        </pc:spChg>
        <pc:spChg chg="mod">
          <ac:chgData name="Kanal, Sameer" userId="24eadc89-10f1-4b66-93ac-2a47f303367a" providerId="ADAL" clId="{48216746-2454-45C1-9911-235A4E7FB072}" dt="2022-12-06T22:56:50.768" v="1373" actId="1036"/>
          <ac:spMkLst>
            <pc:docMk/>
            <pc:sldMk cId="3094822205" sldId="469"/>
            <ac:spMk id="15" creationId="{4D9389B9-D6F4-4244-A52D-D1CB376B8955}"/>
          </ac:spMkLst>
        </pc:spChg>
        <pc:spChg chg="mod">
          <ac:chgData name="Kanal, Sameer" userId="24eadc89-10f1-4b66-93ac-2a47f303367a" providerId="ADAL" clId="{48216746-2454-45C1-9911-235A4E7FB072}" dt="2022-12-06T22:57:05.026" v="1383" actId="14100"/>
          <ac:spMkLst>
            <pc:docMk/>
            <pc:sldMk cId="3094822205" sldId="469"/>
            <ac:spMk id="16" creationId="{06745816-3EA0-439F-B3C8-D8B26D04513D}"/>
          </ac:spMkLst>
        </pc:spChg>
        <pc:spChg chg="mod">
          <ac:chgData name="Kanal, Sameer" userId="24eadc89-10f1-4b66-93ac-2a47f303367a" providerId="ADAL" clId="{48216746-2454-45C1-9911-235A4E7FB072}" dt="2022-12-06T22:57:24.912" v="1450" actId="20577"/>
          <ac:spMkLst>
            <pc:docMk/>
            <pc:sldMk cId="3094822205" sldId="469"/>
            <ac:spMk id="32" creationId="{48C4F64B-7FD1-429F-B094-B001779EE962}"/>
          </ac:spMkLst>
        </pc:spChg>
        <pc:spChg chg="mod">
          <ac:chgData name="Kanal, Sameer" userId="24eadc89-10f1-4b66-93ac-2a47f303367a" providerId="ADAL" clId="{48216746-2454-45C1-9911-235A4E7FB072}" dt="2022-12-06T22:59:09.331" v="1781" actId="20577"/>
          <ac:spMkLst>
            <pc:docMk/>
            <pc:sldMk cId="3094822205" sldId="469"/>
            <ac:spMk id="33" creationId="{4C803855-E459-41E7-ACC1-C96646D64A0A}"/>
          </ac:spMkLst>
        </pc:spChg>
      </pc:sldChg>
      <pc:sldChg chg="ord">
        <pc:chgData name="Kanal, Sameer" userId="24eadc89-10f1-4b66-93ac-2a47f303367a" providerId="ADAL" clId="{48216746-2454-45C1-9911-235A4E7FB072}" dt="2022-12-06T23:12:55.885" v="3034"/>
        <pc:sldMkLst>
          <pc:docMk/>
          <pc:sldMk cId="3544617819" sldId="481"/>
        </pc:sldMkLst>
      </pc:sldChg>
      <pc:sldChg chg="modSp mod">
        <pc:chgData name="Kanal, Sameer" userId="24eadc89-10f1-4b66-93ac-2a47f303367a" providerId="ADAL" clId="{48216746-2454-45C1-9911-235A4E7FB072}" dt="2022-12-09T01:25:40.310" v="3742" actId="20577"/>
        <pc:sldMkLst>
          <pc:docMk/>
          <pc:sldMk cId="2816653049" sldId="509"/>
        </pc:sldMkLst>
        <pc:spChg chg="mod">
          <ac:chgData name="Kanal, Sameer" userId="24eadc89-10f1-4b66-93ac-2a47f303367a" providerId="ADAL" clId="{48216746-2454-45C1-9911-235A4E7FB072}" dt="2022-12-06T22:50:54.183" v="27" actId="14100"/>
          <ac:spMkLst>
            <pc:docMk/>
            <pc:sldMk cId="2816653049" sldId="509"/>
            <ac:spMk id="4" creationId="{192E01D0-C57A-4AE9-B422-ACCAD2C4A909}"/>
          </ac:spMkLst>
        </pc:spChg>
        <pc:spChg chg="mod">
          <ac:chgData name="Kanal, Sameer" userId="24eadc89-10f1-4b66-93ac-2a47f303367a" providerId="ADAL" clId="{48216746-2454-45C1-9911-235A4E7FB072}" dt="2022-12-06T22:50:57.756" v="29" actId="14100"/>
          <ac:spMkLst>
            <pc:docMk/>
            <pc:sldMk cId="2816653049" sldId="509"/>
            <ac:spMk id="5" creationId="{EAFCC112-9417-40D5-92D1-F928F540E0A9}"/>
          </ac:spMkLst>
        </pc:spChg>
        <pc:spChg chg="mod">
          <ac:chgData name="Kanal, Sameer" userId="24eadc89-10f1-4b66-93ac-2a47f303367a" providerId="ADAL" clId="{48216746-2454-45C1-9911-235A4E7FB072}" dt="2022-12-06T23:20:40.857" v="3717" actId="20577"/>
          <ac:spMkLst>
            <pc:docMk/>
            <pc:sldMk cId="2816653049" sldId="509"/>
            <ac:spMk id="20" creationId="{ACD69CDC-C0EB-4CD6-B809-BDE0137846A2}"/>
          </ac:spMkLst>
        </pc:spChg>
        <pc:spChg chg="mod">
          <ac:chgData name="Kanal, Sameer" userId="24eadc89-10f1-4b66-93ac-2a47f303367a" providerId="ADAL" clId="{48216746-2454-45C1-9911-235A4E7FB072}" dt="2022-12-06T22:52:03.681" v="88" actId="208"/>
          <ac:spMkLst>
            <pc:docMk/>
            <pc:sldMk cId="2816653049" sldId="509"/>
            <ac:spMk id="29" creationId="{D8D9B573-E17A-49F8-9039-4227AF03272E}"/>
          </ac:spMkLst>
        </pc:spChg>
        <pc:spChg chg="mod">
          <ac:chgData name="Kanal, Sameer" userId="24eadc89-10f1-4b66-93ac-2a47f303367a" providerId="ADAL" clId="{48216746-2454-45C1-9911-235A4E7FB072}" dt="2022-12-06T22:50:28.171" v="17"/>
          <ac:spMkLst>
            <pc:docMk/>
            <pc:sldMk cId="2816653049" sldId="509"/>
            <ac:spMk id="30" creationId="{29808011-0182-451D-A5EB-2452F64CD36E}"/>
          </ac:spMkLst>
        </pc:spChg>
        <pc:spChg chg="mod">
          <ac:chgData name="Kanal, Sameer" userId="24eadc89-10f1-4b66-93ac-2a47f303367a" providerId="ADAL" clId="{48216746-2454-45C1-9911-235A4E7FB072}" dt="2022-12-09T01:25:40.310" v="3742" actId="20577"/>
          <ac:spMkLst>
            <pc:docMk/>
            <pc:sldMk cId="2816653049" sldId="509"/>
            <ac:spMk id="31" creationId="{C4D5E6F2-4984-41CF-A607-561024985136}"/>
          </ac:spMkLst>
        </pc:spChg>
        <pc:spChg chg="mod">
          <ac:chgData name="Kanal, Sameer" userId="24eadc89-10f1-4b66-93ac-2a47f303367a" providerId="ADAL" clId="{48216746-2454-45C1-9911-235A4E7FB072}" dt="2022-12-06T22:50:29.434" v="18"/>
          <ac:spMkLst>
            <pc:docMk/>
            <pc:sldMk cId="2816653049" sldId="509"/>
            <ac:spMk id="32" creationId="{74309EBB-6749-4115-B0AF-EC4A15B88693}"/>
          </ac:spMkLst>
        </pc:spChg>
        <pc:spChg chg="mod">
          <ac:chgData name="Kanal, Sameer" userId="24eadc89-10f1-4b66-93ac-2a47f303367a" providerId="ADAL" clId="{48216746-2454-45C1-9911-235A4E7FB072}" dt="2022-12-06T22:50:30.591" v="19"/>
          <ac:spMkLst>
            <pc:docMk/>
            <pc:sldMk cId="2816653049" sldId="509"/>
            <ac:spMk id="33" creationId="{3441C19E-20BB-4A10-9CFA-D7C9DE6B4F00}"/>
          </ac:spMkLst>
        </pc:spChg>
        <pc:spChg chg="mod">
          <ac:chgData name="Kanal, Sameer" userId="24eadc89-10f1-4b66-93ac-2a47f303367a" providerId="ADAL" clId="{48216746-2454-45C1-9911-235A4E7FB072}" dt="2022-12-06T22:50:33.017" v="20"/>
          <ac:spMkLst>
            <pc:docMk/>
            <pc:sldMk cId="2816653049" sldId="509"/>
            <ac:spMk id="34" creationId="{8A12BF7B-4ED9-4E8D-A967-371231BC1A10}"/>
          </ac:spMkLst>
        </pc:spChg>
        <pc:spChg chg="mod">
          <ac:chgData name="Kanal, Sameer" userId="24eadc89-10f1-4b66-93ac-2a47f303367a" providerId="ADAL" clId="{48216746-2454-45C1-9911-235A4E7FB072}" dt="2022-12-06T22:51:31.588" v="85" actId="20577"/>
          <ac:spMkLst>
            <pc:docMk/>
            <pc:sldMk cId="2816653049" sldId="509"/>
            <ac:spMk id="35" creationId="{D24FE2AA-03F7-4BB2-A8AD-25E3344D32F1}"/>
          </ac:spMkLst>
        </pc:spChg>
        <pc:spChg chg="mod">
          <ac:chgData name="Kanal, Sameer" userId="24eadc89-10f1-4b66-93ac-2a47f303367a" providerId="ADAL" clId="{48216746-2454-45C1-9911-235A4E7FB072}" dt="2022-12-06T22:51:24.216" v="69"/>
          <ac:spMkLst>
            <pc:docMk/>
            <pc:sldMk cId="2816653049" sldId="509"/>
            <ac:spMk id="36" creationId="{413BF199-AFBA-4E0C-8D09-53E6F07CBD3B}"/>
          </ac:spMkLst>
        </pc:spChg>
        <pc:spChg chg="mod">
          <ac:chgData name="Kanal, Sameer" userId="24eadc89-10f1-4b66-93ac-2a47f303367a" providerId="ADAL" clId="{48216746-2454-45C1-9911-235A4E7FB072}" dt="2022-12-06T22:51:25.382" v="70"/>
          <ac:spMkLst>
            <pc:docMk/>
            <pc:sldMk cId="2816653049" sldId="509"/>
            <ac:spMk id="37" creationId="{A47CCAD2-9864-4307-9FCC-BF2CD1367A61}"/>
          </ac:spMkLst>
        </pc:spChg>
        <pc:spChg chg="mod">
          <ac:chgData name="Kanal, Sameer" userId="24eadc89-10f1-4b66-93ac-2a47f303367a" providerId="ADAL" clId="{48216746-2454-45C1-9911-235A4E7FB072}" dt="2022-12-06T22:51:55.847" v="87" actId="208"/>
          <ac:spMkLst>
            <pc:docMk/>
            <pc:sldMk cId="2816653049" sldId="509"/>
            <ac:spMk id="38" creationId="{A10EBF10-67F8-429D-A3DB-A4D76EC16335}"/>
          </ac:spMkLst>
        </pc:spChg>
        <pc:spChg chg="mod">
          <ac:chgData name="Kanal, Sameer" userId="24eadc89-10f1-4b66-93ac-2a47f303367a" providerId="ADAL" clId="{48216746-2454-45C1-9911-235A4E7FB072}" dt="2022-12-06T22:51:50.755" v="86" actId="208"/>
          <ac:spMkLst>
            <pc:docMk/>
            <pc:sldMk cId="2816653049" sldId="509"/>
            <ac:spMk id="40" creationId="{49E5C2A9-F1B4-45D2-93EE-C959C5C79795}"/>
          </ac:spMkLst>
        </pc:spChg>
        <pc:spChg chg="mod">
          <ac:chgData name="Kanal, Sameer" userId="24eadc89-10f1-4b66-93ac-2a47f303367a" providerId="ADAL" clId="{48216746-2454-45C1-9911-235A4E7FB072}" dt="2022-12-06T22:51:50.755" v="86" actId="208"/>
          <ac:spMkLst>
            <pc:docMk/>
            <pc:sldMk cId="2816653049" sldId="509"/>
            <ac:spMk id="41" creationId="{F67446DD-8BFC-4C74-A35A-A65552D38BA4}"/>
          </ac:spMkLst>
        </pc:spChg>
        <pc:spChg chg="mod">
          <ac:chgData name="Kanal, Sameer" userId="24eadc89-10f1-4b66-93ac-2a47f303367a" providerId="ADAL" clId="{48216746-2454-45C1-9911-235A4E7FB072}" dt="2022-12-06T22:51:55.847" v="87" actId="208"/>
          <ac:spMkLst>
            <pc:docMk/>
            <pc:sldMk cId="2816653049" sldId="509"/>
            <ac:spMk id="42" creationId="{2435D1F4-C067-4FCC-A1A0-1B58C9139055}"/>
          </ac:spMkLst>
        </pc:spChg>
        <pc:spChg chg="mod">
          <ac:chgData name="Kanal, Sameer" userId="24eadc89-10f1-4b66-93ac-2a47f303367a" providerId="ADAL" clId="{48216746-2454-45C1-9911-235A4E7FB072}" dt="2022-12-06T22:50:45.102" v="23" actId="14100"/>
          <ac:spMkLst>
            <pc:docMk/>
            <pc:sldMk cId="2816653049" sldId="509"/>
            <ac:spMk id="44" creationId="{3941D11F-90BF-41BB-AB17-BC29BEA0DFB7}"/>
          </ac:spMkLst>
        </pc:spChg>
        <pc:spChg chg="mod">
          <ac:chgData name="Kanal, Sameer" userId="24eadc89-10f1-4b66-93ac-2a47f303367a" providerId="ADAL" clId="{48216746-2454-45C1-9911-235A4E7FB072}" dt="2022-12-06T22:51:04.589" v="31" actId="14100"/>
          <ac:spMkLst>
            <pc:docMk/>
            <pc:sldMk cId="2816653049" sldId="509"/>
            <ac:spMk id="45" creationId="{D469B5F0-72A2-451B-A399-017335BB1D0C}"/>
          </ac:spMkLst>
        </pc:spChg>
        <pc:spChg chg="mod">
          <ac:chgData name="Kanal, Sameer" userId="24eadc89-10f1-4b66-93ac-2a47f303367a" providerId="ADAL" clId="{48216746-2454-45C1-9911-235A4E7FB072}" dt="2022-12-06T22:51:10.699" v="40" actId="20577"/>
          <ac:spMkLst>
            <pc:docMk/>
            <pc:sldMk cId="2816653049" sldId="509"/>
            <ac:spMk id="50" creationId="{9A30411E-EF26-47C2-A9D9-D0E22349BD73}"/>
          </ac:spMkLst>
        </pc:spChg>
        <pc:spChg chg="mod">
          <ac:chgData name="Kanal, Sameer" userId="24eadc89-10f1-4b66-93ac-2a47f303367a" providerId="ADAL" clId="{48216746-2454-45C1-9911-235A4E7FB072}" dt="2022-12-06T22:51:17.650" v="67" actId="20577"/>
          <ac:spMkLst>
            <pc:docMk/>
            <pc:sldMk cId="2816653049" sldId="509"/>
            <ac:spMk id="51" creationId="{2C94BD55-F842-4F24-ACF0-E3F133F12B55}"/>
          </ac:spMkLst>
        </pc:spChg>
        <pc:spChg chg="mod">
          <ac:chgData name="Kanal, Sameer" userId="24eadc89-10f1-4b66-93ac-2a47f303367a" providerId="ADAL" clId="{48216746-2454-45C1-9911-235A4E7FB072}" dt="2022-12-06T22:52:03.681" v="88" actId="208"/>
          <ac:spMkLst>
            <pc:docMk/>
            <pc:sldMk cId="2816653049" sldId="509"/>
            <ac:spMk id="56" creationId="{3E60F9DA-B3A1-4BDD-8577-071BC67089F4}"/>
          </ac:spMkLst>
        </pc:spChg>
      </pc:sldChg>
      <pc:sldChg chg="modSp mod">
        <pc:chgData name="Kanal, Sameer" userId="24eadc89-10f1-4b66-93ac-2a47f303367a" providerId="ADAL" clId="{48216746-2454-45C1-9911-235A4E7FB072}" dt="2022-12-06T22:52:23.446" v="91" actId="14100"/>
        <pc:sldMkLst>
          <pc:docMk/>
          <pc:sldMk cId="3606708253" sldId="512"/>
        </pc:sldMkLst>
        <pc:spChg chg="mod">
          <ac:chgData name="Kanal, Sameer" userId="24eadc89-10f1-4b66-93ac-2a47f303367a" providerId="ADAL" clId="{48216746-2454-45C1-9911-235A4E7FB072}" dt="2022-12-06T22:52:23.446" v="91" actId="14100"/>
          <ac:spMkLst>
            <pc:docMk/>
            <pc:sldMk cId="3606708253" sldId="512"/>
            <ac:spMk id="2" creationId="{6E207700-C60F-4CF1-ACAA-A57300C21AFA}"/>
          </ac:spMkLst>
        </pc:spChg>
      </pc:sldChg>
      <pc:sldChg chg="modSp del mod">
        <pc:chgData name="Kanal, Sameer" userId="24eadc89-10f1-4b66-93ac-2a47f303367a" providerId="ADAL" clId="{48216746-2454-45C1-9911-235A4E7FB072}" dt="2022-12-08T23:40:35.218" v="3720" actId="2696"/>
        <pc:sldMkLst>
          <pc:docMk/>
          <pc:sldMk cId="2670161734" sldId="524"/>
        </pc:sldMkLst>
        <pc:spChg chg="mod">
          <ac:chgData name="Kanal, Sameer" userId="24eadc89-10f1-4b66-93ac-2a47f303367a" providerId="ADAL" clId="{48216746-2454-45C1-9911-235A4E7FB072}" dt="2022-12-06T22:59:24.703" v="1801" actId="20577"/>
          <ac:spMkLst>
            <pc:docMk/>
            <pc:sldMk cId="2670161734" sldId="524"/>
            <ac:spMk id="5" creationId="{6A364F09-9BE0-4D48-A520-FB27955958E5}"/>
          </ac:spMkLst>
        </pc:spChg>
      </pc:sldChg>
      <pc:sldChg chg="modSp mod ord">
        <pc:chgData name="Kanal, Sameer" userId="24eadc89-10f1-4b66-93ac-2a47f303367a" providerId="ADAL" clId="{48216746-2454-45C1-9911-235A4E7FB072}" dt="2022-12-06T22:59:47.530" v="1856" actId="20577"/>
        <pc:sldMkLst>
          <pc:docMk/>
          <pc:sldMk cId="270635065" sldId="532"/>
        </pc:sldMkLst>
        <pc:spChg chg="mod">
          <ac:chgData name="Kanal, Sameer" userId="24eadc89-10f1-4b66-93ac-2a47f303367a" providerId="ADAL" clId="{48216746-2454-45C1-9911-235A4E7FB072}" dt="2022-12-06T22:59:47.530" v="1856" actId="20577"/>
          <ac:spMkLst>
            <pc:docMk/>
            <pc:sldMk cId="270635065" sldId="532"/>
            <ac:spMk id="5" creationId="{6A364F09-9BE0-4D48-A520-FB27955958E5}"/>
          </ac:spMkLst>
        </pc:spChg>
      </pc:sldChg>
      <pc:sldChg chg="modSp del mod">
        <pc:chgData name="Kanal, Sameer" userId="24eadc89-10f1-4b66-93ac-2a47f303367a" providerId="ADAL" clId="{48216746-2454-45C1-9911-235A4E7FB072}" dt="2022-12-08T23:40:33.784" v="3719" actId="2696"/>
        <pc:sldMkLst>
          <pc:docMk/>
          <pc:sldMk cId="4129262071" sldId="535"/>
        </pc:sldMkLst>
        <pc:spChg chg="mod">
          <ac:chgData name="Kanal, Sameer" userId="24eadc89-10f1-4b66-93ac-2a47f303367a" providerId="ADAL" clId="{48216746-2454-45C1-9911-235A4E7FB072}" dt="2022-12-06T22:59:19.804" v="1789" actId="20577"/>
          <ac:spMkLst>
            <pc:docMk/>
            <pc:sldMk cId="4129262071" sldId="535"/>
            <ac:spMk id="5" creationId="{6A364F09-9BE0-4D48-A520-FB27955958E5}"/>
          </ac:spMkLst>
        </pc:spChg>
      </pc:sldChg>
      <pc:sldChg chg="modSp mod">
        <pc:chgData name="Kanal, Sameer" userId="24eadc89-10f1-4b66-93ac-2a47f303367a" providerId="ADAL" clId="{48216746-2454-45C1-9911-235A4E7FB072}" dt="2022-12-06T23:13:01.358" v="3053" actId="403"/>
        <pc:sldMkLst>
          <pc:docMk/>
          <pc:sldMk cId="1085244520" sldId="536"/>
        </pc:sldMkLst>
        <pc:spChg chg="mod">
          <ac:chgData name="Kanal, Sameer" userId="24eadc89-10f1-4b66-93ac-2a47f303367a" providerId="ADAL" clId="{48216746-2454-45C1-9911-235A4E7FB072}" dt="2022-12-06T23:13:01.358" v="3053" actId="403"/>
          <ac:spMkLst>
            <pc:docMk/>
            <pc:sldMk cId="1085244520" sldId="536"/>
            <ac:spMk id="5" creationId="{6A364F09-9BE0-4D48-A520-FB27955958E5}"/>
          </ac:spMkLst>
        </pc:spChg>
      </pc:sldChg>
      <pc:sldChg chg="modSp mod">
        <pc:chgData name="Kanal, Sameer" userId="24eadc89-10f1-4b66-93ac-2a47f303367a" providerId="ADAL" clId="{48216746-2454-45C1-9911-235A4E7FB072}" dt="2022-12-06T23:01:09.200" v="2124" actId="404"/>
        <pc:sldMkLst>
          <pc:docMk/>
          <pc:sldMk cId="3695059920" sldId="538"/>
        </pc:sldMkLst>
        <pc:spChg chg="mod">
          <ac:chgData name="Kanal, Sameer" userId="24eadc89-10f1-4b66-93ac-2a47f303367a" providerId="ADAL" clId="{48216746-2454-45C1-9911-235A4E7FB072}" dt="2022-12-06T23:01:09.200" v="2124" actId="404"/>
          <ac:spMkLst>
            <pc:docMk/>
            <pc:sldMk cId="3695059920" sldId="538"/>
            <ac:spMk id="5" creationId="{6A364F09-9BE0-4D48-A520-FB27955958E5}"/>
          </ac:spMkLst>
        </pc:spChg>
      </pc:sldChg>
      <pc:sldChg chg="modSp mod">
        <pc:chgData name="Kanal, Sameer" userId="24eadc89-10f1-4b66-93ac-2a47f303367a" providerId="ADAL" clId="{48216746-2454-45C1-9911-235A4E7FB072}" dt="2022-12-06T23:01:15.399" v="2136" actId="403"/>
        <pc:sldMkLst>
          <pc:docMk/>
          <pc:sldMk cId="2219336365" sldId="539"/>
        </pc:sldMkLst>
        <pc:spChg chg="mod">
          <ac:chgData name="Kanal, Sameer" userId="24eadc89-10f1-4b66-93ac-2a47f303367a" providerId="ADAL" clId="{48216746-2454-45C1-9911-235A4E7FB072}" dt="2022-12-06T23:01:15.399" v="2136" actId="403"/>
          <ac:spMkLst>
            <pc:docMk/>
            <pc:sldMk cId="2219336365" sldId="539"/>
            <ac:spMk id="5" creationId="{6A364F09-9BE0-4D48-A520-FB27955958E5}"/>
          </ac:spMkLst>
        </pc:spChg>
      </pc:sldChg>
      <pc:sldChg chg="modSp mod">
        <pc:chgData name="Kanal, Sameer" userId="24eadc89-10f1-4b66-93ac-2a47f303367a" providerId="ADAL" clId="{48216746-2454-45C1-9911-235A4E7FB072}" dt="2022-12-06T23:14:02.906" v="3206" actId="20577"/>
        <pc:sldMkLst>
          <pc:docMk/>
          <pc:sldMk cId="1126877890" sldId="540"/>
        </pc:sldMkLst>
        <pc:spChg chg="mod">
          <ac:chgData name="Kanal, Sameer" userId="24eadc89-10f1-4b66-93ac-2a47f303367a" providerId="ADAL" clId="{48216746-2454-45C1-9911-235A4E7FB072}" dt="2022-12-06T23:14:02.906" v="3206" actId="20577"/>
          <ac:spMkLst>
            <pc:docMk/>
            <pc:sldMk cId="1126877890" sldId="540"/>
            <ac:spMk id="5" creationId="{6A364F09-9BE0-4D48-A520-FB27955958E5}"/>
          </ac:spMkLst>
        </pc:spChg>
      </pc:sldChg>
      <pc:sldChg chg="modSp add del mod">
        <pc:chgData name="Kanal, Sameer" userId="24eadc89-10f1-4b66-93ac-2a47f303367a" providerId="ADAL" clId="{48216746-2454-45C1-9911-235A4E7FB072}" dt="2022-12-08T23:40:36.014" v="3721" actId="2696"/>
        <pc:sldMkLst>
          <pc:docMk/>
          <pc:sldMk cId="2861242047" sldId="541"/>
        </pc:sldMkLst>
        <pc:spChg chg="mod">
          <ac:chgData name="Kanal, Sameer" userId="24eadc89-10f1-4b66-93ac-2a47f303367a" providerId="ADAL" clId="{48216746-2454-45C1-9911-235A4E7FB072}" dt="2022-12-06T22:59:29.296" v="1812" actId="20577"/>
          <ac:spMkLst>
            <pc:docMk/>
            <pc:sldMk cId="2861242047" sldId="541"/>
            <ac:spMk id="5" creationId="{6A364F09-9BE0-4D48-A520-FB27955958E5}"/>
          </ac:spMkLst>
        </pc:spChg>
      </pc:sldChg>
      <pc:sldChg chg="modSp add del mod">
        <pc:chgData name="Kanal, Sameer" userId="24eadc89-10f1-4b66-93ac-2a47f303367a" providerId="ADAL" clId="{48216746-2454-45C1-9911-235A4E7FB072}" dt="2022-12-08T23:40:38.639" v="3723" actId="2696"/>
        <pc:sldMkLst>
          <pc:docMk/>
          <pc:sldMk cId="783053186" sldId="542"/>
        </pc:sldMkLst>
        <pc:spChg chg="mod">
          <ac:chgData name="Kanal, Sameer" userId="24eadc89-10f1-4b66-93ac-2a47f303367a" providerId="ADAL" clId="{48216746-2454-45C1-9911-235A4E7FB072}" dt="2022-12-06T22:59:39.849" v="1844" actId="20577"/>
          <ac:spMkLst>
            <pc:docMk/>
            <pc:sldMk cId="783053186" sldId="542"/>
            <ac:spMk id="5" creationId="{6A364F09-9BE0-4D48-A520-FB27955958E5}"/>
          </ac:spMkLst>
        </pc:spChg>
      </pc:sldChg>
      <pc:sldChg chg="add del">
        <pc:chgData name="Kanal, Sameer" userId="24eadc89-10f1-4b66-93ac-2a47f303367a" providerId="ADAL" clId="{48216746-2454-45C1-9911-235A4E7FB072}" dt="2022-12-08T23:40:37.650" v="3722" actId="2696"/>
        <pc:sldMkLst>
          <pc:docMk/>
          <pc:sldMk cId="3834915645" sldId="543"/>
        </pc:sldMkLst>
      </pc:sldChg>
      <pc:sldChg chg="add">
        <pc:chgData name="Kanal, Sameer" userId="24eadc89-10f1-4b66-93ac-2a47f303367a" providerId="ADAL" clId="{48216746-2454-45C1-9911-235A4E7FB072}" dt="2022-12-06T22:59:44.866" v="1847"/>
        <pc:sldMkLst>
          <pc:docMk/>
          <pc:sldMk cId="142387527" sldId="544"/>
        </pc:sldMkLst>
      </pc:sldChg>
      <pc:sldChg chg="modSp add mod">
        <pc:chgData name="Kanal, Sameer" userId="24eadc89-10f1-4b66-93ac-2a47f303367a" providerId="ADAL" clId="{48216746-2454-45C1-9911-235A4E7FB072}" dt="2022-12-06T23:00:13.954" v="1986" actId="404"/>
        <pc:sldMkLst>
          <pc:docMk/>
          <pc:sldMk cId="4060614653" sldId="545"/>
        </pc:sldMkLst>
        <pc:spChg chg="mod">
          <ac:chgData name="Kanal, Sameer" userId="24eadc89-10f1-4b66-93ac-2a47f303367a" providerId="ADAL" clId="{48216746-2454-45C1-9911-235A4E7FB072}" dt="2022-12-06T23:00:13.954" v="1986" actId="404"/>
          <ac:spMkLst>
            <pc:docMk/>
            <pc:sldMk cId="4060614653" sldId="545"/>
            <ac:spMk id="5" creationId="{6A364F09-9BE0-4D48-A520-FB27955958E5}"/>
          </ac:spMkLst>
        </pc:spChg>
      </pc:sldChg>
      <pc:sldChg chg="modSp add mod">
        <pc:chgData name="Kanal, Sameer" userId="24eadc89-10f1-4b66-93ac-2a47f303367a" providerId="ADAL" clId="{48216746-2454-45C1-9911-235A4E7FB072}" dt="2022-12-06T23:00:10.843" v="1985" actId="404"/>
        <pc:sldMkLst>
          <pc:docMk/>
          <pc:sldMk cId="3117062577" sldId="546"/>
        </pc:sldMkLst>
        <pc:spChg chg="mod">
          <ac:chgData name="Kanal, Sameer" userId="24eadc89-10f1-4b66-93ac-2a47f303367a" providerId="ADAL" clId="{48216746-2454-45C1-9911-235A4E7FB072}" dt="2022-12-06T23:00:10.843" v="1985" actId="404"/>
          <ac:spMkLst>
            <pc:docMk/>
            <pc:sldMk cId="3117062577" sldId="546"/>
            <ac:spMk id="5" creationId="{6A364F09-9BE0-4D48-A520-FB27955958E5}"/>
          </ac:spMkLst>
        </pc:spChg>
      </pc:sldChg>
      <pc:sldChg chg="modSp add mod">
        <pc:chgData name="Kanal, Sameer" userId="24eadc89-10f1-4b66-93ac-2a47f303367a" providerId="ADAL" clId="{48216746-2454-45C1-9911-235A4E7FB072}" dt="2022-12-09T01:27:40.208" v="3744" actId="20577"/>
        <pc:sldMkLst>
          <pc:docMk/>
          <pc:sldMk cId="1882835569" sldId="547"/>
        </pc:sldMkLst>
        <pc:spChg chg="mod">
          <ac:chgData name="Kanal, Sameer" userId="24eadc89-10f1-4b66-93ac-2a47f303367a" providerId="ADAL" clId="{48216746-2454-45C1-9911-235A4E7FB072}" dt="2022-12-09T01:27:40.208" v="3744" actId="20577"/>
          <ac:spMkLst>
            <pc:docMk/>
            <pc:sldMk cId="1882835569" sldId="547"/>
            <ac:spMk id="5" creationId="{6A364F09-9BE0-4D48-A520-FB27955958E5}"/>
          </ac:spMkLst>
        </pc:spChg>
      </pc:sldChg>
      <pc:sldChg chg="modSp add mod">
        <pc:chgData name="Kanal, Sameer" userId="24eadc89-10f1-4b66-93ac-2a47f303367a" providerId="ADAL" clId="{48216746-2454-45C1-9911-235A4E7FB072}" dt="2022-12-06T23:00:38.554" v="2063" actId="20577"/>
        <pc:sldMkLst>
          <pc:docMk/>
          <pc:sldMk cId="446035363" sldId="548"/>
        </pc:sldMkLst>
        <pc:spChg chg="mod">
          <ac:chgData name="Kanal, Sameer" userId="24eadc89-10f1-4b66-93ac-2a47f303367a" providerId="ADAL" clId="{48216746-2454-45C1-9911-235A4E7FB072}" dt="2022-12-06T23:00:38.554" v="2063" actId="20577"/>
          <ac:spMkLst>
            <pc:docMk/>
            <pc:sldMk cId="446035363" sldId="548"/>
            <ac:spMk id="5" creationId="{6A364F09-9BE0-4D48-A520-FB27955958E5}"/>
          </ac:spMkLst>
        </pc:spChg>
      </pc:sldChg>
      <pc:sldChg chg="addSp delSp modSp add mod modClrScheme chgLayout">
        <pc:chgData name="Kanal, Sameer" userId="24eadc89-10f1-4b66-93ac-2a47f303367a" providerId="ADAL" clId="{48216746-2454-45C1-9911-235A4E7FB072}" dt="2022-12-06T23:10:38.149" v="2746" actId="113"/>
        <pc:sldMkLst>
          <pc:docMk/>
          <pc:sldMk cId="2833208540" sldId="549"/>
        </pc:sldMkLst>
        <pc:spChg chg="add del mod ord">
          <ac:chgData name="Kanal, Sameer" userId="24eadc89-10f1-4b66-93ac-2a47f303367a" providerId="ADAL" clId="{48216746-2454-45C1-9911-235A4E7FB072}" dt="2022-12-06T23:01:55.300" v="2160" actId="700"/>
          <ac:spMkLst>
            <pc:docMk/>
            <pc:sldMk cId="2833208540" sldId="549"/>
            <ac:spMk id="2" creationId="{450DA1E1-5334-4C7C-A3E2-DD495FE75C65}"/>
          </ac:spMkLst>
        </pc:spChg>
        <pc:spChg chg="add del mod ord">
          <ac:chgData name="Kanal, Sameer" userId="24eadc89-10f1-4b66-93ac-2a47f303367a" providerId="ADAL" clId="{48216746-2454-45C1-9911-235A4E7FB072}" dt="2022-12-06T23:01:55.300" v="2160" actId="700"/>
          <ac:spMkLst>
            <pc:docMk/>
            <pc:sldMk cId="2833208540" sldId="549"/>
            <ac:spMk id="3" creationId="{3F7B4857-124B-4032-B7B7-2B816007C787}"/>
          </ac:spMkLst>
        </pc:spChg>
        <pc:spChg chg="mod ord">
          <ac:chgData name="Kanal, Sameer" userId="24eadc89-10f1-4b66-93ac-2a47f303367a" providerId="ADAL" clId="{48216746-2454-45C1-9911-235A4E7FB072}" dt="2022-12-06T23:02:26.800" v="2174" actId="700"/>
          <ac:spMkLst>
            <pc:docMk/>
            <pc:sldMk cId="2833208540" sldId="549"/>
            <ac:spMk id="4" creationId="{EA18DFB3-74E5-4258-B27B-FB4A8FA454D5}"/>
          </ac:spMkLst>
        </pc:spChg>
        <pc:spChg chg="del mod ord">
          <ac:chgData name="Kanal, Sameer" userId="24eadc89-10f1-4b66-93ac-2a47f303367a" providerId="ADAL" clId="{48216746-2454-45C1-9911-235A4E7FB072}" dt="2022-12-06T23:01:45.486" v="2156" actId="700"/>
          <ac:spMkLst>
            <pc:docMk/>
            <pc:sldMk cId="2833208540" sldId="549"/>
            <ac:spMk id="5" creationId="{6A364F09-9BE0-4D48-A520-FB27955958E5}"/>
          </ac:spMkLst>
        </pc:spChg>
        <pc:spChg chg="add del mod ord">
          <ac:chgData name="Kanal, Sameer" userId="24eadc89-10f1-4b66-93ac-2a47f303367a" providerId="ADAL" clId="{48216746-2454-45C1-9911-235A4E7FB072}" dt="2022-12-06T23:01:55.300" v="2160" actId="700"/>
          <ac:spMkLst>
            <pc:docMk/>
            <pc:sldMk cId="2833208540" sldId="549"/>
            <ac:spMk id="6" creationId="{B66F8A22-B97F-4569-88FC-9989391A3755}"/>
          </ac:spMkLst>
        </pc:spChg>
        <pc:spChg chg="add del mod ord">
          <ac:chgData name="Kanal, Sameer" userId="24eadc89-10f1-4b66-93ac-2a47f303367a" providerId="ADAL" clId="{48216746-2454-45C1-9911-235A4E7FB072}" dt="2022-12-06T23:01:55.300" v="2160" actId="700"/>
          <ac:spMkLst>
            <pc:docMk/>
            <pc:sldMk cId="2833208540" sldId="549"/>
            <ac:spMk id="7" creationId="{9801E253-A6D4-4BB6-A21D-BEC84BB4E1AC}"/>
          </ac:spMkLst>
        </pc:spChg>
        <pc:spChg chg="add del mod ord">
          <ac:chgData name="Kanal, Sameer" userId="24eadc89-10f1-4b66-93ac-2a47f303367a" providerId="ADAL" clId="{48216746-2454-45C1-9911-235A4E7FB072}" dt="2022-12-06T23:01:55.300" v="2160" actId="700"/>
          <ac:spMkLst>
            <pc:docMk/>
            <pc:sldMk cId="2833208540" sldId="549"/>
            <ac:spMk id="8" creationId="{CCF6FDD6-6DB9-4742-AA51-677F1A719477}"/>
          </ac:spMkLst>
        </pc:spChg>
        <pc:spChg chg="add del mod ord">
          <ac:chgData name="Kanal, Sameer" userId="24eadc89-10f1-4b66-93ac-2a47f303367a" providerId="ADAL" clId="{48216746-2454-45C1-9911-235A4E7FB072}" dt="2022-12-06T23:01:55.300" v="2160" actId="700"/>
          <ac:spMkLst>
            <pc:docMk/>
            <pc:sldMk cId="2833208540" sldId="549"/>
            <ac:spMk id="9" creationId="{D33403D5-C209-4DB8-8286-1CB405969D64}"/>
          </ac:spMkLst>
        </pc:spChg>
        <pc:spChg chg="add del mod ord">
          <ac:chgData name="Kanal, Sameer" userId="24eadc89-10f1-4b66-93ac-2a47f303367a" providerId="ADAL" clId="{48216746-2454-45C1-9911-235A4E7FB072}" dt="2022-12-06T23:01:55.300" v="2160" actId="700"/>
          <ac:spMkLst>
            <pc:docMk/>
            <pc:sldMk cId="2833208540" sldId="549"/>
            <ac:spMk id="10" creationId="{F7CACAED-6554-4EEB-A027-95DEFF158C85}"/>
          </ac:spMkLst>
        </pc:spChg>
        <pc:spChg chg="add del mod ord">
          <ac:chgData name="Kanal, Sameer" userId="24eadc89-10f1-4b66-93ac-2a47f303367a" providerId="ADAL" clId="{48216746-2454-45C1-9911-235A4E7FB072}" dt="2022-12-06T23:01:59.741" v="2161" actId="700"/>
          <ac:spMkLst>
            <pc:docMk/>
            <pc:sldMk cId="2833208540" sldId="549"/>
            <ac:spMk id="11" creationId="{6644A8D1-8578-4E87-A904-2B0D609F3348}"/>
          </ac:spMkLst>
        </pc:spChg>
        <pc:spChg chg="add del mod ord">
          <ac:chgData name="Kanal, Sameer" userId="24eadc89-10f1-4b66-93ac-2a47f303367a" providerId="ADAL" clId="{48216746-2454-45C1-9911-235A4E7FB072}" dt="2022-12-06T23:01:59.741" v="2161" actId="700"/>
          <ac:spMkLst>
            <pc:docMk/>
            <pc:sldMk cId="2833208540" sldId="549"/>
            <ac:spMk id="12" creationId="{F48B4BDA-35B7-4B13-A4F4-37A0E4D016EE}"/>
          </ac:spMkLst>
        </pc:spChg>
        <pc:spChg chg="add del mod ord">
          <ac:chgData name="Kanal, Sameer" userId="24eadc89-10f1-4b66-93ac-2a47f303367a" providerId="ADAL" clId="{48216746-2454-45C1-9911-235A4E7FB072}" dt="2022-12-06T23:02:02.892" v="2162" actId="700"/>
          <ac:spMkLst>
            <pc:docMk/>
            <pc:sldMk cId="2833208540" sldId="549"/>
            <ac:spMk id="13" creationId="{836EC1A2-2F8B-4C6F-B5F5-DCC1557035D8}"/>
          </ac:spMkLst>
        </pc:spChg>
        <pc:spChg chg="add del mod ord">
          <ac:chgData name="Kanal, Sameer" userId="24eadc89-10f1-4b66-93ac-2a47f303367a" providerId="ADAL" clId="{48216746-2454-45C1-9911-235A4E7FB072}" dt="2022-12-06T23:02:02.892" v="2162" actId="700"/>
          <ac:spMkLst>
            <pc:docMk/>
            <pc:sldMk cId="2833208540" sldId="549"/>
            <ac:spMk id="14" creationId="{54FB18F3-80D4-4DD0-8939-9AB5DFAD5CCF}"/>
          </ac:spMkLst>
        </pc:spChg>
        <pc:spChg chg="add del mod ord">
          <ac:chgData name="Kanal, Sameer" userId="24eadc89-10f1-4b66-93ac-2a47f303367a" providerId="ADAL" clId="{48216746-2454-45C1-9911-235A4E7FB072}" dt="2022-12-06T23:02:05.067" v="2163" actId="700"/>
          <ac:spMkLst>
            <pc:docMk/>
            <pc:sldMk cId="2833208540" sldId="549"/>
            <ac:spMk id="15" creationId="{323A1E65-9EC5-4734-8566-D899A3382C30}"/>
          </ac:spMkLst>
        </pc:spChg>
        <pc:spChg chg="add del mod ord">
          <ac:chgData name="Kanal, Sameer" userId="24eadc89-10f1-4b66-93ac-2a47f303367a" providerId="ADAL" clId="{48216746-2454-45C1-9911-235A4E7FB072}" dt="2022-12-06T23:02:05.067" v="2163" actId="700"/>
          <ac:spMkLst>
            <pc:docMk/>
            <pc:sldMk cId="2833208540" sldId="549"/>
            <ac:spMk id="16" creationId="{9BE70DDB-8148-40EB-9877-789AE8417144}"/>
          </ac:spMkLst>
        </pc:spChg>
        <pc:spChg chg="add del mod ord">
          <ac:chgData name="Kanal, Sameer" userId="24eadc89-10f1-4b66-93ac-2a47f303367a" providerId="ADAL" clId="{48216746-2454-45C1-9911-235A4E7FB072}" dt="2022-12-06T23:02:05.067" v="2163" actId="700"/>
          <ac:spMkLst>
            <pc:docMk/>
            <pc:sldMk cId="2833208540" sldId="549"/>
            <ac:spMk id="17" creationId="{9265D007-D993-4DA0-9BC9-FF8F3841D255}"/>
          </ac:spMkLst>
        </pc:spChg>
        <pc:spChg chg="add del mod ord">
          <ac:chgData name="Kanal, Sameer" userId="24eadc89-10f1-4b66-93ac-2a47f303367a" providerId="ADAL" clId="{48216746-2454-45C1-9911-235A4E7FB072}" dt="2022-12-06T23:02:05.067" v="2163" actId="700"/>
          <ac:spMkLst>
            <pc:docMk/>
            <pc:sldMk cId="2833208540" sldId="549"/>
            <ac:spMk id="18" creationId="{197CC230-901A-4E9D-9359-2985F660F867}"/>
          </ac:spMkLst>
        </pc:spChg>
        <pc:spChg chg="add del mod ord">
          <ac:chgData name="Kanal, Sameer" userId="24eadc89-10f1-4b66-93ac-2a47f303367a" providerId="ADAL" clId="{48216746-2454-45C1-9911-235A4E7FB072}" dt="2022-12-06T23:02:05.067" v="2163" actId="700"/>
          <ac:spMkLst>
            <pc:docMk/>
            <pc:sldMk cId="2833208540" sldId="549"/>
            <ac:spMk id="19" creationId="{01C06D5E-BE28-4FF9-8CFC-5FF4EE30E827}"/>
          </ac:spMkLst>
        </pc:spChg>
        <pc:spChg chg="add del mod ord">
          <ac:chgData name="Kanal, Sameer" userId="24eadc89-10f1-4b66-93ac-2a47f303367a" providerId="ADAL" clId="{48216746-2454-45C1-9911-235A4E7FB072}" dt="2022-12-06T23:02:05.067" v="2163" actId="700"/>
          <ac:spMkLst>
            <pc:docMk/>
            <pc:sldMk cId="2833208540" sldId="549"/>
            <ac:spMk id="20" creationId="{DDEC07AC-0B84-4472-A935-FDC7DC4BDF7D}"/>
          </ac:spMkLst>
        </pc:spChg>
        <pc:spChg chg="add del mod ord">
          <ac:chgData name="Kanal, Sameer" userId="24eadc89-10f1-4b66-93ac-2a47f303367a" providerId="ADAL" clId="{48216746-2454-45C1-9911-235A4E7FB072}" dt="2022-12-06T23:02:05.067" v="2163" actId="700"/>
          <ac:spMkLst>
            <pc:docMk/>
            <pc:sldMk cId="2833208540" sldId="549"/>
            <ac:spMk id="21" creationId="{0FAD505F-E1E9-4208-811F-10F388B80B2A}"/>
          </ac:spMkLst>
        </pc:spChg>
        <pc:spChg chg="add del mod ord">
          <ac:chgData name="Kanal, Sameer" userId="24eadc89-10f1-4b66-93ac-2a47f303367a" providerId="ADAL" clId="{48216746-2454-45C1-9911-235A4E7FB072}" dt="2022-12-06T23:02:05.067" v="2163" actId="700"/>
          <ac:spMkLst>
            <pc:docMk/>
            <pc:sldMk cId="2833208540" sldId="549"/>
            <ac:spMk id="22" creationId="{97934522-F289-4567-A322-722FDECBF44A}"/>
          </ac:spMkLst>
        </pc:spChg>
        <pc:spChg chg="add del mod ord">
          <ac:chgData name="Kanal, Sameer" userId="24eadc89-10f1-4b66-93ac-2a47f303367a" providerId="ADAL" clId="{48216746-2454-45C1-9911-235A4E7FB072}" dt="2022-12-06T23:02:05.067" v="2163" actId="700"/>
          <ac:spMkLst>
            <pc:docMk/>
            <pc:sldMk cId="2833208540" sldId="549"/>
            <ac:spMk id="23" creationId="{334EA0E2-8386-4DD1-BD30-938E268EC0B2}"/>
          </ac:spMkLst>
        </pc:spChg>
        <pc:spChg chg="add del mod ord">
          <ac:chgData name="Kanal, Sameer" userId="24eadc89-10f1-4b66-93ac-2a47f303367a" providerId="ADAL" clId="{48216746-2454-45C1-9911-235A4E7FB072}" dt="2022-12-06T23:02:13.603" v="2168" actId="700"/>
          <ac:spMkLst>
            <pc:docMk/>
            <pc:sldMk cId="2833208540" sldId="549"/>
            <ac:spMk id="24" creationId="{0BD8FDCC-C8BA-4ADF-81EE-4AAAA1D23BC3}"/>
          </ac:spMkLst>
        </pc:spChg>
        <pc:spChg chg="add del mod ord">
          <ac:chgData name="Kanal, Sameer" userId="24eadc89-10f1-4b66-93ac-2a47f303367a" providerId="ADAL" clId="{48216746-2454-45C1-9911-235A4E7FB072}" dt="2022-12-06T23:02:13.603" v="2168" actId="700"/>
          <ac:spMkLst>
            <pc:docMk/>
            <pc:sldMk cId="2833208540" sldId="549"/>
            <ac:spMk id="25" creationId="{50E3F12D-63A5-4315-AA8A-9945DE5445C1}"/>
          </ac:spMkLst>
        </pc:spChg>
        <pc:spChg chg="add del mod ord">
          <ac:chgData name="Kanal, Sameer" userId="24eadc89-10f1-4b66-93ac-2a47f303367a" providerId="ADAL" clId="{48216746-2454-45C1-9911-235A4E7FB072}" dt="2022-12-06T23:02:13.603" v="2168" actId="700"/>
          <ac:spMkLst>
            <pc:docMk/>
            <pc:sldMk cId="2833208540" sldId="549"/>
            <ac:spMk id="26" creationId="{B7FEFF8F-35C2-47BB-9E59-9ED0DE8BFCD9}"/>
          </ac:spMkLst>
        </pc:spChg>
        <pc:spChg chg="add del mod ord">
          <ac:chgData name="Kanal, Sameer" userId="24eadc89-10f1-4b66-93ac-2a47f303367a" providerId="ADAL" clId="{48216746-2454-45C1-9911-235A4E7FB072}" dt="2022-12-06T23:02:13.603" v="2168" actId="700"/>
          <ac:spMkLst>
            <pc:docMk/>
            <pc:sldMk cId="2833208540" sldId="549"/>
            <ac:spMk id="27" creationId="{68512EC6-F08F-450D-8D4F-BBF046931BCC}"/>
          </ac:spMkLst>
        </pc:spChg>
        <pc:spChg chg="add del mod ord">
          <ac:chgData name="Kanal, Sameer" userId="24eadc89-10f1-4b66-93ac-2a47f303367a" providerId="ADAL" clId="{48216746-2454-45C1-9911-235A4E7FB072}" dt="2022-12-06T23:02:13.603" v="2168" actId="700"/>
          <ac:spMkLst>
            <pc:docMk/>
            <pc:sldMk cId="2833208540" sldId="549"/>
            <ac:spMk id="28" creationId="{40DE93C9-E4EE-4532-940D-1A3849503FB1}"/>
          </ac:spMkLst>
        </pc:spChg>
        <pc:spChg chg="add del mod ord">
          <ac:chgData name="Kanal, Sameer" userId="24eadc89-10f1-4b66-93ac-2a47f303367a" providerId="ADAL" clId="{48216746-2454-45C1-9911-235A4E7FB072}" dt="2022-12-06T23:02:13.603" v="2168" actId="700"/>
          <ac:spMkLst>
            <pc:docMk/>
            <pc:sldMk cId="2833208540" sldId="549"/>
            <ac:spMk id="29" creationId="{3CF83C25-B75B-4E4E-9FC4-2E432380DE11}"/>
          </ac:spMkLst>
        </pc:spChg>
        <pc:spChg chg="add del mod ord">
          <ac:chgData name="Kanal, Sameer" userId="24eadc89-10f1-4b66-93ac-2a47f303367a" providerId="ADAL" clId="{48216746-2454-45C1-9911-235A4E7FB072}" dt="2022-12-06T23:02:13.603" v="2168" actId="700"/>
          <ac:spMkLst>
            <pc:docMk/>
            <pc:sldMk cId="2833208540" sldId="549"/>
            <ac:spMk id="30" creationId="{E8DCBC9C-2B88-4568-ADF7-88079DF8BC54}"/>
          </ac:spMkLst>
        </pc:spChg>
        <pc:spChg chg="add del mod ord">
          <ac:chgData name="Kanal, Sameer" userId="24eadc89-10f1-4b66-93ac-2a47f303367a" providerId="ADAL" clId="{48216746-2454-45C1-9911-235A4E7FB072}" dt="2022-12-06T23:02:13.603" v="2168" actId="700"/>
          <ac:spMkLst>
            <pc:docMk/>
            <pc:sldMk cId="2833208540" sldId="549"/>
            <ac:spMk id="31" creationId="{462B8DEC-1435-4B2E-8012-76D791D5E729}"/>
          </ac:spMkLst>
        </pc:spChg>
        <pc:spChg chg="add del mod ord">
          <ac:chgData name="Kanal, Sameer" userId="24eadc89-10f1-4b66-93ac-2a47f303367a" providerId="ADAL" clId="{48216746-2454-45C1-9911-235A4E7FB072}" dt="2022-12-06T23:02:13.603" v="2168" actId="700"/>
          <ac:spMkLst>
            <pc:docMk/>
            <pc:sldMk cId="2833208540" sldId="549"/>
            <ac:spMk id="32" creationId="{9AEAAB31-7720-4444-BB25-88A6B3EFE7B0}"/>
          </ac:spMkLst>
        </pc:spChg>
        <pc:spChg chg="add del mod ord">
          <ac:chgData name="Kanal, Sameer" userId="24eadc89-10f1-4b66-93ac-2a47f303367a" providerId="ADAL" clId="{48216746-2454-45C1-9911-235A4E7FB072}" dt="2022-12-06T23:02:19.018" v="2172" actId="700"/>
          <ac:spMkLst>
            <pc:docMk/>
            <pc:sldMk cId="2833208540" sldId="549"/>
            <ac:spMk id="33" creationId="{65839D9C-BEF6-440F-87E4-AA05CC752A20}"/>
          </ac:spMkLst>
        </pc:spChg>
        <pc:spChg chg="add del mod ord">
          <ac:chgData name="Kanal, Sameer" userId="24eadc89-10f1-4b66-93ac-2a47f303367a" providerId="ADAL" clId="{48216746-2454-45C1-9911-235A4E7FB072}" dt="2022-12-06T23:02:19.018" v="2172" actId="700"/>
          <ac:spMkLst>
            <pc:docMk/>
            <pc:sldMk cId="2833208540" sldId="549"/>
            <ac:spMk id="34" creationId="{5AF4D3AA-9018-4BDB-9634-3C433F1065C9}"/>
          </ac:spMkLst>
        </pc:spChg>
        <pc:spChg chg="add del mod ord">
          <ac:chgData name="Kanal, Sameer" userId="24eadc89-10f1-4b66-93ac-2a47f303367a" providerId="ADAL" clId="{48216746-2454-45C1-9911-235A4E7FB072}" dt="2022-12-06T23:02:19.018" v="2172" actId="700"/>
          <ac:spMkLst>
            <pc:docMk/>
            <pc:sldMk cId="2833208540" sldId="549"/>
            <ac:spMk id="35" creationId="{56D5B127-DD47-4E54-81C2-6E1C403D9C2A}"/>
          </ac:spMkLst>
        </pc:spChg>
        <pc:spChg chg="add del mod ord">
          <ac:chgData name="Kanal, Sameer" userId="24eadc89-10f1-4b66-93ac-2a47f303367a" providerId="ADAL" clId="{48216746-2454-45C1-9911-235A4E7FB072}" dt="2022-12-06T23:02:19.018" v="2172" actId="700"/>
          <ac:spMkLst>
            <pc:docMk/>
            <pc:sldMk cId="2833208540" sldId="549"/>
            <ac:spMk id="36" creationId="{258F6188-5169-47B7-A017-246ED52203DD}"/>
          </ac:spMkLst>
        </pc:spChg>
        <pc:spChg chg="add del mod ord">
          <ac:chgData name="Kanal, Sameer" userId="24eadc89-10f1-4b66-93ac-2a47f303367a" providerId="ADAL" clId="{48216746-2454-45C1-9911-235A4E7FB072}" dt="2022-12-06T23:02:19.018" v="2172" actId="700"/>
          <ac:spMkLst>
            <pc:docMk/>
            <pc:sldMk cId="2833208540" sldId="549"/>
            <ac:spMk id="37" creationId="{9919AB7F-5595-43F8-81F3-94427B6E50B4}"/>
          </ac:spMkLst>
        </pc:spChg>
        <pc:spChg chg="add del mod ord">
          <ac:chgData name="Kanal, Sameer" userId="24eadc89-10f1-4b66-93ac-2a47f303367a" providerId="ADAL" clId="{48216746-2454-45C1-9911-235A4E7FB072}" dt="2022-12-06T23:02:19.018" v="2172" actId="700"/>
          <ac:spMkLst>
            <pc:docMk/>
            <pc:sldMk cId="2833208540" sldId="549"/>
            <ac:spMk id="38" creationId="{7D436287-4917-47C8-8089-7D09732AFC2B}"/>
          </ac:spMkLst>
        </pc:spChg>
        <pc:spChg chg="add del mod ord">
          <ac:chgData name="Kanal, Sameer" userId="24eadc89-10f1-4b66-93ac-2a47f303367a" providerId="ADAL" clId="{48216746-2454-45C1-9911-235A4E7FB072}" dt="2022-12-06T23:02:19.018" v="2172" actId="700"/>
          <ac:spMkLst>
            <pc:docMk/>
            <pc:sldMk cId="2833208540" sldId="549"/>
            <ac:spMk id="39" creationId="{B4D75D6B-4E23-4BE2-BF90-2DD5702F92C0}"/>
          </ac:spMkLst>
        </pc:spChg>
        <pc:spChg chg="add del mod ord">
          <ac:chgData name="Kanal, Sameer" userId="24eadc89-10f1-4b66-93ac-2a47f303367a" providerId="ADAL" clId="{48216746-2454-45C1-9911-235A4E7FB072}" dt="2022-12-06T23:02:23.878" v="2173" actId="700"/>
          <ac:spMkLst>
            <pc:docMk/>
            <pc:sldMk cId="2833208540" sldId="549"/>
            <ac:spMk id="40" creationId="{2EAC1AA7-8214-4232-AC33-72EA856738E9}"/>
          </ac:spMkLst>
        </pc:spChg>
        <pc:spChg chg="add del mod ord">
          <ac:chgData name="Kanal, Sameer" userId="24eadc89-10f1-4b66-93ac-2a47f303367a" providerId="ADAL" clId="{48216746-2454-45C1-9911-235A4E7FB072}" dt="2022-12-06T23:02:23.878" v="2173" actId="700"/>
          <ac:spMkLst>
            <pc:docMk/>
            <pc:sldMk cId="2833208540" sldId="549"/>
            <ac:spMk id="41" creationId="{4B143A90-10AF-4A96-A4A3-291A974BD267}"/>
          </ac:spMkLst>
        </pc:spChg>
        <pc:spChg chg="add del mod ord">
          <ac:chgData name="Kanal, Sameer" userId="24eadc89-10f1-4b66-93ac-2a47f303367a" providerId="ADAL" clId="{48216746-2454-45C1-9911-235A4E7FB072}" dt="2022-12-06T23:02:23.878" v="2173" actId="700"/>
          <ac:spMkLst>
            <pc:docMk/>
            <pc:sldMk cId="2833208540" sldId="549"/>
            <ac:spMk id="42" creationId="{15ACA99C-BE34-441D-A588-91BB2D8E56CF}"/>
          </ac:spMkLst>
        </pc:spChg>
        <pc:spChg chg="add del mod ord">
          <ac:chgData name="Kanal, Sameer" userId="24eadc89-10f1-4b66-93ac-2a47f303367a" providerId="ADAL" clId="{48216746-2454-45C1-9911-235A4E7FB072}" dt="2022-12-06T23:02:23.878" v="2173" actId="700"/>
          <ac:spMkLst>
            <pc:docMk/>
            <pc:sldMk cId="2833208540" sldId="549"/>
            <ac:spMk id="43" creationId="{032B1B78-36D5-4659-BA46-F48D4C466336}"/>
          </ac:spMkLst>
        </pc:spChg>
        <pc:spChg chg="add del mod ord">
          <ac:chgData name="Kanal, Sameer" userId="24eadc89-10f1-4b66-93ac-2a47f303367a" providerId="ADAL" clId="{48216746-2454-45C1-9911-235A4E7FB072}" dt="2022-12-06T23:02:23.878" v="2173" actId="700"/>
          <ac:spMkLst>
            <pc:docMk/>
            <pc:sldMk cId="2833208540" sldId="549"/>
            <ac:spMk id="44" creationId="{A1132537-2B3E-4703-829C-E2AB0935FA76}"/>
          </ac:spMkLst>
        </pc:spChg>
        <pc:spChg chg="add del mod ord">
          <ac:chgData name="Kanal, Sameer" userId="24eadc89-10f1-4b66-93ac-2a47f303367a" providerId="ADAL" clId="{48216746-2454-45C1-9911-235A4E7FB072}" dt="2022-12-06T23:02:23.878" v="2173" actId="700"/>
          <ac:spMkLst>
            <pc:docMk/>
            <pc:sldMk cId="2833208540" sldId="549"/>
            <ac:spMk id="45" creationId="{9C3EEA25-A3B0-4A45-BC37-FFBEC67A8697}"/>
          </ac:spMkLst>
        </pc:spChg>
        <pc:spChg chg="add del mod ord">
          <ac:chgData name="Kanal, Sameer" userId="24eadc89-10f1-4b66-93ac-2a47f303367a" providerId="ADAL" clId="{48216746-2454-45C1-9911-235A4E7FB072}" dt="2022-12-06T23:02:23.878" v="2173" actId="700"/>
          <ac:spMkLst>
            <pc:docMk/>
            <pc:sldMk cId="2833208540" sldId="549"/>
            <ac:spMk id="46" creationId="{045EBE1C-B257-4C83-84D9-820F72BFF66B}"/>
          </ac:spMkLst>
        </pc:spChg>
        <pc:spChg chg="add del mod ord">
          <ac:chgData name="Kanal, Sameer" userId="24eadc89-10f1-4b66-93ac-2a47f303367a" providerId="ADAL" clId="{48216746-2454-45C1-9911-235A4E7FB072}" dt="2022-12-06T23:02:26.800" v="2174" actId="700"/>
          <ac:spMkLst>
            <pc:docMk/>
            <pc:sldMk cId="2833208540" sldId="549"/>
            <ac:spMk id="47" creationId="{B50249DB-E8B9-4B67-928C-F684236F6E03}"/>
          </ac:spMkLst>
        </pc:spChg>
        <pc:spChg chg="add del mod ord">
          <ac:chgData name="Kanal, Sameer" userId="24eadc89-10f1-4b66-93ac-2a47f303367a" providerId="ADAL" clId="{48216746-2454-45C1-9911-235A4E7FB072}" dt="2022-12-06T23:02:26.800" v="2174" actId="700"/>
          <ac:spMkLst>
            <pc:docMk/>
            <pc:sldMk cId="2833208540" sldId="549"/>
            <ac:spMk id="48" creationId="{C60E0502-AE6C-4A9A-A851-AF468847F609}"/>
          </ac:spMkLst>
        </pc:spChg>
        <pc:spChg chg="add del mod ord">
          <ac:chgData name="Kanal, Sameer" userId="24eadc89-10f1-4b66-93ac-2a47f303367a" providerId="ADAL" clId="{48216746-2454-45C1-9911-235A4E7FB072}" dt="2022-12-06T23:02:26.800" v="2174" actId="700"/>
          <ac:spMkLst>
            <pc:docMk/>
            <pc:sldMk cId="2833208540" sldId="549"/>
            <ac:spMk id="49" creationId="{51B7C311-7D6A-4F3A-842F-13BC393AA204}"/>
          </ac:spMkLst>
        </pc:spChg>
        <pc:spChg chg="add del mod ord">
          <ac:chgData name="Kanal, Sameer" userId="24eadc89-10f1-4b66-93ac-2a47f303367a" providerId="ADAL" clId="{48216746-2454-45C1-9911-235A4E7FB072}" dt="2022-12-06T23:02:26.800" v="2174" actId="700"/>
          <ac:spMkLst>
            <pc:docMk/>
            <pc:sldMk cId="2833208540" sldId="549"/>
            <ac:spMk id="50" creationId="{D8486515-1BBE-4930-9F9E-D5FCB361D122}"/>
          </ac:spMkLst>
        </pc:spChg>
        <pc:spChg chg="add del mod ord">
          <ac:chgData name="Kanal, Sameer" userId="24eadc89-10f1-4b66-93ac-2a47f303367a" providerId="ADAL" clId="{48216746-2454-45C1-9911-235A4E7FB072}" dt="2022-12-06T23:02:26.800" v="2174" actId="700"/>
          <ac:spMkLst>
            <pc:docMk/>
            <pc:sldMk cId="2833208540" sldId="549"/>
            <ac:spMk id="51" creationId="{1429A0A9-E343-4B1D-AAD2-2A7BBBF76BBF}"/>
          </ac:spMkLst>
        </pc:spChg>
        <pc:spChg chg="add del mod ord">
          <ac:chgData name="Kanal, Sameer" userId="24eadc89-10f1-4b66-93ac-2a47f303367a" providerId="ADAL" clId="{48216746-2454-45C1-9911-235A4E7FB072}" dt="2022-12-06T23:02:26.800" v="2174" actId="700"/>
          <ac:spMkLst>
            <pc:docMk/>
            <pc:sldMk cId="2833208540" sldId="549"/>
            <ac:spMk id="52" creationId="{8ED84639-7476-47CF-A55D-DF6E2E7C15B0}"/>
          </ac:spMkLst>
        </pc:spChg>
        <pc:spChg chg="add del mod ord">
          <ac:chgData name="Kanal, Sameer" userId="24eadc89-10f1-4b66-93ac-2a47f303367a" providerId="ADAL" clId="{48216746-2454-45C1-9911-235A4E7FB072}" dt="2022-12-06T23:02:26.800" v="2174" actId="700"/>
          <ac:spMkLst>
            <pc:docMk/>
            <pc:sldMk cId="2833208540" sldId="549"/>
            <ac:spMk id="53" creationId="{6A9C9832-98DA-4FCB-966E-C47411022812}"/>
          </ac:spMkLst>
        </pc:spChg>
        <pc:spChg chg="add del mod ord">
          <ac:chgData name="Kanal, Sameer" userId="24eadc89-10f1-4b66-93ac-2a47f303367a" providerId="ADAL" clId="{48216746-2454-45C1-9911-235A4E7FB072}" dt="2022-12-06T23:02:26.800" v="2174" actId="700"/>
          <ac:spMkLst>
            <pc:docMk/>
            <pc:sldMk cId="2833208540" sldId="549"/>
            <ac:spMk id="54" creationId="{C083A1B7-0BF8-4500-AAA7-82AC6125DC48}"/>
          </ac:spMkLst>
        </pc:spChg>
        <pc:spChg chg="add del mod ord">
          <ac:chgData name="Kanal, Sameer" userId="24eadc89-10f1-4b66-93ac-2a47f303367a" providerId="ADAL" clId="{48216746-2454-45C1-9911-235A4E7FB072}" dt="2022-12-06T23:02:26.800" v="2174" actId="700"/>
          <ac:spMkLst>
            <pc:docMk/>
            <pc:sldMk cId="2833208540" sldId="549"/>
            <ac:spMk id="55" creationId="{3F9764B0-9D7B-4E59-B1F9-C45CF65A4783}"/>
          </ac:spMkLst>
        </pc:spChg>
        <pc:spChg chg="add del mod ord">
          <ac:chgData name="Kanal, Sameer" userId="24eadc89-10f1-4b66-93ac-2a47f303367a" providerId="ADAL" clId="{48216746-2454-45C1-9911-235A4E7FB072}" dt="2022-12-06T23:02:26.800" v="2174" actId="700"/>
          <ac:spMkLst>
            <pc:docMk/>
            <pc:sldMk cId="2833208540" sldId="549"/>
            <ac:spMk id="56" creationId="{C1CD5C60-192B-4538-9588-89E2144714FB}"/>
          </ac:spMkLst>
        </pc:spChg>
        <pc:spChg chg="add mod ord">
          <ac:chgData name="Kanal, Sameer" userId="24eadc89-10f1-4b66-93ac-2a47f303367a" providerId="ADAL" clId="{48216746-2454-45C1-9911-235A4E7FB072}" dt="2022-12-06T23:10:38.149" v="2746" actId="113"/>
          <ac:spMkLst>
            <pc:docMk/>
            <pc:sldMk cId="2833208540" sldId="549"/>
            <ac:spMk id="57" creationId="{A98D76CB-F90F-406D-8EE6-5F8CB71937D0}"/>
          </ac:spMkLst>
        </pc:spChg>
        <pc:spChg chg="add del mod ord">
          <ac:chgData name="Kanal, Sameer" userId="24eadc89-10f1-4b66-93ac-2a47f303367a" providerId="ADAL" clId="{48216746-2454-45C1-9911-235A4E7FB072}" dt="2022-12-06T23:02:31.947" v="2175" actId="478"/>
          <ac:spMkLst>
            <pc:docMk/>
            <pc:sldMk cId="2833208540" sldId="549"/>
            <ac:spMk id="58" creationId="{BEA86AC2-C969-477B-A524-C21730789CF2}"/>
          </ac:spMkLst>
        </pc:spChg>
        <pc:spChg chg="add del mod ord">
          <ac:chgData name="Kanal, Sameer" userId="24eadc89-10f1-4b66-93ac-2a47f303367a" providerId="ADAL" clId="{48216746-2454-45C1-9911-235A4E7FB072}" dt="2022-12-06T23:02:31.947" v="2175" actId="478"/>
          <ac:spMkLst>
            <pc:docMk/>
            <pc:sldMk cId="2833208540" sldId="549"/>
            <ac:spMk id="59" creationId="{24D88D67-2F1F-498F-875F-5751BCE20DE3}"/>
          </ac:spMkLst>
        </pc:spChg>
        <pc:spChg chg="add del mod ord">
          <ac:chgData name="Kanal, Sameer" userId="24eadc89-10f1-4b66-93ac-2a47f303367a" providerId="ADAL" clId="{48216746-2454-45C1-9911-235A4E7FB072}" dt="2022-12-06T23:02:31.947" v="2175" actId="478"/>
          <ac:spMkLst>
            <pc:docMk/>
            <pc:sldMk cId="2833208540" sldId="549"/>
            <ac:spMk id="60" creationId="{C410BD7A-67A1-4BB2-A323-A6296EA866CF}"/>
          </ac:spMkLst>
        </pc:spChg>
        <pc:spChg chg="add del mod ord">
          <ac:chgData name="Kanal, Sameer" userId="24eadc89-10f1-4b66-93ac-2a47f303367a" providerId="ADAL" clId="{48216746-2454-45C1-9911-235A4E7FB072}" dt="2022-12-06T23:02:31.947" v="2175" actId="478"/>
          <ac:spMkLst>
            <pc:docMk/>
            <pc:sldMk cId="2833208540" sldId="549"/>
            <ac:spMk id="61" creationId="{33C5186E-0ABE-42BB-91B8-F81C9986B32E}"/>
          </ac:spMkLst>
        </pc:spChg>
        <pc:spChg chg="add mod">
          <ac:chgData name="Kanal, Sameer" userId="24eadc89-10f1-4b66-93ac-2a47f303367a" providerId="ADAL" clId="{48216746-2454-45C1-9911-235A4E7FB072}" dt="2022-12-06T23:08:44.081" v="2638" actId="20577"/>
          <ac:spMkLst>
            <pc:docMk/>
            <pc:sldMk cId="2833208540" sldId="549"/>
            <ac:spMk id="62" creationId="{146BFB02-8906-4697-B810-2439D8868015}"/>
          </ac:spMkLst>
        </pc:spChg>
      </pc:sldChg>
      <pc:sldChg chg="add">
        <pc:chgData name="Kanal, Sameer" userId="24eadc89-10f1-4b66-93ac-2a47f303367a" providerId="ADAL" clId="{48216746-2454-45C1-9911-235A4E7FB072}" dt="2022-12-06T23:01:20.560" v="2138"/>
        <pc:sldMkLst>
          <pc:docMk/>
          <pc:sldMk cId="2555181165" sldId="550"/>
        </pc:sldMkLst>
      </pc:sldChg>
      <pc:sldChg chg="add">
        <pc:chgData name="Kanal, Sameer" userId="24eadc89-10f1-4b66-93ac-2a47f303367a" providerId="ADAL" clId="{48216746-2454-45C1-9911-235A4E7FB072}" dt="2022-12-06T23:01:31.836" v="2140"/>
        <pc:sldMkLst>
          <pc:docMk/>
          <pc:sldMk cId="3845063691" sldId="551"/>
        </pc:sldMkLst>
      </pc:sldChg>
      <pc:sldChg chg="modSp add mod">
        <pc:chgData name="Kanal, Sameer" userId="24eadc89-10f1-4b66-93ac-2a47f303367a" providerId="ADAL" clId="{48216746-2454-45C1-9911-235A4E7FB072}" dt="2022-12-06T23:10:58.016" v="2759" actId="6549"/>
        <pc:sldMkLst>
          <pc:docMk/>
          <pc:sldMk cId="2128731720" sldId="552"/>
        </pc:sldMkLst>
        <pc:spChg chg="mod">
          <ac:chgData name="Kanal, Sameer" userId="24eadc89-10f1-4b66-93ac-2a47f303367a" providerId="ADAL" clId="{48216746-2454-45C1-9911-235A4E7FB072}" dt="2022-12-06T23:10:58.016" v="2759" actId="6549"/>
          <ac:spMkLst>
            <pc:docMk/>
            <pc:sldMk cId="2128731720" sldId="552"/>
            <ac:spMk id="57" creationId="{A98D76CB-F90F-406D-8EE6-5F8CB71937D0}"/>
          </ac:spMkLst>
        </pc:spChg>
        <pc:spChg chg="mod">
          <ac:chgData name="Kanal, Sameer" userId="24eadc89-10f1-4b66-93ac-2a47f303367a" providerId="ADAL" clId="{48216746-2454-45C1-9911-235A4E7FB072}" dt="2022-12-06T23:08:45.805" v="2639" actId="20577"/>
          <ac:spMkLst>
            <pc:docMk/>
            <pc:sldMk cId="2128731720" sldId="552"/>
            <ac:spMk id="62" creationId="{146BFB02-8906-4697-B810-2439D8868015}"/>
          </ac:spMkLst>
        </pc:spChg>
      </pc:sldChg>
      <pc:sldChg chg="modSp add mod">
        <pc:chgData name="Kanal, Sameer" userId="24eadc89-10f1-4b66-93ac-2a47f303367a" providerId="ADAL" clId="{48216746-2454-45C1-9911-235A4E7FB072}" dt="2022-12-06T23:10:52.405" v="2756" actId="403"/>
        <pc:sldMkLst>
          <pc:docMk/>
          <pc:sldMk cId="1511775772" sldId="553"/>
        </pc:sldMkLst>
        <pc:spChg chg="mod">
          <ac:chgData name="Kanal, Sameer" userId="24eadc89-10f1-4b66-93ac-2a47f303367a" providerId="ADAL" clId="{48216746-2454-45C1-9911-235A4E7FB072}" dt="2022-12-06T23:10:52.405" v="2756" actId="403"/>
          <ac:spMkLst>
            <pc:docMk/>
            <pc:sldMk cId="1511775772" sldId="553"/>
            <ac:spMk id="57" creationId="{A98D76CB-F90F-406D-8EE6-5F8CB71937D0}"/>
          </ac:spMkLst>
        </pc:spChg>
        <pc:spChg chg="mod">
          <ac:chgData name="Kanal, Sameer" userId="24eadc89-10f1-4b66-93ac-2a47f303367a" providerId="ADAL" clId="{48216746-2454-45C1-9911-235A4E7FB072}" dt="2022-12-06T23:08:48.183" v="2640" actId="20577"/>
          <ac:spMkLst>
            <pc:docMk/>
            <pc:sldMk cId="1511775772" sldId="553"/>
            <ac:spMk id="62" creationId="{146BFB02-8906-4697-B810-2439D8868015}"/>
          </ac:spMkLst>
        </pc:spChg>
      </pc:sldChg>
      <pc:sldChg chg="add del">
        <pc:chgData name="Kanal, Sameer" userId="24eadc89-10f1-4b66-93ac-2a47f303367a" providerId="ADAL" clId="{48216746-2454-45C1-9911-235A4E7FB072}" dt="2022-12-06T23:06:27.770" v="2374"/>
        <pc:sldMkLst>
          <pc:docMk/>
          <pc:sldMk cId="2611369871" sldId="554"/>
        </pc:sldMkLst>
      </pc:sldChg>
      <pc:sldChg chg="modSp add mod">
        <pc:chgData name="Kanal, Sameer" userId="24eadc89-10f1-4b66-93ac-2a47f303367a" providerId="ADAL" clId="{48216746-2454-45C1-9911-235A4E7FB072}" dt="2022-12-06T23:11:04.081" v="2762" actId="6549"/>
        <pc:sldMkLst>
          <pc:docMk/>
          <pc:sldMk cId="2963751923" sldId="554"/>
        </pc:sldMkLst>
        <pc:spChg chg="mod">
          <ac:chgData name="Kanal, Sameer" userId="24eadc89-10f1-4b66-93ac-2a47f303367a" providerId="ADAL" clId="{48216746-2454-45C1-9911-235A4E7FB072}" dt="2022-12-06T23:11:04.081" v="2762" actId="6549"/>
          <ac:spMkLst>
            <pc:docMk/>
            <pc:sldMk cId="2963751923" sldId="554"/>
            <ac:spMk id="57" creationId="{A98D76CB-F90F-406D-8EE6-5F8CB71937D0}"/>
          </ac:spMkLst>
        </pc:spChg>
        <pc:spChg chg="mod">
          <ac:chgData name="Kanal, Sameer" userId="24eadc89-10f1-4b66-93ac-2a47f303367a" providerId="ADAL" clId="{48216746-2454-45C1-9911-235A4E7FB072}" dt="2022-12-06T23:08:15.245" v="2626" actId="20577"/>
          <ac:spMkLst>
            <pc:docMk/>
            <pc:sldMk cId="2963751923" sldId="554"/>
            <ac:spMk id="62" creationId="{146BFB02-8906-4697-B810-2439D8868015}"/>
          </ac:spMkLst>
        </pc:spChg>
      </pc:sldChg>
      <pc:sldChg chg="modSp add mod">
        <pc:chgData name="Kanal, Sameer" userId="24eadc89-10f1-4b66-93ac-2a47f303367a" providerId="ADAL" clId="{48216746-2454-45C1-9911-235A4E7FB072}" dt="2022-12-06T23:12:02.022" v="2889" actId="404"/>
        <pc:sldMkLst>
          <pc:docMk/>
          <pc:sldMk cId="395204897" sldId="555"/>
        </pc:sldMkLst>
        <pc:spChg chg="mod">
          <ac:chgData name="Kanal, Sameer" userId="24eadc89-10f1-4b66-93ac-2a47f303367a" providerId="ADAL" clId="{48216746-2454-45C1-9911-235A4E7FB072}" dt="2022-12-06T23:12:02.022" v="2889" actId="404"/>
          <ac:spMkLst>
            <pc:docMk/>
            <pc:sldMk cId="395204897" sldId="555"/>
            <ac:spMk id="5" creationId="{6A364F09-9BE0-4D48-A520-FB27955958E5}"/>
          </ac:spMkLst>
        </pc:spChg>
      </pc:sldChg>
      <pc:sldChg chg="modSp add mod">
        <pc:chgData name="Kanal, Sameer" userId="24eadc89-10f1-4b66-93ac-2a47f303367a" providerId="ADAL" clId="{48216746-2454-45C1-9911-235A4E7FB072}" dt="2022-12-06T23:12:19.458" v="2918" actId="20577"/>
        <pc:sldMkLst>
          <pc:docMk/>
          <pc:sldMk cId="29542706" sldId="556"/>
        </pc:sldMkLst>
        <pc:spChg chg="mod">
          <ac:chgData name="Kanal, Sameer" userId="24eadc89-10f1-4b66-93ac-2a47f303367a" providerId="ADAL" clId="{48216746-2454-45C1-9911-235A4E7FB072}" dt="2022-12-06T23:12:19.458" v="2918" actId="20577"/>
          <ac:spMkLst>
            <pc:docMk/>
            <pc:sldMk cId="29542706" sldId="556"/>
            <ac:spMk id="5" creationId="{6A364F09-9BE0-4D48-A520-FB27955958E5}"/>
          </ac:spMkLst>
        </pc:spChg>
      </pc:sldChg>
      <pc:sldChg chg="modSp add mod ord">
        <pc:chgData name="Kanal, Sameer" userId="24eadc89-10f1-4b66-93ac-2a47f303367a" providerId="ADAL" clId="{48216746-2454-45C1-9911-235A4E7FB072}" dt="2022-12-06T23:12:46.394" v="3031" actId="20577"/>
        <pc:sldMkLst>
          <pc:docMk/>
          <pc:sldMk cId="531747679" sldId="557"/>
        </pc:sldMkLst>
        <pc:spChg chg="mod">
          <ac:chgData name="Kanal, Sameer" userId="24eadc89-10f1-4b66-93ac-2a47f303367a" providerId="ADAL" clId="{48216746-2454-45C1-9911-235A4E7FB072}" dt="2022-12-06T23:12:46.394" v="3031" actId="20577"/>
          <ac:spMkLst>
            <pc:docMk/>
            <pc:sldMk cId="531747679" sldId="557"/>
            <ac:spMk id="5" creationId="{6A364F09-9BE0-4D48-A520-FB27955958E5}"/>
          </ac:spMkLst>
        </pc:spChg>
      </pc:sldChg>
      <pc:sldChg chg="add">
        <pc:chgData name="Kanal, Sameer" userId="24eadc89-10f1-4b66-93ac-2a47f303367a" providerId="ADAL" clId="{48216746-2454-45C1-9911-235A4E7FB072}" dt="2022-12-06T23:12:51.109" v="3032"/>
        <pc:sldMkLst>
          <pc:docMk/>
          <pc:sldMk cId="1201217391" sldId="558"/>
        </pc:sldMkLst>
      </pc:sldChg>
      <pc:sldChg chg="modSp add mod">
        <pc:chgData name="Kanal, Sameer" userId="24eadc89-10f1-4b66-93ac-2a47f303367a" providerId="ADAL" clId="{48216746-2454-45C1-9911-235A4E7FB072}" dt="2022-12-09T01:25:09.855" v="3732" actId="20577"/>
        <pc:sldMkLst>
          <pc:docMk/>
          <pc:sldMk cId="1739873754" sldId="559"/>
        </pc:sldMkLst>
        <pc:spChg chg="mod">
          <ac:chgData name="Kanal, Sameer" userId="24eadc89-10f1-4b66-93ac-2a47f303367a" providerId="ADAL" clId="{48216746-2454-45C1-9911-235A4E7FB072}" dt="2022-12-06T23:20:33.575" v="3686" actId="20577"/>
          <ac:spMkLst>
            <pc:docMk/>
            <pc:sldMk cId="1739873754" sldId="559"/>
            <ac:spMk id="61" creationId="{07487F68-8B1C-40F5-B889-1EE12DEC4149}"/>
          </ac:spMkLst>
        </pc:spChg>
        <pc:graphicFrameChg chg="mod modGraphic">
          <ac:chgData name="Kanal, Sameer" userId="24eadc89-10f1-4b66-93ac-2a47f303367a" providerId="ADAL" clId="{48216746-2454-45C1-9911-235A4E7FB072}" dt="2022-12-06T23:47:48.287" v="3718" actId="14100"/>
          <ac:graphicFrameMkLst>
            <pc:docMk/>
            <pc:sldMk cId="1739873754" sldId="559"/>
            <ac:graphicFrameMk id="4" creationId="{6A401111-9E8A-411C-847F-859762078124}"/>
          </ac:graphicFrameMkLst>
        </pc:graphicFrameChg>
        <pc:graphicFrameChg chg="mod modGraphic">
          <ac:chgData name="Kanal, Sameer" userId="24eadc89-10f1-4b66-93ac-2a47f303367a" providerId="ADAL" clId="{48216746-2454-45C1-9911-235A4E7FB072}" dt="2022-12-09T01:25:09.855" v="3732" actId="20577"/>
          <ac:graphicFrameMkLst>
            <pc:docMk/>
            <pc:sldMk cId="1739873754" sldId="559"/>
            <ac:graphicFrameMk id="63" creationId="{D8458800-5A5A-4F25-A0BC-C7CD336BF3CC}"/>
          </ac:graphicFrameMkLst>
        </pc:graphicFrameChg>
      </pc:sldChg>
    </pc:docChg>
  </pc:docChgLst>
  <pc:docChgLst>
    <pc:chgData name="Kanal, Sameer" userId="24eadc89-10f1-4b66-93ac-2a47f303367a" providerId="ADAL" clId="{F8A4778A-C80B-4F16-9A28-DB027ED42E96}"/>
    <pc:docChg chg="undo custSel addSld delSld modSld sldOrd">
      <pc:chgData name="Kanal, Sameer" userId="24eadc89-10f1-4b66-93ac-2a47f303367a" providerId="ADAL" clId="{F8A4778A-C80B-4F16-9A28-DB027ED42E96}" dt="2022-12-12T19:37:03.227" v="1461" actId="6549"/>
      <pc:docMkLst>
        <pc:docMk/>
      </pc:docMkLst>
      <pc:sldChg chg="modSp mod">
        <pc:chgData name="Kanal, Sameer" userId="24eadc89-10f1-4b66-93ac-2a47f303367a" providerId="ADAL" clId="{F8A4778A-C80B-4F16-9A28-DB027ED42E96}" dt="2022-12-12T18:44:55.646" v="45" actId="20577"/>
        <pc:sldMkLst>
          <pc:docMk/>
          <pc:sldMk cId="1642425379" sldId="256"/>
        </pc:sldMkLst>
        <pc:spChg chg="mod">
          <ac:chgData name="Kanal, Sameer" userId="24eadc89-10f1-4b66-93ac-2a47f303367a" providerId="ADAL" clId="{F8A4778A-C80B-4F16-9A28-DB027ED42E96}" dt="2022-12-12T18:44:55.646" v="45" actId="20577"/>
          <ac:spMkLst>
            <pc:docMk/>
            <pc:sldMk cId="1642425379" sldId="256"/>
            <ac:spMk id="3" creationId="{1901B20D-4C28-4DA3-ABBD-718C22A5E58B}"/>
          </ac:spMkLst>
        </pc:spChg>
      </pc:sldChg>
      <pc:sldChg chg="add">
        <pc:chgData name="Kanal, Sameer" userId="24eadc89-10f1-4b66-93ac-2a47f303367a" providerId="ADAL" clId="{F8A4778A-C80B-4F16-9A28-DB027ED42E96}" dt="2022-12-12T19:34:17.116" v="1214"/>
        <pc:sldMkLst>
          <pc:docMk/>
          <pc:sldMk cId="1459760652" sldId="416"/>
        </pc:sldMkLst>
      </pc:sldChg>
      <pc:sldChg chg="add">
        <pc:chgData name="Kanal, Sameer" userId="24eadc89-10f1-4b66-93ac-2a47f303367a" providerId="ADAL" clId="{F8A4778A-C80B-4F16-9A28-DB027ED42E96}" dt="2022-12-12T19:34:17.116" v="1214"/>
        <pc:sldMkLst>
          <pc:docMk/>
          <pc:sldMk cId="2294023490" sldId="417"/>
        </pc:sldMkLst>
      </pc:sldChg>
      <pc:sldChg chg="modSp add mod">
        <pc:chgData name="Kanal, Sameer" userId="24eadc89-10f1-4b66-93ac-2a47f303367a" providerId="ADAL" clId="{F8A4778A-C80B-4F16-9A28-DB027ED42E96}" dt="2022-12-12T19:34:28.187" v="1246" actId="20577"/>
        <pc:sldMkLst>
          <pc:docMk/>
          <pc:sldMk cId="3561556080" sldId="418"/>
        </pc:sldMkLst>
        <pc:spChg chg="mod">
          <ac:chgData name="Kanal, Sameer" userId="24eadc89-10f1-4b66-93ac-2a47f303367a" providerId="ADAL" clId="{F8A4778A-C80B-4F16-9A28-DB027ED42E96}" dt="2022-12-12T19:34:28.187" v="1246" actId="20577"/>
          <ac:spMkLst>
            <pc:docMk/>
            <pc:sldMk cId="3561556080" sldId="418"/>
            <ac:spMk id="5" creationId="{6A364F09-9BE0-4D48-A520-FB27955958E5}"/>
          </ac:spMkLst>
        </pc:spChg>
      </pc:sldChg>
      <pc:sldChg chg="addSp delSp modSp mod">
        <pc:chgData name="Kanal, Sameer" userId="24eadc89-10f1-4b66-93ac-2a47f303367a" providerId="ADAL" clId="{F8A4778A-C80B-4F16-9A28-DB027ED42E96}" dt="2022-12-12T19:33:44.684" v="1213" actId="1076"/>
        <pc:sldMkLst>
          <pc:docMk/>
          <pc:sldMk cId="3094822205" sldId="469"/>
        </pc:sldMkLst>
        <pc:spChg chg="mod">
          <ac:chgData name="Kanal, Sameer" userId="24eadc89-10f1-4b66-93ac-2a47f303367a" providerId="ADAL" clId="{F8A4778A-C80B-4F16-9A28-DB027ED42E96}" dt="2022-12-12T18:51:40.184" v="288" actId="20577"/>
          <ac:spMkLst>
            <pc:docMk/>
            <pc:sldMk cId="3094822205" sldId="469"/>
            <ac:spMk id="8" creationId="{7DA1202C-AA8E-45A8-9F99-78A108C891C6}"/>
          </ac:spMkLst>
        </pc:spChg>
        <pc:spChg chg="mod">
          <ac:chgData name="Kanal, Sameer" userId="24eadc89-10f1-4b66-93ac-2a47f303367a" providerId="ADAL" clId="{F8A4778A-C80B-4F16-9A28-DB027ED42E96}" dt="2022-12-12T18:52:50.096" v="631" actId="20577"/>
          <ac:spMkLst>
            <pc:docMk/>
            <pc:sldMk cId="3094822205" sldId="469"/>
            <ac:spMk id="9" creationId="{31D47AF2-3825-4EA9-A8F9-34A90B45F3F2}"/>
          </ac:spMkLst>
        </pc:spChg>
        <pc:spChg chg="del mod">
          <ac:chgData name="Kanal, Sameer" userId="24eadc89-10f1-4b66-93ac-2a47f303367a" providerId="ADAL" clId="{F8A4778A-C80B-4F16-9A28-DB027ED42E96}" dt="2022-12-12T19:32:22.454" v="688" actId="478"/>
          <ac:spMkLst>
            <pc:docMk/>
            <pc:sldMk cId="3094822205" sldId="469"/>
            <ac:spMk id="10" creationId="{BC250E32-5F3B-45BB-B967-BA6B4FEA78FA}"/>
          </ac:spMkLst>
        </pc:spChg>
        <pc:spChg chg="mod">
          <ac:chgData name="Kanal, Sameer" userId="24eadc89-10f1-4b66-93ac-2a47f303367a" providerId="ADAL" clId="{F8A4778A-C80B-4F16-9A28-DB027ED42E96}" dt="2022-12-12T19:32:19.364" v="687" actId="27636"/>
          <ac:spMkLst>
            <pc:docMk/>
            <pc:sldMk cId="3094822205" sldId="469"/>
            <ac:spMk id="11" creationId="{86B6F2E2-6FDC-435D-88C6-A37D0D44AF40}"/>
          </ac:spMkLst>
        </pc:spChg>
        <pc:spChg chg="add mod">
          <ac:chgData name="Kanal, Sameer" userId="24eadc89-10f1-4b66-93ac-2a47f303367a" providerId="ADAL" clId="{F8A4778A-C80B-4F16-9A28-DB027ED42E96}" dt="2022-12-12T19:32:12.035" v="685"/>
          <ac:spMkLst>
            <pc:docMk/>
            <pc:sldMk cId="3094822205" sldId="469"/>
            <ac:spMk id="12" creationId="{BA670CDD-893E-4338-9BF5-415B57B54355}"/>
          </ac:spMkLst>
        </pc:spChg>
        <pc:spChg chg="add mod">
          <ac:chgData name="Kanal, Sameer" userId="24eadc89-10f1-4b66-93ac-2a47f303367a" providerId="ADAL" clId="{F8A4778A-C80B-4F16-9A28-DB027ED42E96}" dt="2022-12-12T19:32:12.035" v="685"/>
          <ac:spMkLst>
            <pc:docMk/>
            <pc:sldMk cId="3094822205" sldId="469"/>
            <ac:spMk id="13" creationId="{1FBA931E-F1FD-4F4E-B44A-E5E20C944AEB}"/>
          </ac:spMkLst>
        </pc:spChg>
        <pc:spChg chg="mod">
          <ac:chgData name="Kanal, Sameer" userId="24eadc89-10f1-4b66-93ac-2a47f303367a" providerId="ADAL" clId="{F8A4778A-C80B-4F16-9A28-DB027ED42E96}" dt="2022-12-12T19:33:44.684" v="1213" actId="1076"/>
          <ac:spMkLst>
            <pc:docMk/>
            <pc:sldMk cId="3094822205" sldId="469"/>
            <ac:spMk id="15" creationId="{4D9389B9-D6F4-4244-A52D-D1CB376B8955}"/>
          </ac:spMkLst>
        </pc:spChg>
        <pc:spChg chg="mod">
          <ac:chgData name="Kanal, Sameer" userId="24eadc89-10f1-4b66-93ac-2a47f303367a" providerId="ADAL" clId="{F8A4778A-C80B-4F16-9A28-DB027ED42E96}" dt="2022-12-12T19:33:42.364" v="1212" actId="27636"/>
          <ac:spMkLst>
            <pc:docMk/>
            <pc:sldMk cId="3094822205" sldId="469"/>
            <ac:spMk id="16" creationId="{06745816-3EA0-439F-B3C8-D8B26D04513D}"/>
          </ac:spMkLst>
        </pc:spChg>
        <pc:spChg chg="del">
          <ac:chgData name="Kanal, Sameer" userId="24eadc89-10f1-4b66-93ac-2a47f303367a" providerId="ADAL" clId="{F8A4778A-C80B-4F16-9A28-DB027ED42E96}" dt="2022-12-12T18:52:37.577" v="587" actId="478"/>
          <ac:spMkLst>
            <pc:docMk/>
            <pc:sldMk cId="3094822205" sldId="469"/>
            <ac:spMk id="32" creationId="{48C4F64B-7FD1-429F-B094-B001779EE962}"/>
          </ac:spMkLst>
        </pc:spChg>
        <pc:spChg chg="del">
          <ac:chgData name="Kanal, Sameer" userId="24eadc89-10f1-4b66-93ac-2a47f303367a" providerId="ADAL" clId="{F8A4778A-C80B-4F16-9A28-DB027ED42E96}" dt="2022-12-12T18:52:40.199" v="588" actId="478"/>
          <ac:spMkLst>
            <pc:docMk/>
            <pc:sldMk cId="3094822205" sldId="469"/>
            <ac:spMk id="33" creationId="{4C803855-E459-41E7-ACC1-C96646D64A0A}"/>
          </ac:spMkLst>
        </pc:spChg>
      </pc:sldChg>
      <pc:sldChg chg="modSp add mod">
        <pc:chgData name="Kanal, Sameer" userId="24eadc89-10f1-4b66-93ac-2a47f303367a" providerId="ADAL" clId="{F8A4778A-C80B-4F16-9A28-DB027ED42E96}" dt="2022-12-12T19:34:22.888" v="1240" actId="20577"/>
        <pc:sldMkLst>
          <pc:docMk/>
          <pc:sldMk cId="338027826" sldId="471"/>
        </pc:sldMkLst>
        <pc:spChg chg="mod">
          <ac:chgData name="Kanal, Sameer" userId="24eadc89-10f1-4b66-93ac-2a47f303367a" providerId="ADAL" clId="{F8A4778A-C80B-4F16-9A28-DB027ED42E96}" dt="2022-12-12T19:34:22.888" v="1240" actId="20577"/>
          <ac:spMkLst>
            <pc:docMk/>
            <pc:sldMk cId="338027826" sldId="471"/>
            <ac:spMk id="5" creationId="{6A364F09-9BE0-4D48-A520-FB27955958E5}"/>
          </ac:spMkLst>
        </pc:spChg>
      </pc:sldChg>
      <pc:sldChg chg="add">
        <pc:chgData name="Kanal, Sameer" userId="24eadc89-10f1-4b66-93ac-2a47f303367a" providerId="ADAL" clId="{F8A4778A-C80B-4F16-9A28-DB027ED42E96}" dt="2022-12-12T19:34:33.436" v="1247"/>
        <pc:sldMkLst>
          <pc:docMk/>
          <pc:sldMk cId="4192707118" sldId="483"/>
        </pc:sldMkLst>
      </pc:sldChg>
      <pc:sldChg chg="ord">
        <pc:chgData name="Kanal, Sameer" userId="24eadc89-10f1-4b66-93ac-2a47f303367a" providerId="ADAL" clId="{F8A4778A-C80B-4F16-9A28-DB027ED42E96}" dt="2022-12-12T18:51:02.522" v="206"/>
        <pc:sldMkLst>
          <pc:docMk/>
          <pc:sldMk cId="2220965827" sldId="484"/>
        </pc:sldMkLst>
      </pc:sldChg>
      <pc:sldChg chg="modSp mod">
        <pc:chgData name="Kanal, Sameer" userId="24eadc89-10f1-4b66-93ac-2a47f303367a" providerId="ADAL" clId="{F8A4778A-C80B-4F16-9A28-DB027ED42E96}" dt="2022-12-12T18:47:13.277" v="122" actId="20577"/>
        <pc:sldMkLst>
          <pc:docMk/>
          <pc:sldMk cId="2816653049" sldId="509"/>
        </pc:sldMkLst>
        <pc:spChg chg="mod">
          <ac:chgData name="Kanal, Sameer" userId="24eadc89-10f1-4b66-93ac-2a47f303367a" providerId="ADAL" clId="{F8A4778A-C80B-4F16-9A28-DB027ED42E96}" dt="2022-12-12T18:45:28.673" v="51" actId="14100"/>
          <ac:spMkLst>
            <pc:docMk/>
            <pc:sldMk cId="2816653049" sldId="509"/>
            <ac:spMk id="4" creationId="{192E01D0-C57A-4AE9-B422-ACCAD2C4A909}"/>
          </ac:spMkLst>
        </pc:spChg>
        <pc:spChg chg="mod">
          <ac:chgData name="Kanal, Sameer" userId="24eadc89-10f1-4b66-93ac-2a47f303367a" providerId="ADAL" clId="{F8A4778A-C80B-4F16-9A28-DB027ED42E96}" dt="2022-12-12T18:46:07.129" v="64"/>
          <ac:spMkLst>
            <pc:docMk/>
            <pc:sldMk cId="2816653049" sldId="509"/>
            <ac:spMk id="5" creationId="{EAFCC112-9417-40D5-92D1-F928F540E0A9}"/>
          </ac:spMkLst>
        </pc:spChg>
        <pc:spChg chg="mod">
          <ac:chgData name="Kanal, Sameer" userId="24eadc89-10f1-4b66-93ac-2a47f303367a" providerId="ADAL" clId="{F8A4778A-C80B-4F16-9A28-DB027ED42E96}" dt="2022-12-12T18:45:16.130" v="46"/>
          <ac:spMkLst>
            <pc:docMk/>
            <pc:sldMk cId="2816653049" sldId="509"/>
            <ac:spMk id="30" creationId="{29808011-0182-451D-A5EB-2452F64CD36E}"/>
          </ac:spMkLst>
        </pc:spChg>
        <pc:spChg chg="mod">
          <ac:chgData name="Kanal, Sameer" userId="24eadc89-10f1-4b66-93ac-2a47f303367a" providerId="ADAL" clId="{F8A4778A-C80B-4F16-9A28-DB027ED42E96}" dt="2022-12-12T18:45:40.526" v="57"/>
          <ac:spMkLst>
            <pc:docMk/>
            <pc:sldMk cId="2816653049" sldId="509"/>
            <ac:spMk id="31" creationId="{C4D5E6F2-4984-41CF-A607-561024985136}"/>
          </ac:spMkLst>
        </pc:spChg>
        <pc:spChg chg="mod">
          <ac:chgData name="Kanal, Sameer" userId="24eadc89-10f1-4b66-93ac-2a47f303367a" providerId="ADAL" clId="{F8A4778A-C80B-4F16-9A28-DB027ED42E96}" dt="2022-12-12T18:45:17.673" v="47"/>
          <ac:spMkLst>
            <pc:docMk/>
            <pc:sldMk cId="2816653049" sldId="509"/>
            <ac:spMk id="32" creationId="{74309EBB-6749-4115-B0AF-EC4A15B88693}"/>
          </ac:spMkLst>
        </pc:spChg>
        <pc:spChg chg="mod">
          <ac:chgData name="Kanal, Sameer" userId="24eadc89-10f1-4b66-93ac-2a47f303367a" providerId="ADAL" clId="{F8A4778A-C80B-4F16-9A28-DB027ED42E96}" dt="2022-12-12T18:46:12.868" v="66" actId="14100"/>
          <ac:spMkLst>
            <pc:docMk/>
            <pc:sldMk cId="2816653049" sldId="509"/>
            <ac:spMk id="33" creationId="{3441C19E-20BB-4A10-9CFA-D7C9DE6B4F00}"/>
          </ac:spMkLst>
        </pc:spChg>
        <pc:spChg chg="mod">
          <ac:chgData name="Kanal, Sameer" userId="24eadc89-10f1-4b66-93ac-2a47f303367a" providerId="ADAL" clId="{F8A4778A-C80B-4F16-9A28-DB027ED42E96}" dt="2022-12-12T18:45:22.371" v="49"/>
          <ac:spMkLst>
            <pc:docMk/>
            <pc:sldMk cId="2816653049" sldId="509"/>
            <ac:spMk id="34" creationId="{8A12BF7B-4ED9-4E8D-A967-371231BC1A10}"/>
          </ac:spMkLst>
        </pc:spChg>
        <pc:spChg chg="mod">
          <ac:chgData name="Kanal, Sameer" userId="24eadc89-10f1-4b66-93ac-2a47f303367a" providerId="ADAL" clId="{F8A4778A-C80B-4F16-9A28-DB027ED42E96}" dt="2022-12-12T18:46:01.268" v="63"/>
          <ac:spMkLst>
            <pc:docMk/>
            <pc:sldMk cId="2816653049" sldId="509"/>
            <ac:spMk id="35" creationId="{D24FE2AA-03F7-4BB2-A8AD-25E3344D32F1}"/>
          </ac:spMkLst>
        </pc:spChg>
        <pc:spChg chg="mod">
          <ac:chgData name="Kanal, Sameer" userId="24eadc89-10f1-4b66-93ac-2a47f303367a" providerId="ADAL" clId="{F8A4778A-C80B-4F16-9A28-DB027ED42E96}" dt="2022-12-12T18:45:42.594" v="58"/>
          <ac:spMkLst>
            <pc:docMk/>
            <pc:sldMk cId="2816653049" sldId="509"/>
            <ac:spMk id="36" creationId="{413BF199-AFBA-4E0C-8D09-53E6F07CBD3B}"/>
          </ac:spMkLst>
        </pc:spChg>
        <pc:spChg chg="mod">
          <ac:chgData name="Kanal, Sameer" userId="24eadc89-10f1-4b66-93ac-2a47f303367a" providerId="ADAL" clId="{F8A4778A-C80B-4F16-9A28-DB027ED42E96}" dt="2022-12-12T18:46:14.729" v="67" actId="14100"/>
          <ac:spMkLst>
            <pc:docMk/>
            <pc:sldMk cId="2816653049" sldId="509"/>
            <ac:spMk id="37" creationId="{A47CCAD2-9864-4307-9FCC-BF2CD1367A61}"/>
          </ac:spMkLst>
        </pc:spChg>
        <pc:spChg chg="mod">
          <ac:chgData name="Kanal, Sameer" userId="24eadc89-10f1-4b66-93ac-2a47f303367a" providerId="ADAL" clId="{F8A4778A-C80B-4F16-9A28-DB027ED42E96}" dt="2022-12-12T18:46:47.095" v="72" actId="208"/>
          <ac:spMkLst>
            <pc:docMk/>
            <pc:sldMk cId="2816653049" sldId="509"/>
            <ac:spMk id="38" creationId="{A10EBF10-67F8-429D-A3DB-A4D76EC16335}"/>
          </ac:spMkLst>
        </pc:spChg>
        <pc:spChg chg="mod">
          <ac:chgData name="Kanal, Sameer" userId="24eadc89-10f1-4b66-93ac-2a47f303367a" providerId="ADAL" clId="{F8A4778A-C80B-4F16-9A28-DB027ED42E96}" dt="2022-12-12T18:46:52.847" v="74" actId="208"/>
          <ac:spMkLst>
            <pc:docMk/>
            <pc:sldMk cId="2816653049" sldId="509"/>
            <ac:spMk id="39" creationId="{81FBDA20-C538-4223-88DD-BABDD2CE9E82}"/>
          </ac:spMkLst>
        </pc:spChg>
        <pc:spChg chg="mod">
          <ac:chgData name="Kanal, Sameer" userId="24eadc89-10f1-4b66-93ac-2a47f303367a" providerId="ADAL" clId="{F8A4778A-C80B-4F16-9A28-DB027ED42E96}" dt="2022-12-12T18:46:49.949" v="73" actId="208"/>
          <ac:spMkLst>
            <pc:docMk/>
            <pc:sldMk cId="2816653049" sldId="509"/>
            <ac:spMk id="40" creationId="{49E5C2A9-F1B4-45D2-93EE-C959C5C79795}"/>
          </ac:spMkLst>
        </pc:spChg>
        <pc:spChg chg="mod">
          <ac:chgData name="Kanal, Sameer" userId="24eadc89-10f1-4b66-93ac-2a47f303367a" providerId="ADAL" clId="{F8A4778A-C80B-4F16-9A28-DB027ED42E96}" dt="2022-12-12T18:46:33.909" v="71" actId="208"/>
          <ac:spMkLst>
            <pc:docMk/>
            <pc:sldMk cId="2816653049" sldId="509"/>
            <ac:spMk id="41" creationId="{F67446DD-8BFC-4C74-A35A-A65552D38BA4}"/>
          </ac:spMkLst>
        </pc:spChg>
        <pc:spChg chg="mod">
          <ac:chgData name="Kanal, Sameer" userId="24eadc89-10f1-4b66-93ac-2a47f303367a" providerId="ADAL" clId="{F8A4778A-C80B-4F16-9A28-DB027ED42E96}" dt="2022-12-12T18:45:34.760" v="54" actId="20577"/>
          <ac:spMkLst>
            <pc:docMk/>
            <pc:sldMk cId="2816653049" sldId="509"/>
            <ac:spMk id="44" creationId="{3941D11F-90BF-41BB-AB17-BC29BEA0DFB7}"/>
          </ac:spMkLst>
        </pc:spChg>
        <pc:spChg chg="mod">
          <ac:chgData name="Kanal, Sameer" userId="24eadc89-10f1-4b66-93ac-2a47f303367a" providerId="ADAL" clId="{F8A4778A-C80B-4F16-9A28-DB027ED42E96}" dt="2022-12-12T18:47:13.277" v="122" actId="20577"/>
          <ac:spMkLst>
            <pc:docMk/>
            <pc:sldMk cId="2816653049" sldId="509"/>
            <ac:spMk id="45" creationId="{D469B5F0-72A2-451B-A399-017335BB1D0C}"/>
          </ac:spMkLst>
        </pc:spChg>
        <pc:spChg chg="mod">
          <ac:chgData name="Kanal, Sameer" userId="24eadc89-10f1-4b66-93ac-2a47f303367a" providerId="ADAL" clId="{F8A4778A-C80B-4F16-9A28-DB027ED42E96}" dt="2022-12-12T18:45:46.167" v="60" actId="20577"/>
          <ac:spMkLst>
            <pc:docMk/>
            <pc:sldMk cId="2816653049" sldId="509"/>
            <ac:spMk id="50" creationId="{9A30411E-EF26-47C2-A9D9-D0E22349BD73}"/>
          </ac:spMkLst>
        </pc:spChg>
        <pc:spChg chg="mod">
          <ac:chgData name="Kanal, Sameer" userId="24eadc89-10f1-4b66-93ac-2a47f303367a" providerId="ADAL" clId="{F8A4778A-C80B-4F16-9A28-DB027ED42E96}" dt="2022-12-12T18:47:05.234" v="110" actId="20577"/>
          <ac:spMkLst>
            <pc:docMk/>
            <pc:sldMk cId="2816653049" sldId="509"/>
            <ac:spMk id="51" creationId="{2C94BD55-F842-4F24-ACF0-E3F133F12B55}"/>
          </ac:spMkLst>
        </pc:spChg>
        <pc:spChg chg="mod">
          <ac:chgData name="Kanal, Sameer" userId="24eadc89-10f1-4b66-93ac-2a47f303367a" providerId="ADAL" clId="{F8A4778A-C80B-4F16-9A28-DB027ED42E96}" dt="2022-12-12T18:46:57.181" v="75" actId="208"/>
          <ac:spMkLst>
            <pc:docMk/>
            <pc:sldMk cId="2816653049" sldId="509"/>
            <ac:spMk id="56" creationId="{3E60F9DA-B3A1-4BDD-8577-071BC67089F4}"/>
          </ac:spMkLst>
        </pc:spChg>
      </pc:sldChg>
      <pc:sldChg chg="modSp mod ord">
        <pc:chgData name="Kanal, Sameer" userId="24eadc89-10f1-4b66-93ac-2a47f303367a" providerId="ADAL" clId="{F8A4778A-C80B-4F16-9A28-DB027ED42E96}" dt="2022-12-12T18:51:03.864" v="208"/>
        <pc:sldMkLst>
          <pc:docMk/>
          <pc:sldMk cId="3606708253" sldId="512"/>
        </pc:sldMkLst>
        <pc:spChg chg="mod">
          <ac:chgData name="Kanal, Sameer" userId="24eadc89-10f1-4b66-93ac-2a47f303367a" providerId="ADAL" clId="{F8A4778A-C80B-4F16-9A28-DB027ED42E96}" dt="2022-12-12T18:50:31.708" v="202" actId="14100"/>
          <ac:spMkLst>
            <pc:docMk/>
            <pc:sldMk cId="3606708253" sldId="512"/>
            <ac:spMk id="2" creationId="{6E207700-C60F-4CF1-ACAA-A57300C21AFA}"/>
          </ac:spMkLst>
        </pc:spChg>
      </pc:sldChg>
      <pc:sldChg chg="del">
        <pc:chgData name="Kanal, Sameer" userId="24eadc89-10f1-4b66-93ac-2a47f303367a" providerId="ADAL" clId="{F8A4778A-C80B-4F16-9A28-DB027ED42E96}" dt="2022-12-12T19:34:18.131" v="1215" actId="2696"/>
        <pc:sldMkLst>
          <pc:docMk/>
          <pc:sldMk cId="270635065" sldId="532"/>
        </pc:sldMkLst>
      </pc:sldChg>
      <pc:sldChg chg="modSp mod ord">
        <pc:chgData name="Kanal, Sameer" userId="24eadc89-10f1-4b66-93ac-2a47f303367a" providerId="ADAL" clId="{F8A4778A-C80B-4F16-9A28-DB027ED42E96}" dt="2022-12-12T19:36:41.555" v="1458" actId="403"/>
        <pc:sldMkLst>
          <pc:docMk/>
          <pc:sldMk cId="2760624794" sldId="533"/>
        </pc:sldMkLst>
        <pc:spChg chg="mod">
          <ac:chgData name="Kanal, Sameer" userId="24eadc89-10f1-4b66-93ac-2a47f303367a" providerId="ADAL" clId="{F8A4778A-C80B-4F16-9A28-DB027ED42E96}" dt="2022-12-12T19:36:41.555" v="1458" actId="403"/>
          <ac:spMkLst>
            <pc:docMk/>
            <pc:sldMk cId="2760624794" sldId="533"/>
            <ac:spMk id="5" creationId="{6A364F09-9BE0-4D48-A520-FB27955958E5}"/>
          </ac:spMkLst>
        </pc:spChg>
      </pc:sldChg>
      <pc:sldChg chg="del">
        <pc:chgData name="Kanal, Sameer" userId="24eadc89-10f1-4b66-93ac-2a47f303367a" providerId="ADAL" clId="{F8A4778A-C80B-4F16-9A28-DB027ED42E96}" dt="2022-12-12T19:36:47.367" v="1459" actId="2696"/>
        <pc:sldMkLst>
          <pc:docMk/>
          <pc:sldMk cId="1085244520" sldId="536"/>
        </pc:sldMkLst>
      </pc:sldChg>
      <pc:sldChg chg="modSp mod">
        <pc:chgData name="Kanal, Sameer" userId="24eadc89-10f1-4b66-93ac-2a47f303367a" providerId="ADAL" clId="{F8A4778A-C80B-4F16-9A28-DB027ED42E96}" dt="2022-12-12T19:36:22.480" v="1442" actId="20577"/>
        <pc:sldMkLst>
          <pc:docMk/>
          <pc:sldMk cId="3695059920" sldId="538"/>
        </pc:sldMkLst>
        <pc:spChg chg="mod">
          <ac:chgData name="Kanal, Sameer" userId="24eadc89-10f1-4b66-93ac-2a47f303367a" providerId="ADAL" clId="{F8A4778A-C80B-4F16-9A28-DB027ED42E96}" dt="2022-12-12T19:36:22.480" v="1442" actId="20577"/>
          <ac:spMkLst>
            <pc:docMk/>
            <pc:sldMk cId="3695059920" sldId="538"/>
            <ac:spMk id="5" creationId="{6A364F09-9BE0-4D48-A520-FB27955958E5}"/>
          </ac:spMkLst>
        </pc:spChg>
      </pc:sldChg>
      <pc:sldChg chg="del">
        <pc:chgData name="Kanal, Sameer" userId="24eadc89-10f1-4b66-93ac-2a47f303367a" providerId="ADAL" clId="{F8A4778A-C80B-4F16-9A28-DB027ED42E96}" dt="2022-12-12T19:36:28.402" v="1443" actId="47"/>
        <pc:sldMkLst>
          <pc:docMk/>
          <pc:sldMk cId="2219336365" sldId="539"/>
        </pc:sldMkLst>
      </pc:sldChg>
      <pc:sldChg chg="del">
        <pc:chgData name="Kanal, Sameer" userId="24eadc89-10f1-4b66-93ac-2a47f303367a" providerId="ADAL" clId="{F8A4778A-C80B-4F16-9A28-DB027ED42E96}" dt="2022-12-12T19:36:48.703" v="1460" actId="2696"/>
        <pc:sldMkLst>
          <pc:docMk/>
          <pc:sldMk cId="1126877890" sldId="540"/>
        </pc:sldMkLst>
      </pc:sldChg>
      <pc:sldChg chg="modSp mod">
        <pc:chgData name="Kanal, Sameer" userId="24eadc89-10f1-4b66-93ac-2a47f303367a" providerId="ADAL" clId="{F8A4778A-C80B-4F16-9A28-DB027ED42E96}" dt="2022-12-12T19:35:41.385" v="1324" actId="20577"/>
        <pc:sldMkLst>
          <pc:docMk/>
          <pc:sldMk cId="142387527" sldId="544"/>
        </pc:sldMkLst>
        <pc:spChg chg="mod">
          <ac:chgData name="Kanal, Sameer" userId="24eadc89-10f1-4b66-93ac-2a47f303367a" providerId="ADAL" clId="{F8A4778A-C80B-4F16-9A28-DB027ED42E96}" dt="2022-12-12T19:35:41.385" v="1324" actId="20577"/>
          <ac:spMkLst>
            <pc:docMk/>
            <pc:sldMk cId="142387527" sldId="544"/>
            <ac:spMk id="5" creationId="{6A364F09-9BE0-4D48-A520-FB27955958E5}"/>
          </ac:spMkLst>
        </pc:spChg>
      </pc:sldChg>
      <pc:sldChg chg="del">
        <pc:chgData name="Kanal, Sameer" userId="24eadc89-10f1-4b66-93ac-2a47f303367a" providerId="ADAL" clId="{F8A4778A-C80B-4F16-9A28-DB027ED42E96}" dt="2022-12-12T19:35:14.647" v="1248" actId="47"/>
        <pc:sldMkLst>
          <pc:docMk/>
          <pc:sldMk cId="4060614653" sldId="545"/>
        </pc:sldMkLst>
      </pc:sldChg>
      <pc:sldChg chg="del">
        <pc:chgData name="Kanal, Sameer" userId="24eadc89-10f1-4b66-93ac-2a47f303367a" providerId="ADAL" clId="{F8A4778A-C80B-4F16-9A28-DB027ED42E96}" dt="2022-12-12T19:35:15.077" v="1249" actId="47"/>
        <pc:sldMkLst>
          <pc:docMk/>
          <pc:sldMk cId="3117062577" sldId="546"/>
        </pc:sldMkLst>
      </pc:sldChg>
      <pc:sldChg chg="del">
        <pc:chgData name="Kanal, Sameer" userId="24eadc89-10f1-4b66-93ac-2a47f303367a" providerId="ADAL" clId="{F8A4778A-C80B-4F16-9A28-DB027ED42E96}" dt="2022-12-12T19:35:15.638" v="1250" actId="47"/>
        <pc:sldMkLst>
          <pc:docMk/>
          <pc:sldMk cId="1882835569" sldId="547"/>
        </pc:sldMkLst>
      </pc:sldChg>
      <pc:sldChg chg="del">
        <pc:chgData name="Kanal, Sameer" userId="24eadc89-10f1-4b66-93ac-2a47f303367a" providerId="ADAL" clId="{F8A4778A-C80B-4F16-9A28-DB027ED42E96}" dt="2022-12-12T19:35:16.659" v="1251" actId="47"/>
        <pc:sldMkLst>
          <pc:docMk/>
          <pc:sldMk cId="446035363" sldId="548"/>
        </pc:sldMkLst>
      </pc:sldChg>
      <pc:sldChg chg="del">
        <pc:chgData name="Kanal, Sameer" userId="24eadc89-10f1-4b66-93ac-2a47f303367a" providerId="ADAL" clId="{F8A4778A-C80B-4F16-9A28-DB027ED42E96}" dt="2022-12-12T19:36:29.111" v="1444" actId="47"/>
        <pc:sldMkLst>
          <pc:docMk/>
          <pc:sldMk cId="2833208540" sldId="549"/>
        </pc:sldMkLst>
      </pc:sldChg>
      <pc:sldChg chg="del">
        <pc:chgData name="Kanal, Sameer" userId="24eadc89-10f1-4b66-93ac-2a47f303367a" providerId="ADAL" clId="{F8A4778A-C80B-4F16-9A28-DB027ED42E96}" dt="2022-12-12T19:36:31.831" v="1449" actId="47"/>
        <pc:sldMkLst>
          <pc:docMk/>
          <pc:sldMk cId="3845063691" sldId="551"/>
        </pc:sldMkLst>
      </pc:sldChg>
      <pc:sldChg chg="del">
        <pc:chgData name="Kanal, Sameer" userId="24eadc89-10f1-4b66-93ac-2a47f303367a" providerId="ADAL" clId="{F8A4778A-C80B-4F16-9A28-DB027ED42E96}" dt="2022-12-12T19:36:29.619" v="1445" actId="47"/>
        <pc:sldMkLst>
          <pc:docMk/>
          <pc:sldMk cId="2128731720" sldId="552"/>
        </pc:sldMkLst>
      </pc:sldChg>
      <pc:sldChg chg="del">
        <pc:chgData name="Kanal, Sameer" userId="24eadc89-10f1-4b66-93ac-2a47f303367a" providerId="ADAL" clId="{F8A4778A-C80B-4F16-9A28-DB027ED42E96}" dt="2022-12-12T19:36:30.024" v="1446" actId="47"/>
        <pc:sldMkLst>
          <pc:docMk/>
          <pc:sldMk cId="1511775772" sldId="553"/>
        </pc:sldMkLst>
      </pc:sldChg>
      <pc:sldChg chg="del">
        <pc:chgData name="Kanal, Sameer" userId="24eadc89-10f1-4b66-93ac-2a47f303367a" providerId="ADAL" clId="{F8A4778A-C80B-4F16-9A28-DB027ED42E96}" dt="2022-12-12T19:36:30.447" v="1447" actId="47"/>
        <pc:sldMkLst>
          <pc:docMk/>
          <pc:sldMk cId="2963751923" sldId="554"/>
        </pc:sldMkLst>
      </pc:sldChg>
      <pc:sldChg chg="del">
        <pc:chgData name="Kanal, Sameer" userId="24eadc89-10f1-4b66-93ac-2a47f303367a" providerId="ADAL" clId="{F8A4778A-C80B-4F16-9A28-DB027ED42E96}" dt="2022-12-12T19:36:31.034" v="1448" actId="47"/>
        <pc:sldMkLst>
          <pc:docMk/>
          <pc:sldMk cId="395204897" sldId="555"/>
        </pc:sldMkLst>
      </pc:sldChg>
      <pc:sldChg chg="del">
        <pc:chgData name="Kanal, Sameer" userId="24eadc89-10f1-4b66-93ac-2a47f303367a" providerId="ADAL" clId="{F8A4778A-C80B-4F16-9A28-DB027ED42E96}" dt="2022-12-12T19:36:32.598" v="1450" actId="47"/>
        <pc:sldMkLst>
          <pc:docMk/>
          <pc:sldMk cId="29542706" sldId="556"/>
        </pc:sldMkLst>
      </pc:sldChg>
      <pc:sldChg chg="del">
        <pc:chgData name="Kanal, Sameer" userId="24eadc89-10f1-4b66-93ac-2a47f303367a" providerId="ADAL" clId="{F8A4778A-C80B-4F16-9A28-DB027ED42E96}" dt="2022-12-12T19:36:33.370" v="1451" actId="47"/>
        <pc:sldMkLst>
          <pc:docMk/>
          <pc:sldMk cId="531747679" sldId="557"/>
        </pc:sldMkLst>
      </pc:sldChg>
      <pc:sldChg chg="del">
        <pc:chgData name="Kanal, Sameer" userId="24eadc89-10f1-4b66-93ac-2a47f303367a" providerId="ADAL" clId="{F8A4778A-C80B-4F16-9A28-DB027ED42E96}" dt="2022-12-12T19:36:34.232" v="1452" actId="47"/>
        <pc:sldMkLst>
          <pc:docMk/>
          <pc:sldMk cId="1201217391" sldId="558"/>
        </pc:sldMkLst>
      </pc:sldChg>
      <pc:sldChg chg="modSp mod">
        <pc:chgData name="Kanal, Sameer" userId="24eadc89-10f1-4b66-93ac-2a47f303367a" providerId="ADAL" clId="{F8A4778A-C80B-4F16-9A28-DB027ED42E96}" dt="2022-12-12T19:37:03.227" v="1461" actId="6549"/>
        <pc:sldMkLst>
          <pc:docMk/>
          <pc:sldMk cId="1739873754" sldId="559"/>
        </pc:sldMkLst>
        <pc:spChg chg="mod">
          <ac:chgData name="Kanal, Sameer" userId="24eadc89-10f1-4b66-93ac-2a47f303367a" providerId="ADAL" clId="{F8A4778A-C80B-4F16-9A28-DB027ED42E96}" dt="2022-12-12T19:37:03.227" v="1461" actId="6549"/>
          <ac:spMkLst>
            <pc:docMk/>
            <pc:sldMk cId="1739873754" sldId="559"/>
            <ac:spMk id="61" creationId="{07487F68-8B1C-40F5-B889-1EE12DEC4149}"/>
          </ac:spMkLst>
        </pc:spChg>
        <pc:graphicFrameChg chg="mod modGraphic">
          <ac:chgData name="Kanal, Sameer" userId="24eadc89-10f1-4b66-93ac-2a47f303367a" providerId="ADAL" clId="{F8A4778A-C80B-4F16-9A28-DB027ED42E96}" dt="2022-12-12T18:50:13.601" v="199" actId="20577"/>
          <ac:graphicFrameMkLst>
            <pc:docMk/>
            <pc:sldMk cId="1739873754" sldId="559"/>
            <ac:graphicFrameMk id="4" creationId="{6A401111-9E8A-411C-847F-859762078124}"/>
          </ac:graphicFrameMkLst>
        </pc:graphicFrameChg>
        <pc:graphicFrameChg chg="mod modGraphic">
          <ac:chgData name="Kanal, Sameer" userId="24eadc89-10f1-4b66-93ac-2a47f303367a" providerId="ADAL" clId="{F8A4778A-C80B-4F16-9A28-DB027ED42E96}" dt="2022-12-12T18:49:07.255" v="192" actId="14734"/>
          <ac:graphicFrameMkLst>
            <pc:docMk/>
            <pc:sldMk cId="1739873754" sldId="559"/>
            <ac:graphicFrameMk id="63" creationId="{D8458800-5A5A-4F25-A0BC-C7CD336BF3CC}"/>
          </ac:graphicFrameMkLst>
        </pc:graphicFrameChg>
      </pc:sldChg>
      <pc:sldChg chg="modSp add mod">
        <pc:chgData name="Kanal, Sameer" userId="24eadc89-10f1-4b66-93ac-2a47f303367a" providerId="ADAL" clId="{F8A4778A-C80B-4F16-9A28-DB027ED42E96}" dt="2022-12-12T18:51:14.700" v="231" actId="20577"/>
        <pc:sldMkLst>
          <pc:docMk/>
          <pc:sldMk cId="3528341236" sldId="560"/>
        </pc:sldMkLst>
        <pc:spChg chg="mod">
          <ac:chgData name="Kanal, Sameer" userId="24eadc89-10f1-4b66-93ac-2a47f303367a" providerId="ADAL" clId="{F8A4778A-C80B-4F16-9A28-DB027ED42E96}" dt="2022-12-12T18:51:14.700" v="231" actId="20577"/>
          <ac:spMkLst>
            <pc:docMk/>
            <pc:sldMk cId="3528341236" sldId="560"/>
            <ac:spMk id="5" creationId="{6A364F09-9BE0-4D48-A520-FB27955958E5}"/>
          </ac:spMkLst>
        </pc:spChg>
      </pc:sldChg>
      <pc:sldChg chg="modSp add mod">
        <pc:chgData name="Kanal, Sameer" userId="24eadc89-10f1-4b66-93ac-2a47f303367a" providerId="ADAL" clId="{F8A4778A-C80B-4F16-9A28-DB027ED42E96}" dt="2022-12-12T18:51:22.552" v="244" actId="20577"/>
        <pc:sldMkLst>
          <pc:docMk/>
          <pc:sldMk cId="3397414215" sldId="561"/>
        </pc:sldMkLst>
        <pc:spChg chg="mod">
          <ac:chgData name="Kanal, Sameer" userId="24eadc89-10f1-4b66-93ac-2a47f303367a" providerId="ADAL" clId="{F8A4778A-C80B-4F16-9A28-DB027ED42E96}" dt="2022-12-12T18:51:22.552" v="244" actId="20577"/>
          <ac:spMkLst>
            <pc:docMk/>
            <pc:sldMk cId="3397414215" sldId="561"/>
            <ac:spMk id="5" creationId="{6A364F09-9BE0-4D48-A520-FB27955958E5}"/>
          </ac:spMkLst>
        </pc:spChg>
      </pc:sldChg>
    </pc:docChg>
  </pc:docChgLst>
  <pc:docChgLst>
    <pc:chgData name="Kanal, Sameer" userId="24eadc89-10f1-4b66-93ac-2a47f303367a" providerId="ADAL" clId="{E11AA3C2-D4BD-44CE-A7E0-5C6824054718}"/>
    <pc:docChg chg="undo custSel addSld delSld modSld">
      <pc:chgData name="Kanal, Sameer" userId="24eadc89-10f1-4b66-93ac-2a47f303367a" providerId="ADAL" clId="{E11AA3C2-D4BD-44CE-A7E0-5C6824054718}" dt="2022-12-02T01:09:35.228" v="400" actId="14100"/>
      <pc:docMkLst>
        <pc:docMk/>
      </pc:docMkLst>
      <pc:sldChg chg="modSp mod">
        <pc:chgData name="Kanal, Sameer" userId="24eadc89-10f1-4b66-93ac-2a47f303367a" providerId="ADAL" clId="{E11AA3C2-D4BD-44CE-A7E0-5C6824054718}" dt="2022-12-02T00:59:19.720" v="111" actId="20577"/>
        <pc:sldMkLst>
          <pc:docMk/>
          <pc:sldMk cId="1642425379" sldId="256"/>
        </pc:sldMkLst>
        <pc:spChg chg="mod">
          <ac:chgData name="Kanal, Sameer" userId="24eadc89-10f1-4b66-93ac-2a47f303367a" providerId="ADAL" clId="{E11AA3C2-D4BD-44CE-A7E0-5C6824054718}" dt="2022-12-02T00:59:19.720" v="111" actId="20577"/>
          <ac:spMkLst>
            <pc:docMk/>
            <pc:sldMk cId="1642425379" sldId="256"/>
            <ac:spMk id="3" creationId="{1901B20D-4C28-4DA3-ABBD-718C22A5E58B}"/>
          </ac:spMkLst>
        </pc:spChg>
      </pc:sldChg>
      <pc:sldChg chg="modSp mod">
        <pc:chgData name="Kanal, Sameer" userId="24eadc89-10f1-4b66-93ac-2a47f303367a" providerId="ADAL" clId="{E11AA3C2-D4BD-44CE-A7E0-5C6824054718}" dt="2022-11-29T16:39:28.287" v="75" actId="20577"/>
        <pc:sldMkLst>
          <pc:docMk/>
          <pc:sldMk cId="146732279" sldId="364"/>
        </pc:sldMkLst>
        <pc:spChg chg="mod">
          <ac:chgData name="Kanal, Sameer" userId="24eadc89-10f1-4b66-93ac-2a47f303367a" providerId="ADAL" clId="{E11AA3C2-D4BD-44CE-A7E0-5C6824054718}" dt="2022-11-29T16:39:28.287" v="75" actId="20577"/>
          <ac:spMkLst>
            <pc:docMk/>
            <pc:sldMk cId="146732279" sldId="364"/>
            <ac:spMk id="14" creationId="{25FDC864-5275-4F5C-882B-C7D470099125}"/>
          </ac:spMkLst>
        </pc:spChg>
      </pc:sldChg>
      <pc:sldChg chg="del">
        <pc:chgData name="Kanal, Sameer" userId="24eadc89-10f1-4b66-93ac-2a47f303367a" providerId="ADAL" clId="{E11AA3C2-D4BD-44CE-A7E0-5C6824054718}" dt="2022-12-02T01:01:16.325" v="159" actId="2696"/>
        <pc:sldMkLst>
          <pc:docMk/>
          <pc:sldMk cId="2294023490" sldId="417"/>
        </pc:sldMkLst>
      </pc:sldChg>
      <pc:sldChg chg="modSp mod">
        <pc:chgData name="Kanal, Sameer" userId="24eadc89-10f1-4b66-93ac-2a47f303367a" providerId="ADAL" clId="{E11AA3C2-D4BD-44CE-A7E0-5C6824054718}" dt="2022-11-29T16:39:17.492" v="68" actId="20577"/>
        <pc:sldMkLst>
          <pc:docMk/>
          <pc:sldMk cId="3094822205" sldId="469"/>
        </pc:sldMkLst>
        <pc:spChg chg="mod">
          <ac:chgData name="Kanal, Sameer" userId="24eadc89-10f1-4b66-93ac-2a47f303367a" providerId="ADAL" clId="{E11AA3C2-D4BD-44CE-A7E0-5C6824054718}" dt="2022-11-29T16:39:17.492" v="68" actId="20577"/>
          <ac:spMkLst>
            <pc:docMk/>
            <pc:sldMk cId="3094822205" sldId="469"/>
            <ac:spMk id="16" creationId="{06745816-3EA0-439F-B3C8-D8B26D04513D}"/>
          </ac:spMkLst>
        </pc:spChg>
      </pc:sldChg>
      <pc:sldChg chg="modSp mod">
        <pc:chgData name="Kanal, Sameer" userId="24eadc89-10f1-4b66-93ac-2a47f303367a" providerId="ADAL" clId="{E11AA3C2-D4BD-44CE-A7E0-5C6824054718}" dt="2022-11-29T16:39:07.011" v="48" actId="20577"/>
        <pc:sldMkLst>
          <pc:docMk/>
          <pc:sldMk cId="2220965827" sldId="484"/>
        </pc:sldMkLst>
        <pc:spChg chg="mod">
          <ac:chgData name="Kanal, Sameer" userId="24eadc89-10f1-4b66-93ac-2a47f303367a" providerId="ADAL" clId="{E11AA3C2-D4BD-44CE-A7E0-5C6824054718}" dt="2022-11-29T16:39:07.011" v="48" actId="20577"/>
          <ac:spMkLst>
            <pc:docMk/>
            <pc:sldMk cId="2220965827" sldId="484"/>
            <ac:spMk id="8" creationId="{F5C3A7BE-F7FC-4942-A31A-491A8A806103}"/>
          </ac:spMkLst>
        </pc:spChg>
      </pc:sldChg>
      <pc:sldChg chg="modSp mod">
        <pc:chgData name="Kanal, Sameer" userId="24eadc89-10f1-4b66-93ac-2a47f303367a" providerId="ADAL" clId="{E11AA3C2-D4BD-44CE-A7E0-5C6824054718}" dt="2022-12-02T01:09:35.228" v="400" actId="14100"/>
        <pc:sldMkLst>
          <pc:docMk/>
          <pc:sldMk cId="2816653049" sldId="509"/>
        </pc:sldMkLst>
        <pc:spChg chg="mod">
          <ac:chgData name="Kanal, Sameer" userId="24eadc89-10f1-4b66-93ac-2a47f303367a" providerId="ADAL" clId="{E11AA3C2-D4BD-44CE-A7E0-5C6824054718}" dt="2022-12-02T01:08:13.415" v="354"/>
          <ac:spMkLst>
            <pc:docMk/>
            <pc:sldMk cId="2816653049" sldId="509"/>
            <ac:spMk id="4" creationId="{192E01D0-C57A-4AE9-B422-ACCAD2C4A909}"/>
          </ac:spMkLst>
        </pc:spChg>
        <pc:spChg chg="mod">
          <ac:chgData name="Kanal, Sameer" userId="24eadc89-10f1-4b66-93ac-2a47f303367a" providerId="ADAL" clId="{E11AA3C2-D4BD-44CE-A7E0-5C6824054718}" dt="2022-12-02T01:08:14.770" v="355"/>
          <ac:spMkLst>
            <pc:docMk/>
            <pc:sldMk cId="2816653049" sldId="509"/>
            <ac:spMk id="5" creationId="{EAFCC112-9417-40D5-92D1-F928F540E0A9}"/>
          </ac:spMkLst>
        </pc:spChg>
        <pc:spChg chg="mod">
          <ac:chgData name="Kanal, Sameer" userId="24eadc89-10f1-4b66-93ac-2a47f303367a" providerId="ADAL" clId="{E11AA3C2-D4BD-44CE-A7E0-5C6824054718}" dt="2022-12-02T01:08:41.290" v="376" actId="208"/>
          <ac:spMkLst>
            <pc:docMk/>
            <pc:sldMk cId="2816653049" sldId="509"/>
            <ac:spMk id="29" creationId="{D8D9B573-E17A-49F8-9039-4227AF03272E}"/>
          </ac:spMkLst>
        </pc:spChg>
        <pc:spChg chg="mod">
          <ac:chgData name="Kanal, Sameer" userId="24eadc89-10f1-4b66-93ac-2a47f303367a" providerId="ADAL" clId="{E11AA3C2-D4BD-44CE-A7E0-5C6824054718}" dt="2022-12-02T00:59:31.116" v="112"/>
          <ac:spMkLst>
            <pc:docMk/>
            <pc:sldMk cId="2816653049" sldId="509"/>
            <ac:spMk id="30" creationId="{29808011-0182-451D-A5EB-2452F64CD36E}"/>
          </ac:spMkLst>
        </pc:spChg>
        <pc:spChg chg="mod">
          <ac:chgData name="Kanal, Sameer" userId="24eadc89-10f1-4b66-93ac-2a47f303367a" providerId="ADAL" clId="{E11AA3C2-D4BD-44CE-A7E0-5C6824054718}" dt="2022-12-02T00:59:50.845" v="132"/>
          <ac:spMkLst>
            <pc:docMk/>
            <pc:sldMk cId="2816653049" sldId="509"/>
            <ac:spMk id="31" creationId="{C4D5E6F2-4984-41CF-A607-561024985136}"/>
          </ac:spMkLst>
        </pc:spChg>
        <pc:spChg chg="mod">
          <ac:chgData name="Kanal, Sameer" userId="24eadc89-10f1-4b66-93ac-2a47f303367a" providerId="ADAL" clId="{E11AA3C2-D4BD-44CE-A7E0-5C6824054718}" dt="2022-12-02T00:59:32.540" v="113"/>
          <ac:spMkLst>
            <pc:docMk/>
            <pc:sldMk cId="2816653049" sldId="509"/>
            <ac:spMk id="32" creationId="{74309EBB-6749-4115-B0AF-EC4A15B88693}"/>
          </ac:spMkLst>
        </pc:spChg>
        <pc:spChg chg="mod">
          <ac:chgData name="Kanal, Sameer" userId="24eadc89-10f1-4b66-93ac-2a47f303367a" providerId="ADAL" clId="{E11AA3C2-D4BD-44CE-A7E0-5C6824054718}" dt="2022-12-02T01:08:20.597" v="360" actId="20577"/>
          <ac:spMkLst>
            <pc:docMk/>
            <pc:sldMk cId="2816653049" sldId="509"/>
            <ac:spMk id="33" creationId="{3441C19E-20BB-4A10-9CFA-D7C9DE6B4F00}"/>
          </ac:spMkLst>
        </pc:spChg>
        <pc:spChg chg="mod">
          <ac:chgData name="Kanal, Sameer" userId="24eadc89-10f1-4b66-93ac-2a47f303367a" providerId="ADAL" clId="{E11AA3C2-D4BD-44CE-A7E0-5C6824054718}" dt="2022-12-02T01:08:16.495" v="356"/>
          <ac:spMkLst>
            <pc:docMk/>
            <pc:sldMk cId="2816653049" sldId="509"/>
            <ac:spMk id="34" creationId="{8A12BF7B-4ED9-4E8D-A967-371231BC1A10}"/>
          </ac:spMkLst>
        </pc:spChg>
        <pc:spChg chg="mod">
          <ac:chgData name="Kanal, Sameer" userId="24eadc89-10f1-4b66-93ac-2a47f303367a" providerId="ADAL" clId="{E11AA3C2-D4BD-44CE-A7E0-5C6824054718}" dt="2022-12-02T01:09:35.228" v="400" actId="14100"/>
          <ac:spMkLst>
            <pc:docMk/>
            <pc:sldMk cId="2816653049" sldId="509"/>
            <ac:spMk id="35" creationId="{D24FE2AA-03F7-4BB2-A8AD-25E3344D32F1}"/>
          </ac:spMkLst>
        </pc:spChg>
        <pc:spChg chg="mod">
          <ac:chgData name="Kanal, Sameer" userId="24eadc89-10f1-4b66-93ac-2a47f303367a" providerId="ADAL" clId="{E11AA3C2-D4BD-44CE-A7E0-5C6824054718}" dt="2022-12-02T00:59:52.888" v="134" actId="20577"/>
          <ac:spMkLst>
            <pc:docMk/>
            <pc:sldMk cId="2816653049" sldId="509"/>
            <ac:spMk id="36" creationId="{413BF199-AFBA-4E0C-8D09-53E6F07CBD3B}"/>
          </ac:spMkLst>
        </pc:spChg>
        <pc:spChg chg="mod">
          <ac:chgData name="Kanal, Sameer" userId="24eadc89-10f1-4b66-93ac-2a47f303367a" providerId="ADAL" clId="{E11AA3C2-D4BD-44CE-A7E0-5C6824054718}" dt="2022-12-02T01:08:29.620" v="373" actId="20577"/>
          <ac:spMkLst>
            <pc:docMk/>
            <pc:sldMk cId="2816653049" sldId="509"/>
            <ac:spMk id="37" creationId="{A47CCAD2-9864-4307-9FCC-BF2CD1367A61}"/>
          </ac:spMkLst>
        </pc:spChg>
        <pc:spChg chg="mod">
          <ac:chgData name="Kanal, Sameer" userId="24eadc89-10f1-4b66-93ac-2a47f303367a" providerId="ADAL" clId="{E11AA3C2-D4BD-44CE-A7E0-5C6824054718}" dt="2022-12-02T01:00:15.948" v="143" actId="208"/>
          <ac:spMkLst>
            <pc:docMk/>
            <pc:sldMk cId="2816653049" sldId="509"/>
            <ac:spMk id="38" creationId="{A10EBF10-67F8-429D-A3DB-A4D76EC16335}"/>
          </ac:spMkLst>
        </pc:spChg>
        <pc:spChg chg="mod">
          <ac:chgData name="Kanal, Sameer" userId="24eadc89-10f1-4b66-93ac-2a47f303367a" providerId="ADAL" clId="{E11AA3C2-D4BD-44CE-A7E0-5C6824054718}" dt="2022-12-02T01:08:37.734" v="375" actId="208"/>
          <ac:spMkLst>
            <pc:docMk/>
            <pc:sldMk cId="2816653049" sldId="509"/>
            <ac:spMk id="39" creationId="{81FBDA20-C538-4223-88DD-BABDD2CE9E82}"/>
          </ac:spMkLst>
        </pc:spChg>
        <pc:spChg chg="mod">
          <ac:chgData name="Kanal, Sameer" userId="24eadc89-10f1-4b66-93ac-2a47f303367a" providerId="ADAL" clId="{E11AA3C2-D4BD-44CE-A7E0-5C6824054718}" dt="2022-12-02T01:08:46.412" v="377" actId="208"/>
          <ac:spMkLst>
            <pc:docMk/>
            <pc:sldMk cId="2816653049" sldId="509"/>
            <ac:spMk id="40" creationId="{49E5C2A9-F1B4-45D2-93EE-C959C5C79795}"/>
          </ac:spMkLst>
        </pc:spChg>
        <pc:spChg chg="mod">
          <ac:chgData name="Kanal, Sameer" userId="24eadc89-10f1-4b66-93ac-2a47f303367a" providerId="ADAL" clId="{E11AA3C2-D4BD-44CE-A7E0-5C6824054718}" dt="2022-12-02T01:00:26.395" v="144" actId="208"/>
          <ac:spMkLst>
            <pc:docMk/>
            <pc:sldMk cId="2816653049" sldId="509"/>
            <ac:spMk id="41" creationId="{F67446DD-8BFC-4C74-A35A-A65552D38BA4}"/>
          </ac:spMkLst>
        </pc:spChg>
        <pc:spChg chg="mod">
          <ac:chgData name="Kanal, Sameer" userId="24eadc89-10f1-4b66-93ac-2a47f303367a" providerId="ADAL" clId="{E11AA3C2-D4BD-44CE-A7E0-5C6824054718}" dt="2022-12-02T01:08:37.734" v="375" actId="208"/>
          <ac:spMkLst>
            <pc:docMk/>
            <pc:sldMk cId="2816653049" sldId="509"/>
            <ac:spMk id="42" creationId="{2435D1F4-C067-4FCC-A1A0-1B58C9139055}"/>
          </ac:spMkLst>
        </pc:spChg>
        <pc:spChg chg="mod">
          <ac:chgData name="Kanal, Sameer" userId="24eadc89-10f1-4b66-93ac-2a47f303367a" providerId="ADAL" clId="{E11AA3C2-D4BD-44CE-A7E0-5C6824054718}" dt="2022-12-02T01:08:10.431" v="352"/>
          <ac:spMkLst>
            <pc:docMk/>
            <pc:sldMk cId="2816653049" sldId="509"/>
            <ac:spMk id="44" creationId="{3941D11F-90BF-41BB-AB17-BC29BEA0DFB7}"/>
          </ac:spMkLst>
        </pc:spChg>
        <pc:spChg chg="mod">
          <ac:chgData name="Kanal, Sameer" userId="24eadc89-10f1-4b66-93ac-2a47f303367a" providerId="ADAL" clId="{E11AA3C2-D4BD-44CE-A7E0-5C6824054718}" dt="2022-12-02T01:08:11.495" v="353"/>
          <ac:spMkLst>
            <pc:docMk/>
            <pc:sldMk cId="2816653049" sldId="509"/>
            <ac:spMk id="45" creationId="{D469B5F0-72A2-451B-A399-017335BB1D0C}"/>
          </ac:spMkLst>
        </pc:spChg>
        <pc:spChg chg="mod">
          <ac:chgData name="Kanal, Sameer" userId="24eadc89-10f1-4b66-93ac-2a47f303367a" providerId="ADAL" clId="{E11AA3C2-D4BD-44CE-A7E0-5C6824054718}" dt="2022-12-02T01:08:07.548" v="349"/>
          <ac:spMkLst>
            <pc:docMk/>
            <pc:sldMk cId="2816653049" sldId="509"/>
            <ac:spMk id="50" creationId="{9A30411E-EF26-47C2-A9D9-D0E22349BD73}"/>
          </ac:spMkLst>
        </pc:spChg>
        <pc:spChg chg="mod">
          <ac:chgData name="Kanal, Sameer" userId="24eadc89-10f1-4b66-93ac-2a47f303367a" providerId="ADAL" clId="{E11AA3C2-D4BD-44CE-A7E0-5C6824054718}" dt="2022-12-02T01:08:08.560" v="350"/>
          <ac:spMkLst>
            <pc:docMk/>
            <pc:sldMk cId="2816653049" sldId="509"/>
            <ac:spMk id="51" creationId="{2C94BD55-F842-4F24-ACF0-E3F133F12B55}"/>
          </ac:spMkLst>
        </pc:spChg>
        <pc:spChg chg="mod">
          <ac:chgData name="Kanal, Sameer" userId="24eadc89-10f1-4b66-93ac-2a47f303367a" providerId="ADAL" clId="{E11AA3C2-D4BD-44CE-A7E0-5C6824054718}" dt="2022-12-02T01:08:46.412" v="377" actId="208"/>
          <ac:spMkLst>
            <pc:docMk/>
            <pc:sldMk cId="2816653049" sldId="509"/>
            <ac:spMk id="56" creationId="{3E60F9DA-B3A1-4BDD-8577-071BC67089F4}"/>
          </ac:spMkLst>
        </pc:spChg>
      </pc:sldChg>
      <pc:sldChg chg="modSp mod">
        <pc:chgData name="Kanal, Sameer" userId="24eadc89-10f1-4b66-93ac-2a47f303367a" providerId="ADAL" clId="{E11AA3C2-D4BD-44CE-A7E0-5C6824054718}" dt="2022-12-02T01:00:44.258" v="158" actId="1076"/>
        <pc:sldMkLst>
          <pc:docMk/>
          <pc:sldMk cId="3606708253" sldId="512"/>
        </pc:sldMkLst>
        <pc:spChg chg="mod">
          <ac:chgData name="Kanal, Sameer" userId="24eadc89-10f1-4b66-93ac-2a47f303367a" providerId="ADAL" clId="{E11AA3C2-D4BD-44CE-A7E0-5C6824054718}" dt="2022-12-02T01:00:44.258" v="158" actId="1076"/>
          <ac:spMkLst>
            <pc:docMk/>
            <pc:sldMk cId="3606708253" sldId="512"/>
            <ac:spMk id="2" creationId="{6E207700-C60F-4CF1-ACAA-A57300C21AFA}"/>
          </ac:spMkLst>
        </pc:spChg>
        <pc:spChg chg="mod">
          <ac:chgData name="Kanal, Sameer" userId="24eadc89-10f1-4b66-93ac-2a47f303367a" providerId="ADAL" clId="{E11AA3C2-D4BD-44CE-A7E0-5C6824054718}" dt="2022-11-29T16:38:56.005" v="41" actId="6549"/>
          <ac:spMkLst>
            <pc:docMk/>
            <pc:sldMk cId="3606708253" sldId="512"/>
            <ac:spMk id="44" creationId="{DD57DF92-CF80-42EB-B5EA-C50167660B80}"/>
          </ac:spMkLst>
        </pc:spChg>
        <pc:spChg chg="mod">
          <ac:chgData name="Kanal, Sameer" userId="24eadc89-10f1-4b66-93ac-2a47f303367a" providerId="ADAL" clId="{E11AA3C2-D4BD-44CE-A7E0-5C6824054718}" dt="2022-11-29T16:36:53.951" v="7" actId="6549"/>
          <ac:spMkLst>
            <pc:docMk/>
            <pc:sldMk cId="3606708253" sldId="512"/>
            <ac:spMk id="94" creationId="{4DD2965F-6940-4B6B-A075-43C0F91041F9}"/>
          </ac:spMkLst>
        </pc:spChg>
        <pc:spChg chg="mod">
          <ac:chgData name="Kanal, Sameer" userId="24eadc89-10f1-4b66-93ac-2a47f303367a" providerId="ADAL" clId="{E11AA3C2-D4BD-44CE-A7E0-5C6824054718}" dt="2022-11-29T16:38:44.168" v="24" actId="6549"/>
          <ac:spMkLst>
            <pc:docMk/>
            <pc:sldMk cId="3606708253" sldId="512"/>
            <ac:spMk id="110" creationId="{A9A2E70A-3954-4BBE-B915-BB1039F1FC28}"/>
          </ac:spMkLst>
        </pc:spChg>
      </pc:sldChg>
      <pc:sldChg chg="modSp mod">
        <pc:chgData name="Kanal, Sameer" userId="24eadc89-10f1-4b66-93ac-2a47f303367a" providerId="ADAL" clId="{E11AA3C2-D4BD-44CE-A7E0-5C6824054718}" dt="2022-12-02T01:01:20.852" v="179" actId="20577"/>
        <pc:sldMkLst>
          <pc:docMk/>
          <pc:sldMk cId="2670161734" sldId="524"/>
        </pc:sldMkLst>
        <pc:spChg chg="mod">
          <ac:chgData name="Kanal, Sameer" userId="24eadc89-10f1-4b66-93ac-2a47f303367a" providerId="ADAL" clId="{E11AA3C2-D4BD-44CE-A7E0-5C6824054718}" dt="2022-12-02T01:01:20.852" v="179" actId="20577"/>
          <ac:spMkLst>
            <pc:docMk/>
            <pc:sldMk cId="2670161734" sldId="524"/>
            <ac:spMk id="5" creationId="{6A364F09-9BE0-4D48-A520-FB27955958E5}"/>
          </ac:spMkLst>
        </pc:spChg>
      </pc:sldChg>
      <pc:sldChg chg="modSp mod">
        <pc:chgData name="Kanal, Sameer" userId="24eadc89-10f1-4b66-93ac-2a47f303367a" providerId="ADAL" clId="{E11AA3C2-D4BD-44CE-A7E0-5C6824054718}" dt="2022-12-02T01:01:31.357" v="199" actId="20577"/>
        <pc:sldMkLst>
          <pc:docMk/>
          <pc:sldMk cId="4075027794" sldId="527"/>
        </pc:sldMkLst>
        <pc:spChg chg="mod">
          <ac:chgData name="Kanal, Sameer" userId="24eadc89-10f1-4b66-93ac-2a47f303367a" providerId="ADAL" clId="{E11AA3C2-D4BD-44CE-A7E0-5C6824054718}" dt="2022-12-02T01:01:31.357" v="199" actId="20577"/>
          <ac:spMkLst>
            <pc:docMk/>
            <pc:sldMk cId="4075027794" sldId="527"/>
            <ac:spMk id="5" creationId="{6A364F09-9BE0-4D48-A520-FB27955958E5}"/>
          </ac:spMkLst>
        </pc:spChg>
      </pc:sldChg>
      <pc:sldChg chg="del">
        <pc:chgData name="Kanal, Sameer" userId="24eadc89-10f1-4b66-93ac-2a47f303367a" providerId="ADAL" clId="{E11AA3C2-D4BD-44CE-A7E0-5C6824054718}" dt="2022-12-02T01:01:33.717" v="200" actId="2696"/>
        <pc:sldMkLst>
          <pc:docMk/>
          <pc:sldMk cId="2940936289" sldId="528"/>
        </pc:sldMkLst>
      </pc:sldChg>
      <pc:sldChg chg="del">
        <pc:chgData name="Kanal, Sameer" userId="24eadc89-10f1-4b66-93ac-2a47f303367a" providerId="ADAL" clId="{E11AA3C2-D4BD-44CE-A7E0-5C6824054718}" dt="2022-12-02T01:01:37.237" v="201" actId="2696"/>
        <pc:sldMkLst>
          <pc:docMk/>
          <pc:sldMk cId="2085913377" sldId="529"/>
        </pc:sldMkLst>
      </pc:sldChg>
      <pc:sldChg chg="modSp mod">
        <pc:chgData name="Kanal, Sameer" userId="24eadc89-10f1-4b66-93ac-2a47f303367a" providerId="ADAL" clId="{E11AA3C2-D4BD-44CE-A7E0-5C6824054718}" dt="2022-12-02T01:01:59.539" v="288" actId="20577"/>
        <pc:sldMkLst>
          <pc:docMk/>
          <pc:sldMk cId="2003452727" sldId="534"/>
        </pc:sldMkLst>
        <pc:spChg chg="mod">
          <ac:chgData name="Kanal, Sameer" userId="24eadc89-10f1-4b66-93ac-2a47f303367a" providerId="ADAL" clId="{E11AA3C2-D4BD-44CE-A7E0-5C6824054718}" dt="2022-12-02T01:01:59.539" v="288" actId="20577"/>
          <ac:spMkLst>
            <pc:docMk/>
            <pc:sldMk cId="2003452727" sldId="534"/>
            <ac:spMk id="2" creationId="{8EF697D7-401C-4DF4-8B86-B05E1F653A62}"/>
          </ac:spMkLst>
        </pc:spChg>
      </pc:sldChg>
      <pc:sldChg chg="modSp add mod">
        <pc:chgData name="Kanal, Sameer" userId="24eadc89-10f1-4b66-93ac-2a47f303367a" providerId="ADAL" clId="{E11AA3C2-D4BD-44CE-A7E0-5C6824054718}" dt="2022-12-02T01:02:18.531" v="348" actId="20577"/>
        <pc:sldMkLst>
          <pc:docMk/>
          <pc:sldMk cId="1085244520" sldId="536"/>
        </pc:sldMkLst>
        <pc:spChg chg="mod">
          <ac:chgData name="Kanal, Sameer" userId="24eadc89-10f1-4b66-93ac-2a47f303367a" providerId="ADAL" clId="{E11AA3C2-D4BD-44CE-A7E0-5C6824054718}" dt="2022-12-02T01:02:18.531" v="348" actId="20577"/>
          <ac:spMkLst>
            <pc:docMk/>
            <pc:sldMk cId="1085244520" sldId="536"/>
            <ac:spMk id="5" creationId="{6A364F09-9BE0-4D48-A520-FB27955958E5}"/>
          </ac:spMkLst>
        </pc:spChg>
      </pc:sldChg>
    </pc:docChg>
  </pc:docChgLst>
  <pc:docChgLst>
    <pc:chgData name="Kanal, Sameer" userId="24eadc89-10f1-4b66-93ac-2a47f303367a" providerId="ADAL" clId="{F73B0557-9528-4317-AC69-38A283226536}"/>
    <pc:docChg chg="undo custSel addSld delSld modSld sldOrd">
      <pc:chgData name="Kanal, Sameer" userId="24eadc89-10f1-4b66-93ac-2a47f303367a" providerId="ADAL" clId="{F73B0557-9528-4317-AC69-38A283226536}" dt="2022-12-14T18:51:01.672" v="482" actId="14100"/>
      <pc:docMkLst>
        <pc:docMk/>
      </pc:docMkLst>
      <pc:sldChg chg="del">
        <pc:chgData name="Kanal, Sameer" userId="24eadc89-10f1-4b66-93ac-2a47f303367a" providerId="ADAL" clId="{F73B0557-9528-4317-AC69-38A283226536}" dt="2022-12-14T18:47:19.274" v="0" actId="47"/>
        <pc:sldMkLst>
          <pc:docMk/>
          <pc:sldMk cId="1642425379" sldId="256"/>
        </pc:sldMkLst>
      </pc:sldChg>
      <pc:sldChg chg="del">
        <pc:chgData name="Kanal, Sameer" userId="24eadc89-10f1-4b66-93ac-2a47f303367a" providerId="ADAL" clId="{F73B0557-9528-4317-AC69-38A283226536}" dt="2022-12-14T18:47:19.464" v="1" actId="47"/>
        <pc:sldMkLst>
          <pc:docMk/>
          <pc:sldMk cId="1844941827" sldId="289"/>
        </pc:sldMkLst>
      </pc:sldChg>
      <pc:sldChg chg="del">
        <pc:chgData name="Kanal, Sameer" userId="24eadc89-10f1-4b66-93ac-2a47f303367a" providerId="ADAL" clId="{F73B0557-9528-4317-AC69-38A283226536}" dt="2022-12-14T18:47:19.625" v="2" actId="47"/>
        <pc:sldMkLst>
          <pc:docMk/>
          <pc:sldMk cId="2039299659" sldId="341"/>
        </pc:sldMkLst>
      </pc:sldChg>
      <pc:sldChg chg="del">
        <pc:chgData name="Kanal, Sameer" userId="24eadc89-10f1-4b66-93ac-2a47f303367a" providerId="ADAL" clId="{F73B0557-9528-4317-AC69-38A283226536}" dt="2022-12-14T18:47:20.214" v="6" actId="47"/>
        <pc:sldMkLst>
          <pc:docMk/>
          <pc:sldMk cId="146732279" sldId="364"/>
        </pc:sldMkLst>
      </pc:sldChg>
      <pc:sldChg chg="del">
        <pc:chgData name="Kanal, Sameer" userId="24eadc89-10f1-4b66-93ac-2a47f303367a" providerId="ADAL" clId="{F73B0557-9528-4317-AC69-38A283226536}" dt="2022-12-14T18:47:19.755" v="3" actId="47"/>
        <pc:sldMkLst>
          <pc:docMk/>
          <pc:sldMk cId="520910202" sldId="429"/>
        </pc:sldMkLst>
      </pc:sldChg>
      <pc:sldChg chg="del">
        <pc:chgData name="Kanal, Sameer" userId="24eadc89-10f1-4b66-93ac-2a47f303367a" providerId="ADAL" clId="{F73B0557-9528-4317-AC69-38A283226536}" dt="2022-12-14T18:47:22.007" v="12" actId="47"/>
        <pc:sldMkLst>
          <pc:docMk/>
          <pc:sldMk cId="3094822205" sldId="469"/>
        </pc:sldMkLst>
      </pc:sldChg>
      <pc:sldChg chg="del">
        <pc:chgData name="Kanal, Sameer" userId="24eadc89-10f1-4b66-93ac-2a47f303367a" providerId="ADAL" clId="{F73B0557-9528-4317-AC69-38A283226536}" dt="2022-12-14T18:47:24.146" v="19" actId="47"/>
        <pc:sldMkLst>
          <pc:docMk/>
          <pc:sldMk cId="3544617819" sldId="481"/>
        </pc:sldMkLst>
      </pc:sldChg>
      <pc:sldChg chg="del">
        <pc:chgData name="Kanal, Sameer" userId="24eadc89-10f1-4b66-93ac-2a47f303367a" providerId="ADAL" clId="{F73B0557-9528-4317-AC69-38A283226536}" dt="2022-12-14T18:47:24.718" v="20" actId="47"/>
        <pc:sldMkLst>
          <pc:docMk/>
          <pc:sldMk cId="64143898" sldId="482"/>
        </pc:sldMkLst>
      </pc:sldChg>
      <pc:sldChg chg="del">
        <pc:chgData name="Kanal, Sameer" userId="24eadc89-10f1-4b66-93ac-2a47f303367a" providerId="ADAL" clId="{F73B0557-9528-4317-AC69-38A283226536}" dt="2022-12-14T18:47:20.340" v="7" actId="47"/>
        <pc:sldMkLst>
          <pc:docMk/>
          <pc:sldMk cId="2220965827" sldId="484"/>
        </pc:sldMkLst>
      </pc:sldChg>
      <pc:sldChg chg="del">
        <pc:chgData name="Kanal, Sameer" userId="24eadc89-10f1-4b66-93ac-2a47f303367a" providerId="ADAL" clId="{F73B0557-9528-4317-AC69-38A283226536}" dt="2022-12-14T18:47:20.647" v="9" actId="47"/>
        <pc:sldMkLst>
          <pc:docMk/>
          <pc:sldMk cId="2816653049" sldId="509"/>
        </pc:sldMkLst>
      </pc:sldChg>
      <pc:sldChg chg="del">
        <pc:chgData name="Kanal, Sameer" userId="24eadc89-10f1-4b66-93ac-2a47f303367a" providerId="ADAL" clId="{F73B0557-9528-4317-AC69-38A283226536}" dt="2022-12-14T18:47:19.899" v="4" actId="47"/>
        <pc:sldMkLst>
          <pc:docMk/>
          <pc:sldMk cId="1652583414" sldId="511"/>
        </pc:sldMkLst>
      </pc:sldChg>
      <pc:sldChg chg="del">
        <pc:chgData name="Kanal, Sameer" userId="24eadc89-10f1-4b66-93ac-2a47f303367a" providerId="ADAL" clId="{F73B0557-9528-4317-AC69-38A283226536}" dt="2022-12-14T18:47:20.512" v="8" actId="47"/>
        <pc:sldMkLst>
          <pc:docMk/>
          <pc:sldMk cId="3606708253" sldId="512"/>
        </pc:sldMkLst>
      </pc:sldChg>
      <pc:sldChg chg="delSp modSp mod ord">
        <pc:chgData name="Kanal, Sameer" userId="24eadc89-10f1-4b66-93ac-2a47f303367a" providerId="ADAL" clId="{F73B0557-9528-4317-AC69-38A283226536}" dt="2022-12-14T18:51:01.672" v="482" actId="14100"/>
        <pc:sldMkLst>
          <pc:docMk/>
          <pc:sldMk cId="317751805" sldId="520"/>
        </pc:sldMkLst>
        <pc:spChg chg="mod">
          <ac:chgData name="Kanal, Sameer" userId="24eadc89-10f1-4b66-93ac-2a47f303367a" providerId="ADAL" clId="{F73B0557-9528-4317-AC69-38A283226536}" dt="2022-12-14T18:51:01.672" v="482" actId="14100"/>
          <ac:spMkLst>
            <pc:docMk/>
            <pc:sldMk cId="317751805" sldId="520"/>
            <ac:spMk id="2" creationId="{639C9A0A-D476-482A-988E-3EED81DCF80F}"/>
          </ac:spMkLst>
        </pc:spChg>
        <pc:spChg chg="mod">
          <ac:chgData name="Kanal, Sameer" userId="24eadc89-10f1-4b66-93ac-2a47f303367a" providerId="ADAL" clId="{F73B0557-9528-4317-AC69-38A283226536}" dt="2022-12-14T18:50:37.946" v="468" actId="20577"/>
          <ac:spMkLst>
            <pc:docMk/>
            <pc:sldMk cId="317751805" sldId="520"/>
            <ac:spMk id="3" creationId="{940A0AE6-7CC5-4941-92AC-C1F7AE4F6A1D}"/>
          </ac:spMkLst>
        </pc:spChg>
        <pc:picChg chg="del">
          <ac:chgData name="Kanal, Sameer" userId="24eadc89-10f1-4b66-93ac-2a47f303367a" providerId="ADAL" clId="{F73B0557-9528-4317-AC69-38A283226536}" dt="2022-12-14T18:47:39.574" v="21" actId="478"/>
          <ac:picMkLst>
            <pc:docMk/>
            <pc:sldMk cId="317751805" sldId="520"/>
            <ac:picMk id="6" creationId="{336A5334-9B0F-4F46-BD8F-F12A414D9B06}"/>
          </ac:picMkLst>
        </pc:picChg>
      </pc:sldChg>
      <pc:sldChg chg="modSp add del mod ord">
        <pc:chgData name="Kanal, Sameer" userId="24eadc89-10f1-4b66-93ac-2a47f303367a" providerId="ADAL" clId="{F73B0557-9528-4317-AC69-38A283226536}" dt="2022-12-14T18:50:20.159" v="448" actId="2696"/>
        <pc:sldMkLst>
          <pc:docMk/>
          <pc:sldMk cId="3946131443" sldId="522"/>
        </pc:sldMkLst>
        <pc:spChg chg="mod">
          <ac:chgData name="Kanal, Sameer" userId="24eadc89-10f1-4b66-93ac-2a47f303367a" providerId="ADAL" clId="{F73B0557-9528-4317-AC69-38A283226536}" dt="2022-12-14T18:49:57.851" v="447" actId="20577"/>
          <ac:spMkLst>
            <pc:docMk/>
            <pc:sldMk cId="3946131443" sldId="522"/>
            <ac:spMk id="2" creationId="{639C9A0A-D476-482A-988E-3EED81DCF80F}"/>
          </ac:spMkLst>
        </pc:spChg>
        <pc:spChg chg="mod">
          <ac:chgData name="Kanal, Sameer" userId="24eadc89-10f1-4b66-93ac-2a47f303367a" providerId="ADAL" clId="{F73B0557-9528-4317-AC69-38A283226536}" dt="2022-12-14T18:49:52.174" v="427" actId="27636"/>
          <ac:spMkLst>
            <pc:docMk/>
            <pc:sldMk cId="3946131443" sldId="522"/>
            <ac:spMk id="3" creationId="{940A0AE6-7CC5-4941-92AC-C1F7AE4F6A1D}"/>
          </ac:spMkLst>
        </pc:spChg>
      </pc:sldChg>
      <pc:sldChg chg="del">
        <pc:chgData name="Kanal, Sameer" userId="24eadc89-10f1-4b66-93ac-2a47f303367a" providerId="ADAL" clId="{F73B0557-9528-4317-AC69-38A283226536}" dt="2022-12-14T18:47:23.827" v="18" actId="47"/>
        <pc:sldMkLst>
          <pc:docMk/>
          <pc:sldMk cId="2760624794" sldId="533"/>
        </pc:sldMkLst>
      </pc:sldChg>
      <pc:sldChg chg="del">
        <pc:chgData name="Kanal, Sameer" userId="24eadc89-10f1-4b66-93ac-2a47f303367a" providerId="ADAL" clId="{F73B0557-9528-4317-AC69-38A283226536}" dt="2022-12-14T18:47:23.428" v="17" actId="47"/>
        <pc:sldMkLst>
          <pc:docMk/>
          <pc:sldMk cId="3695059920" sldId="538"/>
        </pc:sldMkLst>
      </pc:sldChg>
      <pc:sldChg chg="del">
        <pc:chgData name="Kanal, Sameer" userId="24eadc89-10f1-4b66-93ac-2a47f303367a" providerId="ADAL" clId="{F73B0557-9528-4317-AC69-38A283226536}" dt="2022-12-14T18:47:22.806" v="15" actId="47"/>
        <pc:sldMkLst>
          <pc:docMk/>
          <pc:sldMk cId="142387527" sldId="544"/>
        </pc:sldMkLst>
      </pc:sldChg>
      <pc:sldChg chg="del">
        <pc:chgData name="Kanal, Sameer" userId="24eadc89-10f1-4b66-93ac-2a47f303367a" providerId="ADAL" clId="{F73B0557-9528-4317-AC69-38A283226536}" dt="2022-12-14T18:47:22.658" v="14" actId="47"/>
        <pc:sldMkLst>
          <pc:docMk/>
          <pc:sldMk cId="2555181165" sldId="550"/>
        </pc:sldMkLst>
      </pc:sldChg>
      <pc:sldChg chg="del">
        <pc:chgData name="Kanal, Sameer" userId="24eadc89-10f1-4b66-93ac-2a47f303367a" providerId="ADAL" clId="{F73B0557-9528-4317-AC69-38A283226536}" dt="2022-12-14T18:47:21.291" v="10" actId="47"/>
        <pc:sldMkLst>
          <pc:docMk/>
          <pc:sldMk cId="1739873754" sldId="559"/>
        </pc:sldMkLst>
      </pc:sldChg>
      <pc:sldChg chg="del">
        <pc:chgData name="Kanal, Sameer" userId="24eadc89-10f1-4b66-93ac-2a47f303367a" providerId="ADAL" clId="{F73B0557-9528-4317-AC69-38A283226536}" dt="2022-12-14T18:47:21.437" v="11" actId="47"/>
        <pc:sldMkLst>
          <pc:docMk/>
          <pc:sldMk cId="3528341236" sldId="560"/>
        </pc:sldMkLst>
      </pc:sldChg>
      <pc:sldChg chg="del">
        <pc:chgData name="Kanal, Sameer" userId="24eadc89-10f1-4b66-93ac-2a47f303367a" providerId="ADAL" clId="{F73B0557-9528-4317-AC69-38A283226536}" dt="2022-12-14T18:47:20.061" v="5" actId="47"/>
        <pc:sldMkLst>
          <pc:docMk/>
          <pc:sldMk cId="3397414215" sldId="561"/>
        </pc:sldMkLst>
      </pc:sldChg>
      <pc:sldChg chg="del">
        <pc:chgData name="Kanal, Sameer" userId="24eadc89-10f1-4b66-93ac-2a47f303367a" providerId="ADAL" clId="{F73B0557-9528-4317-AC69-38A283226536}" dt="2022-12-14T18:47:23.260" v="16" actId="47"/>
        <pc:sldMkLst>
          <pc:docMk/>
          <pc:sldMk cId="1665585008" sldId="562"/>
        </pc:sldMkLst>
      </pc:sldChg>
      <pc:sldChg chg="del">
        <pc:chgData name="Kanal, Sameer" userId="24eadc89-10f1-4b66-93ac-2a47f303367a" providerId="ADAL" clId="{F73B0557-9528-4317-AC69-38A283226536}" dt="2022-12-14T18:47:22.190" v="13" actId="47"/>
        <pc:sldMkLst>
          <pc:docMk/>
          <pc:sldMk cId="1137066005" sldId="563"/>
        </pc:sldMkLst>
      </pc:sldChg>
    </pc:docChg>
  </pc:docChgLst>
  <pc:docChgLst>
    <pc:chgData name="Kanal, Sameer" userId="24eadc89-10f1-4b66-93ac-2a47f303367a" providerId="ADAL" clId="{8E6D4ADC-0C04-44AE-ABC1-2ADF9C97156B}"/>
    <pc:docChg chg="undo custSel addSld delSld modSld sldOrd">
      <pc:chgData name="Kanal, Sameer" userId="24eadc89-10f1-4b66-93ac-2a47f303367a" providerId="ADAL" clId="{8E6D4ADC-0C04-44AE-ABC1-2ADF9C97156B}" dt="2022-12-14T01:00:16.489" v="526" actId="20577"/>
      <pc:docMkLst>
        <pc:docMk/>
      </pc:docMkLst>
      <pc:sldChg chg="modSp mod">
        <pc:chgData name="Kanal, Sameer" userId="24eadc89-10f1-4b66-93ac-2a47f303367a" providerId="ADAL" clId="{8E6D4ADC-0C04-44AE-ABC1-2ADF9C97156B}" dt="2022-12-14T00:54:09.321" v="28" actId="20577"/>
        <pc:sldMkLst>
          <pc:docMk/>
          <pc:sldMk cId="1642425379" sldId="256"/>
        </pc:sldMkLst>
        <pc:spChg chg="mod">
          <ac:chgData name="Kanal, Sameer" userId="24eadc89-10f1-4b66-93ac-2a47f303367a" providerId="ADAL" clId="{8E6D4ADC-0C04-44AE-ABC1-2ADF9C97156B}" dt="2022-12-14T00:54:09.321" v="28" actId="20577"/>
          <ac:spMkLst>
            <pc:docMk/>
            <pc:sldMk cId="1642425379" sldId="256"/>
            <ac:spMk id="3" creationId="{1901B20D-4C28-4DA3-ABBD-718C22A5E58B}"/>
          </ac:spMkLst>
        </pc:spChg>
      </pc:sldChg>
      <pc:sldChg chg="modSp mod">
        <pc:chgData name="Kanal, Sameer" userId="24eadc89-10f1-4b66-93ac-2a47f303367a" providerId="ADAL" clId="{8E6D4ADC-0C04-44AE-ABC1-2ADF9C97156B}" dt="2022-12-14T00:54:28.570" v="54" actId="20577"/>
        <pc:sldMkLst>
          <pc:docMk/>
          <pc:sldMk cId="146732279" sldId="364"/>
        </pc:sldMkLst>
        <pc:spChg chg="mod">
          <ac:chgData name="Kanal, Sameer" userId="24eadc89-10f1-4b66-93ac-2a47f303367a" providerId="ADAL" clId="{8E6D4ADC-0C04-44AE-ABC1-2ADF9C97156B}" dt="2022-12-14T00:54:23.759" v="46" actId="20577"/>
          <ac:spMkLst>
            <pc:docMk/>
            <pc:sldMk cId="146732279" sldId="364"/>
            <ac:spMk id="10" creationId="{A5608A53-D01B-4C17-92FD-1D4367DCAD13}"/>
          </ac:spMkLst>
        </pc:spChg>
        <pc:spChg chg="mod">
          <ac:chgData name="Kanal, Sameer" userId="24eadc89-10f1-4b66-93ac-2a47f303367a" providerId="ADAL" clId="{8E6D4ADC-0C04-44AE-ABC1-2ADF9C97156B}" dt="2022-12-14T00:54:28.570" v="54" actId="20577"/>
          <ac:spMkLst>
            <pc:docMk/>
            <pc:sldMk cId="146732279" sldId="364"/>
            <ac:spMk id="11" creationId="{6FD8AB65-634B-4889-A0D9-7916073C86DE}"/>
          </ac:spMkLst>
        </pc:spChg>
      </pc:sldChg>
      <pc:sldChg chg="del">
        <pc:chgData name="Kanal, Sameer" userId="24eadc89-10f1-4b66-93ac-2a47f303367a" providerId="ADAL" clId="{8E6D4ADC-0C04-44AE-ABC1-2ADF9C97156B}" dt="2022-12-14T00:59:25.711" v="431" actId="47"/>
        <pc:sldMkLst>
          <pc:docMk/>
          <pc:sldMk cId="1459760652" sldId="416"/>
        </pc:sldMkLst>
      </pc:sldChg>
      <pc:sldChg chg="del">
        <pc:chgData name="Kanal, Sameer" userId="24eadc89-10f1-4b66-93ac-2a47f303367a" providerId="ADAL" clId="{8E6D4ADC-0C04-44AE-ABC1-2ADF9C97156B}" dt="2022-12-14T00:59:25.711" v="431" actId="47"/>
        <pc:sldMkLst>
          <pc:docMk/>
          <pc:sldMk cId="2294023490" sldId="417"/>
        </pc:sldMkLst>
      </pc:sldChg>
      <pc:sldChg chg="del">
        <pc:chgData name="Kanal, Sameer" userId="24eadc89-10f1-4b66-93ac-2a47f303367a" providerId="ADAL" clId="{8E6D4ADC-0C04-44AE-ABC1-2ADF9C97156B}" dt="2022-12-14T00:59:25.711" v="431" actId="47"/>
        <pc:sldMkLst>
          <pc:docMk/>
          <pc:sldMk cId="3561556080" sldId="418"/>
        </pc:sldMkLst>
      </pc:sldChg>
      <pc:sldChg chg="delSp modSp mod">
        <pc:chgData name="Kanal, Sameer" userId="24eadc89-10f1-4b66-93ac-2a47f303367a" providerId="ADAL" clId="{8E6D4ADC-0C04-44AE-ABC1-2ADF9C97156B}" dt="2022-12-14T00:59:09.622" v="430" actId="1035"/>
        <pc:sldMkLst>
          <pc:docMk/>
          <pc:sldMk cId="3094822205" sldId="469"/>
        </pc:sldMkLst>
        <pc:spChg chg="del">
          <ac:chgData name="Kanal, Sameer" userId="24eadc89-10f1-4b66-93ac-2a47f303367a" providerId="ADAL" clId="{8E6D4ADC-0C04-44AE-ABC1-2ADF9C97156B}" dt="2022-12-14T00:58:08.851" v="180" actId="478"/>
          <ac:spMkLst>
            <pc:docMk/>
            <pc:sldMk cId="3094822205" sldId="469"/>
            <ac:spMk id="8" creationId="{7DA1202C-AA8E-45A8-9F99-78A108C891C6}"/>
          </ac:spMkLst>
        </pc:spChg>
        <pc:spChg chg="del">
          <ac:chgData name="Kanal, Sameer" userId="24eadc89-10f1-4b66-93ac-2a47f303367a" providerId="ADAL" clId="{8E6D4ADC-0C04-44AE-ABC1-2ADF9C97156B}" dt="2022-12-14T00:58:08.851" v="180" actId="478"/>
          <ac:spMkLst>
            <pc:docMk/>
            <pc:sldMk cId="3094822205" sldId="469"/>
            <ac:spMk id="9" creationId="{31D47AF2-3825-4EA9-A8F9-34A90B45F3F2}"/>
          </ac:spMkLst>
        </pc:spChg>
        <pc:spChg chg="mod">
          <ac:chgData name="Kanal, Sameer" userId="24eadc89-10f1-4b66-93ac-2a47f303367a" providerId="ADAL" clId="{8E6D4ADC-0C04-44AE-ABC1-2ADF9C97156B}" dt="2022-12-14T00:59:09.622" v="430" actId="1035"/>
          <ac:spMkLst>
            <pc:docMk/>
            <pc:sldMk cId="3094822205" sldId="469"/>
            <ac:spMk id="12" creationId="{BA670CDD-893E-4338-9BF5-415B57B54355}"/>
          </ac:spMkLst>
        </pc:spChg>
        <pc:spChg chg="mod">
          <ac:chgData name="Kanal, Sameer" userId="24eadc89-10f1-4b66-93ac-2a47f303367a" providerId="ADAL" clId="{8E6D4ADC-0C04-44AE-ABC1-2ADF9C97156B}" dt="2022-12-14T00:59:09.622" v="430" actId="1035"/>
          <ac:spMkLst>
            <pc:docMk/>
            <pc:sldMk cId="3094822205" sldId="469"/>
            <ac:spMk id="13" creationId="{1FBA931E-F1FD-4F4E-B44A-E5E20C944AEB}"/>
          </ac:spMkLst>
        </pc:spChg>
        <pc:spChg chg="mod">
          <ac:chgData name="Kanal, Sameer" userId="24eadc89-10f1-4b66-93ac-2a47f303367a" providerId="ADAL" clId="{8E6D4ADC-0C04-44AE-ABC1-2ADF9C97156B}" dt="2022-12-14T00:59:09.622" v="430" actId="1035"/>
          <ac:spMkLst>
            <pc:docMk/>
            <pc:sldMk cId="3094822205" sldId="469"/>
            <ac:spMk id="15" creationId="{4D9389B9-D6F4-4244-A52D-D1CB376B8955}"/>
          </ac:spMkLst>
        </pc:spChg>
        <pc:spChg chg="mod">
          <ac:chgData name="Kanal, Sameer" userId="24eadc89-10f1-4b66-93ac-2a47f303367a" providerId="ADAL" clId="{8E6D4ADC-0C04-44AE-ABC1-2ADF9C97156B}" dt="2022-12-14T00:59:09.622" v="430" actId="1035"/>
          <ac:spMkLst>
            <pc:docMk/>
            <pc:sldMk cId="3094822205" sldId="469"/>
            <ac:spMk id="16" creationId="{06745816-3EA0-439F-B3C8-D8B26D04513D}"/>
          </ac:spMkLst>
        </pc:spChg>
      </pc:sldChg>
      <pc:sldChg chg="del">
        <pc:chgData name="Kanal, Sameer" userId="24eadc89-10f1-4b66-93ac-2a47f303367a" providerId="ADAL" clId="{8E6D4ADC-0C04-44AE-ABC1-2ADF9C97156B}" dt="2022-12-14T00:59:25.711" v="431" actId="47"/>
        <pc:sldMkLst>
          <pc:docMk/>
          <pc:sldMk cId="338027826" sldId="471"/>
        </pc:sldMkLst>
      </pc:sldChg>
      <pc:sldChg chg="del">
        <pc:chgData name="Kanal, Sameer" userId="24eadc89-10f1-4b66-93ac-2a47f303367a" providerId="ADAL" clId="{8E6D4ADC-0C04-44AE-ABC1-2ADF9C97156B}" dt="2022-12-14T00:59:25.711" v="431" actId="47"/>
        <pc:sldMkLst>
          <pc:docMk/>
          <pc:sldMk cId="4192707118" sldId="483"/>
        </pc:sldMkLst>
      </pc:sldChg>
      <pc:sldChg chg="modSp mod">
        <pc:chgData name="Kanal, Sameer" userId="24eadc89-10f1-4b66-93ac-2a47f303367a" providerId="ADAL" clId="{8E6D4ADC-0C04-44AE-ABC1-2ADF9C97156B}" dt="2022-12-14T00:56:11.112" v="107" actId="14100"/>
        <pc:sldMkLst>
          <pc:docMk/>
          <pc:sldMk cId="2816653049" sldId="509"/>
        </pc:sldMkLst>
        <pc:spChg chg="mod">
          <ac:chgData name="Kanal, Sameer" userId="24eadc89-10f1-4b66-93ac-2a47f303367a" providerId="ADAL" clId="{8E6D4ADC-0C04-44AE-ABC1-2ADF9C97156B}" dt="2022-12-14T00:55:00.073" v="79"/>
          <ac:spMkLst>
            <pc:docMk/>
            <pc:sldMk cId="2816653049" sldId="509"/>
            <ac:spMk id="4" creationId="{192E01D0-C57A-4AE9-B422-ACCAD2C4A909}"/>
          </ac:spMkLst>
        </pc:spChg>
        <pc:spChg chg="mod">
          <ac:chgData name="Kanal, Sameer" userId="24eadc89-10f1-4b66-93ac-2a47f303367a" providerId="ADAL" clId="{8E6D4ADC-0C04-44AE-ABC1-2ADF9C97156B}" dt="2022-12-14T00:55:01.412" v="80"/>
          <ac:spMkLst>
            <pc:docMk/>
            <pc:sldMk cId="2816653049" sldId="509"/>
            <ac:spMk id="5" creationId="{EAFCC112-9417-40D5-92D1-F928F540E0A9}"/>
          </ac:spMkLst>
        </pc:spChg>
        <pc:spChg chg="mod">
          <ac:chgData name="Kanal, Sameer" userId="24eadc89-10f1-4b66-93ac-2a47f303367a" providerId="ADAL" clId="{8E6D4ADC-0C04-44AE-ABC1-2ADF9C97156B}" dt="2022-12-14T00:55:54.615" v="103" actId="208"/>
          <ac:spMkLst>
            <pc:docMk/>
            <pc:sldMk cId="2816653049" sldId="509"/>
            <ac:spMk id="29" creationId="{D8D9B573-E17A-49F8-9039-4227AF03272E}"/>
          </ac:spMkLst>
        </pc:spChg>
        <pc:spChg chg="mod">
          <ac:chgData name="Kanal, Sameer" userId="24eadc89-10f1-4b66-93ac-2a47f303367a" providerId="ADAL" clId="{8E6D4ADC-0C04-44AE-ABC1-2ADF9C97156B}" dt="2022-12-14T00:54:47.979" v="71"/>
          <ac:spMkLst>
            <pc:docMk/>
            <pc:sldMk cId="2816653049" sldId="509"/>
            <ac:spMk id="30" creationId="{29808011-0182-451D-A5EB-2452F64CD36E}"/>
          </ac:spMkLst>
        </pc:spChg>
        <pc:spChg chg="mod">
          <ac:chgData name="Kanal, Sameer" userId="24eadc89-10f1-4b66-93ac-2a47f303367a" providerId="ADAL" clId="{8E6D4ADC-0C04-44AE-ABC1-2ADF9C97156B}" dt="2022-12-14T00:54:49.088" v="72"/>
          <ac:spMkLst>
            <pc:docMk/>
            <pc:sldMk cId="2816653049" sldId="509"/>
            <ac:spMk id="31" creationId="{C4D5E6F2-4984-41CF-A607-561024985136}"/>
          </ac:spMkLst>
        </pc:spChg>
        <pc:spChg chg="mod">
          <ac:chgData name="Kanal, Sameer" userId="24eadc89-10f1-4b66-93ac-2a47f303367a" providerId="ADAL" clId="{8E6D4ADC-0C04-44AE-ABC1-2ADF9C97156B}" dt="2022-12-14T00:55:28.339" v="98" actId="14100"/>
          <ac:spMkLst>
            <pc:docMk/>
            <pc:sldMk cId="2816653049" sldId="509"/>
            <ac:spMk id="32" creationId="{74309EBB-6749-4115-B0AF-EC4A15B88693}"/>
          </ac:spMkLst>
        </pc:spChg>
        <pc:spChg chg="mod">
          <ac:chgData name="Kanal, Sameer" userId="24eadc89-10f1-4b66-93ac-2a47f303367a" providerId="ADAL" clId="{8E6D4ADC-0C04-44AE-ABC1-2ADF9C97156B}" dt="2022-12-14T00:55:36.866" v="100" actId="14100"/>
          <ac:spMkLst>
            <pc:docMk/>
            <pc:sldMk cId="2816653049" sldId="509"/>
            <ac:spMk id="33" creationId="{3441C19E-20BB-4A10-9CFA-D7C9DE6B4F00}"/>
          </ac:spMkLst>
        </pc:spChg>
        <pc:spChg chg="mod">
          <ac:chgData name="Kanal, Sameer" userId="24eadc89-10f1-4b66-93ac-2a47f303367a" providerId="ADAL" clId="{8E6D4ADC-0C04-44AE-ABC1-2ADF9C97156B}" dt="2022-12-14T00:54:57.434" v="77"/>
          <ac:spMkLst>
            <pc:docMk/>
            <pc:sldMk cId="2816653049" sldId="509"/>
            <ac:spMk id="34" creationId="{8A12BF7B-4ED9-4E8D-A967-371231BC1A10}"/>
          </ac:spMkLst>
        </pc:spChg>
        <pc:spChg chg="mod">
          <ac:chgData name="Kanal, Sameer" userId="24eadc89-10f1-4b66-93ac-2a47f303367a" providerId="ADAL" clId="{8E6D4ADC-0C04-44AE-ABC1-2ADF9C97156B}" dt="2022-12-14T00:54:58.754" v="78"/>
          <ac:spMkLst>
            <pc:docMk/>
            <pc:sldMk cId="2816653049" sldId="509"/>
            <ac:spMk id="35" creationId="{D24FE2AA-03F7-4BB2-A8AD-25E3344D32F1}"/>
          </ac:spMkLst>
        </pc:spChg>
        <pc:spChg chg="mod">
          <ac:chgData name="Kanal, Sameer" userId="24eadc89-10f1-4b66-93ac-2a47f303367a" providerId="ADAL" clId="{8E6D4ADC-0C04-44AE-ABC1-2ADF9C97156B}" dt="2022-12-14T00:55:29.992" v="99" actId="14100"/>
          <ac:spMkLst>
            <pc:docMk/>
            <pc:sldMk cId="2816653049" sldId="509"/>
            <ac:spMk id="36" creationId="{413BF199-AFBA-4E0C-8D09-53E6F07CBD3B}"/>
          </ac:spMkLst>
        </pc:spChg>
        <pc:spChg chg="mod">
          <ac:chgData name="Kanal, Sameer" userId="24eadc89-10f1-4b66-93ac-2a47f303367a" providerId="ADAL" clId="{8E6D4ADC-0C04-44AE-ABC1-2ADF9C97156B}" dt="2022-12-14T00:55:40.113" v="101" actId="14100"/>
          <ac:spMkLst>
            <pc:docMk/>
            <pc:sldMk cId="2816653049" sldId="509"/>
            <ac:spMk id="37" creationId="{A47CCAD2-9864-4307-9FCC-BF2CD1367A61}"/>
          </ac:spMkLst>
        </pc:spChg>
        <pc:spChg chg="mod">
          <ac:chgData name="Kanal, Sameer" userId="24eadc89-10f1-4b66-93ac-2a47f303367a" providerId="ADAL" clId="{8E6D4ADC-0C04-44AE-ABC1-2ADF9C97156B}" dt="2022-12-14T00:55:47.787" v="102" actId="208"/>
          <ac:spMkLst>
            <pc:docMk/>
            <pc:sldMk cId="2816653049" sldId="509"/>
            <ac:spMk id="38" creationId="{A10EBF10-67F8-429D-A3DB-A4D76EC16335}"/>
          </ac:spMkLst>
        </pc:spChg>
        <pc:spChg chg="mod">
          <ac:chgData name="Kanal, Sameer" userId="24eadc89-10f1-4b66-93ac-2a47f303367a" providerId="ADAL" clId="{8E6D4ADC-0C04-44AE-ABC1-2ADF9C97156B}" dt="2022-12-14T00:55:54.615" v="103" actId="208"/>
          <ac:spMkLst>
            <pc:docMk/>
            <pc:sldMk cId="2816653049" sldId="509"/>
            <ac:spMk id="39" creationId="{81FBDA20-C538-4223-88DD-BABDD2CE9E82}"/>
          </ac:spMkLst>
        </pc:spChg>
        <pc:spChg chg="mod">
          <ac:chgData name="Kanal, Sameer" userId="24eadc89-10f1-4b66-93ac-2a47f303367a" providerId="ADAL" clId="{8E6D4ADC-0C04-44AE-ABC1-2ADF9C97156B}" dt="2022-12-14T00:55:47.787" v="102" actId="208"/>
          <ac:spMkLst>
            <pc:docMk/>
            <pc:sldMk cId="2816653049" sldId="509"/>
            <ac:spMk id="40" creationId="{49E5C2A9-F1B4-45D2-93EE-C959C5C79795}"/>
          </ac:spMkLst>
        </pc:spChg>
        <pc:spChg chg="mod">
          <ac:chgData name="Kanal, Sameer" userId="24eadc89-10f1-4b66-93ac-2a47f303367a" providerId="ADAL" clId="{8E6D4ADC-0C04-44AE-ABC1-2ADF9C97156B}" dt="2022-12-14T00:55:59.791" v="106" actId="208"/>
          <ac:spMkLst>
            <pc:docMk/>
            <pc:sldMk cId="2816653049" sldId="509"/>
            <ac:spMk id="41" creationId="{F67446DD-8BFC-4C74-A35A-A65552D38BA4}"/>
          </ac:spMkLst>
        </pc:spChg>
        <pc:spChg chg="mod">
          <ac:chgData name="Kanal, Sameer" userId="24eadc89-10f1-4b66-93ac-2a47f303367a" providerId="ADAL" clId="{8E6D4ADC-0C04-44AE-ABC1-2ADF9C97156B}" dt="2022-12-14T00:55:59.791" v="106" actId="208"/>
          <ac:spMkLst>
            <pc:docMk/>
            <pc:sldMk cId="2816653049" sldId="509"/>
            <ac:spMk id="42" creationId="{2435D1F4-C067-4FCC-A1A0-1B58C9139055}"/>
          </ac:spMkLst>
        </pc:spChg>
        <pc:spChg chg="mod">
          <ac:chgData name="Kanal, Sameer" userId="24eadc89-10f1-4b66-93ac-2a47f303367a" providerId="ADAL" clId="{8E6D4ADC-0C04-44AE-ABC1-2ADF9C97156B}" dt="2022-12-14T00:55:05.976" v="84" actId="20577"/>
          <ac:spMkLst>
            <pc:docMk/>
            <pc:sldMk cId="2816653049" sldId="509"/>
            <ac:spMk id="44" creationId="{3941D11F-90BF-41BB-AB17-BC29BEA0DFB7}"/>
          </ac:spMkLst>
        </pc:spChg>
        <pc:spChg chg="mod">
          <ac:chgData name="Kanal, Sameer" userId="24eadc89-10f1-4b66-93ac-2a47f303367a" providerId="ADAL" clId="{8E6D4ADC-0C04-44AE-ABC1-2ADF9C97156B}" dt="2022-12-14T00:55:23.051" v="97" actId="20577"/>
          <ac:spMkLst>
            <pc:docMk/>
            <pc:sldMk cId="2816653049" sldId="509"/>
            <ac:spMk id="45" creationId="{D469B5F0-72A2-451B-A399-017335BB1D0C}"/>
          </ac:spMkLst>
        </pc:spChg>
        <pc:cxnChg chg="mod">
          <ac:chgData name="Kanal, Sameer" userId="24eadc89-10f1-4b66-93ac-2a47f303367a" providerId="ADAL" clId="{8E6D4ADC-0C04-44AE-ABC1-2ADF9C97156B}" dt="2022-12-14T00:56:11.112" v="107" actId="14100"/>
          <ac:cxnSpMkLst>
            <pc:docMk/>
            <pc:sldMk cId="2816653049" sldId="509"/>
            <ac:cxnSpMk id="43" creationId="{457171C3-D881-4B52-9021-581FB3496B91}"/>
          </ac:cxnSpMkLst>
        </pc:cxnChg>
      </pc:sldChg>
      <pc:sldChg chg="modSp mod">
        <pc:chgData name="Kanal, Sameer" userId="24eadc89-10f1-4b66-93ac-2a47f303367a" providerId="ADAL" clId="{8E6D4ADC-0C04-44AE-ABC1-2ADF9C97156B}" dt="2022-12-14T00:54:39.604" v="70" actId="20577"/>
        <pc:sldMkLst>
          <pc:docMk/>
          <pc:sldMk cId="3606708253" sldId="512"/>
        </pc:sldMkLst>
        <pc:spChg chg="mod">
          <ac:chgData name="Kanal, Sameer" userId="24eadc89-10f1-4b66-93ac-2a47f303367a" providerId="ADAL" clId="{8E6D4ADC-0C04-44AE-ABC1-2ADF9C97156B}" dt="2022-12-14T00:54:39.604" v="70" actId="20577"/>
          <ac:spMkLst>
            <pc:docMk/>
            <pc:sldMk cId="3606708253" sldId="512"/>
            <ac:spMk id="37" creationId="{24C1D79C-08A0-4D37-AF87-286C33939F55}"/>
          </ac:spMkLst>
        </pc:spChg>
      </pc:sldChg>
      <pc:sldChg chg="modSp mod">
        <pc:chgData name="Kanal, Sameer" userId="24eadc89-10f1-4b66-93ac-2a47f303367a" providerId="ADAL" clId="{8E6D4ADC-0C04-44AE-ABC1-2ADF9C97156B}" dt="2022-12-14T01:00:16.489" v="526" actId="20577"/>
        <pc:sldMkLst>
          <pc:docMk/>
          <pc:sldMk cId="2760624794" sldId="533"/>
        </pc:sldMkLst>
        <pc:spChg chg="mod">
          <ac:chgData name="Kanal, Sameer" userId="24eadc89-10f1-4b66-93ac-2a47f303367a" providerId="ADAL" clId="{8E6D4ADC-0C04-44AE-ABC1-2ADF9C97156B}" dt="2022-12-14T01:00:16.489" v="526" actId="20577"/>
          <ac:spMkLst>
            <pc:docMk/>
            <pc:sldMk cId="2760624794" sldId="533"/>
            <ac:spMk id="5" creationId="{6A364F09-9BE0-4D48-A520-FB27955958E5}"/>
          </ac:spMkLst>
        </pc:spChg>
      </pc:sldChg>
      <pc:sldChg chg="modSp mod">
        <pc:chgData name="Kanal, Sameer" userId="24eadc89-10f1-4b66-93ac-2a47f303367a" providerId="ADAL" clId="{8E6D4ADC-0C04-44AE-ABC1-2ADF9C97156B}" dt="2022-12-14T01:00:10.792" v="505" actId="403"/>
        <pc:sldMkLst>
          <pc:docMk/>
          <pc:sldMk cId="3695059920" sldId="538"/>
        </pc:sldMkLst>
        <pc:spChg chg="mod">
          <ac:chgData name="Kanal, Sameer" userId="24eadc89-10f1-4b66-93ac-2a47f303367a" providerId="ADAL" clId="{8E6D4ADC-0C04-44AE-ABC1-2ADF9C97156B}" dt="2022-12-14T01:00:10.792" v="505" actId="403"/>
          <ac:spMkLst>
            <pc:docMk/>
            <pc:sldMk cId="3695059920" sldId="538"/>
            <ac:spMk id="5" creationId="{6A364F09-9BE0-4D48-A520-FB27955958E5}"/>
          </ac:spMkLst>
        </pc:spChg>
      </pc:sldChg>
      <pc:sldChg chg="ord">
        <pc:chgData name="Kanal, Sameer" userId="24eadc89-10f1-4b66-93ac-2a47f303367a" providerId="ADAL" clId="{8E6D4ADC-0C04-44AE-ABC1-2ADF9C97156B}" dt="2022-12-14T00:59:55.974" v="487"/>
        <pc:sldMkLst>
          <pc:docMk/>
          <pc:sldMk cId="2555181165" sldId="550"/>
        </pc:sldMkLst>
      </pc:sldChg>
      <pc:sldChg chg="modSp mod">
        <pc:chgData name="Kanal, Sameer" userId="24eadc89-10f1-4b66-93ac-2a47f303367a" providerId="ADAL" clId="{8E6D4ADC-0C04-44AE-ABC1-2ADF9C97156B}" dt="2022-12-14T00:57:46.365" v="155" actId="14100"/>
        <pc:sldMkLst>
          <pc:docMk/>
          <pc:sldMk cId="1739873754" sldId="559"/>
        </pc:sldMkLst>
        <pc:graphicFrameChg chg="mod modGraphic">
          <ac:chgData name="Kanal, Sameer" userId="24eadc89-10f1-4b66-93ac-2a47f303367a" providerId="ADAL" clId="{8E6D4ADC-0C04-44AE-ABC1-2ADF9C97156B}" dt="2022-12-14T00:57:46.365" v="155" actId="14100"/>
          <ac:graphicFrameMkLst>
            <pc:docMk/>
            <pc:sldMk cId="1739873754" sldId="559"/>
            <ac:graphicFrameMk id="4" creationId="{6A401111-9E8A-411C-847F-859762078124}"/>
          </ac:graphicFrameMkLst>
        </pc:graphicFrameChg>
        <pc:graphicFrameChg chg="mod modGraphic">
          <ac:chgData name="Kanal, Sameer" userId="24eadc89-10f1-4b66-93ac-2a47f303367a" providerId="ADAL" clId="{8E6D4ADC-0C04-44AE-ABC1-2ADF9C97156B}" dt="2022-12-14T00:56:37.537" v="113" actId="207"/>
          <ac:graphicFrameMkLst>
            <pc:docMk/>
            <pc:sldMk cId="1739873754" sldId="559"/>
            <ac:graphicFrameMk id="63" creationId="{D8458800-5A5A-4F25-A0BC-C7CD336BF3CC}"/>
          </ac:graphicFrameMkLst>
        </pc:graphicFrameChg>
      </pc:sldChg>
      <pc:sldChg chg="modSp add mod">
        <pc:chgData name="Kanal, Sameer" userId="24eadc89-10f1-4b66-93ac-2a47f303367a" providerId="ADAL" clId="{8E6D4ADC-0C04-44AE-ABC1-2ADF9C97156B}" dt="2022-12-14T00:59:47.091" v="485" actId="20577"/>
        <pc:sldMkLst>
          <pc:docMk/>
          <pc:sldMk cId="1665585008" sldId="562"/>
        </pc:sldMkLst>
        <pc:spChg chg="mod">
          <ac:chgData name="Kanal, Sameer" userId="24eadc89-10f1-4b66-93ac-2a47f303367a" providerId="ADAL" clId="{8E6D4ADC-0C04-44AE-ABC1-2ADF9C97156B}" dt="2022-12-14T00:59:47.091" v="485" actId="20577"/>
          <ac:spMkLst>
            <pc:docMk/>
            <pc:sldMk cId="1665585008" sldId="562"/>
            <ac:spMk id="5" creationId="{6A364F09-9BE0-4D48-A520-FB27955958E5}"/>
          </ac:spMkLst>
        </pc:spChg>
      </pc:sldChg>
      <pc:sldChg chg="modSp add mod ord">
        <pc:chgData name="Kanal, Sameer" userId="24eadc89-10f1-4b66-93ac-2a47f303367a" providerId="ADAL" clId="{8E6D4ADC-0C04-44AE-ABC1-2ADF9C97156B}" dt="2022-12-14T01:00:01.294" v="501" actId="20577"/>
        <pc:sldMkLst>
          <pc:docMk/>
          <pc:sldMk cId="1137066005" sldId="563"/>
        </pc:sldMkLst>
        <pc:spChg chg="mod">
          <ac:chgData name="Kanal, Sameer" userId="24eadc89-10f1-4b66-93ac-2a47f303367a" providerId="ADAL" clId="{8E6D4ADC-0C04-44AE-ABC1-2ADF9C97156B}" dt="2022-12-14T01:00:01.294" v="501" actId="20577"/>
          <ac:spMkLst>
            <pc:docMk/>
            <pc:sldMk cId="1137066005" sldId="563"/>
            <ac:spMk id="5" creationId="{6A364F09-9BE0-4D48-A520-FB27955958E5}"/>
          </ac:spMkLst>
        </pc:spChg>
      </pc:sldChg>
    </pc:docChg>
  </pc:docChgLst>
  <pc:docChgLst>
    <pc:chgData name="Kanal, Sameer" userId="24eadc89-10f1-4b66-93ac-2a47f303367a" providerId="ADAL" clId="{948F0261-0231-48D6-AF0C-F1BC5463E934}"/>
    <pc:docChg chg="custSel addSld delSld modSld">
      <pc:chgData name="Kanal, Sameer" userId="24eadc89-10f1-4b66-93ac-2a47f303367a" providerId="ADAL" clId="{948F0261-0231-48D6-AF0C-F1BC5463E934}" dt="2022-11-22T02:48:57.816" v="1768"/>
      <pc:docMkLst>
        <pc:docMk/>
      </pc:docMkLst>
      <pc:sldChg chg="modSp mod">
        <pc:chgData name="Kanal, Sameer" userId="24eadc89-10f1-4b66-93ac-2a47f303367a" providerId="ADAL" clId="{948F0261-0231-48D6-AF0C-F1BC5463E934}" dt="2022-11-22T02:38:51.893" v="55" actId="20577"/>
        <pc:sldMkLst>
          <pc:docMk/>
          <pc:sldMk cId="1642425379" sldId="256"/>
        </pc:sldMkLst>
        <pc:spChg chg="mod">
          <ac:chgData name="Kanal, Sameer" userId="24eadc89-10f1-4b66-93ac-2a47f303367a" providerId="ADAL" clId="{948F0261-0231-48D6-AF0C-F1BC5463E934}" dt="2022-11-22T02:38:51.893" v="55" actId="20577"/>
          <ac:spMkLst>
            <pc:docMk/>
            <pc:sldMk cId="1642425379" sldId="256"/>
            <ac:spMk id="3" creationId="{1901B20D-4C28-4DA3-ABBD-718C22A5E58B}"/>
          </ac:spMkLst>
        </pc:spChg>
      </pc:sldChg>
      <pc:sldChg chg="del">
        <pc:chgData name="Kanal, Sameer" userId="24eadc89-10f1-4b66-93ac-2a47f303367a" providerId="ADAL" clId="{948F0261-0231-48D6-AF0C-F1BC5463E934}" dt="2022-11-22T02:44:19.319" v="1048" actId="47"/>
        <pc:sldMkLst>
          <pc:docMk/>
          <pc:sldMk cId="0" sldId="262"/>
        </pc:sldMkLst>
      </pc:sldChg>
      <pc:sldChg chg="del">
        <pc:chgData name="Kanal, Sameer" userId="24eadc89-10f1-4b66-93ac-2a47f303367a" providerId="ADAL" clId="{948F0261-0231-48D6-AF0C-F1BC5463E934}" dt="2022-11-22T02:44:19.319" v="1048" actId="47"/>
        <pc:sldMkLst>
          <pc:docMk/>
          <pc:sldMk cId="0" sldId="268"/>
        </pc:sldMkLst>
      </pc:sldChg>
      <pc:sldChg chg="del">
        <pc:chgData name="Kanal, Sameer" userId="24eadc89-10f1-4b66-93ac-2a47f303367a" providerId="ADAL" clId="{948F0261-0231-48D6-AF0C-F1BC5463E934}" dt="2022-11-22T02:44:19.319" v="1048" actId="47"/>
        <pc:sldMkLst>
          <pc:docMk/>
          <pc:sldMk cId="0" sldId="271"/>
        </pc:sldMkLst>
      </pc:sldChg>
      <pc:sldChg chg="del">
        <pc:chgData name="Kanal, Sameer" userId="24eadc89-10f1-4b66-93ac-2a47f303367a" providerId="ADAL" clId="{948F0261-0231-48D6-AF0C-F1BC5463E934}" dt="2022-11-22T02:44:19.319" v="1048" actId="47"/>
        <pc:sldMkLst>
          <pc:docMk/>
          <pc:sldMk cId="0" sldId="272"/>
        </pc:sldMkLst>
      </pc:sldChg>
      <pc:sldChg chg="del">
        <pc:chgData name="Kanal, Sameer" userId="24eadc89-10f1-4b66-93ac-2a47f303367a" providerId="ADAL" clId="{948F0261-0231-48D6-AF0C-F1BC5463E934}" dt="2022-11-22T02:44:19.319" v="1048" actId="47"/>
        <pc:sldMkLst>
          <pc:docMk/>
          <pc:sldMk cId="0" sldId="274"/>
        </pc:sldMkLst>
      </pc:sldChg>
      <pc:sldChg chg="del">
        <pc:chgData name="Kanal, Sameer" userId="24eadc89-10f1-4b66-93ac-2a47f303367a" providerId="ADAL" clId="{948F0261-0231-48D6-AF0C-F1BC5463E934}" dt="2022-11-22T02:44:19.319" v="1048" actId="47"/>
        <pc:sldMkLst>
          <pc:docMk/>
          <pc:sldMk cId="3333589972" sldId="275"/>
        </pc:sldMkLst>
      </pc:sldChg>
      <pc:sldChg chg="del">
        <pc:chgData name="Kanal, Sameer" userId="24eadc89-10f1-4b66-93ac-2a47f303367a" providerId="ADAL" clId="{948F0261-0231-48D6-AF0C-F1BC5463E934}" dt="2022-11-22T02:44:19.319" v="1048" actId="47"/>
        <pc:sldMkLst>
          <pc:docMk/>
          <pc:sldMk cId="1133923755" sldId="299"/>
        </pc:sldMkLst>
      </pc:sldChg>
      <pc:sldChg chg="del">
        <pc:chgData name="Kanal, Sameer" userId="24eadc89-10f1-4b66-93ac-2a47f303367a" providerId="ADAL" clId="{948F0261-0231-48D6-AF0C-F1BC5463E934}" dt="2022-11-22T02:44:19.319" v="1048" actId="47"/>
        <pc:sldMkLst>
          <pc:docMk/>
          <pc:sldMk cId="3456733388" sldId="304"/>
        </pc:sldMkLst>
      </pc:sldChg>
      <pc:sldChg chg="del">
        <pc:chgData name="Kanal, Sameer" userId="24eadc89-10f1-4b66-93ac-2a47f303367a" providerId="ADAL" clId="{948F0261-0231-48D6-AF0C-F1BC5463E934}" dt="2022-11-22T02:44:19.319" v="1048" actId="47"/>
        <pc:sldMkLst>
          <pc:docMk/>
          <pc:sldMk cId="2151730084" sldId="307"/>
        </pc:sldMkLst>
      </pc:sldChg>
      <pc:sldChg chg="del">
        <pc:chgData name="Kanal, Sameer" userId="24eadc89-10f1-4b66-93ac-2a47f303367a" providerId="ADAL" clId="{948F0261-0231-48D6-AF0C-F1BC5463E934}" dt="2022-11-22T02:44:19.319" v="1048" actId="47"/>
        <pc:sldMkLst>
          <pc:docMk/>
          <pc:sldMk cId="2700408877" sldId="308"/>
        </pc:sldMkLst>
      </pc:sldChg>
      <pc:sldChg chg="del">
        <pc:chgData name="Kanal, Sameer" userId="24eadc89-10f1-4b66-93ac-2a47f303367a" providerId="ADAL" clId="{948F0261-0231-48D6-AF0C-F1BC5463E934}" dt="2022-11-22T02:46:59.298" v="1387" actId="2696"/>
        <pc:sldMkLst>
          <pc:docMk/>
          <pc:sldMk cId="1459760652" sldId="416"/>
        </pc:sldMkLst>
      </pc:sldChg>
      <pc:sldChg chg="modSp mod">
        <pc:chgData name="Kanal, Sameer" userId="24eadc89-10f1-4b66-93ac-2a47f303367a" providerId="ADAL" clId="{948F0261-0231-48D6-AF0C-F1BC5463E934}" dt="2022-11-22T02:44:39.381" v="1077" actId="20577"/>
        <pc:sldMkLst>
          <pc:docMk/>
          <pc:sldMk cId="2294023490" sldId="417"/>
        </pc:sldMkLst>
        <pc:spChg chg="mod">
          <ac:chgData name="Kanal, Sameer" userId="24eadc89-10f1-4b66-93ac-2a47f303367a" providerId="ADAL" clId="{948F0261-0231-48D6-AF0C-F1BC5463E934}" dt="2022-11-22T02:44:39.381" v="1077" actId="20577"/>
          <ac:spMkLst>
            <pc:docMk/>
            <pc:sldMk cId="2294023490" sldId="417"/>
            <ac:spMk id="5" creationId="{6A364F09-9BE0-4D48-A520-FB27955958E5}"/>
          </ac:spMkLst>
        </pc:spChg>
      </pc:sldChg>
      <pc:sldChg chg="del">
        <pc:chgData name="Kanal, Sameer" userId="24eadc89-10f1-4b66-93ac-2a47f303367a" providerId="ADAL" clId="{948F0261-0231-48D6-AF0C-F1BC5463E934}" dt="2022-11-22T02:47:44.770" v="1522" actId="47"/>
        <pc:sldMkLst>
          <pc:docMk/>
          <pc:sldMk cId="3561556080" sldId="418"/>
        </pc:sldMkLst>
      </pc:sldChg>
      <pc:sldChg chg="modSp add mod">
        <pc:chgData name="Kanal, Sameer" userId="24eadc89-10f1-4b66-93ac-2a47f303367a" providerId="ADAL" clId="{948F0261-0231-48D6-AF0C-F1BC5463E934}" dt="2022-11-22T02:47:28.703" v="1507" actId="404"/>
        <pc:sldMkLst>
          <pc:docMk/>
          <pc:sldMk cId="151484390" sldId="419"/>
        </pc:sldMkLst>
        <pc:spChg chg="mod">
          <ac:chgData name="Kanal, Sameer" userId="24eadc89-10f1-4b66-93ac-2a47f303367a" providerId="ADAL" clId="{948F0261-0231-48D6-AF0C-F1BC5463E934}" dt="2022-11-22T02:47:28.703" v="1507" actId="404"/>
          <ac:spMkLst>
            <pc:docMk/>
            <pc:sldMk cId="151484390" sldId="419"/>
            <ac:spMk id="5" creationId="{6A364F09-9BE0-4D48-A520-FB27955958E5}"/>
          </ac:spMkLst>
        </pc:spChg>
      </pc:sldChg>
      <pc:sldChg chg="add del">
        <pc:chgData name="Kanal, Sameer" userId="24eadc89-10f1-4b66-93ac-2a47f303367a" providerId="ADAL" clId="{948F0261-0231-48D6-AF0C-F1BC5463E934}" dt="2022-11-22T02:48:57.816" v="1768"/>
        <pc:sldMkLst>
          <pc:docMk/>
          <pc:sldMk cId="2367964424" sldId="431"/>
        </pc:sldMkLst>
      </pc:sldChg>
      <pc:sldChg chg="del">
        <pc:chgData name="Kanal, Sameer" userId="24eadc89-10f1-4b66-93ac-2a47f303367a" providerId="ADAL" clId="{948F0261-0231-48D6-AF0C-F1BC5463E934}" dt="2022-11-22T02:47:52.644" v="1523" actId="47"/>
        <pc:sldMkLst>
          <pc:docMk/>
          <pc:sldMk cId="2138585926" sldId="439"/>
        </pc:sldMkLst>
      </pc:sldChg>
      <pc:sldChg chg="del">
        <pc:chgData name="Kanal, Sameer" userId="24eadc89-10f1-4b66-93ac-2a47f303367a" providerId="ADAL" clId="{948F0261-0231-48D6-AF0C-F1BC5463E934}" dt="2022-11-22T02:47:44.770" v="1522" actId="47"/>
        <pc:sldMkLst>
          <pc:docMk/>
          <pc:sldMk cId="399129700" sldId="467"/>
        </pc:sldMkLst>
      </pc:sldChg>
      <pc:sldChg chg="addSp delSp modSp mod">
        <pc:chgData name="Kanal, Sameer" userId="24eadc89-10f1-4b66-93ac-2a47f303367a" providerId="ADAL" clId="{948F0261-0231-48D6-AF0C-F1BC5463E934}" dt="2022-11-22T02:44:12.829" v="1047" actId="1076"/>
        <pc:sldMkLst>
          <pc:docMk/>
          <pc:sldMk cId="3094822205" sldId="469"/>
        </pc:sldMkLst>
        <pc:spChg chg="mod">
          <ac:chgData name="Kanal, Sameer" userId="24eadc89-10f1-4b66-93ac-2a47f303367a" providerId="ADAL" clId="{948F0261-0231-48D6-AF0C-F1BC5463E934}" dt="2022-11-22T02:42:09.172" v="231" actId="27636"/>
          <ac:spMkLst>
            <pc:docMk/>
            <pc:sldMk cId="3094822205" sldId="469"/>
            <ac:spMk id="8" creationId="{7DA1202C-AA8E-45A8-9F99-78A108C891C6}"/>
          </ac:spMkLst>
        </pc:spChg>
        <pc:spChg chg="mod">
          <ac:chgData name="Kanal, Sameer" userId="24eadc89-10f1-4b66-93ac-2a47f303367a" providerId="ADAL" clId="{948F0261-0231-48D6-AF0C-F1BC5463E934}" dt="2022-11-22T02:44:00.721" v="1043" actId="20577"/>
          <ac:spMkLst>
            <pc:docMk/>
            <pc:sldMk cId="3094822205" sldId="469"/>
            <ac:spMk id="9" creationId="{31D47AF2-3825-4EA9-A8F9-34A90B45F3F2}"/>
          </ac:spMkLst>
        </pc:spChg>
        <pc:spChg chg="del">
          <ac:chgData name="Kanal, Sameer" userId="24eadc89-10f1-4b66-93ac-2a47f303367a" providerId="ADAL" clId="{948F0261-0231-48D6-AF0C-F1BC5463E934}" dt="2022-11-22T02:42:00.525" v="182" actId="478"/>
          <ac:spMkLst>
            <pc:docMk/>
            <pc:sldMk cId="3094822205" sldId="469"/>
            <ac:spMk id="10" creationId="{34E0AB1B-842B-4821-AF2B-A08C24CC467E}"/>
          </ac:spMkLst>
        </pc:spChg>
        <pc:spChg chg="add mod">
          <ac:chgData name="Kanal, Sameer" userId="24eadc89-10f1-4b66-93ac-2a47f303367a" providerId="ADAL" clId="{948F0261-0231-48D6-AF0C-F1BC5463E934}" dt="2022-11-22T02:44:05.820" v="1045" actId="571"/>
          <ac:spMkLst>
            <pc:docMk/>
            <pc:sldMk cId="3094822205" sldId="469"/>
            <ac:spMk id="11" creationId="{3CEB048A-1F0E-4805-B2F1-3067908BEDFA}"/>
          </ac:spMkLst>
        </pc:spChg>
        <pc:spChg chg="add mod">
          <ac:chgData name="Kanal, Sameer" userId="24eadc89-10f1-4b66-93ac-2a47f303367a" providerId="ADAL" clId="{948F0261-0231-48D6-AF0C-F1BC5463E934}" dt="2022-11-22T02:44:05.820" v="1045" actId="571"/>
          <ac:spMkLst>
            <pc:docMk/>
            <pc:sldMk cId="3094822205" sldId="469"/>
            <ac:spMk id="12" creationId="{737F529C-4DAB-4BCF-BC6E-544F7EA1959A}"/>
          </ac:spMkLst>
        </pc:spChg>
        <pc:spChg chg="mod">
          <ac:chgData name="Kanal, Sameer" userId="24eadc89-10f1-4b66-93ac-2a47f303367a" providerId="ADAL" clId="{948F0261-0231-48D6-AF0C-F1BC5463E934}" dt="2022-11-22T02:44:08.028" v="1046" actId="1076"/>
          <ac:spMkLst>
            <pc:docMk/>
            <pc:sldMk cId="3094822205" sldId="469"/>
            <ac:spMk id="15" creationId="{4D9389B9-D6F4-4244-A52D-D1CB376B8955}"/>
          </ac:spMkLst>
        </pc:spChg>
        <pc:spChg chg="mod">
          <ac:chgData name="Kanal, Sameer" userId="24eadc89-10f1-4b66-93ac-2a47f303367a" providerId="ADAL" clId="{948F0261-0231-48D6-AF0C-F1BC5463E934}" dt="2022-11-22T02:44:08.028" v="1046" actId="1076"/>
          <ac:spMkLst>
            <pc:docMk/>
            <pc:sldMk cId="3094822205" sldId="469"/>
            <ac:spMk id="16" creationId="{06745816-3EA0-439F-B3C8-D8B26D04513D}"/>
          </ac:spMkLst>
        </pc:spChg>
        <pc:spChg chg="mod">
          <ac:chgData name="Kanal, Sameer" userId="24eadc89-10f1-4b66-93ac-2a47f303367a" providerId="ADAL" clId="{948F0261-0231-48D6-AF0C-F1BC5463E934}" dt="2022-11-22T02:44:12.829" v="1047" actId="1076"/>
          <ac:spMkLst>
            <pc:docMk/>
            <pc:sldMk cId="3094822205" sldId="469"/>
            <ac:spMk id="32" creationId="{48C4F64B-7FD1-429F-B094-B001779EE962}"/>
          </ac:spMkLst>
        </pc:spChg>
        <pc:spChg chg="mod">
          <ac:chgData name="Kanal, Sameer" userId="24eadc89-10f1-4b66-93ac-2a47f303367a" providerId="ADAL" clId="{948F0261-0231-48D6-AF0C-F1BC5463E934}" dt="2022-11-22T02:44:12.829" v="1047" actId="1076"/>
          <ac:spMkLst>
            <pc:docMk/>
            <pc:sldMk cId="3094822205" sldId="469"/>
            <ac:spMk id="33" creationId="{4C803855-E459-41E7-ACC1-C96646D64A0A}"/>
          </ac:spMkLst>
        </pc:spChg>
      </pc:sldChg>
      <pc:sldChg chg="modSp mod">
        <pc:chgData name="Kanal, Sameer" userId="24eadc89-10f1-4b66-93ac-2a47f303367a" providerId="ADAL" clId="{948F0261-0231-48D6-AF0C-F1BC5463E934}" dt="2022-11-22T02:44:28.373" v="1056" actId="20577"/>
        <pc:sldMkLst>
          <pc:docMk/>
          <pc:sldMk cId="338027826" sldId="471"/>
        </pc:sldMkLst>
        <pc:spChg chg="mod">
          <ac:chgData name="Kanal, Sameer" userId="24eadc89-10f1-4b66-93ac-2a47f303367a" providerId="ADAL" clId="{948F0261-0231-48D6-AF0C-F1BC5463E934}" dt="2022-11-22T02:44:28.373" v="1056" actId="20577"/>
          <ac:spMkLst>
            <pc:docMk/>
            <pc:sldMk cId="338027826" sldId="471"/>
            <ac:spMk id="5" creationId="{6A364F09-9BE0-4D48-A520-FB27955958E5}"/>
          </ac:spMkLst>
        </pc:spChg>
      </pc:sldChg>
      <pc:sldChg chg="del">
        <pc:chgData name="Kanal, Sameer" userId="24eadc89-10f1-4b66-93ac-2a47f303367a" providerId="ADAL" clId="{948F0261-0231-48D6-AF0C-F1BC5463E934}" dt="2022-11-22T02:47:44.770" v="1522" actId="47"/>
        <pc:sldMkLst>
          <pc:docMk/>
          <pc:sldMk cId="2590718266" sldId="497"/>
        </pc:sldMkLst>
      </pc:sldChg>
      <pc:sldChg chg="del">
        <pc:chgData name="Kanal, Sameer" userId="24eadc89-10f1-4b66-93ac-2a47f303367a" providerId="ADAL" clId="{948F0261-0231-48D6-AF0C-F1BC5463E934}" dt="2022-11-22T02:47:52.644" v="1523" actId="47"/>
        <pc:sldMkLst>
          <pc:docMk/>
          <pc:sldMk cId="1245435675" sldId="505"/>
        </pc:sldMkLst>
      </pc:sldChg>
      <pc:sldChg chg="modSp mod">
        <pc:chgData name="Kanal, Sameer" userId="24eadc89-10f1-4b66-93ac-2a47f303367a" providerId="ADAL" clId="{948F0261-0231-48D6-AF0C-F1BC5463E934}" dt="2022-11-22T02:40:39.371" v="171" actId="20577"/>
        <pc:sldMkLst>
          <pc:docMk/>
          <pc:sldMk cId="2816653049" sldId="509"/>
        </pc:sldMkLst>
        <pc:spChg chg="mod">
          <ac:chgData name="Kanal, Sameer" userId="24eadc89-10f1-4b66-93ac-2a47f303367a" providerId="ADAL" clId="{948F0261-0231-48D6-AF0C-F1BC5463E934}" dt="2022-11-22T02:39:25.618" v="85" actId="20577"/>
          <ac:spMkLst>
            <pc:docMk/>
            <pc:sldMk cId="2816653049" sldId="509"/>
            <ac:spMk id="4" creationId="{192E01D0-C57A-4AE9-B422-ACCAD2C4A909}"/>
          </ac:spMkLst>
        </pc:spChg>
        <pc:spChg chg="mod">
          <ac:chgData name="Kanal, Sameer" userId="24eadc89-10f1-4b66-93ac-2a47f303367a" providerId="ADAL" clId="{948F0261-0231-48D6-AF0C-F1BC5463E934}" dt="2022-11-22T02:40:07.615" v="121"/>
          <ac:spMkLst>
            <pc:docMk/>
            <pc:sldMk cId="2816653049" sldId="509"/>
            <ac:spMk id="5" creationId="{EAFCC112-9417-40D5-92D1-F928F540E0A9}"/>
          </ac:spMkLst>
        </pc:spChg>
        <pc:spChg chg="mod">
          <ac:chgData name="Kanal, Sameer" userId="24eadc89-10f1-4b66-93ac-2a47f303367a" providerId="ADAL" clId="{948F0261-0231-48D6-AF0C-F1BC5463E934}" dt="2022-11-22T02:40:25.775" v="126" actId="208"/>
          <ac:spMkLst>
            <pc:docMk/>
            <pc:sldMk cId="2816653049" sldId="509"/>
            <ac:spMk id="29" creationId="{D8D9B573-E17A-49F8-9039-4227AF03272E}"/>
          </ac:spMkLst>
        </pc:spChg>
        <pc:spChg chg="mod">
          <ac:chgData name="Kanal, Sameer" userId="24eadc89-10f1-4b66-93ac-2a47f303367a" providerId="ADAL" clId="{948F0261-0231-48D6-AF0C-F1BC5463E934}" dt="2022-11-22T02:39:06.273" v="56"/>
          <ac:spMkLst>
            <pc:docMk/>
            <pc:sldMk cId="2816653049" sldId="509"/>
            <ac:spMk id="30" creationId="{29808011-0182-451D-A5EB-2452F64CD36E}"/>
          </ac:spMkLst>
        </pc:spChg>
        <pc:spChg chg="mod">
          <ac:chgData name="Kanal, Sameer" userId="24eadc89-10f1-4b66-93ac-2a47f303367a" providerId="ADAL" clId="{948F0261-0231-48D6-AF0C-F1BC5463E934}" dt="2022-11-22T02:39:11.912" v="62" actId="20577"/>
          <ac:spMkLst>
            <pc:docMk/>
            <pc:sldMk cId="2816653049" sldId="509"/>
            <ac:spMk id="32" creationId="{74309EBB-6749-4115-B0AF-EC4A15B88693}"/>
          </ac:spMkLst>
        </pc:spChg>
        <pc:spChg chg="mod">
          <ac:chgData name="Kanal, Sameer" userId="24eadc89-10f1-4b66-93ac-2a47f303367a" providerId="ADAL" clId="{948F0261-0231-48D6-AF0C-F1BC5463E934}" dt="2022-11-22T02:39:20.890" v="79"/>
          <ac:spMkLst>
            <pc:docMk/>
            <pc:sldMk cId="2816653049" sldId="509"/>
            <ac:spMk id="33" creationId="{3441C19E-20BB-4A10-9CFA-D7C9DE6B4F00}"/>
          </ac:spMkLst>
        </pc:spChg>
        <pc:spChg chg="mod">
          <ac:chgData name="Kanal, Sameer" userId="24eadc89-10f1-4b66-93ac-2a47f303367a" providerId="ADAL" clId="{948F0261-0231-48D6-AF0C-F1BC5463E934}" dt="2022-11-22T02:39:22.819" v="82" actId="20577"/>
          <ac:spMkLst>
            <pc:docMk/>
            <pc:sldMk cId="2816653049" sldId="509"/>
            <ac:spMk id="34" creationId="{8A12BF7B-4ED9-4E8D-A967-371231BC1A10}"/>
          </ac:spMkLst>
        </pc:spChg>
        <pc:spChg chg="mod">
          <ac:chgData name="Kanal, Sameer" userId="24eadc89-10f1-4b66-93ac-2a47f303367a" providerId="ADAL" clId="{948F0261-0231-48D6-AF0C-F1BC5463E934}" dt="2022-11-22T02:40:09.645" v="123"/>
          <ac:spMkLst>
            <pc:docMk/>
            <pc:sldMk cId="2816653049" sldId="509"/>
            <ac:spMk id="35" creationId="{D24FE2AA-03F7-4BB2-A8AD-25E3344D32F1}"/>
          </ac:spMkLst>
        </pc:spChg>
        <pc:spChg chg="mod">
          <ac:chgData name="Kanal, Sameer" userId="24eadc89-10f1-4b66-93ac-2a47f303367a" providerId="ADAL" clId="{948F0261-0231-48D6-AF0C-F1BC5463E934}" dt="2022-11-22T02:40:39.371" v="171" actId="20577"/>
          <ac:spMkLst>
            <pc:docMk/>
            <pc:sldMk cId="2816653049" sldId="509"/>
            <ac:spMk id="36" creationId="{413BF199-AFBA-4E0C-8D09-53E6F07CBD3B}"/>
          </ac:spMkLst>
        </pc:spChg>
        <pc:spChg chg="mod">
          <ac:chgData name="Kanal, Sameer" userId="24eadc89-10f1-4b66-93ac-2a47f303367a" providerId="ADAL" clId="{948F0261-0231-48D6-AF0C-F1BC5463E934}" dt="2022-11-22T02:40:32.836" v="149" actId="20577"/>
          <ac:spMkLst>
            <pc:docMk/>
            <pc:sldMk cId="2816653049" sldId="509"/>
            <ac:spMk id="37" creationId="{A47CCAD2-9864-4307-9FCC-BF2CD1367A61}"/>
          </ac:spMkLst>
        </pc:spChg>
        <pc:spChg chg="mod">
          <ac:chgData name="Kanal, Sameer" userId="24eadc89-10f1-4b66-93ac-2a47f303367a" providerId="ADAL" clId="{948F0261-0231-48D6-AF0C-F1BC5463E934}" dt="2022-11-22T02:40:25.775" v="126" actId="208"/>
          <ac:spMkLst>
            <pc:docMk/>
            <pc:sldMk cId="2816653049" sldId="509"/>
            <ac:spMk id="38" creationId="{A10EBF10-67F8-429D-A3DB-A4D76EC16335}"/>
          </ac:spMkLst>
        </pc:spChg>
        <pc:spChg chg="mod">
          <ac:chgData name="Kanal, Sameer" userId="24eadc89-10f1-4b66-93ac-2a47f303367a" providerId="ADAL" clId="{948F0261-0231-48D6-AF0C-F1BC5463E934}" dt="2022-11-22T02:40:25.775" v="126" actId="208"/>
          <ac:spMkLst>
            <pc:docMk/>
            <pc:sldMk cId="2816653049" sldId="509"/>
            <ac:spMk id="39" creationId="{81FBDA20-C538-4223-88DD-BABDD2CE9E82}"/>
          </ac:spMkLst>
        </pc:spChg>
        <pc:spChg chg="mod">
          <ac:chgData name="Kanal, Sameer" userId="24eadc89-10f1-4b66-93ac-2a47f303367a" providerId="ADAL" clId="{948F0261-0231-48D6-AF0C-F1BC5463E934}" dt="2022-11-22T02:40:25.775" v="126" actId="208"/>
          <ac:spMkLst>
            <pc:docMk/>
            <pc:sldMk cId="2816653049" sldId="509"/>
            <ac:spMk id="40" creationId="{49E5C2A9-F1B4-45D2-93EE-C959C5C79795}"/>
          </ac:spMkLst>
        </pc:spChg>
        <pc:spChg chg="mod">
          <ac:chgData name="Kanal, Sameer" userId="24eadc89-10f1-4b66-93ac-2a47f303367a" providerId="ADAL" clId="{948F0261-0231-48D6-AF0C-F1BC5463E934}" dt="2022-11-22T02:40:25.775" v="126" actId="208"/>
          <ac:spMkLst>
            <pc:docMk/>
            <pc:sldMk cId="2816653049" sldId="509"/>
            <ac:spMk id="42" creationId="{2435D1F4-C067-4FCC-A1A0-1B58C9139055}"/>
          </ac:spMkLst>
        </pc:spChg>
        <pc:spChg chg="mod">
          <ac:chgData name="Kanal, Sameer" userId="24eadc89-10f1-4b66-93ac-2a47f303367a" providerId="ADAL" clId="{948F0261-0231-48D6-AF0C-F1BC5463E934}" dt="2022-11-22T02:39:31.381" v="89" actId="20577"/>
          <ac:spMkLst>
            <pc:docMk/>
            <pc:sldMk cId="2816653049" sldId="509"/>
            <ac:spMk id="44" creationId="{3941D11F-90BF-41BB-AB17-BC29BEA0DFB7}"/>
          </ac:spMkLst>
        </pc:spChg>
        <pc:spChg chg="mod">
          <ac:chgData name="Kanal, Sameer" userId="24eadc89-10f1-4b66-93ac-2a47f303367a" providerId="ADAL" clId="{948F0261-0231-48D6-AF0C-F1BC5463E934}" dt="2022-11-22T02:40:08.447" v="122"/>
          <ac:spMkLst>
            <pc:docMk/>
            <pc:sldMk cId="2816653049" sldId="509"/>
            <ac:spMk id="45" creationId="{D469B5F0-72A2-451B-A399-017335BB1D0C}"/>
          </ac:spMkLst>
        </pc:spChg>
        <pc:spChg chg="mod">
          <ac:chgData name="Kanal, Sameer" userId="24eadc89-10f1-4b66-93ac-2a47f303367a" providerId="ADAL" clId="{948F0261-0231-48D6-AF0C-F1BC5463E934}" dt="2022-11-22T02:39:34.555" v="92" actId="20577"/>
          <ac:spMkLst>
            <pc:docMk/>
            <pc:sldMk cId="2816653049" sldId="509"/>
            <ac:spMk id="50" creationId="{9A30411E-EF26-47C2-A9D9-D0E22349BD73}"/>
          </ac:spMkLst>
        </pc:spChg>
        <pc:spChg chg="mod">
          <ac:chgData name="Kanal, Sameer" userId="24eadc89-10f1-4b66-93ac-2a47f303367a" providerId="ADAL" clId="{948F0261-0231-48D6-AF0C-F1BC5463E934}" dt="2022-11-22T02:39:38.727" v="105" actId="20577"/>
          <ac:spMkLst>
            <pc:docMk/>
            <pc:sldMk cId="2816653049" sldId="509"/>
            <ac:spMk id="51" creationId="{2C94BD55-F842-4F24-ACF0-E3F133F12B55}"/>
          </ac:spMkLst>
        </pc:spChg>
        <pc:spChg chg="mod">
          <ac:chgData name="Kanal, Sameer" userId="24eadc89-10f1-4b66-93ac-2a47f303367a" providerId="ADAL" clId="{948F0261-0231-48D6-AF0C-F1BC5463E934}" dt="2022-11-22T02:40:16.001" v="125" actId="208"/>
          <ac:spMkLst>
            <pc:docMk/>
            <pc:sldMk cId="2816653049" sldId="509"/>
            <ac:spMk id="56" creationId="{3E60F9DA-B3A1-4BDD-8577-071BC67089F4}"/>
          </ac:spMkLst>
        </pc:spChg>
      </pc:sldChg>
      <pc:sldChg chg="modSp mod">
        <pc:chgData name="Kanal, Sameer" userId="24eadc89-10f1-4b66-93ac-2a47f303367a" providerId="ADAL" clId="{948F0261-0231-48D6-AF0C-F1BC5463E934}" dt="2022-11-22T02:41:36.127" v="181" actId="207"/>
        <pc:sldMkLst>
          <pc:docMk/>
          <pc:sldMk cId="3606708253" sldId="512"/>
        </pc:sldMkLst>
        <pc:spChg chg="mod">
          <ac:chgData name="Kanal, Sameer" userId="24eadc89-10f1-4b66-93ac-2a47f303367a" providerId="ADAL" clId="{948F0261-0231-48D6-AF0C-F1BC5463E934}" dt="2022-11-22T02:41:24.598" v="178" actId="1076"/>
          <ac:spMkLst>
            <pc:docMk/>
            <pc:sldMk cId="3606708253" sldId="512"/>
            <ac:spMk id="2" creationId="{6E207700-C60F-4CF1-ACAA-A57300C21AFA}"/>
          </ac:spMkLst>
        </pc:spChg>
        <pc:spChg chg="mod">
          <ac:chgData name="Kanal, Sameer" userId="24eadc89-10f1-4b66-93ac-2a47f303367a" providerId="ADAL" clId="{948F0261-0231-48D6-AF0C-F1BC5463E934}" dt="2022-11-22T02:41:36.127" v="181" actId="207"/>
          <ac:spMkLst>
            <pc:docMk/>
            <pc:sldMk cId="3606708253" sldId="512"/>
            <ac:spMk id="96" creationId="{53DCF604-3B75-42CF-8E22-19CFD4401B05}"/>
          </ac:spMkLst>
        </pc:spChg>
      </pc:sldChg>
      <pc:sldChg chg="del">
        <pc:chgData name="Kanal, Sameer" userId="24eadc89-10f1-4b66-93ac-2a47f303367a" providerId="ADAL" clId="{948F0261-0231-48D6-AF0C-F1BC5463E934}" dt="2022-11-22T02:47:44.770" v="1522" actId="47"/>
        <pc:sldMkLst>
          <pc:docMk/>
          <pc:sldMk cId="832019956" sldId="513"/>
        </pc:sldMkLst>
      </pc:sldChg>
      <pc:sldChg chg="del">
        <pc:chgData name="Kanal, Sameer" userId="24eadc89-10f1-4b66-93ac-2a47f303367a" providerId="ADAL" clId="{948F0261-0231-48D6-AF0C-F1BC5463E934}" dt="2022-11-22T02:47:52.644" v="1523" actId="47"/>
        <pc:sldMkLst>
          <pc:docMk/>
          <pc:sldMk cId="421009793" sldId="514"/>
        </pc:sldMkLst>
      </pc:sldChg>
      <pc:sldChg chg="del">
        <pc:chgData name="Kanal, Sameer" userId="24eadc89-10f1-4b66-93ac-2a47f303367a" providerId="ADAL" clId="{948F0261-0231-48D6-AF0C-F1BC5463E934}" dt="2022-11-22T02:47:52.644" v="1523" actId="47"/>
        <pc:sldMkLst>
          <pc:docMk/>
          <pc:sldMk cId="3100905168" sldId="516"/>
        </pc:sldMkLst>
      </pc:sldChg>
      <pc:sldChg chg="del">
        <pc:chgData name="Kanal, Sameer" userId="24eadc89-10f1-4b66-93ac-2a47f303367a" providerId="ADAL" clId="{948F0261-0231-48D6-AF0C-F1BC5463E934}" dt="2022-11-22T02:47:52.644" v="1523" actId="47"/>
        <pc:sldMkLst>
          <pc:docMk/>
          <pc:sldMk cId="1621406020" sldId="517"/>
        </pc:sldMkLst>
      </pc:sldChg>
      <pc:sldChg chg="del">
        <pc:chgData name="Kanal, Sameer" userId="24eadc89-10f1-4b66-93ac-2a47f303367a" providerId="ADAL" clId="{948F0261-0231-48D6-AF0C-F1BC5463E934}" dt="2022-11-22T02:44:19.319" v="1048" actId="47"/>
        <pc:sldMkLst>
          <pc:docMk/>
          <pc:sldMk cId="3946131443" sldId="522"/>
        </pc:sldMkLst>
      </pc:sldChg>
      <pc:sldChg chg="del">
        <pc:chgData name="Kanal, Sameer" userId="24eadc89-10f1-4b66-93ac-2a47f303367a" providerId="ADAL" clId="{948F0261-0231-48D6-AF0C-F1BC5463E934}" dt="2022-11-22T02:47:52.644" v="1523" actId="47"/>
        <pc:sldMkLst>
          <pc:docMk/>
          <pc:sldMk cId="1543471534" sldId="523"/>
        </pc:sldMkLst>
      </pc:sldChg>
      <pc:sldChg chg="modSp add mod">
        <pc:chgData name="Kanal, Sameer" userId="24eadc89-10f1-4b66-93ac-2a47f303367a" providerId="ADAL" clId="{948F0261-0231-48D6-AF0C-F1BC5463E934}" dt="2022-11-22T02:44:52.293" v="1138" actId="20577"/>
        <pc:sldMkLst>
          <pc:docMk/>
          <pc:sldMk cId="2670161734" sldId="524"/>
        </pc:sldMkLst>
        <pc:spChg chg="mod">
          <ac:chgData name="Kanal, Sameer" userId="24eadc89-10f1-4b66-93ac-2a47f303367a" providerId="ADAL" clId="{948F0261-0231-48D6-AF0C-F1BC5463E934}" dt="2022-11-22T02:44:52.293" v="1138" actId="20577"/>
          <ac:spMkLst>
            <pc:docMk/>
            <pc:sldMk cId="2670161734" sldId="524"/>
            <ac:spMk id="5" creationId="{6A364F09-9BE0-4D48-A520-FB27955958E5}"/>
          </ac:spMkLst>
        </pc:spChg>
      </pc:sldChg>
      <pc:sldChg chg="modSp add mod">
        <pc:chgData name="Kanal, Sameer" userId="24eadc89-10f1-4b66-93ac-2a47f303367a" providerId="ADAL" clId="{948F0261-0231-48D6-AF0C-F1BC5463E934}" dt="2022-11-22T02:45:03.474" v="1193" actId="20577"/>
        <pc:sldMkLst>
          <pc:docMk/>
          <pc:sldMk cId="1177746055" sldId="525"/>
        </pc:sldMkLst>
        <pc:spChg chg="mod">
          <ac:chgData name="Kanal, Sameer" userId="24eadc89-10f1-4b66-93ac-2a47f303367a" providerId="ADAL" clId="{948F0261-0231-48D6-AF0C-F1BC5463E934}" dt="2022-11-22T02:45:03.474" v="1193" actId="20577"/>
          <ac:spMkLst>
            <pc:docMk/>
            <pc:sldMk cId="1177746055" sldId="525"/>
            <ac:spMk id="5" creationId="{6A364F09-9BE0-4D48-A520-FB27955958E5}"/>
          </ac:spMkLst>
        </pc:spChg>
      </pc:sldChg>
      <pc:sldChg chg="modSp add mod">
        <pc:chgData name="Kanal, Sameer" userId="24eadc89-10f1-4b66-93ac-2a47f303367a" providerId="ADAL" clId="{948F0261-0231-48D6-AF0C-F1BC5463E934}" dt="2022-11-22T02:45:08.628" v="1214" actId="20577"/>
        <pc:sldMkLst>
          <pc:docMk/>
          <pc:sldMk cId="4021689637" sldId="526"/>
        </pc:sldMkLst>
        <pc:spChg chg="mod">
          <ac:chgData name="Kanal, Sameer" userId="24eadc89-10f1-4b66-93ac-2a47f303367a" providerId="ADAL" clId="{948F0261-0231-48D6-AF0C-F1BC5463E934}" dt="2022-11-22T02:45:08.628" v="1214" actId="20577"/>
          <ac:spMkLst>
            <pc:docMk/>
            <pc:sldMk cId="4021689637" sldId="526"/>
            <ac:spMk id="5" creationId="{6A364F09-9BE0-4D48-A520-FB27955958E5}"/>
          </ac:spMkLst>
        </pc:spChg>
      </pc:sldChg>
      <pc:sldChg chg="modSp add mod">
        <pc:chgData name="Kanal, Sameer" userId="24eadc89-10f1-4b66-93ac-2a47f303367a" providerId="ADAL" clId="{948F0261-0231-48D6-AF0C-F1BC5463E934}" dt="2022-11-22T02:45:13.422" v="1236" actId="20577"/>
        <pc:sldMkLst>
          <pc:docMk/>
          <pc:sldMk cId="4075027794" sldId="527"/>
        </pc:sldMkLst>
        <pc:spChg chg="mod">
          <ac:chgData name="Kanal, Sameer" userId="24eadc89-10f1-4b66-93ac-2a47f303367a" providerId="ADAL" clId="{948F0261-0231-48D6-AF0C-F1BC5463E934}" dt="2022-11-22T02:45:13.422" v="1236" actId="20577"/>
          <ac:spMkLst>
            <pc:docMk/>
            <pc:sldMk cId="4075027794" sldId="527"/>
            <ac:spMk id="5" creationId="{6A364F09-9BE0-4D48-A520-FB27955958E5}"/>
          </ac:spMkLst>
        </pc:spChg>
      </pc:sldChg>
      <pc:sldChg chg="modSp add mod">
        <pc:chgData name="Kanal, Sameer" userId="24eadc89-10f1-4b66-93ac-2a47f303367a" providerId="ADAL" clId="{948F0261-0231-48D6-AF0C-F1BC5463E934}" dt="2022-11-22T02:45:18.954" v="1268" actId="20577"/>
        <pc:sldMkLst>
          <pc:docMk/>
          <pc:sldMk cId="2940936289" sldId="528"/>
        </pc:sldMkLst>
        <pc:spChg chg="mod">
          <ac:chgData name="Kanal, Sameer" userId="24eadc89-10f1-4b66-93ac-2a47f303367a" providerId="ADAL" clId="{948F0261-0231-48D6-AF0C-F1BC5463E934}" dt="2022-11-22T02:45:18.954" v="1268" actId="20577"/>
          <ac:spMkLst>
            <pc:docMk/>
            <pc:sldMk cId="2940936289" sldId="528"/>
            <ac:spMk id="5" creationId="{6A364F09-9BE0-4D48-A520-FB27955958E5}"/>
          </ac:spMkLst>
        </pc:spChg>
      </pc:sldChg>
      <pc:sldChg chg="modSp add mod">
        <pc:chgData name="Kanal, Sameer" userId="24eadc89-10f1-4b66-93ac-2a47f303367a" providerId="ADAL" clId="{948F0261-0231-48D6-AF0C-F1BC5463E934}" dt="2022-11-22T02:45:43.214" v="1381" actId="20577"/>
        <pc:sldMkLst>
          <pc:docMk/>
          <pc:sldMk cId="2085913377" sldId="529"/>
        </pc:sldMkLst>
        <pc:spChg chg="mod">
          <ac:chgData name="Kanal, Sameer" userId="24eadc89-10f1-4b66-93ac-2a47f303367a" providerId="ADAL" clId="{948F0261-0231-48D6-AF0C-F1BC5463E934}" dt="2022-11-22T02:45:43.214" v="1381" actId="20577"/>
          <ac:spMkLst>
            <pc:docMk/>
            <pc:sldMk cId="2085913377" sldId="529"/>
            <ac:spMk id="5" creationId="{6A364F09-9BE0-4D48-A520-FB27955958E5}"/>
          </ac:spMkLst>
        </pc:spChg>
      </pc:sldChg>
      <pc:sldChg chg="add del">
        <pc:chgData name="Kanal, Sameer" userId="24eadc89-10f1-4b66-93ac-2a47f303367a" providerId="ADAL" clId="{948F0261-0231-48D6-AF0C-F1BC5463E934}" dt="2022-11-22T02:46:57.575" v="1386" actId="2696"/>
        <pc:sldMkLst>
          <pc:docMk/>
          <pc:sldMk cId="749918202" sldId="530"/>
        </pc:sldMkLst>
      </pc:sldChg>
      <pc:sldChg chg="add">
        <pc:chgData name="Kanal, Sameer" userId="24eadc89-10f1-4b66-93ac-2a47f303367a" providerId="ADAL" clId="{948F0261-0231-48D6-AF0C-F1BC5463E934}" dt="2022-11-22T02:46:55.992" v="1385"/>
        <pc:sldMkLst>
          <pc:docMk/>
          <pc:sldMk cId="2530212896" sldId="531"/>
        </pc:sldMkLst>
      </pc:sldChg>
      <pc:sldChg chg="modSp add mod">
        <pc:chgData name="Kanal, Sameer" userId="24eadc89-10f1-4b66-93ac-2a47f303367a" providerId="ADAL" clId="{948F0261-0231-48D6-AF0C-F1BC5463E934}" dt="2022-11-22T02:47:37.140" v="1521" actId="20577"/>
        <pc:sldMkLst>
          <pc:docMk/>
          <pc:sldMk cId="270635065" sldId="532"/>
        </pc:sldMkLst>
        <pc:spChg chg="mod">
          <ac:chgData name="Kanal, Sameer" userId="24eadc89-10f1-4b66-93ac-2a47f303367a" providerId="ADAL" clId="{948F0261-0231-48D6-AF0C-F1BC5463E934}" dt="2022-11-22T02:47:37.140" v="1521" actId="20577"/>
          <ac:spMkLst>
            <pc:docMk/>
            <pc:sldMk cId="270635065" sldId="532"/>
            <ac:spMk id="5" creationId="{6A364F09-9BE0-4D48-A520-FB27955958E5}"/>
          </ac:spMkLst>
        </pc:spChg>
      </pc:sldChg>
      <pc:sldChg chg="modSp add mod">
        <pc:chgData name="Kanal, Sameer" userId="24eadc89-10f1-4b66-93ac-2a47f303367a" providerId="ADAL" clId="{948F0261-0231-48D6-AF0C-F1BC5463E934}" dt="2022-11-22T02:48:01.261" v="1540" actId="20577"/>
        <pc:sldMkLst>
          <pc:docMk/>
          <pc:sldMk cId="2760624794" sldId="533"/>
        </pc:sldMkLst>
        <pc:spChg chg="mod">
          <ac:chgData name="Kanal, Sameer" userId="24eadc89-10f1-4b66-93ac-2a47f303367a" providerId="ADAL" clId="{948F0261-0231-48D6-AF0C-F1BC5463E934}" dt="2022-11-22T02:48:01.261" v="1540" actId="20577"/>
          <ac:spMkLst>
            <pc:docMk/>
            <pc:sldMk cId="2760624794" sldId="533"/>
            <ac:spMk id="5" creationId="{6A364F09-9BE0-4D48-A520-FB27955958E5}"/>
          </ac:spMkLst>
        </pc:spChg>
      </pc:sldChg>
      <pc:sldChg chg="modSp add mod">
        <pc:chgData name="Kanal, Sameer" userId="24eadc89-10f1-4b66-93ac-2a47f303367a" providerId="ADAL" clId="{948F0261-0231-48D6-AF0C-F1BC5463E934}" dt="2022-11-22T02:48:47.564" v="1767" actId="368"/>
        <pc:sldMkLst>
          <pc:docMk/>
          <pc:sldMk cId="2003452727" sldId="534"/>
        </pc:sldMkLst>
        <pc:spChg chg="mod">
          <ac:chgData name="Kanal, Sameer" userId="24eadc89-10f1-4b66-93ac-2a47f303367a" providerId="ADAL" clId="{948F0261-0231-48D6-AF0C-F1BC5463E934}" dt="2022-11-22T02:48:47.564" v="1767" actId="368"/>
          <ac:spMkLst>
            <pc:docMk/>
            <pc:sldMk cId="2003452727" sldId="534"/>
            <ac:spMk id="2" creationId="{8EF697D7-401C-4DF4-8B86-B05E1F653A62}"/>
          </ac:spMkLst>
        </pc:spChg>
        <pc:spChg chg="mod">
          <ac:chgData name="Kanal, Sameer" userId="24eadc89-10f1-4b66-93ac-2a47f303367a" providerId="ADAL" clId="{948F0261-0231-48D6-AF0C-F1BC5463E934}" dt="2022-11-22T02:48:21.130" v="1552" actId="20577"/>
          <ac:spMkLst>
            <pc:docMk/>
            <pc:sldMk cId="2003452727" sldId="534"/>
            <ac:spMk id="5" creationId="{8C1633D5-C852-4262-A1EF-A3A6F137CCB5}"/>
          </ac:spMkLst>
        </pc:spChg>
      </pc:sldChg>
      <pc:sldMasterChg chg="delSldLayout">
        <pc:chgData name="Kanal, Sameer" userId="24eadc89-10f1-4b66-93ac-2a47f303367a" providerId="ADAL" clId="{948F0261-0231-48D6-AF0C-F1BC5463E934}" dt="2022-11-22T02:44:19.319" v="1048" actId="47"/>
        <pc:sldMasterMkLst>
          <pc:docMk/>
          <pc:sldMasterMk cId="1928452137" sldId="2147483666"/>
        </pc:sldMasterMkLst>
        <pc:sldLayoutChg chg="del">
          <pc:chgData name="Kanal, Sameer" userId="24eadc89-10f1-4b66-93ac-2a47f303367a" providerId="ADAL" clId="{948F0261-0231-48D6-AF0C-F1BC5463E934}" dt="2022-11-22T02:44:19.319" v="1048" actId="47"/>
          <pc:sldLayoutMkLst>
            <pc:docMk/>
            <pc:sldMasterMk cId="1928452137" sldId="2147483666"/>
            <pc:sldLayoutMk cId="3126251354" sldId="2147483701"/>
          </pc:sldLayoutMkLst>
        </pc:sldLayoutChg>
      </pc:sldMasterChg>
    </pc:docChg>
  </pc:docChgLst>
  <pc:docChgLst>
    <pc:chgData name="Kanal, Sameer" userId="24eadc89-10f1-4b66-93ac-2a47f303367a" providerId="ADAL" clId="{12EE1840-B9B0-48D7-8DBC-48EED8A033AF}"/>
    <pc:docChg chg="undo custSel addSld delSld modSld sldOrd">
      <pc:chgData name="Kanal, Sameer" userId="24eadc89-10f1-4b66-93ac-2a47f303367a" providerId="ADAL" clId="{12EE1840-B9B0-48D7-8DBC-48EED8A033AF}" dt="2023-06-28T07:03:14.033" v="145"/>
      <pc:docMkLst>
        <pc:docMk/>
      </pc:docMkLst>
      <pc:sldChg chg="modSp add mod">
        <pc:chgData name="Kanal, Sameer" userId="24eadc89-10f1-4b66-93ac-2a47f303367a" providerId="ADAL" clId="{12EE1840-B9B0-48D7-8DBC-48EED8A033AF}" dt="2023-06-28T06:50:12.953" v="4" actId="20577"/>
        <pc:sldMkLst>
          <pc:docMk/>
          <pc:sldMk cId="1642425379" sldId="256"/>
        </pc:sldMkLst>
        <pc:spChg chg="mod">
          <ac:chgData name="Kanal, Sameer" userId="24eadc89-10f1-4b66-93ac-2a47f303367a" providerId="ADAL" clId="{12EE1840-B9B0-48D7-8DBC-48EED8A033AF}" dt="2023-06-28T06:50:12.953" v="4" actId="20577"/>
          <ac:spMkLst>
            <pc:docMk/>
            <pc:sldMk cId="1642425379" sldId="256"/>
            <ac:spMk id="3" creationId="{1901B20D-4C28-4DA3-ABBD-718C22A5E58B}"/>
          </ac:spMkLst>
        </pc:spChg>
      </pc:sldChg>
      <pc:sldChg chg="add del">
        <pc:chgData name="Kanal, Sameer" userId="24eadc89-10f1-4b66-93ac-2a47f303367a" providerId="ADAL" clId="{12EE1840-B9B0-48D7-8DBC-48EED8A033AF}" dt="2023-06-28T06:50:41.498" v="5" actId="47"/>
        <pc:sldMkLst>
          <pc:docMk/>
          <pc:sldMk cId="4003584819" sldId="291"/>
        </pc:sldMkLst>
      </pc:sldChg>
      <pc:sldChg chg="add del">
        <pc:chgData name="Kanal, Sameer" userId="24eadc89-10f1-4b66-93ac-2a47f303367a" providerId="ADAL" clId="{12EE1840-B9B0-48D7-8DBC-48EED8A033AF}" dt="2023-06-28T06:50:44.238" v="8" actId="47"/>
        <pc:sldMkLst>
          <pc:docMk/>
          <pc:sldMk cId="4144881103" sldId="292"/>
        </pc:sldMkLst>
      </pc:sldChg>
      <pc:sldChg chg="add del">
        <pc:chgData name="Kanal, Sameer" userId="24eadc89-10f1-4b66-93ac-2a47f303367a" providerId="ADAL" clId="{12EE1840-B9B0-48D7-8DBC-48EED8A033AF}" dt="2023-06-28T06:50:45.326" v="9" actId="47"/>
        <pc:sldMkLst>
          <pc:docMk/>
          <pc:sldMk cId="3250224164" sldId="294"/>
        </pc:sldMkLst>
      </pc:sldChg>
      <pc:sldChg chg="add del">
        <pc:chgData name="Kanal, Sameer" userId="24eadc89-10f1-4b66-93ac-2a47f303367a" providerId="ADAL" clId="{12EE1840-B9B0-48D7-8DBC-48EED8A033AF}" dt="2023-06-28T06:50:42.325" v="6" actId="47"/>
        <pc:sldMkLst>
          <pc:docMk/>
          <pc:sldMk cId="1481112065" sldId="295"/>
        </pc:sldMkLst>
      </pc:sldChg>
      <pc:sldChg chg="add del">
        <pc:chgData name="Kanal, Sameer" userId="24eadc89-10f1-4b66-93ac-2a47f303367a" providerId="ADAL" clId="{12EE1840-B9B0-48D7-8DBC-48EED8A033AF}" dt="2023-06-28T06:50:42.850" v="7" actId="47"/>
        <pc:sldMkLst>
          <pc:docMk/>
          <pc:sldMk cId="3073535124" sldId="296"/>
        </pc:sldMkLst>
      </pc:sldChg>
      <pc:sldChg chg="modSp add mod ord">
        <pc:chgData name="Kanal, Sameer" userId="24eadc89-10f1-4b66-93ac-2a47f303367a" providerId="ADAL" clId="{12EE1840-B9B0-48D7-8DBC-48EED8A033AF}" dt="2023-06-28T07:03:14.033" v="145"/>
        <pc:sldMkLst>
          <pc:docMk/>
          <pc:sldMk cId="2516864296" sldId="638"/>
        </pc:sldMkLst>
        <pc:graphicFrameChg chg="mod modGraphic">
          <ac:chgData name="Kanal, Sameer" userId="24eadc89-10f1-4b66-93ac-2a47f303367a" providerId="ADAL" clId="{12EE1840-B9B0-48D7-8DBC-48EED8A033AF}" dt="2023-06-28T07:02:49.315" v="139" actId="115"/>
          <ac:graphicFrameMkLst>
            <pc:docMk/>
            <pc:sldMk cId="2516864296" sldId="638"/>
            <ac:graphicFrameMk id="4" creationId="{6A401111-9E8A-411C-847F-859762078124}"/>
          </ac:graphicFrameMkLst>
        </pc:graphicFrameChg>
        <pc:graphicFrameChg chg="mod modGraphic">
          <ac:chgData name="Kanal, Sameer" userId="24eadc89-10f1-4b66-93ac-2a47f303367a" providerId="ADAL" clId="{12EE1840-B9B0-48D7-8DBC-48EED8A033AF}" dt="2023-06-28T07:02:53.543" v="143" actId="115"/>
          <ac:graphicFrameMkLst>
            <pc:docMk/>
            <pc:sldMk cId="2516864296" sldId="638"/>
            <ac:graphicFrameMk id="63" creationId="{D8458800-5A5A-4F25-A0BC-C7CD336BF3C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portland.gov/police-accountability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portlandpaccomment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092" y="4434840"/>
            <a:ext cx="9991720" cy="1122202"/>
          </a:xfrm>
        </p:spPr>
        <p:txBody>
          <a:bodyPr/>
          <a:lstStyle/>
          <a:p>
            <a:pPr algn="r"/>
            <a:r>
              <a:rPr lang="en-US" dirty="0"/>
              <a:t>City of Portland</a:t>
            </a:r>
            <a:br>
              <a:rPr lang="en-US" dirty="0"/>
            </a:br>
            <a:r>
              <a:rPr lang="en-US" dirty="0"/>
              <a:t>Police Accountability Commission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2675" y="5586890"/>
            <a:ext cx="6345136" cy="83594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Member Replacement</a:t>
            </a:r>
            <a:br>
              <a:rPr lang="en-US" dirty="0"/>
            </a:br>
            <a:r>
              <a:rPr lang="en-US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9A0A-D476-482A-988E-3EED81DCF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1533" y="453675"/>
            <a:ext cx="8406809" cy="1079290"/>
          </a:xfrm>
        </p:spPr>
        <p:txBody>
          <a:bodyPr/>
          <a:lstStyle/>
          <a:p>
            <a:pPr algn="ctr"/>
            <a:r>
              <a:rPr lang="en-US" sz="3000" dirty="0"/>
              <a:t>How to join a Meeting or event of the</a:t>
            </a:r>
            <a:br>
              <a:rPr lang="en-US" sz="3000" dirty="0"/>
            </a:br>
            <a:r>
              <a:rPr lang="en-US" sz="3000" dirty="0"/>
              <a:t>Police Accountability Commission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A0AE6-7CC5-4941-92AC-C1F7AE4F6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1534" y="2269475"/>
            <a:ext cx="8406809" cy="4086876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altLang="en-US" sz="2400" dirty="0">
                <a:latin typeface="+mj-lt"/>
              </a:rPr>
              <a:t>Go to the Police Accountability Commission website:</a:t>
            </a:r>
            <a:br>
              <a:rPr lang="en-US" altLang="en-US" sz="2400" dirty="0">
                <a:latin typeface="+mj-lt"/>
              </a:rPr>
            </a:br>
            <a:r>
              <a:rPr lang="en-US" altLang="en-US" sz="2400" dirty="0">
                <a:latin typeface="+mj-lt"/>
                <a:hlinkClick r:id="rId2"/>
              </a:rPr>
              <a:t>portland.gov/police-accountability</a:t>
            </a:r>
            <a:endParaRPr lang="en-US" altLang="en-US" sz="2400" dirty="0">
              <a:latin typeface="+mj-lt"/>
            </a:endParaRPr>
          </a:p>
          <a:p>
            <a:pPr marL="342900" indent="-342900" algn="ctr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altLang="en-US" sz="2400" dirty="0">
                <a:latin typeface="+mj-lt"/>
              </a:rPr>
              <a:t>Go to “Events” and pick the public meeting or community engagement event you’d like to be a part of.</a:t>
            </a:r>
          </a:p>
          <a:p>
            <a:pPr marL="342900" indent="-342900" algn="ctr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altLang="en-US" sz="2400" dirty="0">
                <a:latin typeface="+mj-lt"/>
              </a:rPr>
              <a:t>Click the Zoom link (or use Zoom call-in information) to join the PAC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2FC0B-C9A9-4E7A-87A3-5DDF8069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0">
            <a:extLst>
              <a:ext uri="{FF2B5EF4-FFF2-40B4-BE49-F238E27FC236}">
                <a16:creationId xmlns:a16="http://schemas.microsoft.com/office/drawing/2014/main" id="{07487F68-8B1C-40F5-B889-1EE12DEC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90"/>
            <a:ext cx="10515600" cy="1006009"/>
          </a:xfrm>
        </p:spPr>
        <p:txBody>
          <a:bodyPr>
            <a:normAutofit/>
          </a:bodyPr>
          <a:lstStyle/>
          <a:p>
            <a:r>
              <a:rPr lang="en-US" sz="2800" dirty="0"/>
              <a:t>Police Accountability Commission</a:t>
            </a:r>
            <a:br>
              <a:rPr lang="en-US" sz="2800" dirty="0"/>
            </a:br>
            <a:r>
              <a:rPr lang="en-US" sz="2800" dirty="0"/>
              <a:t>Upcoming Meetings and Events</a:t>
            </a:r>
          </a:p>
        </p:txBody>
      </p:sp>
      <p:graphicFrame>
        <p:nvGraphicFramePr>
          <p:cNvPr id="63" name="Table 63">
            <a:extLst>
              <a:ext uri="{FF2B5EF4-FFF2-40B4-BE49-F238E27FC236}">
                <a16:creationId xmlns:a16="http://schemas.microsoft.com/office/drawing/2014/main" id="{D8458800-5A5A-4F25-A0BC-C7CD336BF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24346"/>
              </p:ext>
            </p:extLst>
          </p:nvPr>
        </p:nvGraphicFramePr>
        <p:xfrm>
          <a:off x="402671" y="1753308"/>
          <a:ext cx="5553512" cy="44467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83142">
                  <a:extLst>
                    <a:ext uri="{9D8B030D-6E8A-4147-A177-3AD203B41FA5}">
                      <a16:colId xmlns:a16="http://schemas.microsoft.com/office/drawing/2014/main" val="4209790876"/>
                    </a:ext>
                  </a:extLst>
                </a:gridCol>
                <a:gridCol w="3070370">
                  <a:extLst>
                    <a:ext uri="{9D8B030D-6E8A-4147-A177-3AD203B41FA5}">
                      <a16:colId xmlns:a16="http://schemas.microsoft.com/office/drawing/2014/main" val="4195801097"/>
                    </a:ext>
                  </a:extLst>
                </a:gridCol>
              </a:tblGrid>
              <a:tr h="4845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Day, Date, 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Public Meeting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123869"/>
                  </a:ext>
                </a:extLst>
              </a:tr>
              <a:tr h="1320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/>
                        <a:t>Thursday, June 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/>
                        <a:t>6:30-9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Police Accountability Commission</a:t>
                      </a:r>
                      <a:r>
                        <a:rPr lang="en-US" sz="1800" b="0" dirty="0"/>
                        <a:t> Meeting</a:t>
                      </a:r>
                      <a:br>
                        <a:rPr lang="en-US" sz="1800" b="0" dirty="0"/>
                      </a:br>
                      <a:r>
                        <a:rPr lang="en-US" sz="1800" b="0" dirty="0"/>
                        <a:t>(Zoom)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890704"/>
                  </a:ext>
                </a:extLst>
              </a:tr>
              <a:tr h="1320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/>
                        <a:t>Monday, July 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/>
                        <a:t>6:30-9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Police Accountability Commission</a:t>
                      </a:r>
                      <a:r>
                        <a:rPr lang="en-US" sz="1800" b="0" dirty="0"/>
                        <a:t> Meeting</a:t>
                      </a:r>
                      <a:br>
                        <a:rPr lang="en-US" sz="1800" b="0" dirty="0"/>
                      </a:br>
                      <a:r>
                        <a:rPr lang="en-US" sz="1800" b="0" dirty="0"/>
                        <a:t>(Zoom)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009680"/>
                  </a:ext>
                </a:extLst>
              </a:tr>
              <a:tr h="1320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/>
                        <a:t>Thursday, July 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/>
                        <a:t>6:30-9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Police Accountability Commission</a:t>
                      </a:r>
                      <a:r>
                        <a:rPr lang="en-US" sz="1800" b="0" dirty="0"/>
                        <a:t> Meeting</a:t>
                      </a:r>
                      <a:br>
                        <a:rPr lang="en-US" sz="1800" b="0" dirty="0"/>
                      </a:br>
                      <a:r>
                        <a:rPr lang="en-US" sz="1800" b="0" dirty="0"/>
                        <a:t>(Zoom)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412422"/>
                  </a:ext>
                </a:extLst>
              </a:tr>
            </a:tbl>
          </a:graphicData>
        </a:graphic>
      </p:graphicFrame>
      <p:graphicFrame>
        <p:nvGraphicFramePr>
          <p:cNvPr id="4" name="Table 63">
            <a:extLst>
              <a:ext uri="{FF2B5EF4-FFF2-40B4-BE49-F238E27FC236}">
                <a16:creationId xmlns:a16="http://schemas.microsoft.com/office/drawing/2014/main" id="{6A401111-9E8A-411C-847F-859762078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93702"/>
              </p:ext>
            </p:extLst>
          </p:nvPr>
        </p:nvGraphicFramePr>
        <p:xfrm>
          <a:off x="6235819" y="1753307"/>
          <a:ext cx="5553512" cy="44466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5409">
                  <a:extLst>
                    <a:ext uri="{9D8B030D-6E8A-4147-A177-3AD203B41FA5}">
                      <a16:colId xmlns:a16="http://schemas.microsoft.com/office/drawing/2014/main" val="4209790876"/>
                    </a:ext>
                  </a:extLst>
                </a:gridCol>
                <a:gridCol w="3028103">
                  <a:extLst>
                    <a:ext uri="{9D8B030D-6E8A-4147-A177-3AD203B41FA5}">
                      <a16:colId xmlns:a16="http://schemas.microsoft.com/office/drawing/2014/main" val="4195801097"/>
                    </a:ext>
                  </a:extLst>
                </a:gridCol>
              </a:tblGrid>
              <a:tr h="6701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Day, Date, 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Information Session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123869"/>
                  </a:ext>
                </a:extLst>
              </a:tr>
              <a:tr h="1888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/>
                        <a:t>Tuesday, July 11</a:t>
                      </a:r>
                      <a:br>
                        <a:rPr lang="en-US" sz="1800" b="0" u="none" dirty="0"/>
                      </a:br>
                      <a:r>
                        <a:rPr lang="en-US" sz="1800" b="0" u="none" dirty="0"/>
                        <a:t>6-8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PAC Community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Information Session</a:t>
                      </a:r>
                      <a:br>
                        <a:rPr lang="en-US" sz="1800" b="1" dirty="0"/>
                      </a:br>
                      <a:r>
                        <a:rPr lang="en-US" sz="1800" b="0" dirty="0"/>
                        <a:t>(In-Person; Location TBD)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541872"/>
                  </a:ext>
                </a:extLst>
              </a:tr>
              <a:tr h="1888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/>
                        <a:t>Wednesday, July 26</a:t>
                      </a:r>
                      <a:br>
                        <a:rPr lang="en-US" sz="1800" b="0" u="none" dirty="0"/>
                      </a:br>
                      <a:r>
                        <a:rPr lang="en-US" sz="1800" b="0" u="none" dirty="0"/>
                        <a:t>6-8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PAC Community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Information Session</a:t>
                      </a:r>
                      <a:br>
                        <a:rPr lang="en-US" sz="1800" b="1" dirty="0"/>
                      </a:br>
                      <a:r>
                        <a:rPr lang="en-US" sz="1800" b="0" dirty="0"/>
                        <a:t>(In-Person; Location TBD)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528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86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36D558-74F6-4DE2-A510-66CFDB6835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/>
            <a:fld id="{B5CEABB6-07DC-46E8-9B57-56EC44A396E5}" type="slidenum">
              <a:rPr lang="en-US" sz="1400" smtClean="0"/>
              <a:pPr algn="l"/>
              <a:t>4</a:t>
            </a:fld>
            <a:endParaRPr lang="en-US" sz="140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BD5B37-AAC7-45F1-9CF7-7BA8D0806826}"/>
              </a:ext>
            </a:extLst>
          </p:cNvPr>
          <p:cNvSpPr txBox="1">
            <a:spLocks/>
          </p:cNvSpPr>
          <p:nvPr/>
        </p:nvSpPr>
        <p:spPr>
          <a:xfrm>
            <a:off x="6096000" y="981511"/>
            <a:ext cx="5433204" cy="265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u="none" strike="noStrike" spc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7A23A4-6612-4887-9D6E-B50588C5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99" y="5238700"/>
            <a:ext cx="2378673" cy="90491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 Public Comment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F79AB-1BCA-43EC-9EAE-B7B6433B6DA6}"/>
              </a:ext>
            </a:extLst>
          </p:cNvPr>
          <p:cNvSpPr txBox="1"/>
          <p:nvPr/>
        </p:nvSpPr>
        <p:spPr>
          <a:xfrm>
            <a:off x="3048886" y="629602"/>
            <a:ext cx="885301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Police Accountability Commission now accepts</a:t>
            </a:r>
            <a:br>
              <a:rPr lang="en-US" dirty="0"/>
            </a:br>
            <a:r>
              <a:rPr lang="en-US" dirty="0"/>
              <a:t>Advance Public Comment in </a:t>
            </a:r>
            <a:r>
              <a:rPr lang="en-US" u="sng" dirty="0"/>
              <a:t>three</a:t>
            </a:r>
            <a:r>
              <a:rPr lang="en-US" dirty="0"/>
              <a:t> ways: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Online Webform</a:t>
            </a:r>
            <a:r>
              <a:rPr lang="en-US" dirty="0"/>
              <a:t>: Community members can send public comment to the Police Accountability Commission and/or specific sub-committees at </a:t>
            </a:r>
            <a:r>
              <a:rPr lang="en-US" b="1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https://tinyurl.com/portlandpaccomment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Voicemail</a:t>
            </a:r>
            <a:r>
              <a:rPr lang="en-US" dirty="0"/>
              <a:t>: Community members can leave a voicemail at </a:t>
            </a:r>
            <a:r>
              <a:rPr lang="en-US" b="1" dirty="0">
                <a:solidFill>
                  <a:srgbClr val="7030A0"/>
                </a:solidFill>
              </a:rPr>
              <a:t>503-823-3346</a:t>
            </a:r>
            <a:r>
              <a:rPr lang="en-US" dirty="0"/>
              <a:t>, which will be transcribed (and if necessary translated) before circulation to PAC members.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Postal Mail</a:t>
            </a:r>
            <a:r>
              <a:rPr lang="en-US" dirty="0"/>
              <a:t>: Mail sent to the new PO Box will be transcribed and, if necessary, translated: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Police Accountability Commission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City of Portland, Community Safety Division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PO Box 9065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Portland OR 97207</a:t>
            </a:r>
          </a:p>
          <a:p>
            <a:endParaRPr lang="en-US" dirty="0"/>
          </a:p>
          <a:p>
            <a:r>
              <a:rPr lang="en-US" dirty="0"/>
              <a:t>Public comment received by Tuesday at 8:00 AM is circulated in advance of the Thursday PAC meetings. Public comment received by Friday at 8:00 AM is circulated in advance of the following Monday’s PAC meetings.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18855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light pitch_tm56180624_Win32_LW_SL_v3" id="{5A4404DB-4ECC-4373-8C35-B428B8CCB737}" vid="{DB02F28E-0C23-47F0-A348-62748A79E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7B18F-50BC-4F30-8373-93489E845F83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"/>
    <ds:schemaRef ds:uri="16c05727-aa75-4e4a-9b5f-8a80a1165891"/>
    <ds:schemaRef ds:uri="http://schemas.microsoft.com/office/2006/documentManagement/types"/>
    <ds:schemaRef ds:uri="230e9df3-be65-4c73-a93b-d1236ebd677e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light sales pitch</Template>
  <TotalTime>17280</TotalTime>
  <Words>330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Tenorite</vt:lpstr>
      <vt:lpstr>Monoline</vt:lpstr>
      <vt:lpstr>City of Portland Police Accountability Commission</vt:lpstr>
      <vt:lpstr>How to join a Meeting or event of the Police Accountability Commission</vt:lpstr>
      <vt:lpstr>Police Accountability Commission Upcoming Meetings and Events</vt:lpstr>
      <vt:lpstr>Advance Public Comment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Portland Police Accountability Commission</dc:title>
  <dc:creator>Police Accountability Commission</dc:creator>
  <cp:lastModifiedBy>PAC 06-26 SC: Transition Plan</cp:lastModifiedBy>
  <cp:revision>27</cp:revision>
  <dcterms:created xsi:type="dcterms:W3CDTF">2021-12-13T01:46:16Z</dcterms:created>
  <dcterms:modified xsi:type="dcterms:W3CDTF">2023-06-28T07:03:23Z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