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02" r:id="rId5"/>
    <p:sldId id="500" r:id="rId6"/>
    <p:sldId id="564" r:id="rId7"/>
    <p:sldId id="565" r:id="rId8"/>
    <p:sldId id="496" r:id="rId9"/>
    <p:sldId id="563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DD9FA1-052F-A066-F38E-638EA1F14F83}" name="Brumfield, Liv" initials="BL" userId="S::Liv.Brumfield@portlandoregon.gov::58e0e894-e2d0-4f32-bff8-bcd9559cb9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jas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1C1C1C"/>
    <a:srgbClr val="7FAC00"/>
    <a:srgbClr val="99CC00"/>
    <a:srgbClr val="85B400"/>
    <a:srgbClr val="DDFF7D"/>
    <a:srgbClr val="608200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9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mfield, Liv" userId="58e0e894-e2d0-4f32-bff8-bcd9559cb93c" providerId="ADAL" clId="{11655E48-4F6D-49CC-9F6D-1B499953F486}"/>
    <pc:docChg chg="custSel addSld delSld modSld sldOrd">
      <pc:chgData name="Brumfield, Liv" userId="58e0e894-e2d0-4f32-bff8-bcd9559cb93c" providerId="ADAL" clId="{11655E48-4F6D-49CC-9F6D-1B499953F486}" dt="2023-04-17T21:44:07.604" v="3218" actId="20577"/>
      <pc:docMkLst>
        <pc:docMk/>
      </pc:docMkLst>
      <pc:sldChg chg="delSp modSp del mod">
        <pc:chgData name="Brumfield, Liv" userId="58e0e894-e2d0-4f32-bff8-bcd9559cb93c" providerId="ADAL" clId="{11655E48-4F6D-49CC-9F6D-1B499953F486}" dt="2023-04-13T17:19:55.211" v="272" actId="2696"/>
        <pc:sldMkLst>
          <pc:docMk/>
          <pc:sldMk cId="0" sldId="256"/>
        </pc:sldMkLst>
        <pc:spChg chg="mod">
          <ac:chgData name="Brumfield, Liv" userId="58e0e894-e2d0-4f32-bff8-bcd9559cb93c" providerId="ADAL" clId="{11655E48-4F6D-49CC-9F6D-1B499953F486}" dt="2023-04-13T17:18:07.746" v="139" actId="20577"/>
          <ac:spMkLst>
            <pc:docMk/>
            <pc:sldMk cId="0" sldId="256"/>
            <ac:spMk id="3" creationId="{F9234989-9F93-46DD-8E97-2868096B1560}"/>
          </ac:spMkLst>
        </pc:spChg>
        <pc:picChg chg="del">
          <ac:chgData name="Brumfield, Liv" userId="58e0e894-e2d0-4f32-bff8-bcd9559cb93c" providerId="ADAL" clId="{11655E48-4F6D-49CC-9F6D-1B499953F486}" dt="2023-04-13T17:18:13.071" v="140" actId="478"/>
          <ac:picMkLst>
            <pc:docMk/>
            <pc:sldMk cId="0" sldId="256"/>
            <ac:picMk id="4104" creationId="{A84DFFD8-44CD-44AC-9F04-997A2B61A18B}"/>
          </ac:picMkLst>
        </pc:picChg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704748392" sldId="261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602447675" sldId="263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861007997" sldId="266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4092295098" sldId="269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893808543" sldId="271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663286579" sldId="272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872303489" sldId="273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212886906" sldId="274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658222525" sldId="275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4265194490" sldId="276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163540276" sldId="277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551715916" sldId="278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102576416" sldId="279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067234307" sldId="280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365295400" sldId="281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863006089" sldId="282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330689905" sldId="283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380577424" sldId="284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021932526" sldId="285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247550782" sldId="286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596577640" sldId="287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390298644" sldId="288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791129535" sldId="289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797230045" sldId="290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876306166" sldId="291"/>
        </pc:sldMkLst>
      </pc:sldChg>
      <pc:sldChg chg="delSp modSp mod ord">
        <pc:chgData name="Brumfield, Liv" userId="58e0e894-e2d0-4f32-bff8-bcd9559cb93c" providerId="ADAL" clId="{11655E48-4F6D-49CC-9F6D-1B499953F486}" dt="2023-04-17T21:44:07.604" v="3218" actId="20577"/>
        <pc:sldMkLst>
          <pc:docMk/>
          <pc:sldMk cId="0" sldId="496"/>
        </pc:sldMkLst>
        <pc:spChg chg="mod">
          <ac:chgData name="Brumfield, Liv" userId="58e0e894-e2d0-4f32-bff8-bcd9559cb93c" providerId="ADAL" clId="{11655E48-4F6D-49CC-9F6D-1B499953F486}" dt="2023-04-13T18:22:53.376" v="1906" actId="20577"/>
          <ac:spMkLst>
            <pc:docMk/>
            <pc:sldMk cId="0" sldId="496"/>
            <ac:spMk id="5" creationId="{8E3C91B8-F2A9-4554-A9AF-8C958C4A2196}"/>
          </ac:spMkLst>
        </pc:spChg>
        <pc:spChg chg="mod">
          <ac:chgData name="Brumfield, Liv" userId="58e0e894-e2d0-4f32-bff8-bcd9559cb93c" providerId="ADAL" clId="{11655E48-4F6D-49CC-9F6D-1B499953F486}" dt="2023-04-17T21:44:07.604" v="3218" actId="20577"/>
          <ac:spMkLst>
            <pc:docMk/>
            <pc:sldMk cId="0" sldId="496"/>
            <ac:spMk id="9218" creationId="{D8C5680B-726B-436B-9FE3-03988734994F}"/>
          </ac:spMkLst>
        </pc:spChg>
        <pc:picChg chg="del">
          <ac:chgData name="Brumfield, Liv" userId="58e0e894-e2d0-4f32-bff8-bcd9559cb93c" providerId="ADAL" clId="{11655E48-4F6D-49CC-9F6D-1B499953F486}" dt="2023-04-13T18:18:25.862" v="1449" actId="478"/>
          <ac:picMkLst>
            <pc:docMk/>
            <pc:sldMk cId="0" sldId="496"/>
            <ac:picMk id="8195" creationId="{A1B63429-A88E-4E2E-9D88-191628E106CE}"/>
          </ac:picMkLst>
        </pc:picChg>
      </pc:sldChg>
      <pc:sldChg chg="addSp delSp modSp mod ord">
        <pc:chgData name="Brumfield, Liv" userId="58e0e894-e2d0-4f32-bff8-bcd9559cb93c" providerId="ADAL" clId="{11655E48-4F6D-49CC-9F6D-1B499953F486}" dt="2023-04-17T21:43:21.166" v="3211" actId="14100"/>
        <pc:sldMkLst>
          <pc:docMk/>
          <pc:sldMk cId="0" sldId="500"/>
        </pc:sldMkLst>
        <pc:spChg chg="mod">
          <ac:chgData name="Brumfield, Liv" userId="58e0e894-e2d0-4f32-bff8-bcd9559cb93c" providerId="ADAL" clId="{11655E48-4F6D-49CC-9F6D-1B499953F486}" dt="2023-04-13T17:51:50.813" v="359" actId="20577"/>
          <ac:spMkLst>
            <pc:docMk/>
            <pc:sldMk cId="0" sldId="500"/>
            <ac:spMk id="2" creationId="{F6FA7A90-6A0D-4C26-9F86-48BEC3174427}"/>
          </ac:spMkLst>
        </pc:spChg>
        <pc:spChg chg="add mod">
          <ac:chgData name="Brumfield, Liv" userId="58e0e894-e2d0-4f32-bff8-bcd9559cb93c" providerId="ADAL" clId="{11655E48-4F6D-49CC-9F6D-1B499953F486}" dt="2023-04-17T21:43:21.166" v="3211" actId="14100"/>
          <ac:spMkLst>
            <pc:docMk/>
            <pc:sldMk cId="0" sldId="500"/>
            <ac:spMk id="3" creationId="{11D1254B-5872-3C88-6639-7043071349A0}"/>
          </ac:spMkLst>
        </pc:spChg>
        <pc:spChg chg="del">
          <ac:chgData name="Brumfield, Liv" userId="58e0e894-e2d0-4f32-bff8-bcd9559cb93c" providerId="ADAL" clId="{11655E48-4F6D-49CC-9F6D-1B499953F486}" dt="2023-04-13T17:51:14.295" v="340" actId="478"/>
          <ac:spMkLst>
            <pc:docMk/>
            <pc:sldMk cId="0" sldId="500"/>
            <ac:spMk id="11" creationId="{4FD06374-95A8-42BC-9186-D61421A828A4}"/>
          </ac:spMkLst>
        </pc:spChg>
        <pc:picChg chg="del">
          <ac:chgData name="Brumfield, Liv" userId="58e0e894-e2d0-4f32-bff8-bcd9559cb93c" providerId="ADAL" clId="{11655E48-4F6D-49CC-9F6D-1B499953F486}" dt="2023-04-13T17:51:12.181" v="337" actId="478"/>
          <ac:picMkLst>
            <pc:docMk/>
            <pc:sldMk cId="0" sldId="500"/>
            <ac:picMk id="6146" creationId="{08D99C08-FF0D-4797-84DA-86CF3F82FF87}"/>
          </ac:picMkLst>
        </pc:picChg>
        <pc:picChg chg="del">
          <ac:chgData name="Brumfield, Liv" userId="58e0e894-e2d0-4f32-bff8-bcd9559cb93c" providerId="ADAL" clId="{11655E48-4F6D-49CC-9F6D-1B499953F486}" dt="2023-04-13T17:51:13.772" v="339" actId="478"/>
          <ac:picMkLst>
            <pc:docMk/>
            <pc:sldMk cId="0" sldId="500"/>
            <ac:picMk id="6147" creationId="{23418A3D-21A0-4404-9867-C1B08C3F27BD}"/>
          </ac:picMkLst>
        </pc:picChg>
        <pc:picChg chg="del">
          <ac:chgData name="Brumfield, Liv" userId="58e0e894-e2d0-4f32-bff8-bcd9559cb93c" providerId="ADAL" clId="{11655E48-4F6D-49CC-9F6D-1B499953F486}" dt="2023-04-13T17:51:12.808" v="338" actId="478"/>
          <ac:picMkLst>
            <pc:docMk/>
            <pc:sldMk cId="0" sldId="500"/>
            <ac:picMk id="6148" creationId="{460CBEA2-A438-4795-8B32-38F9792BDEC0}"/>
          </ac:picMkLst>
        </pc:picChg>
        <pc:picChg chg="del">
          <ac:chgData name="Brumfield, Liv" userId="58e0e894-e2d0-4f32-bff8-bcd9559cb93c" providerId="ADAL" clId="{11655E48-4F6D-49CC-9F6D-1B499953F486}" dt="2023-04-13T17:51:15.397" v="341" actId="478"/>
          <ac:picMkLst>
            <pc:docMk/>
            <pc:sldMk cId="0" sldId="500"/>
            <ac:picMk id="6149" creationId="{E2F9B185-E4B4-4599-89A5-F8AD50BF4743}"/>
          </ac:picMkLst>
        </pc:picChg>
      </pc:sldChg>
      <pc:sldChg chg="del ord">
        <pc:chgData name="Brumfield, Liv" userId="58e0e894-e2d0-4f32-bff8-bcd9559cb93c" providerId="ADAL" clId="{11655E48-4F6D-49CC-9F6D-1B499953F486}" dt="2023-04-13T18:19:04.951" v="1574" actId="47"/>
        <pc:sldMkLst>
          <pc:docMk/>
          <pc:sldMk cId="0" sldId="501"/>
        </pc:sldMkLst>
      </pc:sldChg>
      <pc:sldChg chg="addSp delSp modSp mod delCm">
        <pc:chgData name="Brumfield, Liv" userId="58e0e894-e2d0-4f32-bff8-bcd9559cb93c" providerId="ADAL" clId="{11655E48-4F6D-49CC-9F6D-1B499953F486}" dt="2023-04-13T18:28:09.946" v="1921" actId="20577"/>
        <pc:sldMkLst>
          <pc:docMk/>
          <pc:sldMk cId="0" sldId="502"/>
        </pc:sldMkLst>
        <pc:spChg chg="add del mod">
          <ac:chgData name="Brumfield, Liv" userId="58e0e894-e2d0-4f32-bff8-bcd9559cb93c" providerId="ADAL" clId="{11655E48-4F6D-49CC-9F6D-1B499953F486}" dt="2023-04-13T17:19:11.558" v="264" actId="478"/>
          <ac:spMkLst>
            <pc:docMk/>
            <pc:sldMk cId="0" sldId="502"/>
            <ac:spMk id="2" creationId="{BB10C449-703B-8A54-1E7F-026C836DD3BA}"/>
          </ac:spMkLst>
        </pc:spChg>
        <pc:spChg chg="mod">
          <ac:chgData name="Brumfield, Liv" userId="58e0e894-e2d0-4f32-bff8-bcd9559cb93c" providerId="ADAL" clId="{11655E48-4F6D-49CC-9F6D-1B499953F486}" dt="2023-04-13T18:28:09.946" v="1921" actId="20577"/>
          <ac:spMkLst>
            <pc:docMk/>
            <pc:sldMk cId="0" sldId="502"/>
            <ac:spMk id="4104" creationId="{D8CB471D-924B-4B15-B267-EA06A4ED409D}"/>
          </ac:spMkLst>
        </pc:spChg>
        <pc:spChg chg="mod">
          <ac:chgData name="Brumfield, Liv" userId="58e0e894-e2d0-4f32-bff8-bcd9559cb93c" providerId="ADAL" clId="{11655E48-4F6D-49CC-9F6D-1B499953F486}" dt="2023-04-13T18:11:32.123" v="1012" actId="2711"/>
          <ac:spMkLst>
            <pc:docMk/>
            <pc:sldMk cId="0" sldId="502"/>
            <ac:spMk id="4106" creationId="{BB2DC7A7-EE4D-407B-87DE-7F75338D120F}"/>
          </ac:spMkLst>
        </pc:spChg>
        <pc:spChg chg="mod">
          <ac:chgData name="Brumfield, Liv" userId="58e0e894-e2d0-4f32-bff8-bcd9559cb93c" providerId="ADAL" clId="{11655E48-4F6D-49CC-9F6D-1B499953F486}" dt="2023-04-13T18:11:25.874" v="1011" actId="2711"/>
          <ac:spMkLst>
            <pc:docMk/>
            <pc:sldMk cId="0" sldId="502"/>
            <ac:spMk id="4107" creationId="{BCA0A8C3-0E4C-45E1-B74A-7282690810B8}"/>
          </ac:spMkLst>
        </pc:spChg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0" sldId="520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0" sldId="554"/>
        </pc:sldMkLst>
      </pc:sldChg>
      <pc:sldChg chg="modSp mod">
        <pc:chgData name="Brumfield, Liv" userId="58e0e894-e2d0-4f32-bff8-bcd9559cb93c" providerId="ADAL" clId="{11655E48-4F6D-49CC-9F6D-1B499953F486}" dt="2023-04-13T18:32:32.962" v="2259" actId="20577"/>
        <pc:sldMkLst>
          <pc:docMk/>
          <pc:sldMk cId="0" sldId="563"/>
        </pc:sldMkLst>
        <pc:spChg chg="mod">
          <ac:chgData name="Brumfield, Liv" userId="58e0e894-e2d0-4f32-bff8-bcd9559cb93c" providerId="ADAL" clId="{11655E48-4F6D-49CC-9F6D-1B499953F486}" dt="2023-04-13T18:32:32.962" v="2259" actId="20577"/>
          <ac:spMkLst>
            <pc:docMk/>
            <pc:sldMk cId="0" sldId="563"/>
            <ac:spMk id="2" creationId="{D13D9236-7813-460B-B51F-B51ED755D5B2}"/>
          </ac:spMkLst>
        </pc:spChg>
        <pc:picChg chg="mod">
          <ac:chgData name="Brumfield, Liv" userId="58e0e894-e2d0-4f32-bff8-bcd9559cb93c" providerId="ADAL" clId="{11655E48-4F6D-49CC-9F6D-1B499953F486}" dt="2023-04-13T18:32:19.059" v="2257" actId="14100"/>
          <ac:picMkLst>
            <pc:docMk/>
            <pc:sldMk cId="0" sldId="563"/>
            <ac:picMk id="24579" creationId="{EDA59EB0-A2C5-4CB1-9A8C-232F5A61B1AA}"/>
          </ac:picMkLst>
        </pc:picChg>
      </pc:sldChg>
      <pc:sldChg chg="addSp delSp modSp add mod">
        <pc:chgData name="Brumfield, Liv" userId="58e0e894-e2d0-4f32-bff8-bcd9559cb93c" providerId="ADAL" clId="{11655E48-4F6D-49CC-9F6D-1B499953F486}" dt="2023-04-17T21:43:33.730" v="3214" actId="14100"/>
        <pc:sldMkLst>
          <pc:docMk/>
          <pc:sldMk cId="1908220748" sldId="564"/>
        </pc:sldMkLst>
        <pc:spChg chg="mod">
          <ac:chgData name="Brumfield, Liv" userId="58e0e894-e2d0-4f32-bff8-bcd9559cb93c" providerId="ADAL" clId="{11655E48-4F6D-49CC-9F6D-1B499953F486}" dt="2023-04-13T18:10:06.164" v="993" actId="20577"/>
          <ac:spMkLst>
            <pc:docMk/>
            <pc:sldMk cId="1908220748" sldId="564"/>
            <ac:spMk id="2" creationId="{F6FA7A90-6A0D-4C26-9F86-48BEC3174427}"/>
          </ac:spMkLst>
        </pc:spChg>
        <pc:spChg chg="del mod">
          <ac:chgData name="Brumfield, Liv" userId="58e0e894-e2d0-4f32-bff8-bcd9559cb93c" providerId="ADAL" clId="{11655E48-4F6D-49CC-9F6D-1B499953F486}" dt="2023-04-13T18:06:37.819" v="795"/>
          <ac:spMkLst>
            <pc:docMk/>
            <pc:sldMk cId="1908220748" sldId="564"/>
            <ac:spMk id="3" creationId="{11D1254B-5872-3C88-6639-7043071349A0}"/>
          </ac:spMkLst>
        </pc:spChg>
        <pc:spChg chg="add mod">
          <ac:chgData name="Brumfield, Liv" userId="58e0e894-e2d0-4f32-bff8-bcd9559cb93c" providerId="ADAL" clId="{11655E48-4F6D-49CC-9F6D-1B499953F486}" dt="2023-04-17T21:43:33.730" v="3214" actId="14100"/>
          <ac:spMkLst>
            <pc:docMk/>
            <pc:sldMk cId="1908220748" sldId="564"/>
            <ac:spMk id="4" creationId="{1181C6C7-6188-F7ED-76C9-0132F439F660}"/>
          </ac:spMkLst>
        </pc:spChg>
      </pc:sldChg>
      <pc:sldChg chg="addSp delSp modSp add mod">
        <pc:chgData name="Brumfield, Liv" userId="58e0e894-e2d0-4f32-bff8-bcd9559cb93c" providerId="ADAL" clId="{11655E48-4F6D-49CC-9F6D-1B499953F486}" dt="2023-04-17T21:43:45.932" v="3215" actId="14100"/>
        <pc:sldMkLst>
          <pc:docMk/>
          <pc:sldMk cId="2713321453" sldId="565"/>
        </pc:sldMkLst>
        <pc:spChg chg="mod">
          <ac:chgData name="Brumfield, Liv" userId="58e0e894-e2d0-4f32-bff8-bcd9559cb93c" providerId="ADAL" clId="{11655E48-4F6D-49CC-9F6D-1B499953F486}" dt="2023-04-17T21:42:51.932" v="3209" actId="20577"/>
          <ac:spMkLst>
            <pc:docMk/>
            <pc:sldMk cId="2713321453" sldId="565"/>
            <ac:spMk id="2" creationId="{F6FA7A90-6A0D-4C26-9F86-48BEC3174427}"/>
          </ac:spMkLst>
        </pc:spChg>
        <pc:spChg chg="add mod">
          <ac:chgData name="Brumfield, Liv" userId="58e0e894-e2d0-4f32-bff8-bcd9559cb93c" providerId="ADAL" clId="{11655E48-4F6D-49CC-9F6D-1B499953F486}" dt="2023-04-17T21:43:45.932" v="3215" actId="14100"/>
          <ac:spMkLst>
            <pc:docMk/>
            <pc:sldMk cId="2713321453" sldId="565"/>
            <ac:spMk id="3" creationId="{116F65D7-5DFE-DB14-F259-0E6DCBC9EB5B}"/>
          </ac:spMkLst>
        </pc:spChg>
        <pc:spChg chg="del mod">
          <ac:chgData name="Brumfield, Liv" userId="58e0e894-e2d0-4f32-bff8-bcd9559cb93c" providerId="ADAL" clId="{11655E48-4F6D-49CC-9F6D-1B499953F486}" dt="2023-04-17T17:56:40.583" v="2529"/>
          <ac:spMkLst>
            <pc:docMk/>
            <pc:sldMk cId="2713321453" sldId="565"/>
            <ac:spMk id="4" creationId="{1181C6C7-6188-F7ED-76C9-0132F439F660}"/>
          </ac:spMkLst>
        </pc:spChg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0" sldId="571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0" sldId="572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0" sldId="583"/>
        </pc:sldMkLst>
      </pc:sldChg>
      <pc:sldChg chg="delSp modSp del mod">
        <pc:chgData name="Brumfield, Liv" userId="58e0e894-e2d0-4f32-bff8-bcd9559cb93c" providerId="ADAL" clId="{11655E48-4F6D-49CC-9F6D-1B499953F486}" dt="2023-04-13T17:20:29.838" v="277" actId="47"/>
        <pc:sldMkLst>
          <pc:docMk/>
          <pc:sldMk cId="1378717478" sldId="584"/>
        </pc:sldMkLst>
        <pc:spChg chg="del mod">
          <ac:chgData name="Brumfield, Liv" userId="58e0e894-e2d0-4f32-bff8-bcd9559cb93c" providerId="ADAL" clId="{11655E48-4F6D-49CC-9F6D-1B499953F486}" dt="2023-04-13T17:20:05.224" v="276"/>
          <ac:spMkLst>
            <pc:docMk/>
            <pc:sldMk cId="1378717478" sldId="584"/>
            <ac:spMk id="3" creationId="{29314D49-FDEF-4686-9FF8-C0CAEEBC26EE}"/>
          </ac:spMkLst>
        </pc:spChg>
        <pc:picChg chg="del">
          <ac:chgData name="Brumfield, Liv" userId="58e0e894-e2d0-4f32-bff8-bcd9559cb93c" providerId="ADAL" clId="{11655E48-4F6D-49CC-9F6D-1B499953F486}" dt="2023-04-13T17:20:05.221" v="274" actId="478"/>
          <ac:picMkLst>
            <pc:docMk/>
            <pc:sldMk cId="1378717478" sldId="584"/>
            <ac:picMk id="6" creationId="{26BAC4C0-F5DF-4CF5-AFDA-F081B6B9E2E0}"/>
          </ac:picMkLst>
        </pc:picChg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810498368" sldId="585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384562410" sldId="588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341306177" sldId="589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153947931" sldId="590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321653699" sldId="591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0" sldId="592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395630244" sldId="593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172701643" sldId="594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120634040" sldId="595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966478724" sldId="596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2827916234" sldId="597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979237563" sldId="598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53136341" sldId="600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345615185" sldId="601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1487512679" sldId="603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4168016423" sldId="604"/>
        </pc:sldMkLst>
      </pc:sldChg>
      <pc:sldChg chg="del">
        <pc:chgData name="Brumfield, Liv" userId="58e0e894-e2d0-4f32-bff8-bcd9559cb93c" providerId="ADAL" clId="{11655E48-4F6D-49CC-9F6D-1B499953F486}" dt="2023-04-13T17:20:29.838" v="277" actId="47"/>
        <pc:sldMkLst>
          <pc:docMk/>
          <pc:sldMk cId="3618889846" sldId="605"/>
        </pc:sldMkLst>
      </pc:sldChg>
      <pc:sldMasterChg chg="delSldLayout">
        <pc:chgData name="Brumfield, Liv" userId="58e0e894-e2d0-4f32-bff8-bcd9559cb93c" providerId="ADAL" clId="{11655E48-4F6D-49CC-9F6D-1B499953F486}" dt="2023-04-13T17:20:29.838" v="277" actId="47"/>
        <pc:sldMasterMkLst>
          <pc:docMk/>
          <pc:sldMasterMk cId="0" sldId="2147483648"/>
        </pc:sldMasterMkLst>
        <pc:sldLayoutChg chg="del">
          <pc:chgData name="Brumfield, Liv" userId="58e0e894-e2d0-4f32-bff8-bcd9559cb93c" providerId="ADAL" clId="{11655E48-4F6D-49CC-9F6D-1B499953F486}" dt="2023-04-13T17:20:29.838" v="277" actId="47"/>
          <pc:sldLayoutMkLst>
            <pc:docMk/>
            <pc:sldMasterMk cId="0" sldId="2147483648"/>
            <pc:sldLayoutMk cId="2903594057" sldId="2147483653"/>
          </pc:sldLayoutMkLst>
        </pc:sldLayoutChg>
      </pc:sldMasterChg>
    </pc:docChg>
  </pc:docChgLst>
  <pc:docChgLst>
    <pc:chgData name="Brumfield, Liv" userId="58e0e894-e2d0-4f32-bff8-bcd9559cb93c" providerId="ADAL" clId="{CC611884-090D-448B-A1A8-76665B173E4F}"/>
    <pc:docChg chg="modSld">
      <pc:chgData name="Brumfield, Liv" userId="58e0e894-e2d0-4f32-bff8-bcd9559cb93c" providerId="ADAL" clId="{CC611884-090D-448B-A1A8-76665B173E4F}" dt="2023-05-08T17:33:49.263" v="0" actId="20577"/>
      <pc:docMkLst>
        <pc:docMk/>
      </pc:docMkLst>
      <pc:sldChg chg="modSp mod">
        <pc:chgData name="Brumfield, Liv" userId="58e0e894-e2d0-4f32-bff8-bcd9559cb93c" providerId="ADAL" clId="{CC611884-090D-448B-A1A8-76665B173E4F}" dt="2023-05-08T17:33:49.263" v="0" actId="20577"/>
        <pc:sldMkLst>
          <pc:docMk/>
          <pc:sldMk cId="2713321453" sldId="565"/>
        </pc:sldMkLst>
        <pc:spChg chg="mod">
          <ac:chgData name="Brumfield, Liv" userId="58e0e894-e2d0-4f32-bff8-bcd9559cb93c" providerId="ADAL" clId="{CC611884-090D-448B-A1A8-76665B173E4F}" dt="2023-05-08T17:33:49.263" v="0" actId="20577"/>
          <ac:spMkLst>
            <pc:docMk/>
            <pc:sldMk cId="2713321453" sldId="565"/>
            <ac:spMk id="3" creationId="{116F65D7-5DFE-DB14-F259-0E6DCBC9EB5B}"/>
          </ac:spMkLst>
        </pc:spChg>
      </pc:sldChg>
    </pc:docChg>
  </pc:docChgLst>
  <pc:docChgLst>
    <pc:chgData name="Petersen-Morgan, Kendra" userId="06e5d39e-685d-4961-aaed-af20d21d03e7" providerId="ADAL" clId="{87FA7F1A-B933-4FB2-B760-A2CD936B17C4}"/>
    <pc:docChg chg="modSld">
      <pc:chgData name="Petersen-Morgan, Kendra" userId="06e5d39e-685d-4961-aaed-af20d21d03e7" providerId="ADAL" clId="{87FA7F1A-B933-4FB2-B760-A2CD936B17C4}" dt="2023-05-26T20:13:39.111" v="699" actId="20577"/>
      <pc:docMkLst>
        <pc:docMk/>
      </pc:docMkLst>
      <pc:sldChg chg="modSp mod modNotesTx">
        <pc:chgData name="Petersen-Morgan, Kendra" userId="06e5d39e-685d-4961-aaed-af20d21d03e7" providerId="ADAL" clId="{87FA7F1A-B933-4FB2-B760-A2CD936B17C4}" dt="2023-05-26T20:13:10.929" v="448" actId="20577"/>
        <pc:sldMkLst>
          <pc:docMk/>
          <pc:sldMk cId="0" sldId="502"/>
        </pc:sldMkLst>
        <pc:spChg chg="mod">
          <ac:chgData name="Petersen-Morgan, Kendra" userId="06e5d39e-685d-4961-aaed-af20d21d03e7" providerId="ADAL" clId="{87FA7F1A-B933-4FB2-B760-A2CD936B17C4}" dt="2023-05-26T20:12:00.198" v="5" actId="20577"/>
          <ac:spMkLst>
            <pc:docMk/>
            <pc:sldMk cId="0" sldId="502"/>
            <ac:spMk id="4106" creationId="{BB2DC7A7-EE4D-407B-87DE-7F75338D120F}"/>
          </ac:spMkLst>
        </pc:spChg>
      </pc:sldChg>
      <pc:sldChg chg="modNotesTx">
        <pc:chgData name="Petersen-Morgan, Kendra" userId="06e5d39e-685d-4961-aaed-af20d21d03e7" providerId="ADAL" clId="{87FA7F1A-B933-4FB2-B760-A2CD936B17C4}" dt="2023-05-26T20:13:39.111" v="699" actId="20577"/>
        <pc:sldMkLst>
          <pc:docMk/>
          <pc:sldMk cId="0" sldId="5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563B9D4C-C08C-4D26-9536-6B3319FE8D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34458A16-B8DA-44CD-BBFF-BD9B9CB272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072D3229-D2BC-41C4-B1D2-E3458C5F8F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>
            <a:extLst>
              <a:ext uri="{FF2B5EF4-FFF2-40B4-BE49-F238E27FC236}">
                <a16:creationId xmlns:a16="http://schemas.microsoft.com/office/drawing/2014/main" id="{8391897F-B834-4982-BF46-AE0C5A26B1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7AD67E-6AEF-438A-B647-DC767F205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2B07BAEA-775E-45C4-8216-CC1C8973AA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E2C32BC3-9C35-4F23-8DFD-D608394725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C6B38E-CD0A-48AE-9B8E-F757D6A8EB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30B77E21-B0B9-4BF1-98CF-E0C78EFBAD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BA906B24-2839-4D5C-A278-6915344607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9FB81954-BFAF-4B66-8619-AA3644699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2B0E55-4929-498B-BC42-0384B9DA2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F98B735-A0CD-408D-9D45-33E240A7F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E972593-F6DB-4054-8E39-6CF06A5A2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marL="90475" indent="-90475"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F4D1C01-E320-4A92-B44E-86B115FAA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002171-93E0-4CA2-A673-50060592CCC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8518BBD-0D76-44FC-B1C6-852849CCC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BFCA7B5-1FD6-4A49-AD06-9BA678CAB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C1970E3-B4F9-467F-A254-DACA44187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78F121-399F-4B07-91F4-8D261C9C31D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8518BBD-0D76-44FC-B1C6-852849CCC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BFCA7B5-1FD6-4A49-AD06-9BA678CAB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C1970E3-B4F9-467F-A254-DACA44187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78F121-399F-4B07-91F4-8D261C9C31D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5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8518BBD-0D76-44FC-B1C6-852849CCC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BFCA7B5-1FD6-4A49-AD06-9BA678CAB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C1970E3-B4F9-467F-A254-DACA44187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78F121-399F-4B07-91F4-8D261C9C31D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0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2F0F2B2-1B5F-40EA-A71C-17B8C3FDE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7E5F20E-8C14-4E19-BFDA-E2AD56A03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56A1F31-9557-485B-91E7-DFB7F3CC9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ED28CE-4466-4019-AEAC-E7D8A479CD4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0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9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800600" y="2288771"/>
            <a:ext cx="38862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3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328467"/>
            <a:ext cx="7886700" cy="69002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>
            <a:extLst>
              <a:ext uri="{FF2B5EF4-FFF2-40B4-BE49-F238E27FC236}">
                <a16:creationId xmlns:a16="http://schemas.microsoft.com/office/drawing/2014/main" id="{81C41577-16A1-4406-987E-6FA77C3CE1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7FAC00"/>
          </a:solidFill>
          <a:ln>
            <a:noFill/>
          </a:ln>
          <a:effectLst/>
        </p:spPr>
        <p:txBody>
          <a:bodyPr wrap="non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noFill/>
            </a:endParaRPr>
          </a:p>
        </p:txBody>
      </p:sp>
      <p:pic>
        <p:nvPicPr>
          <p:cNvPr id="1027" name="Picture 4">
            <a:extLst>
              <a:ext uri="{FF2B5EF4-FFF2-40B4-BE49-F238E27FC236}">
                <a16:creationId xmlns:a16="http://schemas.microsoft.com/office/drawing/2014/main" id="{E7CBA082-01F6-47DD-AE7D-A72993F03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51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140B7068-4678-491C-A299-5D6DB81A0C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8800" y="6492875"/>
            <a:ext cx="548640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50" b="1">
                <a:solidFill>
                  <a:schemeClr val="bg1"/>
                </a:solidFill>
                <a:latin typeface="Calibi"/>
              </a:rPr>
              <a:t>PORTLANDPARKS.ORG    </a:t>
            </a:r>
            <a:r>
              <a:rPr lang="en-US" altLang="en-US" sz="1050">
                <a:solidFill>
                  <a:schemeClr val="bg1"/>
                </a:solidFill>
                <a:latin typeface="Calibi"/>
              </a:rPr>
              <a:t>|   Commissioner Dan Ryan   |   Director Adena Long</a:t>
            </a:r>
            <a:endParaRPr lang="en-US" altLang="en-US" sz="2800">
              <a:solidFill>
                <a:schemeClr val="bg1"/>
              </a:solidFill>
              <a:latin typeface="Calibi"/>
            </a:endParaRP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76FE4475-8D97-4CD0-A73F-29D13058BB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42888"/>
            <a:ext cx="27733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661EF8-B480-4D50-9551-A35C80047582}"/>
              </a:ext>
            </a:extLst>
          </p:cNvPr>
          <p:cNvSpPr txBox="1">
            <a:spLocks/>
          </p:cNvSpPr>
          <p:nvPr/>
        </p:nvSpPr>
        <p:spPr>
          <a:xfrm>
            <a:off x="457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D3EEDC-9927-4AA9-8962-4E946B8DEB9C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>
                <a:solidFill>
                  <a:schemeClr val="bg1"/>
                </a:solidFill>
              </a:rPr>
              <a:t>Presenter Name</a:t>
            </a:r>
            <a:r>
              <a:rPr lang="en-US" sz="1400" b="0" i="1" kern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D7C482-2031-47AA-9F3F-B8C7EFFA0DA2}"/>
              </a:ext>
            </a:extLst>
          </p:cNvPr>
          <p:cNvSpPr txBox="1">
            <a:spLocks/>
          </p:cNvSpPr>
          <p:nvPr/>
        </p:nvSpPr>
        <p:spPr>
          <a:xfrm>
            <a:off x="457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52393C-09E3-486B-9F60-5B6C00D6576A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>
                <a:solidFill>
                  <a:schemeClr val="bg1"/>
                </a:solidFill>
              </a:rPr>
              <a:t>Presenter Name</a:t>
            </a:r>
            <a:r>
              <a:rPr lang="en-US" sz="1400" b="0" i="1" kern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D2D3DF-6E7F-4274-A746-B7784B973AEB}"/>
              </a:ext>
            </a:extLst>
          </p:cNvPr>
          <p:cNvSpPr txBox="1">
            <a:spLocks/>
          </p:cNvSpPr>
          <p:nvPr/>
        </p:nvSpPr>
        <p:spPr>
          <a:xfrm>
            <a:off x="457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689702-7008-4691-B071-1B363670A4C8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>
                <a:solidFill>
                  <a:schemeClr val="bg1"/>
                </a:solidFill>
              </a:rPr>
              <a:t>Presenter Name</a:t>
            </a:r>
            <a:r>
              <a:rPr lang="en-US" sz="1400" b="0" i="1" kern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4104" name="Title 1">
            <a:extLst>
              <a:ext uri="{FF2B5EF4-FFF2-40B4-BE49-F238E27FC236}">
                <a16:creationId xmlns:a16="http://schemas.microsoft.com/office/drawing/2014/main" id="{D8CB471D-924B-4B15-B267-EA06A4ED4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1087437"/>
            <a:ext cx="7886700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ordinance: Authorize Portland Parks &amp; Recreation to receive fee in lieu of mitigation funds to implement restoration in natural areas</a:t>
            </a:r>
            <a:b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5" name="Picture 18">
            <a:extLst>
              <a:ext uri="{FF2B5EF4-FFF2-40B4-BE49-F238E27FC236}">
                <a16:creationId xmlns:a16="http://schemas.microsoft.com/office/drawing/2014/main" id="{CC6456D6-726F-4FAF-A137-02334BEAD7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10152"/>
          <a:stretch>
            <a:fillRect/>
          </a:stretch>
        </p:blipFill>
        <p:spPr bwMode="auto">
          <a:xfrm>
            <a:off x="0" y="2900363"/>
            <a:ext cx="91440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">
            <a:extLst>
              <a:ext uri="{FF2B5EF4-FFF2-40B4-BE49-F238E27FC236}">
                <a16:creationId xmlns:a16="http://schemas.microsoft.com/office/drawing/2014/main" id="{BB2DC7A7-EE4D-407B-87DE-7F75338D1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300038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May 31st, 2023</a:t>
            </a:r>
          </a:p>
        </p:txBody>
      </p:sp>
      <p:sp>
        <p:nvSpPr>
          <p:cNvPr id="4107" name="TextBox 1">
            <a:extLst>
              <a:ext uri="{FF2B5EF4-FFF2-40B4-BE49-F238E27FC236}">
                <a16:creationId xmlns:a16="http://schemas.microsoft.com/office/drawing/2014/main" id="{BCA0A8C3-0E4C-45E1-B74A-72826908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277115"/>
            <a:ext cx="752528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Presenter: </a:t>
            </a:r>
          </a:p>
          <a:p>
            <a:pPr>
              <a:defRPr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Kendra Petersen-Morgan, Natural Areas Supervisor, City Nature West</a:t>
            </a:r>
          </a:p>
          <a:p>
            <a:pPr>
              <a:defRPr/>
            </a:pPr>
            <a:endParaRPr lang="en-US" altLang="en-US" sz="1500" dirty="0"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1500" dirty="0"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1500" dirty="0"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A3CCF7D-86B3-46E6-B2DB-BFD395890418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400" b="0" i="1" kern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A7A90-6A0D-4C26-9F86-48BEC317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Current system: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1254B-5872-3C88-6639-7043071349A0}"/>
              </a:ext>
            </a:extLst>
          </p:cNvPr>
          <p:cNvSpPr txBox="1"/>
          <p:nvPr/>
        </p:nvSpPr>
        <p:spPr>
          <a:xfrm>
            <a:off x="457200" y="2129493"/>
            <a:ext cx="73925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Third party proposes a project in Forest Park or other natural area;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 zoning code and necessary permits, mitigation is required for negative resource impacts;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Applicants design and implement mitigation plans;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Portland Parks &amp; Recreation (PP&amp;R) and Bureau of Development Services (BDS) provide extensive technical assistance throughout the process.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A3CCF7D-86B3-46E6-B2DB-BFD395890418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400" b="0" i="1" kern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A7A90-6A0D-4C26-9F86-48BEC317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burdens the City and applicants because: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1C6C7-6188-F7ED-76C9-0132F439F660}"/>
              </a:ext>
            </a:extLst>
          </p:cNvPr>
          <p:cNvSpPr txBox="1"/>
          <p:nvPr/>
        </p:nvSpPr>
        <p:spPr>
          <a:xfrm>
            <a:off x="457200" y="2246049"/>
            <a:ext cx="7575452" cy="324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onsiderable communication and coordination between the parties is required;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offers many opportunities for miscommunication and/or non-compliance;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Applicants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only perform certain types of mitigation; and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Applicants lack the technical expertise to carry out nuanced mitigation work.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2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A3CCF7D-86B3-46E6-B2DB-BFD395890418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400" b="0" i="1" kern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A7A90-6A0D-4C26-9F86-48BEC317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proposed ordinance would: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F65D7-5DFE-DB14-F259-0E6DCBC9EB5B}"/>
              </a:ext>
            </a:extLst>
          </p:cNvPr>
          <p:cNvSpPr txBox="1"/>
          <p:nvPr/>
        </p:nvSpPr>
        <p:spPr>
          <a:xfrm>
            <a:off x="703384" y="2363371"/>
            <a:ext cx="7413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Authorize PP&amp;R to accept mitigation fees from applicants, in lieu of applicants conducting mitigation;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 be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calculated based on existing fees for tree planting and removal under Title 11, the City’s tree code; </a:t>
            </a:r>
            <a:b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PP&amp;R would use the fees to design and implement the mitigation in natural areas, instead of the applicant. </a:t>
            </a:r>
          </a:p>
        </p:txBody>
      </p:sp>
    </p:spTree>
    <p:extLst>
      <p:ext uri="{BB962C8B-B14F-4D97-AF65-F5344CB8AC3E}">
        <p14:creationId xmlns:p14="http://schemas.microsoft.com/office/powerpoint/2010/main" val="271332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>
            <a:extLst>
              <a:ext uri="{FF2B5EF4-FFF2-40B4-BE49-F238E27FC236}">
                <a16:creationId xmlns:a16="http://schemas.microsoft.com/office/drawing/2014/main" id="{D8C5680B-726B-436B-9FE3-03988734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286000"/>
            <a:ext cx="7887811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more efficient approach: PP&amp;R would use applicant funds to design and implement mitigation.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communication and coordination between all parties.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friction and results in more efficient use of City resources.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ecological outcomes on the ground: PP&amp;R has technical expertise to implement appropriate mitigation.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Speeds restoration projects.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Enhances efforts to meet overarching stewardship objectives.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A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E3C91B8-F2A9-4554-A9AF-8C958C4A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Proposed ordinance would help: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0c4c3017-f93f-43a4-a9c8-49124e874b00@namprd09">
            <a:extLst>
              <a:ext uri="{FF2B5EF4-FFF2-40B4-BE49-F238E27FC236}">
                <a16:creationId xmlns:a16="http://schemas.microsoft.com/office/drawing/2014/main" id="{EDA59EB0-A2C5-4CB1-9A8C-232F5A61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88" y="2051809"/>
            <a:ext cx="3078164" cy="38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D9236-7813-460B-B51F-B51ED755D5B2}"/>
              </a:ext>
            </a:extLst>
          </p:cNvPr>
          <p:cNvSpPr txBox="1"/>
          <p:nvPr/>
        </p:nvSpPr>
        <p:spPr>
          <a:xfrm>
            <a:off x="597086" y="1333869"/>
            <a:ext cx="487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discussion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R_PPT_Template_version3.potx" id="{57225DD1-FF4C-4B07-857E-E6E187E3438B}" vid="{B7B452E6-2BF0-4FBE-BAAC-713047983F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64EEFB31DB164EB5C32BEC32538A83" ma:contentTypeVersion="9" ma:contentTypeDescription="Create a new document." ma:contentTypeScope="" ma:versionID="853bfd7180ba214b7653c3fc43289cbc">
  <xsd:schema xmlns:xsd="http://www.w3.org/2001/XMLSchema" xmlns:xs="http://www.w3.org/2001/XMLSchema" xmlns:p="http://schemas.microsoft.com/office/2006/metadata/properties" xmlns:ns2="17a613fa-4b3f-4f83-b5fb-b6af4033e295" xmlns:ns3="2fec55a4-58cd-431e-94b8-79252255c215" targetNamespace="http://schemas.microsoft.com/office/2006/metadata/properties" ma:root="true" ma:fieldsID="cd6ac19a0879052eb9af8e4a1315c3b6" ns2:_="" ns3:_="">
    <xsd:import namespace="17a613fa-4b3f-4f83-b5fb-b6af4033e295"/>
    <xsd:import namespace="2fec55a4-58cd-431e-94b8-79252255c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13fa-4b3f-4f83-b5fb-b6af4033e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c55a4-58cd-431e-94b8-79252255c2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BC018-006B-4D0C-9219-D3B6BF9C5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73A41-DA2C-4D11-A80B-96FE5741E73A}">
  <ds:schemaRefs>
    <ds:schemaRef ds:uri="http://purl.org/dc/terms/"/>
    <ds:schemaRef ds:uri="2fec55a4-58cd-431e-94b8-79252255c21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17a613fa-4b3f-4f83-b5fb-b6af4033e295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83E6AF-750A-4473-9538-AAD6D2988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613fa-4b3f-4f83-b5fb-b6af4033e295"/>
    <ds:schemaRef ds:uri="2fec55a4-58cd-431e-94b8-79252255c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355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Calibi</vt:lpstr>
      <vt:lpstr>Calibri</vt:lpstr>
      <vt:lpstr>Default Design</vt:lpstr>
      <vt:lpstr>Proposed ordinance: Authorize Portland Parks &amp; Recreation to receive fee in lieu of mitigation funds to implement restoration in natural areas  </vt:lpstr>
      <vt:lpstr>Current system:</vt:lpstr>
      <vt:lpstr>This burdens the City and applicants because:</vt:lpstr>
      <vt:lpstr>The proposed ordinance would:</vt:lpstr>
      <vt:lpstr>Proposed ordinance would help:</vt:lpstr>
      <vt:lpstr>PowerPoint Presentation</vt:lpstr>
    </vt:vector>
  </TitlesOfParts>
  <Company>GreenWorks, P.C.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liesll</dc:creator>
  <cp:lastModifiedBy>Petersen-Morgan, Kendra</cp:lastModifiedBy>
  <cp:revision>1</cp:revision>
  <cp:lastPrinted>2013-02-20T04:28:25Z</cp:lastPrinted>
  <dcterms:created xsi:type="dcterms:W3CDTF">2013-02-20T04:27:19Z</dcterms:created>
  <dcterms:modified xsi:type="dcterms:W3CDTF">2023-05-26T20:13:39Z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0x0101002264EEFB31DB164EB5C32BEC32538A83</vt:lpwstr>
  </property>
</Properties>
</file>