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5" r:id="rId5"/>
    <p:sldMasterId id="2147483694" r:id="rId6"/>
  </p:sldMasterIdLst>
  <p:notesMasterIdLst>
    <p:notesMasterId r:id="rId24"/>
  </p:notesMasterIdLst>
  <p:handoutMasterIdLst>
    <p:handoutMasterId r:id="rId25"/>
  </p:handoutMasterIdLst>
  <p:sldIdLst>
    <p:sldId id="264" r:id="rId7"/>
    <p:sldId id="279" r:id="rId8"/>
    <p:sldId id="301" r:id="rId9"/>
    <p:sldId id="300" r:id="rId10"/>
    <p:sldId id="307" r:id="rId11"/>
    <p:sldId id="260" r:id="rId12"/>
    <p:sldId id="286" r:id="rId13"/>
    <p:sldId id="302" r:id="rId14"/>
    <p:sldId id="293" r:id="rId15"/>
    <p:sldId id="276" r:id="rId16"/>
    <p:sldId id="266" r:id="rId17"/>
    <p:sldId id="303" r:id="rId18"/>
    <p:sldId id="305" r:id="rId19"/>
    <p:sldId id="308" r:id="rId20"/>
    <p:sldId id="304" r:id="rId21"/>
    <p:sldId id="294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E6AD"/>
    <a:srgbClr val="75DEFB"/>
    <a:srgbClr val="FEBD55"/>
    <a:srgbClr val="FFC4E6"/>
    <a:srgbClr val="006DB6"/>
    <a:srgbClr val="FDEEC7"/>
    <a:srgbClr val="5E5E5E"/>
    <a:srgbClr val="000000"/>
    <a:srgbClr val="FFFFFF"/>
    <a:srgbClr val="003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91118-DAE3-9763-961C-643CF6173D66}" v="117" dt="2023-05-22T19:39:35.785"/>
    <p1510:client id="{1B224872-7A44-F0C4-68EC-1B4E4E8EC766}" v="13" dt="2023-05-22T17:47:59.931"/>
    <p1510:client id="{1D594159-FF0B-CA73-D088-3F29E8D49438}" v="20" dt="2023-05-22T19:21:04.813"/>
    <p1510:client id="{4351AFF9-F18E-49B4-8F0E-6D1A8B4C8838}" v="3" dt="2023-05-23T00:07:29.594"/>
    <p1510:client id="{8B60BE06-8112-093F-799D-BA46A829CAB8}" v="77" dt="2023-05-23T00:06:42.089"/>
    <p1510:client id="{E65A0673-24BB-498B-B622-915BD975C0AC}" v="359" dt="2023-05-23T01:06:49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88" autoAdjust="0"/>
  </p:normalViewPr>
  <p:slideViewPr>
    <p:cSldViewPr snapToGrid="0">
      <p:cViewPr varScale="1">
        <p:scale>
          <a:sx n="71" d="100"/>
          <a:sy n="71" d="100"/>
        </p:scale>
        <p:origin x="7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k, Eben" userId="ebb06462-970f-4dc4-9170-5e4a41a4c96a" providerId="ADAL" clId="{E65A0673-24BB-498B-B622-915BD975C0AC}"/>
    <pc:docChg chg="undo custSel addSld delSld modSld sldOrd">
      <pc:chgData name="Polk, Eben" userId="ebb06462-970f-4dc4-9170-5e4a41a4c96a" providerId="ADAL" clId="{E65A0673-24BB-498B-B622-915BD975C0AC}" dt="2023-05-23T01:19:08.886" v="939" actId="27636"/>
      <pc:docMkLst>
        <pc:docMk/>
      </pc:docMkLst>
      <pc:sldChg chg="delSp modSp add mod">
        <pc:chgData name="Polk, Eben" userId="ebb06462-970f-4dc4-9170-5e4a41a4c96a" providerId="ADAL" clId="{E65A0673-24BB-498B-B622-915BD975C0AC}" dt="2023-05-23T00:47:27.501" v="627" actId="20577"/>
        <pc:sldMkLst>
          <pc:docMk/>
          <pc:sldMk cId="1452916846" sldId="260"/>
        </pc:sldMkLst>
        <pc:spChg chg="mod">
          <ac:chgData name="Polk, Eben" userId="ebb06462-970f-4dc4-9170-5e4a41a4c96a" providerId="ADAL" clId="{E65A0673-24BB-498B-B622-915BD975C0AC}" dt="2023-05-23T00:47:27.501" v="627" actId="20577"/>
          <ac:spMkLst>
            <pc:docMk/>
            <pc:sldMk cId="1452916846" sldId="260"/>
            <ac:spMk id="2" creationId="{488312BB-DDF9-434B-9034-E1F5CD29109E}"/>
          </ac:spMkLst>
        </pc:spChg>
        <pc:spChg chg="del mod">
          <ac:chgData name="Polk, Eben" userId="ebb06462-970f-4dc4-9170-5e4a41a4c96a" providerId="ADAL" clId="{E65A0673-24BB-498B-B622-915BD975C0AC}" dt="2023-05-23T00:42:46.378" v="442" actId="478"/>
          <ac:spMkLst>
            <pc:docMk/>
            <pc:sldMk cId="1452916846" sldId="260"/>
            <ac:spMk id="4" creationId="{707A433D-19DF-DF90-C635-9CF1350D3733}"/>
          </ac:spMkLst>
        </pc:spChg>
        <pc:spChg chg="del mod">
          <ac:chgData name="Polk, Eben" userId="ebb06462-970f-4dc4-9170-5e4a41a4c96a" providerId="ADAL" clId="{E65A0673-24BB-498B-B622-915BD975C0AC}" dt="2023-05-23T00:45:03.857" v="464" actId="21"/>
          <ac:spMkLst>
            <pc:docMk/>
            <pc:sldMk cId="1452916846" sldId="260"/>
            <ac:spMk id="8" creationId="{D21BB7B2-6B11-1199-DC40-D61A0A1460F3}"/>
          </ac:spMkLst>
        </pc:spChg>
        <pc:graphicFrameChg chg="mod modGraphic">
          <ac:chgData name="Polk, Eben" userId="ebb06462-970f-4dc4-9170-5e4a41a4c96a" providerId="ADAL" clId="{E65A0673-24BB-498B-B622-915BD975C0AC}" dt="2023-05-23T00:46:46.885" v="619" actId="14100"/>
          <ac:graphicFrameMkLst>
            <pc:docMk/>
            <pc:sldMk cId="1452916846" sldId="260"/>
            <ac:graphicFrameMk id="5" creationId="{28C42ACE-85DA-E04B-BA0A-422039CDF164}"/>
          </ac:graphicFrameMkLst>
        </pc:graphicFrameChg>
        <pc:graphicFrameChg chg="mod modGraphic">
          <ac:chgData name="Polk, Eben" userId="ebb06462-970f-4dc4-9170-5e4a41a4c96a" providerId="ADAL" clId="{E65A0673-24BB-498B-B622-915BD975C0AC}" dt="2023-05-23T00:46:53.065" v="621" actId="14100"/>
          <ac:graphicFrameMkLst>
            <pc:docMk/>
            <pc:sldMk cId="1452916846" sldId="260"/>
            <ac:graphicFrameMk id="7" creationId="{95B9CBFC-B20B-8EC0-B34F-56A8E0F33314}"/>
          </ac:graphicFrameMkLst>
        </pc:graphicFrameChg>
      </pc:sldChg>
      <pc:sldChg chg="modSp mod">
        <pc:chgData name="Polk, Eben" userId="ebb06462-970f-4dc4-9170-5e4a41a4c96a" providerId="ADAL" clId="{E65A0673-24BB-498B-B622-915BD975C0AC}" dt="2023-05-18T00:17:15.583" v="114" actId="20577"/>
        <pc:sldMkLst>
          <pc:docMk/>
          <pc:sldMk cId="1381572846" sldId="264"/>
        </pc:sldMkLst>
        <pc:spChg chg="mod">
          <ac:chgData name="Polk, Eben" userId="ebb06462-970f-4dc4-9170-5e4a41a4c96a" providerId="ADAL" clId="{E65A0673-24BB-498B-B622-915BD975C0AC}" dt="2023-05-18T00:17:15.583" v="114" actId="20577"/>
          <ac:spMkLst>
            <pc:docMk/>
            <pc:sldMk cId="1381572846" sldId="264"/>
            <ac:spMk id="2" creationId="{FAF51990-F51E-724C-A99A-C3FAD50FC77B}"/>
          </ac:spMkLst>
        </pc:spChg>
      </pc:sldChg>
      <pc:sldChg chg="modSp mod">
        <pc:chgData name="Polk, Eben" userId="ebb06462-970f-4dc4-9170-5e4a41a4c96a" providerId="ADAL" clId="{E65A0673-24BB-498B-B622-915BD975C0AC}" dt="2023-05-18T00:04:11.996" v="13" actId="14100"/>
        <pc:sldMkLst>
          <pc:docMk/>
          <pc:sldMk cId="1035868142" sldId="266"/>
        </pc:sldMkLst>
        <pc:spChg chg="mod">
          <ac:chgData name="Polk, Eben" userId="ebb06462-970f-4dc4-9170-5e4a41a4c96a" providerId="ADAL" clId="{E65A0673-24BB-498B-B622-915BD975C0AC}" dt="2023-05-18T00:04:06.958" v="12" actId="1037"/>
          <ac:spMkLst>
            <pc:docMk/>
            <pc:sldMk cId="1035868142" sldId="266"/>
            <ac:spMk id="25" creationId="{00000000-0008-0000-0200-000008000000}"/>
          </ac:spMkLst>
        </pc:spChg>
        <pc:grpChg chg="mod">
          <ac:chgData name="Polk, Eben" userId="ebb06462-970f-4dc4-9170-5e4a41a4c96a" providerId="ADAL" clId="{E65A0673-24BB-498B-B622-915BD975C0AC}" dt="2023-05-18T00:03:56.057" v="3" actId="14100"/>
          <ac:grpSpMkLst>
            <pc:docMk/>
            <pc:sldMk cId="1035868142" sldId="266"/>
            <ac:grpSpMk id="21" creationId="{00000000-0008-0000-0200-00000C000000}"/>
          </ac:grpSpMkLst>
        </pc:grpChg>
        <pc:graphicFrameChg chg="mod">
          <ac:chgData name="Polk, Eben" userId="ebb06462-970f-4dc4-9170-5e4a41a4c96a" providerId="ADAL" clId="{E65A0673-24BB-498B-B622-915BD975C0AC}" dt="2023-05-18T00:03:45.696" v="0" actId="14100"/>
          <ac:graphicFrameMkLst>
            <pc:docMk/>
            <pc:sldMk cId="1035868142" sldId="266"/>
            <ac:graphicFrameMk id="33" creationId="{00000000-0008-0000-0000-000002000000}"/>
          </ac:graphicFrameMkLst>
        </pc:graphicFrameChg>
        <pc:cxnChg chg="mod">
          <ac:chgData name="Polk, Eben" userId="ebb06462-970f-4dc4-9170-5e4a41a4c96a" providerId="ADAL" clId="{E65A0673-24BB-498B-B622-915BD975C0AC}" dt="2023-05-18T00:04:11.996" v="13" actId="14100"/>
          <ac:cxnSpMkLst>
            <pc:docMk/>
            <pc:sldMk cId="1035868142" sldId="266"/>
            <ac:cxnSpMk id="17" creationId="{43FACFBD-CFC5-8C9C-2F85-827C9A25CD78}"/>
          </ac:cxnSpMkLst>
        </pc:cxnChg>
      </pc:sldChg>
      <pc:sldChg chg="addSp modSp mod">
        <pc:chgData name="Polk, Eben" userId="ebb06462-970f-4dc4-9170-5e4a41a4c96a" providerId="ADAL" clId="{E65A0673-24BB-498B-B622-915BD975C0AC}" dt="2023-05-23T01:07:22.293" v="898" actId="14100"/>
        <pc:sldMkLst>
          <pc:docMk/>
          <pc:sldMk cId="1163247890" sldId="276"/>
        </pc:sldMkLst>
        <pc:spChg chg="add mod">
          <ac:chgData name="Polk, Eben" userId="ebb06462-970f-4dc4-9170-5e4a41a4c96a" providerId="ADAL" clId="{E65A0673-24BB-498B-B622-915BD975C0AC}" dt="2023-05-23T01:07:22.293" v="898" actId="14100"/>
          <ac:spMkLst>
            <pc:docMk/>
            <pc:sldMk cId="1163247890" sldId="276"/>
            <ac:spMk id="2" creationId="{3946E266-9F7D-CFBB-3BA4-1C97A3901563}"/>
          </ac:spMkLst>
        </pc:spChg>
        <pc:picChg chg="mod">
          <ac:chgData name="Polk, Eben" userId="ebb06462-970f-4dc4-9170-5e4a41a4c96a" providerId="ADAL" clId="{E65A0673-24BB-498B-B622-915BD975C0AC}" dt="2023-05-23T01:03:01.005" v="845" actId="1076"/>
          <ac:picMkLst>
            <pc:docMk/>
            <pc:sldMk cId="1163247890" sldId="276"/>
            <ac:picMk id="4" creationId="{E92BF580-9118-948A-757D-C41CB12DACBB}"/>
          </ac:picMkLst>
        </pc:picChg>
      </pc:sldChg>
      <pc:sldChg chg="modSp mod">
        <pc:chgData name="Polk, Eben" userId="ebb06462-970f-4dc4-9170-5e4a41a4c96a" providerId="ADAL" clId="{E65A0673-24BB-498B-B622-915BD975C0AC}" dt="2023-05-22T22:55:25.066" v="140" actId="20577"/>
        <pc:sldMkLst>
          <pc:docMk/>
          <pc:sldMk cId="288895875" sldId="279"/>
        </pc:sldMkLst>
        <pc:spChg chg="mod">
          <ac:chgData name="Polk, Eben" userId="ebb06462-970f-4dc4-9170-5e4a41a4c96a" providerId="ADAL" clId="{E65A0673-24BB-498B-B622-915BD975C0AC}" dt="2023-05-22T22:55:25.066" v="140" actId="20577"/>
          <ac:spMkLst>
            <pc:docMk/>
            <pc:sldMk cId="288895875" sldId="279"/>
            <ac:spMk id="3" creationId="{2C70BF2D-8764-0446-AF3A-900723271F9B}"/>
          </ac:spMkLst>
        </pc:spChg>
      </pc:sldChg>
      <pc:sldChg chg="addSp delSp modSp mod">
        <pc:chgData name="Polk, Eben" userId="ebb06462-970f-4dc4-9170-5e4a41a4c96a" providerId="ADAL" clId="{E65A0673-24BB-498B-B622-915BD975C0AC}" dt="2023-05-23T00:55:38.534" v="801" actId="20577"/>
        <pc:sldMkLst>
          <pc:docMk/>
          <pc:sldMk cId="790233120" sldId="286"/>
        </pc:sldMkLst>
        <pc:spChg chg="mod">
          <ac:chgData name="Polk, Eben" userId="ebb06462-970f-4dc4-9170-5e4a41a4c96a" providerId="ADAL" clId="{E65A0673-24BB-498B-B622-915BD975C0AC}" dt="2023-05-23T00:55:24.033" v="783" actId="6549"/>
          <ac:spMkLst>
            <pc:docMk/>
            <pc:sldMk cId="790233120" sldId="286"/>
            <ac:spMk id="2" creationId="{FAF24E9B-DA32-F74B-AC29-3B90C83377AC}"/>
          </ac:spMkLst>
        </pc:spChg>
        <pc:spChg chg="mod">
          <ac:chgData name="Polk, Eben" userId="ebb06462-970f-4dc4-9170-5e4a41a4c96a" providerId="ADAL" clId="{E65A0673-24BB-498B-B622-915BD975C0AC}" dt="2023-05-23T00:55:38.534" v="801" actId="20577"/>
          <ac:spMkLst>
            <pc:docMk/>
            <pc:sldMk cId="790233120" sldId="286"/>
            <ac:spMk id="3" creationId="{2C70BF2D-8764-0446-AF3A-900723271F9B}"/>
          </ac:spMkLst>
        </pc:spChg>
        <pc:spChg chg="add del mod">
          <ac:chgData name="Polk, Eben" userId="ebb06462-970f-4dc4-9170-5e4a41a4c96a" providerId="ADAL" clId="{E65A0673-24BB-498B-B622-915BD975C0AC}" dt="2023-05-23T00:46:18.787" v="569" actId="478"/>
          <ac:spMkLst>
            <pc:docMk/>
            <pc:sldMk cId="790233120" sldId="286"/>
            <ac:spMk id="5" creationId="{5C0DDD27-6588-8894-0F87-CE9F354858CF}"/>
          </ac:spMkLst>
        </pc:spChg>
      </pc:sldChg>
      <pc:sldChg chg="addSp delSp modSp del mod">
        <pc:chgData name="Polk, Eben" userId="ebb06462-970f-4dc4-9170-5e4a41a4c96a" providerId="ADAL" clId="{E65A0673-24BB-498B-B622-915BD975C0AC}" dt="2023-05-23T00:46:25.318" v="570" actId="47"/>
        <pc:sldMkLst>
          <pc:docMk/>
          <pc:sldMk cId="2365391197" sldId="288"/>
        </pc:sldMkLst>
        <pc:spChg chg="del">
          <ac:chgData name="Polk, Eben" userId="ebb06462-970f-4dc4-9170-5e4a41a4c96a" providerId="ADAL" clId="{E65A0673-24BB-498B-B622-915BD975C0AC}" dt="2023-05-23T00:41:58.604" v="431" actId="478"/>
          <ac:spMkLst>
            <pc:docMk/>
            <pc:sldMk cId="2365391197" sldId="288"/>
            <ac:spMk id="2" creationId="{3983CDC7-2CBD-750A-AFC5-EE3291A5F0D0}"/>
          </ac:spMkLst>
        </pc:spChg>
        <pc:spChg chg="add mod">
          <ac:chgData name="Polk, Eben" userId="ebb06462-970f-4dc4-9170-5e4a41a4c96a" providerId="ADAL" clId="{E65A0673-24BB-498B-B622-915BD975C0AC}" dt="2023-05-23T00:41:58.604" v="431" actId="478"/>
          <ac:spMkLst>
            <pc:docMk/>
            <pc:sldMk cId="2365391197" sldId="288"/>
            <ac:spMk id="5" creationId="{AF7D7A6B-A401-0D03-DBA2-DA088C59D8B4}"/>
          </ac:spMkLst>
        </pc:spChg>
        <pc:spChg chg="del">
          <ac:chgData name="Polk, Eben" userId="ebb06462-970f-4dc4-9170-5e4a41a4c96a" providerId="ADAL" clId="{E65A0673-24BB-498B-B622-915BD975C0AC}" dt="2023-05-23T00:41:57.503" v="430" actId="478"/>
          <ac:spMkLst>
            <pc:docMk/>
            <pc:sldMk cId="2365391197" sldId="288"/>
            <ac:spMk id="7" creationId="{92101AA4-2DFB-A2B8-A902-6E75BFF1CE24}"/>
          </ac:spMkLst>
        </pc:spChg>
        <pc:spChg chg="del">
          <ac:chgData name="Polk, Eben" userId="ebb06462-970f-4dc4-9170-5e4a41a4c96a" providerId="ADAL" clId="{E65A0673-24BB-498B-B622-915BD975C0AC}" dt="2023-05-23T00:41:59.982" v="432" actId="478"/>
          <ac:spMkLst>
            <pc:docMk/>
            <pc:sldMk cId="2365391197" sldId="288"/>
            <ac:spMk id="12" creationId="{8D675951-B042-566B-B206-CC7F8677A463}"/>
          </ac:spMkLst>
        </pc:spChg>
      </pc:sldChg>
      <pc:sldChg chg="modSp mod">
        <pc:chgData name="Polk, Eben" userId="ebb06462-970f-4dc4-9170-5e4a41a4c96a" providerId="ADAL" clId="{E65A0673-24BB-498B-B622-915BD975C0AC}" dt="2023-05-18T00:14:56.915" v="95" actId="5793"/>
        <pc:sldMkLst>
          <pc:docMk/>
          <pc:sldMk cId="2558626201" sldId="293"/>
        </pc:sldMkLst>
        <pc:spChg chg="mod">
          <ac:chgData name="Polk, Eben" userId="ebb06462-970f-4dc4-9170-5e4a41a4c96a" providerId="ADAL" clId="{E65A0673-24BB-498B-B622-915BD975C0AC}" dt="2023-05-18T00:14:56.915" v="95" actId="5793"/>
          <ac:spMkLst>
            <pc:docMk/>
            <pc:sldMk cId="2558626201" sldId="293"/>
            <ac:spMk id="2" creationId="{7B4C82B3-A685-0644-8FBD-E2D6D9025E7D}"/>
          </ac:spMkLst>
        </pc:spChg>
        <pc:graphicFrameChg chg="modGraphic">
          <ac:chgData name="Polk, Eben" userId="ebb06462-970f-4dc4-9170-5e4a41a4c96a" providerId="ADAL" clId="{E65A0673-24BB-498B-B622-915BD975C0AC}" dt="2023-05-18T00:14:41.605" v="61" actId="20577"/>
          <ac:graphicFrameMkLst>
            <pc:docMk/>
            <pc:sldMk cId="2558626201" sldId="293"/>
            <ac:graphicFrameMk id="6" creationId="{2DDFF883-4311-430A-A698-0B0956B06C4D}"/>
          </ac:graphicFrameMkLst>
        </pc:graphicFrameChg>
      </pc:sldChg>
      <pc:sldChg chg="modSp mod">
        <pc:chgData name="Polk, Eben" userId="ebb06462-970f-4dc4-9170-5e4a41a4c96a" providerId="ADAL" clId="{E65A0673-24BB-498B-B622-915BD975C0AC}" dt="2023-05-22T22:35:39.682" v="119" actId="6549"/>
        <pc:sldMkLst>
          <pc:docMk/>
          <pc:sldMk cId="1970654067" sldId="294"/>
        </pc:sldMkLst>
        <pc:spChg chg="mod">
          <ac:chgData name="Polk, Eben" userId="ebb06462-970f-4dc4-9170-5e4a41a4c96a" providerId="ADAL" clId="{E65A0673-24BB-498B-B622-915BD975C0AC}" dt="2023-05-22T22:35:39.682" v="119" actId="6549"/>
          <ac:spMkLst>
            <pc:docMk/>
            <pc:sldMk cId="1970654067" sldId="294"/>
            <ac:spMk id="5" creationId="{21A0139B-C56C-452F-97A8-5BF3D68BC2D9}"/>
          </ac:spMkLst>
        </pc:spChg>
        <pc:spChg chg="mod">
          <ac:chgData name="Polk, Eben" userId="ebb06462-970f-4dc4-9170-5e4a41a4c96a" providerId="ADAL" clId="{E65A0673-24BB-498B-B622-915BD975C0AC}" dt="2023-05-22T22:35:34.619" v="118" actId="20577"/>
          <ac:spMkLst>
            <pc:docMk/>
            <pc:sldMk cId="1970654067" sldId="294"/>
            <ac:spMk id="7" creationId="{A2961804-82A5-46E1-8B60-4DE35EB09B91}"/>
          </ac:spMkLst>
        </pc:spChg>
      </pc:sldChg>
      <pc:sldChg chg="delSp modSp del mod">
        <pc:chgData name="Polk, Eben" userId="ebb06462-970f-4dc4-9170-5e4a41a4c96a" providerId="ADAL" clId="{E65A0673-24BB-498B-B622-915BD975C0AC}" dt="2023-05-22T23:55:01.825" v="416" actId="47"/>
        <pc:sldMkLst>
          <pc:docMk/>
          <pc:sldMk cId="3774169660" sldId="299"/>
        </pc:sldMkLst>
        <pc:spChg chg="mod">
          <ac:chgData name="Polk, Eben" userId="ebb06462-970f-4dc4-9170-5e4a41a4c96a" providerId="ADAL" clId="{E65A0673-24BB-498B-B622-915BD975C0AC}" dt="2023-05-22T22:41:21.138" v="120" actId="14100"/>
          <ac:spMkLst>
            <pc:docMk/>
            <pc:sldMk cId="3774169660" sldId="299"/>
            <ac:spMk id="2" creationId="{7B4C82B3-A685-0644-8FBD-E2D6D9025E7D}"/>
          </ac:spMkLst>
        </pc:spChg>
        <pc:spChg chg="mod">
          <ac:chgData name="Polk, Eben" userId="ebb06462-970f-4dc4-9170-5e4a41a4c96a" providerId="ADAL" clId="{E65A0673-24BB-498B-B622-915BD975C0AC}" dt="2023-05-22T23:47:52.396" v="364" actId="20577"/>
          <ac:spMkLst>
            <pc:docMk/>
            <pc:sldMk cId="3774169660" sldId="299"/>
            <ac:spMk id="4" creationId="{97694852-82EB-487C-A9E4-C14C439FBF1D}"/>
          </ac:spMkLst>
        </pc:spChg>
        <pc:picChg chg="del mod modCrop">
          <ac:chgData name="Polk, Eben" userId="ebb06462-970f-4dc4-9170-5e4a41a4c96a" providerId="ADAL" clId="{E65A0673-24BB-498B-B622-915BD975C0AC}" dt="2023-05-22T23:46:32.604" v="176" actId="478"/>
          <ac:picMkLst>
            <pc:docMk/>
            <pc:sldMk cId="3774169660" sldId="299"/>
            <ac:picMk id="3" creationId="{167D489B-A503-8EA3-C836-3077AAB115D2}"/>
          </ac:picMkLst>
        </pc:picChg>
      </pc:sldChg>
      <pc:sldChg chg="modSp mod">
        <pc:chgData name="Polk, Eben" userId="ebb06462-970f-4dc4-9170-5e4a41a4c96a" providerId="ADAL" clId="{E65A0673-24BB-498B-B622-915BD975C0AC}" dt="2023-05-23T01:02:37.929" v="844" actId="27636"/>
        <pc:sldMkLst>
          <pc:docMk/>
          <pc:sldMk cId="116380854" sldId="302"/>
        </pc:sldMkLst>
        <pc:spChg chg="mod">
          <ac:chgData name="Polk, Eben" userId="ebb06462-970f-4dc4-9170-5e4a41a4c96a" providerId="ADAL" clId="{E65A0673-24BB-498B-B622-915BD975C0AC}" dt="2023-05-23T01:02:37.929" v="844" actId="27636"/>
          <ac:spMkLst>
            <pc:docMk/>
            <pc:sldMk cId="116380854" sldId="302"/>
            <ac:spMk id="3" creationId="{6AFB563E-6D36-3FA6-E869-FEB861E33327}"/>
          </ac:spMkLst>
        </pc:spChg>
      </pc:sldChg>
      <pc:sldChg chg="addSp delSp modSp mod ord">
        <pc:chgData name="Polk, Eben" userId="ebb06462-970f-4dc4-9170-5e4a41a4c96a" providerId="ADAL" clId="{E65A0673-24BB-498B-B622-915BD975C0AC}" dt="2023-05-23T01:19:08.886" v="939" actId="27636"/>
        <pc:sldMkLst>
          <pc:docMk/>
          <pc:sldMk cId="2190120822" sldId="304"/>
        </pc:sldMkLst>
        <pc:spChg chg="add del mod">
          <ac:chgData name="Polk, Eben" userId="ebb06462-970f-4dc4-9170-5e4a41a4c96a" providerId="ADAL" clId="{E65A0673-24BB-498B-B622-915BD975C0AC}" dt="2023-05-22T23:54:17.396" v="376"/>
          <ac:spMkLst>
            <pc:docMk/>
            <pc:sldMk cId="2190120822" sldId="304"/>
            <ac:spMk id="4" creationId="{A2C1EDCB-C264-652D-1037-585904600FFE}"/>
          </ac:spMkLst>
        </pc:spChg>
        <pc:spChg chg="add del mod">
          <ac:chgData name="Polk, Eben" userId="ebb06462-970f-4dc4-9170-5e4a41a4c96a" providerId="ADAL" clId="{E65A0673-24BB-498B-B622-915BD975C0AC}" dt="2023-05-22T23:54:17.396" v="376"/>
          <ac:spMkLst>
            <pc:docMk/>
            <pc:sldMk cId="2190120822" sldId="304"/>
            <ac:spMk id="6" creationId="{2A272565-D4DA-7FCA-8008-83C814B21E1B}"/>
          </ac:spMkLst>
        </pc:spChg>
        <pc:spChg chg="add del mod">
          <ac:chgData name="Polk, Eben" userId="ebb06462-970f-4dc4-9170-5e4a41a4c96a" providerId="ADAL" clId="{E65A0673-24BB-498B-B622-915BD975C0AC}" dt="2023-05-22T23:54:17.396" v="376"/>
          <ac:spMkLst>
            <pc:docMk/>
            <pc:sldMk cId="2190120822" sldId="304"/>
            <ac:spMk id="8" creationId="{FC55FDAA-D39B-4FDE-AC9A-3CB0213FCCBE}"/>
          </ac:spMkLst>
        </pc:spChg>
        <pc:spChg chg="mod">
          <ac:chgData name="Polk, Eben" userId="ebb06462-970f-4dc4-9170-5e4a41a4c96a" providerId="ADAL" clId="{E65A0673-24BB-498B-B622-915BD975C0AC}" dt="2023-05-23T01:19:08.886" v="939" actId="27636"/>
          <ac:spMkLst>
            <pc:docMk/>
            <pc:sldMk cId="2190120822" sldId="304"/>
            <ac:spMk id="10" creationId="{D9A4E7A1-6B2A-BA83-3CE7-1A5D3CB4B733}"/>
          </ac:spMkLst>
        </pc:spChg>
      </pc:sldChg>
      <pc:sldChg chg="modSp mod ord">
        <pc:chgData name="Polk, Eben" userId="ebb06462-970f-4dc4-9170-5e4a41a4c96a" providerId="ADAL" clId="{E65A0673-24BB-498B-B622-915BD975C0AC}" dt="2023-05-23T01:08:15.456" v="901" actId="20577"/>
        <pc:sldMkLst>
          <pc:docMk/>
          <pc:sldMk cId="1760664864" sldId="305"/>
        </pc:sldMkLst>
        <pc:spChg chg="mod">
          <ac:chgData name="Polk, Eben" userId="ebb06462-970f-4dc4-9170-5e4a41a4c96a" providerId="ADAL" clId="{E65A0673-24BB-498B-B622-915BD975C0AC}" dt="2023-05-23T01:08:15.456" v="901" actId="20577"/>
          <ac:spMkLst>
            <pc:docMk/>
            <pc:sldMk cId="1760664864" sldId="305"/>
            <ac:spMk id="4" creationId="{97694852-82EB-487C-A9E4-C14C439FBF1D}"/>
          </ac:spMkLst>
        </pc:spChg>
      </pc:sldChg>
      <pc:sldChg chg="addSp delSp modSp add del mod">
        <pc:chgData name="Polk, Eben" userId="ebb06462-970f-4dc4-9170-5e4a41a4c96a" providerId="ADAL" clId="{E65A0673-24BB-498B-B622-915BD975C0AC}" dt="2023-05-23T00:31:40.062" v="429" actId="47"/>
        <pc:sldMkLst>
          <pc:docMk/>
          <pc:sldMk cId="1275888879" sldId="306"/>
        </pc:sldMkLst>
        <pc:spChg chg="del">
          <ac:chgData name="Polk, Eben" userId="ebb06462-970f-4dc4-9170-5e4a41a4c96a" providerId="ADAL" clId="{E65A0673-24BB-498B-B622-915BD975C0AC}" dt="2023-05-22T23:46:28.823" v="175" actId="478"/>
          <ac:spMkLst>
            <pc:docMk/>
            <pc:sldMk cId="1275888879" sldId="306"/>
            <ac:spMk id="2" creationId="{7B4C82B3-A685-0644-8FBD-E2D6D9025E7D}"/>
          </ac:spMkLst>
        </pc:spChg>
        <pc:spChg chg="del">
          <ac:chgData name="Polk, Eben" userId="ebb06462-970f-4dc4-9170-5e4a41a4c96a" providerId="ADAL" clId="{E65A0673-24BB-498B-B622-915BD975C0AC}" dt="2023-05-22T23:46:26.893" v="174" actId="478"/>
          <ac:spMkLst>
            <pc:docMk/>
            <pc:sldMk cId="1275888879" sldId="306"/>
            <ac:spMk id="4" creationId="{97694852-82EB-487C-A9E4-C14C439FBF1D}"/>
          </ac:spMkLst>
        </pc:spChg>
        <pc:spChg chg="add mod">
          <ac:chgData name="Polk, Eben" userId="ebb06462-970f-4dc4-9170-5e4a41a4c96a" providerId="ADAL" clId="{E65A0673-24BB-498B-B622-915BD975C0AC}" dt="2023-05-22T23:46:28.823" v="175" actId="478"/>
          <ac:spMkLst>
            <pc:docMk/>
            <pc:sldMk cId="1275888879" sldId="306"/>
            <ac:spMk id="6" creationId="{20BCF5E9-CA53-A71A-310B-0305102ED6DE}"/>
          </ac:spMkLst>
        </pc:spChg>
        <pc:picChg chg="mod">
          <ac:chgData name="Polk, Eben" userId="ebb06462-970f-4dc4-9170-5e4a41a4c96a" providerId="ADAL" clId="{E65A0673-24BB-498B-B622-915BD975C0AC}" dt="2023-05-22T23:59:11.170" v="424" actId="1076"/>
          <ac:picMkLst>
            <pc:docMk/>
            <pc:sldMk cId="1275888879" sldId="306"/>
            <ac:picMk id="3" creationId="{167D489B-A503-8EA3-C836-3077AAB115D2}"/>
          </ac:picMkLst>
        </pc:picChg>
      </pc:sldChg>
      <pc:sldChg chg="addSp delSp modSp add mod ord">
        <pc:chgData name="Polk, Eben" userId="ebb06462-970f-4dc4-9170-5e4a41a4c96a" providerId="ADAL" clId="{E65A0673-24BB-498B-B622-915BD975C0AC}" dt="2023-05-23T00:43:30.732" v="445"/>
        <pc:sldMkLst>
          <pc:docMk/>
          <pc:sldMk cId="1582913013" sldId="307"/>
        </pc:sldMkLst>
        <pc:spChg chg="del">
          <ac:chgData name="Polk, Eben" userId="ebb06462-970f-4dc4-9170-5e4a41a4c96a" providerId="ADAL" clId="{E65A0673-24BB-498B-B622-915BD975C0AC}" dt="2023-05-22T23:53:23.900" v="366" actId="478"/>
          <ac:spMkLst>
            <pc:docMk/>
            <pc:sldMk cId="1582913013" sldId="307"/>
            <ac:spMk id="3" creationId="{2C70BF2D-8764-0446-AF3A-900723271F9B}"/>
          </ac:spMkLst>
        </pc:spChg>
        <pc:spChg chg="add del mod">
          <ac:chgData name="Polk, Eben" userId="ebb06462-970f-4dc4-9170-5e4a41a4c96a" providerId="ADAL" clId="{E65A0673-24BB-498B-B622-915BD975C0AC}" dt="2023-05-22T23:53:49.083" v="373" actId="478"/>
          <ac:spMkLst>
            <pc:docMk/>
            <pc:sldMk cId="1582913013" sldId="307"/>
            <ac:spMk id="6" creationId="{352C4049-D3FE-5A09-6DF7-C1CB75A9C209}"/>
          </ac:spMkLst>
        </pc:spChg>
        <pc:spChg chg="add mod">
          <ac:chgData name="Polk, Eben" userId="ebb06462-970f-4dc4-9170-5e4a41a4c96a" providerId="ADAL" clId="{E65A0673-24BB-498B-B622-915BD975C0AC}" dt="2023-05-22T23:53:52.216" v="374" actId="1076"/>
          <ac:spMkLst>
            <pc:docMk/>
            <pc:sldMk cId="1582913013" sldId="307"/>
            <ac:spMk id="8" creationId="{F7D608AA-C2A7-A090-08B9-38E69AD2DB8F}"/>
          </ac:spMkLst>
        </pc:spChg>
        <pc:spChg chg="add mod">
          <ac:chgData name="Polk, Eben" userId="ebb06462-970f-4dc4-9170-5e4a41a4c96a" providerId="ADAL" clId="{E65A0673-24BB-498B-B622-915BD975C0AC}" dt="2023-05-23T00:13:15.838" v="426" actId="1076"/>
          <ac:spMkLst>
            <pc:docMk/>
            <pc:sldMk cId="1582913013" sldId="307"/>
            <ac:spMk id="9" creationId="{9F0A43CD-B24E-0003-BF2A-71888099E72A}"/>
          </ac:spMkLst>
        </pc:spChg>
        <pc:spChg chg="add mod">
          <ac:chgData name="Polk, Eben" userId="ebb06462-970f-4dc4-9170-5e4a41a4c96a" providerId="ADAL" clId="{E65A0673-24BB-498B-B622-915BD975C0AC}" dt="2023-05-23T00:13:19.120" v="427" actId="1076"/>
          <ac:spMkLst>
            <pc:docMk/>
            <pc:sldMk cId="1582913013" sldId="307"/>
            <ac:spMk id="10" creationId="{D65E96C3-DEF2-0ADC-FB47-F0757F139C99}"/>
          </ac:spMkLst>
        </pc:spChg>
      </pc:sldChg>
      <pc:sldChg chg="addSp delSp modSp add mod ord">
        <pc:chgData name="Polk, Eben" userId="ebb06462-970f-4dc4-9170-5e4a41a4c96a" providerId="ADAL" clId="{E65A0673-24BB-498B-B622-915BD975C0AC}" dt="2023-05-23T00:26:13.667" v="428" actId="1076"/>
        <pc:sldMkLst>
          <pc:docMk/>
          <pc:sldMk cId="1811531740" sldId="308"/>
        </pc:sldMkLst>
        <pc:spChg chg="mod">
          <ac:chgData name="Polk, Eben" userId="ebb06462-970f-4dc4-9170-5e4a41a4c96a" providerId="ADAL" clId="{E65A0673-24BB-498B-B622-915BD975C0AC}" dt="2023-05-23T00:26:13.667" v="428" actId="1076"/>
          <ac:spMkLst>
            <pc:docMk/>
            <pc:sldMk cId="1811531740" sldId="308"/>
            <ac:spMk id="2" creationId="{FAF24E9B-DA32-F74B-AC29-3B90C83377AC}"/>
          </ac:spMkLst>
        </pc:spChg>
        <pc:spChg chg="add mod">
          <ac:chgData name="Polk, Eben" userId="ebb06462-970f-4dc4-9170-5e4a41a4c96a" providerId="ADAL" clId="{E65A0673-24BB-498B-B622-915BD975C0AC}" dt="2023-05-22T23:58:16.529" v="423" actId="20577"/>
          <ac:spMkLst>
            <pc:docMk/>
            <pc:sldMk cId="1811531740" sldId="308"/>
            <ac:spMk id="3" creationId="{0D19C9D1-7A64-A919-5B54-5407E21DBC7F}"/>
          </ac:spMkLst>
        </pc:spChg>
        <pc:spChg chg="del">
          <ac:chgData name="Polk, Eben" userId="ebb06462-970f-4dc4-9170-5e4a41a4c96a" providerId="ADAL" clId="{E65A0673-24BB-498B-B622-915BD975C0AC}" dt="2023-05-22T23:54:46.282" v="413" actId="478"/>
          <ac:spMkLst>
            <pc:docMk/>
            <pc:sldMk cId="1811531740" sldId="308"/>
            <ac:spMk id="8" creationId="{F7D608AA-C2A7-A090-08B9-38E69AD2DB8F}"/>
          </ac:spMkLst>
        </pc:spChg>
        <pc:spChg chg="del">
          <ac:chgData name="Polk, Eben" userId="ebb06462-970f-4dc4-9170-5e4a41a4c96a" providerId="ADAL" clId="{E65A0673-24BB-498B-B622-915BD975C0AC}" dt="2023-05-22T23:54:43.602" v="411" actId="478"/>
          <ac:spMkLst>
            <pc:docMk/>
            <pc:sldMk cId="1811531740" sldId="308"/>
            <ac:spMk id="9" creationId="{9F0A43CD-B24E-0003-BF2A-71888099E72A}"/>
          </ac:spMkLst>
        </pc:spChg>
        <pc:spChg chg="del">
          <ac:chgData name="Polk, Eben" userId="ebb06462-970f-4dc4-9170-5e4a41a4c96a" providerId="ADAL" clId="{E65A0673-24BB-498B-B622-915BD975C0AC}" dt="2023-05-22T23:54:45.048" v="412" actId="478"/>
          <ac:spMkLst>
            <pc:docMk/>
            <pc:sldMk cId="1811531740" sldId="308"/>
            <ac:spMk id="10" creationId="{D65E96C3-DEF2-0ADC-FB47-F0757F139C99}"/>
          </ac:spMkLst>
        </pc:spChg>
        <pc:picChg chg="del">
          <ac:chgData name="Polk, Eben" userId="ebb06462-970f-4dc4-9170-5e4a41a4c96a" providerId="ADAL" clId="{E65A0673-24BB-498B-B622-915BD975C0AC}" dt="2023-05-22T23:55:39.081" v="419" actId="478"/>
          <ac:picMkLst>
            <pc:docMk/>
            <pc:sldMk cId="1811531740" sldId="308"/>
            <ac:picMk id="4" creationId="{1A2E5E3A-B4A6-4811-BB0F-91B6C57FE2A4}"/>
          </ac:picMkLst>
        </pc:picChg>
      </pc:sldChg>
    </pc:docChg>
  </pc:docChgLst>
  <pc:docChgLst>
    <pc:chgData name="Bauer, Quintin" userId="S::quintin.bauer@portlandoregon.gov::1b655e37-9fe6-4208-bca4-9150c1b122ab" providerId="AD" clId="Web-{B0E0E034-A568-B520-76FB-2C295D91ABCB}"/>
    <pc:docChg chg="addSld modSld">
      <pc:chgData name="Bauer, Quintin" userId="S::quintin.bauer@portlandoregon.gov::1b655e37-9fe6-4208-bca4-9150c1b122ab" providerId="AD" clId="Web-{B0E0E034-A568-B520-76FB-2C295D91ABCB}" dt="2023-05-19T21:56:49.035" v="109" actId="20577"/>
      <pc:docMkLst>
        <pc:docMk/>
      </pc:docMkLst>
      <pc:sldChg chg="modSp add replId">
        <pc:chgData name="Bauer, Quintin" userId="S::quintin.bauer@portlandoregon.gov::1b655e37-9fe6-4208-bca4-9150c1b122ab" providerId="AD" clId="Web-{B0E0E034-A568-B520-76FB-2C295D91ABCB}" dt="2023-05-19T18:40:58.923" v="48" actId="20577"/>
        <pc:sldMkLst>
          <pc:docMk/>
          <pc:sldMk cId="2190120822" sldId="304"/>
        </pc:sldMkLst>
        <pc:spChg chg="mod">
          <ac:chgData name="Bauer, Quintin" userId="S::quintin.bauer@portlandoregon.gov::1b655e37-9fe6-4208-bca4-9150c1b122ab" providerId="AD" clId="Web-{B0E0E034-A568-B520-76FB-2C295D91ABCB}" dt="2023-05-19T18:40:46.877" v="18" actId="20577"/>
          <ac:spMkLst>
            <pc:docMk/>
            <pc:sldMk cId="2190120822" sldId="304"/>
            <ac:spMk id="2" creationId="{7B4C82B3-A685-0644-8FBD-E2D6D9025E7D}"/>
          </ac:spMkLst>
        </pc:spChg>
        <pc:spChg chg="mod">
          <ac:chgData name="Bauer, Quintin" userId="S::quintin.bauer@portlandoregon.gov::1b655e37-9fe6-4208-bca4-9150c1b122ab" providerId="AD" clId="Web-{B0E0E034-A568-B520-76FB-2C295D91ABCB}" dt="2023-05-19T18:40:58.923" v="48" actId="20577"/>
          <ac:spMkLst>
            <pc:docMk/>
            <pc:sldMk cId="2190120822" sldId="304"/>
            <ac:spMk id="4" creationId="{97694852-82EB-487C-A9E4-C14C439FBF1D}"/>
          </ac:spMkLst>
        </pc:spChg>
      </pc:sldChg>
      <pc:sldChg chg="modSp add replId">
        <pc:chgData name="Bauer, Quintin" userId="S::quintin.bauer@portlandoregon.gov::1b655e37-9fe6-4208-bca4-9150c1b122ab" providerId="AD" clId="Web-{B0E0E034-A568-B520-76FB-2C295D91ABCB}" dt="2023-05-19T21:56:49.035" v="109" actId="20577"/>
        <pc:sldMkLst>
          <pc:docMk/>
          <pc:sldMk cId="1760664864" sldId="305"/>
        </pc:sldMkLst>
        <pc:spChg chg="mod">
          <ac:chgData name="Bauer, Quintin" userId="S::quintin.bauer@portlandoregon.gov::1b655e37-9fe6-4208-bca4-9150c1b122ab" providerId="AD" clId="Web-{B0E0E034-A568-B520-76FB-2C295D91ABCB}" dt="2023-05-19T21:56:43.832" v="107" actId="20577"/>
          <ac:spMkLst>
            <pc:docMk/>
            <pc:sldMk cId="1760664864" sldId="305"/>
            <ac:spMk id="2" creationId="{7B4C82B3-A685-0644-8FBD-E2D6D9025E7D}"/>
          </ac:spMkLst>
        </pc:spChg>
        <pc:spChg chg="mod">
          <ac:chgData name="Bauer, Quintin" userId="S::quintin.bauer@portlandoregon.gov::1b655e37-9fe6-4208-bca4-9150c1b122ab" providerId="AD" clId="Web-{B0E0E034-A568-B520-76FB-2C295D91ABCB}" dt="2023-05-19T21:56:49.035" v="109" actId="20577"/>
          <ac:spMkLst>
            <pc:docMk/>
            <pc:sldMk cId="1760664864" sldId="305"/>
            <ac:spMk id="4" creationId="{97694852-82EB-487C-A9E4-C14C439FBF1D}"/>
          </ac:spMkLst>
        </pc:spChg>
      </pc:sldChg>
    </pc:docChg>
  </pc:docChgLst>
  <pc:docChgLst>
    <pc:chgData name="Bauer, Quintin" userId="S::quintin.bauer@portlandoregon.gov::1b655e37-9fe6-4208-bca4-9150c1b122ab" providerId="AD" clId="Web-{8B60BE06-8112-093F-799D-BA46A829CAB8}"/>
    <pc:docChg chg="modSld">
      <pc:chgData name="Bauer, Quintin" userId="S::quintin.bauer@portlandoregon.gov::1b655e37-9fe6-4208-bca4-9150c1b122ab" providerId="AD" clId="Web-{8B60BE06-8112-093F-799D-BA46A829CAB8}" dt="2023-05-23T00:06:42.089" v="75"/>
      <pc:docMkLst>
        <pc:docMk/>
      </pc:docMkLst>
      <pc:sldChg chg="addSp delSp modSp">
        <pc:chgData name="Bauer, Quintin" userId="S::quintin.bauer@portlandoregon.gov::1b655e37-9fe6-4208-bca4-9150c1b122ab" providerId="AD" clId="Web-{8B60BE06-8112-093F-799D-BA46A829CAB8}" dt="2023-05-22T22:06:56.340" v="13" actId="1076"/>
        <pc:sldMkLst>
          <pc:docMk/>
          <pc:sldMk cId="3774169660" sldId="299"/>
        </pc:sldMkLst>
        <pc:spChg chg="mod">
          <ac:chgData name="Bauer, Quintin" userId="S::quintin.bauer@portlandoregon.gov::1b655e37-9fe6-4208-bca4-9150c1b122ab" providerId="AD" clId="Web-{8B60BE06-8112-093F-799D-BA46A829CAB8}" dt="2023-05-22T22:06:39.199" v="9" actId="20577"/>
          <ac:spMkLst>
            <pc:docMk/>
            <pc:sldMk cId="3774169660" sldId="299"/>
            <ac:spMk id="4" creationId="{97694852-82EB-487C-A9E4-C14C439FBF1D}"/>
          </ac:spMkLst>
        </pc:spChg>
        <pc:graphicFrameChg chg="del">
          <ac:chgData name="Bauer, Quintin" userId="S::quintin.bauer@portlandoregon.gov::1b655e37-9fe6-4208-bca4-9150c1b122ab" providerId="AD" clId="Web-{8B60BE06-8112-093F-799D-BA46A829CAB8}" dt="2023-05-22T22:06:02.308" v="0"/>
          <ac:graphicFrameMkLst>
            <pc:docMk/>
            <pc:sldMk cId="3774169660" sldId="299"/>
            <ac:graphicFrameMk id="7" creationId="{272516D8-0242-39F6-30FA-1F772A7F1D50}"/>
          </ac:graphicFrameMkLst>
        </pc:graphicFrameChg>
        <pc:picChg chg="add mod">
          <ac:chgData name="Bauer, Quintin" userId="S::quintin.bauer@portlandoregon.gov::1b655e37-9fe6-4208-bca4-9150c1b122ab" providerId="AD" clId="Web-{8B60BE06-8112-093F-799D-BA46A829CAB8}" dt="2023-05-22T22:06:56.340" v="13" actId="1076"/>
          <ac:picMkLst>
            <pc:docMk/>
            <pc:sldMk cId="3774169660" sldId="299"/>
            <ac:picMk id="3" creationId="{167D489B-A503-8EA3-C836-3077AAB115D2}"/>
          </ac:picMkLst>
        </pc:picChg>
      </pc:sldChg>
      <pc:sldChg chg="addSp delSp modSp">
        <pc:chgData name="Bauer, Quintin" userId="S::quintin.bauer@portlandoregon.gov::1b655e37-9fe6-4208-bca4-9150c1b122ab" providerId="AD" clId="Web-{8B60BE06-8112-093F-799D-BA46A829CAB8}" dt="2023-05-23T00:06:42.089" v="75"/>
        <pc:sldMkLst>
          <pc:docMk/>
          <pc:sldMk cId="1275888879" sldId="306"/>
        </pc:sldMkLst>
        <pc:spChg chg="mod">
          <ac:chgData name="Bauer, Quintin" userId="S::quintin.bauer@portlandoregon.gov::1b655e37-9fe6-4208-bca4-9150c1b122ab" providerId="AD" clId="Web-{8B60BE06-8112-093F-799D-BA46A829CAB8}" dt="2023-05-23T00:04:37.071" v="69" actId="20577"/>
          <ac:spMkLst>
            <pc:docMk/>
            <pc:sldMk cId="1275888879" sldId="306"/>
            <ac:spMk id="6" creationId="{20BCF5E9-CA53-A71A-310B-0305102ED6DE}"/>
          </ac:spMkLst>
        </pc:spChg>
        <pc:graphicFrameChg chg="add mod modGraphic">
          <ac:chgData name="Bauer, Quintin" userId="S::quintin.bauer@portlandoregon.gov::1b655e37-9fe6-4208-bca4-9150c1b122ab" providerId="AD" clId="Web-{8B60BE06-8112-093F-799D-BA46A829CAB8}" dt="2023-05-23T00:06:42.089" v="75"/>
          <ac:graphicFrameMkLst>
            <pc:docMk/>
            <pc:sldMk cId="1275888879" sldId="306"/>
            <ac:graphicFrameMk id="7" creationId="{67DA64D3-B1B7-8DAD-7AE8-17D772D4868A}"/>
          </ac:graphicFrameMkLst>
        </pc:graphicFrameChg>
        <pc:picChg chg="del mod">
          <ac:chgData name="Bauer, Quintin" userId="S::quintin.bauer@portlandoregon.gov::1b655e37-9fe6-4208-bca4-9150c1b122ab" providerId="AD" clId="Web-{8B60BE06-8112-093F-799D-BA46A829CAB8}" dt="2023-05-23T00:06:12.823" v="70"/>
          <ac:picMkLst>
            <pc:docMk/>
            <pc:sldMk cId="1275888879" sldId="306"/>
            <ac:picMk id="3" creationId="{167D489B-A503-8EA3-C836-3077AAB115D2}"/>
          </ac:picMkLst>
        </pc:picChg>
      </pc:sldChg>
      <pc:sldChg chg="addSp delSp modSp">
        <pc:chgData name="Bauer, Quintin" userId="S::quintin.bauer@portlandoregon.gov::1b655e37-9fe6-4208-bca4-9150c1b122ab" providerId="AD" clId="Web-{8B60BE06-8112-093F-799D-BA46A829CAB8}" dt="2023-05-22T23:56:08.642" v="22"/>
        <pc:sldMkLst>
          <pc:docMk/>
          <pc:sldMk cId="1811531740" sldId="308"/>
        </pc:sldMkLst>
        <pc:picChg chg="add del mod">
          <ac:chgData name="Bauer, Quintin" userId="S::quintin.bauer@portlandoregon.gov::1b655e37-9fe6-4208-bca4-9150c1b122ab" providerId="AD" clId="Web-{8B60BE06-8112-093F-799D-BA46A829CAB8}" dt="2023-05-22T23:56:08.642" v="22"/>
          <ac:picMkLst>
            <pc:docMk/>
            <pc:sldMk cId="1811531740" sldId="308"/>
            <ac:picMk id="5" creationId="{11C7B139-4938-849C-D79C-77D1E5449143}"/>
          </ac:picMkLst>
        </pc:picChg>
      </pc:sldChg>
    </pc:docChg>
  </pc:docChgLst>
  <pc:docChgLst>
    <pc:chgData name="Oliveira, Donnie" userId="S::donald.oliveira@portlandoregon.gov::2f8d3869-2b33-4605-80df-0deffe26f5db" providerId="AD" clId="Web-{1D594159-FF0B-CA73-D088-3F29E8D49438}"/>
    <pc:docChg chg="modSld">
      <pc:chgData name="Oliveira, Donnie" userId="S::donald.oliveira@portlandoregon.gov::2f8d3869-2b33-4605-80df-0deffe26f5db" providerId="AD" clId="Web-{1D594159-FF0B-CA73-D088-3F29E8D49438}" dt="2023-05-22T19:21:04.813" v="19" actId="20577"/>
      <pc:docMkLst>
        <pc:docMk/>
      </pc:docMkLst>
      <pc:sldChg chg="modSp">
        <pc:chgData name="Oliveira, Donnie" userId="S::donald.oliveira@portlandoregon.gov::2f8d3869-2b33-4605-80df-0deffe26f5db" providerId="AD" clId="Web-{1D594159-FF0B-CA73-D088-3F29E8D49438}" dt="2023-05-22T19:19:47.171" v="8" actId="20577"/>
        <pc:sldMkLst>
          <pc:docMk/>
          <pc:sldMk cId="790233120" sldId="286"/>
        </pc:sldMkLst>
        <pc:spChg chg="mod">
          <ac:chgData name="Oliveira, Donnie" userId="S::donald.oliveira@portlandoregon.gov::2f8d3869-2b33-4605-80df-0deffe26f5db" providerId="AD" clId="Web-{1D594159-FF0B-CA73-D088-3F29E8D49438}" dt="2023-05-22T19:19:47.171" v="8" actId="20577"/>
          <ac:spMkLst>
            <pc:docMk/>
            <pc:sldMk cId="790233120" sldId="286"/>
            <ac:spMk id="3" creationId="{2C70BF2D-8764-0446-AF3A-900723271F9B}"/>
          </ac:spMkLst>
        </pc:spChg>
      </pc:sldChg>
      <pc:sldChg chg="modSp">
        <pc:chgData name="Oliveira, Donnie" userId="S::donald.oliveira@portlandoregon.gov::2f8d3869-2b33-4605-80df-0deffe26f5db" providerId="AD" clId="Web-{1D594159-FF0B-CA73-D088-3F29E8D49438}" dt="2023-05-22T19:21:04.813" v="19" actId="20577"/>
        <pc:sldMkLst>
          <pc:docMk/>
          <pc:sldMk cId="116380854" sldId="302"/>
        </pc:sldMkLst>
        <pc:spChg chg="mod">
          <ac:chgData name="Oliveira, Donnie" userId="S::donald.oliveira@portlandoregon.gov::2f8d3869-2b33-4605-80df-0deffe26f5db" providerId="AD" clId="Web-{1D594159-FF0B-CA73-D088-3F29E8D49438}" dt="2023-05-22T19:21:04.813" v="19" actId="20577"/>
          <ac:spMkLst>
            <pc:docMk/>
            <pc:sldMk cId="116380854" sldId="302"/>
            <ac:spMk id="3" creationId="{6AFB563E-6D36-3FA6-E869-FEB861E33327}"/>
          </ac:spMkLst>
        </pc:spChg>
      </pc:sldChg>
    </pc:docChg>
  </pc:docChgLst>
  <pc:docChgLst>
    <pc:chgData name="Ocken, Julie" userId="S::julie.ocken@portlandoregon.gov::bb809cf7-e559-4a86-b304-b5087626a52a" providerId="AD" clId="Web-{BA6976EB-0DBD-81A2-CD65-123323CC73B0}"/>
    <pc:docChg chg="modSld">
      <pc:chgData name="Ocken, Julie" userId="S::julie.ocken@portlandoregon.gov::bb809cf7-e559-4a86-b304-b5087626a52a" providerId="AD" clId="Web-{BA6976EB-0DBD-81A2-CD65-123323CC73B0}" dt="2023-05-19T17:32:32.155" v="25" actId="20577"/>
      <pc:docMkLst>
        <pc:docMk/>
      </pc:docMkLst>
      <pc:sldChg chg="modSp">
        <pc:chgData name="Ocken, Julie" userId="S::julie.ocken@portlandoregon.gov::bb809cf7-e559-4a86-b304-b5087626a52a" providerId="AD" clId="Web-{BA6976EB-0DBD-81A2-CD65-123323CC73B0}" dt="2023-05-19T17:28:21.433" v="2" actId="20577"/>
        <pc:sldMkLst>
          <pc:docMk/>
          <pc:sldMk cId="1381572846" sldId="264"/>
        </pc:sldMkLst>
        <pc:spChg chg="mod">
          <ac:chgData name="Ocken, Julie" userId="S::julie.ocken@portlandoregon.gov::bb809cf7-e559-4a86-b304-b5087626a52a" providerId="AD" clId="Web-{BA6976EB-0DBD-81A2-CD65-123323CC73B0}" dt="2023-05-19T17:28:21.433" v="2" actId="20577"/>
          <ac:spMkLst>
            <pc:docMk/>
            <pc:sldMk cId="1381572846" sldId="264"/>
            <ac:spMk id="2" creationId="{FAF51990-F51E-724C-A99A-C3FAD50FC77B}"/>
          </ac:spMkLst>
        </pc:spChg>
      </pc:sldChg>
      <pc:sldChg chg="delSp modSp">
        <pc:chgData name="Ocken, Julie" userId="S::julie.ocken@portlandoregon.gov::bb809cf7-e559-4a86-b304-b5087626a52a" providerId="AD" clId="Web-{BA6976EB-0DBD-81A2-CD65-123323CC73B0}" dt="2023-05-19T17:31:57.624" v="19" actId="14100"/>
        <pc:sldMkLst>
          <pc:docMk/>
          <pc:sldMk cId="1163247890" sldId="276"/>
        </pc:sldMkLst>
        <pc:picChg chg="mod">
          <ac:chgData name="Ocken, Julie" userId="S::julie.ocken@portlandoregon.gov::bb809cf7-e559-4a86-b304-b5087626a52a" providerId="AD" clId="Web-{BA6976EB-0DBD-81A2-CD65-123323CC73B0}" dt="2023-05-19T17:31:57.624" v="19" actId="14100"/>
          <ac:picMkLst>
            <pc:docMk/>
            <pc:sldMk cId="1163247890" sldId="276"/>
            <ac:picMk id="4" creationId="{E92BF580-9118-948A-757D-C41CB12DACBB}"/>
          </ac:picMkLst>
        </pc:picChg>
        <pc:picChg chg="del">
          <ac:chgData name="Ocken, Julie" userId="S::julie.ocken@portlandoregon.gov::bb809cf7-e559-4a86-b304-b5087626a52a" providerId="AD" clId="Web-{BA6976EB-0DBD-81A2-CD65-123323CC73B0}" dt="2023-05-19T17:31:51.327" v="18"/>
          <ac:picMkLst>
            <pc:docMk/>
            <pc:sldMk cId="1163247890" sldId="276"/>
            <ac:picMk id="10" creationId="{0875F0FB-1D7F-8B47-137C-3C17973B2714}"/>
          </ac:picMkLst>
        </pc:picChg>
      </pc:sldChg>
      <pc:sldChg chg="modSp">
        <pc:chgData name="Ocken, Julie" userId="S::julie.ocken@portlandoregon.gov::bb809cf7-e559-4a86-b304-b5087626a52a" providerId="AD" clId="Web-{BA6976EB-0DBD-81A2-CD65-123323CC73B0}" dt="2023-05-19T17:30:52.013" v="8" actId="20577"/>
        <pc:sldMkLst>
          <pc:docMk/>
          <pc:sldMk cId="2365391197" sldId="288"/>
        </pc:sldMkLst>
        <pc:spChg chg="mod">
          <ac:chgData name="Ocken, Julie" userId="S::julie.ocken@portlandoregon.gov::bb809cf7-e559-4a86-b304-b5087626a52a" providerId="AD" clId="Web-{BA6976EB-0DBD-81A2-CD65-123323CC73B0}" dt="2023-05-19T17:30:42.310" v="7" actId="20577"/>
          <ac:spMkLst>
            <pc:docMk/>
            <pc:sldMk cId="2365391197" sldId="288"/>
            <ac:spMk id="2" creationId="{3983CDC7-2CBD-750A-AFC5-EE3291A5F0D0}"/>
          </ac:spMkLst>
        </pc:spChg>
        <pc:spChg chg="mod">
          <ac:chgData name="Ocken, Julie" userId="S::julie.ocken@portlandoregon.gov::bb809cf7-e559-4a86-b304-b5087626a52a" providerId="AD" clId="Web-{BA6976EB-0DBD-81A2-CD65-123323CC73B0}" dt="2023-05-19T17:30:52.013" v="8" actId="20577"/>
          <ac:spMkLst>
            <pc:docMk/>
            <pc:sldMk cId="2365391197" sldId="288"/>
            <ac:spMk id="12" creationId="{8D675951-B042-566B-B206-CC7F8677A463}"/>
          </ac:spMkLst>
        </pc:spChg>
      </pc:sldChg>
      <pc:sldChg chg="modSp">
        <pc:chgData name="Ocken, Julie" userId="S::julie.ocken@portlandoregon.gov::bb809cf7-e559-4a86-b304-b5087626a52a" providerId="AD" clId="Web-{BA6976EB-0DBD-81A2-CD65-123323CC73B0}" dt="2023-05-19T17:31:42.623" v="17" actId="20577"/>
        <pc:sldMkLst>
          <pc:docMk/>
          <pc:sldMk cId="2558626201" sldId="293"/>
        </pc:sldMkLst>
        <pc:spChg chg="mod">
          <ac:chgData name="Ocken, Julie" userId="S::julie.ocken@portlandoregon.gov::bb809cf7-e559-4a86-b304-b5087626a52a" providerId="AD" clId="Web-{BA6976EB-0DBD-81A2-CD65-123323CC73B0}" dt="2023-05-19T17:31:42.623" v="17" actId="20577"/>
          <ac:spMkLst>
            <pc:docMk/>
            <pc:sldMk cId="2558626201" sldId="293"/>
            <ac:spMk id="7" creationId="{7FE8638B-898E-43E4-8B62-5709373457D9}"/>
          </ac:spMkLst>
        </pc:spChg>
      </pc:sldChg>
      <pc:sldChg chg="modSp">
        <pc:chgData name="Ocken, Julie" userId="S::julie.ocken@portlandoregon.gov::bb809cf7-e559-4a86-b304-b5087626a52a" providerId="AD" clId="Web-{BA6976EB-0DBD-81A2-CD65-123323CC73B0}" dt="2023-05-19T17:32:32.155" v="25" actId="20577"/>
        <pc:sldMkLst>
          <pc:docMk/>
          <pc:sldMk cId="1970654067" sldId="294"/>
        </pc:sldMkLst>
        <pc:spChg chg="mod">
          <ac:chgData name="Ocken, Julie" userId="S::julie.ocken@portlandoregon.gov::bb809cf7-e559-4a86-b304-b5087626a52a" providerId="AD" clId="Web-{BA6976EB-0DBD-81A2-CD65-123323CC73B0}" dt="2023-05-19T17:32:32.155" v="25" actId="20577"/>
          <ac:spMkLst>
            <pc:docMk/>
            <pc:sldMk cId="1970654067" sldId="294"/>
            <ac:spMk id="7" creationId="{A2961804-82A5-46E1-8B60-4DE35EB09B91}"/>
          </ac:spMkLst>
        </pc:spChg>
      </pc:sldChg>
      <pc:sldChg chg="modSp">
        <pc:chgData name="Ocken, Julie" userId="S::julie.ocken@portlandoregon.gov::bb809cf7-e559-4a86-b304-b5087626a52a" providerId="AD" clId="Web-{BA6976EB-0DBD-81A2-CD65-123323CC73B0}" dt="2023-05-19T17:30:21.122" v="4" actId="14100"/>
        <pc:sldMkLst>
          <pc:docMk/>
          <pc:sldMk cId="3790356324" sldId="301"/>
        </pc:sldMkLst>
        <pc:spChg chg="mod">
          <ac:chgData name="Ocken, Julie" userId="S::julie.ocken@portlandoregon.gov::bb809cf7-e559-4a86-b304-b5087626a52a" providerId="AD" clId="Web-{BA6976EB-0DBD-81A2-CD65-123323CC73B0}" dt="2023-05-19T17:30:21.122" v="4" actId="14100"/>
          <ac:spMkLst>
            <pc:docMk/>
            <pc:sldMk cId="3790356324" sldId="301"/>
            <ac:spMk id="2" creationId="{AE6439ED-F298-46D3-858E-FE1F29585F82}"/>
          </ac:spMkLst>
        </pc:spChg>
      </pc:sldChg>
      <pc:sldChg chg="modSp">
        <pc:chgData name="Ocken, Julie" userId="S::julie.ocken@portlandoregon.gov::bb809cf7-e559-4a86-b304-b5087626a52a" providerId="AD" clId="Web-{BA6976EB-0DBD-81A2-CD65-123323CC73B0}" dt="2023-05-19T17:31:36.139" v="16" actId="20577"/>
        <pc:sldMkLst>
          <pc:docMk/>
          <pc:sldMk cId="116380854" sldId="302"/>
        </pc:sldMkLst>
        <pc:spChg chg="mod">
          <ac:chgData name="Ocken, Julie" userId="S::julie.ocken@portlandoregon.gov::bb809cf7-e559-4a86-b304-b5087626a52a" providerId="AD" clId="Web-{BA6976EB-0DBD-81A2-CD65-123323CC73B0}" dt="2023-05-19T17:31:28.029" v="14" actId="20577"/>
          <ac:spMkLst>
            <pc:docMk/>
            <pc:sldMk cId="116380854" sldId="302"/>
            <ac:spMk id="2" creationId="{E6740F83-B566-5AEC-85F8-B1558383A043}"/>
          </ac:spMkLst>
        </pc:spChg>
        <pc:spChg chg="mod">
          <ac:chgData name="Ocken, Julie" userId="S::julie.ocken@portlandoregon.gov::bb809cf7-e559-4a86-b304-b5087626a52a" providerId="AD" clId="Web-{BA6976EB-0DBD-81A2-CD65-123323CC73B0}" dt="2023-05-19T17:31:36.139" v="16" actId="20577"/>
          <ac:spMkLst>
            <pc:docMk/>
            <pc:sldMk cId="116380854" sldId="302"/>
            <ac:spMk id="3" creationId="{6AFB563E-6D36-3FA6-E869-FEB861E33327}"/>
          </ac:spMkLst>
        </pc:spChg>
      </pc:sldChg>
      <pc:sldChg chg="modSp">
        <pc:chgData name="Ocken, Julie" userId="S::julie.ocken@portlandoregon.gov::bb809cf7-e559-4a86-b304-b5087626a52a" providerId="AD" clId="Web-{BA6976EB-0DBD-81A2-CD65-123323CC73B0}" dt="2023-05-19T17:32:11.686" v="21" actId="20577"/>
        <pc:sldMkLst>
          <pc:docMk/>
          <pc:sldMk cId="1099089113" sldId="303"/>
        </pc:sldMkLst>
        <pc:spChg chg="mod">
          <ac:chgData name="Ocken, Julie" userId="S::julie.ocken@portlandoregon.gov::bb809cf7-e559-4a86-b304-b5087626a52a" providerId="AD" clId="Web-{BA6976EB-0DBD-81A2-CD65-123323CC73B0}" dt="2023-05-19T17:32:11.686" v="21" actId="20577"/>
          <ac:spMkLst>
            <pc:docMk/>
            <pc:sldMk cId="1099089113" sldId="303"/>
            <ac:spMk id="2" creationId="{DAD6E8C7-0269-2167-886C-01FC9F9DB49B}"/>
          </ac:spMkLst>
        </pc:spChg>
      </pc:sldChg>
    </pc:docChg>
  </pc:docChgLst>
  <pc:docChgLst>
    <pc:chgData name="Bauer, Quintin" userId="S::quintin.bauer@portlandoregon.gov::1b655e37-9fe6-4208-bca4-9150c1b122ab" providerId="AD" clId="Web-{0A591118-DAE3-9763-961C-643CF6173D66}"/>
    <pc:docChg chg="delSld modSld">
      <pc:chgData name="Bauer, Quintin" userId="S::quintin.bauer@portlandoregon.gov::1b655e37-9fe6-4208-bca4-9150c1b122ab" providerId="AD" clId="Web-{0A591118-DAE3-9763-961C-643CF6173D66}" dt="2023-05-22T19:39:34.894" v="83" actId="20577"/>
      <pc:docMkLst>
        <pc:docMk/>
      </pc:docMkLst>
      <pc:sldChg chg="addSp delSp modSp">
        <pc:chgData name="Bauer, Quintin" userId="S::quintin.bauer@portlandoregon.gov::1b655e37-9fe6-4208-bca4-9150c1b122ab" providerId="AD" clId="Web-{0A591118-DAE3-9763-961C-643CF6173D66}" dt="2023-05-22T19:38:34.065" v="68"/>
        <pc:sldMkLst>
          <pc:docMk/>
          <pc:sldMk cId="3774169660" sldId="299"/>
        </pc:sldMkLst>
        <pc:spChg chg="mod">
          <ac:chgData name="Bauer, Quintin" userId="S::quintin.bauer@portlandoregon.gov::1b655e37-9fe6-4208-bca4-9150c1b122ab" providerId="AD" clId="Web-{0A591118-DAE3-9763-961C-643CF6173D66}" dt="2023-05-22T19:37:57.439" v="26" actId="14100"/>
          <ac:spMkLst>
            <pc:docMk/>
            <pc:sldMk cId="3774169660" sldId="299"/>
            <ac:spMk id="4" creationId="{97694852-82EB-487C-A9E4-C14C439FBF1D}"/>
          </ac:spMkLst>
        </pc:spChg>
        <pc:graphicFrameChg chg="add del mod modGraphic">
          <ac:chgData name="Bauer, Quintin" userId="S::quintin.bauer@portlandoregon.gov::1b655e37-9fe6-4208-bca4-9150c1b122ab" providerId="AD" clId="Web-{0A591118-DAE3-9763-961C-643CF6173D66}" dt="2023-05-22T19:32:20.777" v="3"/>
          <ac:graphicFrameMkLst>
            <pc:docMk/>
            <pc:sldMk cId="3774169660" sldId="299"/>
            <ac:graphicFrameMk id="5" creationId="{64EA5F64-9037-6307-D803-2467455D2AF8}"/>
          </ac:graphicFrameMkLst>
        </pc:graphicFrameChg>
        <pc:graphicFrameChg chg="add mod modGraphic">
          <ac:chgData name="Bauer, Quintin" userId="S::quintin.bauer@portlandoregon.gov::1b655e37-9fe6-4208-bca4-9150c1b122ab" providerId="AD" clId="Web-{0A591118-DAE3-9763-961C-643CF6173D66}" dt="2023-05-22T19:38:34.065" v="68"/>
          <ac:graphicFrameMkLst>
            <pc:docMk/>
            <pc:sldMk cId="3774169660" sldId="299"/>
            <ac:graphicFrameMk id="7" creationId="{272516D8-0242-39F6-30FA-1F772A7F1D50}"/>
          </ac:graphicFrameMkLst>
        </pc:graphicFrameChg>
      </pc:sldChg>
      <pc:sldChg chg="delSp modSp">
        <pc:chgData name="Bauer, Quintin" userId="S::quintin.bauer@portlandoregon.gov::1b655e37-9fe6-4208-bca4-9150c1b122ab" providerId="AD" clId="Web-{0A591118-DAE3-9763-961C-643CF6173D66}" dt="2023-05-22T19:39:34.894" v="83" actId="20577"/>
        <pc:sldMkLst>
          <pc:docMk/>
          <pc:sldMk cId="2826358999" sldId="300"/>
        </pc:sldMkLst>
        <pc:spChg chg="mod">
          <ac:chgData name="Bauer, Quintin" userId="S::quintin.bauer@portlandoregon.gov::1b655e37-9fe6-4208-bca4-9150c1b122ab" providerId="AD" clId="Web-{0A591118-DAE3-9763-961C-643CF6173D66}" dt="2023-05-22T19:39:34.894" v="83" actId="20577"/>
          <ac:spMkLst>
            <pc:docMk/>
            <pc:sldMk cId="2826358999" sldId="300"/>
            <ac:spMk id="3" creationId="{2C70BF2D-8764-0446-AF3A-900723271F9B}"/>
          </ac:spMkLst>
        </pc:spChg>
        <pc:spChg chg="del">
          <ac:chgData name="Bauer, Quintin" userId="S::quintin.bauer@portlandoregon.gov::1b655e37-9fe6-4208-bca4-9150c1b122ab" providerId="AD" clId="Web-{0A591118-DAE3-9763-961C-643CF6173D66}" dt="2023-05-22T19:39:16.034" v="69"/>
          <ac:spMkLst>
            <pc:docMk/>
            <pc:sldMk cId="2826358999" sldId="300"/>
            <ac:spMk id="5" creationId="{5BDCDD68-056C-AEF8-801E-ECE8661E2FEA}"/>
          </ac:spMkLst>
        </pc:spChg>
      </pc:sldChg>
      <pc:sldChg chg="del">
        <pc:chgData name="Bauer, Quintin" userId="S::quintin.bauer@portlandoregon.gov::1b655e37-9fe6-4208-bca4-9150c1b122ab" providerId="AD" clId="Web-{0A591118-DAE3-9763-961C-643CF6173D66}" dt="2023-05-22T19:28:56.212" v="0"/>
        <pc:sldMkLst>
          <pc:docMk/>
          <pc:sldMk cId="1932411544" sldId="307"/>
        </pc:sldMkLst>
      </pc:sldChg>
    </pc:docChg>
  </pc:docChgLst>
  <pc:docChgLst>
    <pc:chgData name="Bauer, Quintin" userId="S::quintin.bauer@portlandoregon.gov::1b655e37-9fe6-4208-bca4-9150c1b122ab" providerId="AD" clId="Web-{1B224872-7A44-F0C4-68EC-1B4E4E8EC766}"/>
    <pc:docChg chg="modSld">
      <pc:chgData name="Bauer, Quintin" userId="S::quintin.bauer@portlandoregon.gov::1b655e37-9fe6-4208-bca4-9150c1b122ab" providerId="AD" clId="Web-{1B224872-7A44-F0C4-68EC-1B4E4E8EC766}" dt="2023-05-22T17:47:59.931" v="12" actId="1076"/>
      <pc:docMkLst>
        <pc:docMk/>
      </pc:docMkLst>
      <pc:sldChg chg="addSp delSp modSp">
        <pc:chgData name="Bauer, Quintin" userId="S::quintin.bauer@portlandoregon.gov::1b655e37-9fe6-4208-bca4-9150c1b122ab" providerId="AD" clId="Web-{1B224872-7A44-F0C4-68EC-1B4E4E8EC766}" dt="2023-05-22T17:47:59.931" v="12" actId="1076"/>
        <pc:sldMkLst>
          <pc:docMk/>
          <pc:sldMk cId="1932411544" sldId="307"/>
        </pc:sldMkLst>
        <pc:picChg chg="del">
          <ac:chgData name="Bauer, Quintin" userId="S::quintin.bauer@portlandoregon.gov::1b655e37-9fe6-4208-bca4-9150c1b122ab" providerId="AD" clId="Web-{1B224872-7A44-F0C4-68EC-1B4E4E8EC766}" dt="2023-05-22T17:46:28.102" v="0"/>
          <ac:picMkLst>
            <pc:docMk/>
            <pc:sldMk cId="1932411544" sldId="307"/>
            <ac:picMk id="3" creationId="{1B1D4C86-B644-70B5-41FE-FAF1B1F26BA5}"/>
          </ac:picMkLst>
        </pc:picChg>
        <pc:picChg chg="mod modCrop">
          <ac:chgData name="Bauer, Quintin" userId="S::quintin.bauer@portlandoregon.gov::1b655e37-9fe6-4208-bca4-9150c1b122ab" providerId="AD" clId="Web-{1B224872-7A44-F0C4-68EC-1B4E4E8EC766}" dt="2023-05-22T17:47:56.368" v="11"/>
          <ac:picMkLst>
            <pc:docMk/>
            <pc:sldMk cId="1932411544" sldId="307"/>
            <ac:picMk id="4" creationId="{FF1E1FF9-4C55-3330-BDC7-0C8CC7FFD105}"/>
          </ac:picMkLst>
        </pc:picChg>
        <pc:picChg chg="add mod">
          <ac:chgData name="Bauer, Quintin" userId="S::quintin.bauer@portlandoregon.gov::1b655e37-9fe6-4208-bca4-9150c1b122ab" providerId="AD" clId="Web-{1B224872-7A44-F0C4-68EC-1B4E4E8EC766}" dt="2023-05-22T17:47:59.931" v="12" actId="1076"/>
          <ac:picMkLst>
            <pc:docMk/>
            <pc:sldMk cId="1932411544" sldId="307"/>
            <ac:picMk id="5" creationId="{A3B00CEC-A7F1-0952-716A-F95710F8DAC5}"/>
          </ac:picMkLst>
        </pc:picChg>
      </pc:sldChg>
    </pc:docChg>
  </pc:docChgLst>
  <pc:docChgLst>
    <pc:chgData name="Bauer, Quintin" userId="S::quintin.bauer@portlandoregon.gov::1b655e37-9fe6-4208-bca4-9150c1b122ab" providerId="AD" clId="Web-{64938E0B-589D-2DE8-6D21-F6EDD6D5BF12}"/>
    <pc:docChg chg="addSld delSld modSld">
      <pc:chgData name="Bauer, Quintin" userId="S::quintin.bauer@portlandoregon.gov::1b655e37-9fe6-4208-bca4-9150c1b122ab" providerId="AD" clId="Web-{64938E0B-589D-2DE8-6D21-F6EDD6D5BF12}" dt="2023-05-19T23:46:21.903" v="304" actId="1076"/>
      <pc:docMkLst>
        <pc:docMk/>
      </pc:docMkLst>
      <pc:sldChg chg="addSp delSp modSp">
        <pc:chgData name="Bauer, Quintin" userId="S::quintin.bauer@portlandoregon.gov::1b655e37-9fe6-4208-bca4-9150c1b122ab" providerId="AD" clId="Web-{64938E0B-589D-2DE8-6D21-F6EDD6D5BF12}" dt="2023-05-19T22:39:17.131" v="290" actId="20577"/>
        <pc:sldMkLst>
          <pc:docMk/>
          <pc:sldMk cId="2190120822" sldId="304"/>
        </pc:sldMkLst>
        <pc:spChg chg="mod">
          <ac:chgData name="Bauer, Quintin" userId="S::quintin.bauer@portlandoregon.gov::1b655e37-9fe6-4208-bca4-9150c1b122ab" providerId="AD" clId="Web-{64938E0B-589D-2DE8-6D21-F6EDD6D5BF12}" dt="2023-05-19T22:31:07.029" v="133" actId="20577"/>
          <ac:spMkLst>
            <pc:docMk/>
            <pc:sldMk cId="2190120822" sldId="304"/>
            <ac:spMk id="2" creationId="{7B4C82B3-A685-0644-8FBD-E2D6D9025E7D}"/>
          </ac:spMkLst>
        </pc:spChg>
        <pc:spChg chg="del mod">
          <ac:chgData name="Bauer, Quintin" userId="S::quintin.bauer@portlandoregon.gov::1b655e37-9fe6-4208-bca4-9150c1b122ab" providerId="AD" clId="Web-{64938E0B-589D-2DE8-6D21-F6EDD6D5BF12}" dt="2023-05-19T22:29:49.668" v="68"/>
          <ac:spMkLst>
            <pc:docMk/>
            <pc:sldMk cId="2190120822" sldId="304"/>
            <ac:spMk id="4" creationId="{97694852-82EB-487C-A9E4-C14C439FBF1D}"/>
          </ac:spMkLst>
        </pc:spChg>
        <pc:spChg chg="add mod">
          <ac:chgData name="Bauer, Quintin" userId="S::quintin.bauer@portlandoregon.gov::1b655e37-9fe6-4208-bca4-9150c1b122ab" providerId="AD" clId="Web-{64938E0B-589D-2DE8-6D21-F6EDD6D5BF12}" dt="2023-05-19T22:39:07.131" v="289" actId="14100"/>
          <ac:spMkLst>
            <pc:docMk/>
            <pc:sldMk cId="2190120822" sldId="304"/>
            <ac:spMk id="7" creationId="{6ABD513A-19B3-1B88-AC7C-A840DB7E1F66}"/>
          </ac:spMkLst>
        </pc:spChg>
        <pc:spChg chg="add del">
          <ac:chgData name="Bauer, Quintin" userId="S::quintin.bauer@portlandoregon.gov::1b655e37-9fe6-4208-bca4-9150c1b122ab" providerId="AD" clId="Web-{64938E0B-589D-2DE8-6D21-F6EDD6D5BF12}" dt="2023-05-19T22:31:24.920" v="136"/>
          <ac:spMkLst>
            <pc:docMk/>
            <pc:sldMk cId="2190120822" sldId="304"/>
            <ac:spMk id="9" creationId="{DA79A57E-2124-5EC3-1469-F3B8BF3CED36}"/>
          </ac:spMkLst>
        </pc:spChg>
        <pc:spChg chg="add mod">
          <ac:chgData name="Bauer, Quintin" userId="S::quintin.bauer@portlandoregon.gov::1b655e37-9fe6-4208-bca4-9150c1b122ab" providerId="AD" clId="Web-{64938E0B-589D-2DE8-6D21-F6EDD6D5BF12}" dt="2023-05-19T22:39:17.131" v="290" actId="20577"/>
          <ac:spMkLst>
            <pc:docMk/>
            <pc:sldMk cId="2190120822" sldId="304"/>
            <ac:spMk id="10" creationId="{D9A4E7A1-6B2A-BA83-3CE7-1A5D3CB4B733}"/>
          </ac:spMkLst>
        </pc:spChg>
        <pc:picChg chg="add mod">
          <ac:chgData name="Bauer, Quintin" userId="S::quintin.bauer@portlandoregon.gov::1b655e37-9fe6-4208-bca4-9150c1b122ab" providerId="AD" clId="Web-{64938E0B-589D-2DE8-6D21-F6EDD6D5BF12}" dt="2023-05-19T22:32:02.467" v="147" actId="14100"/>
          <ac:picMkLst>
            <pc:docMk/>
            <pc:sldMk cId="2190120822" sldId="304"/>
            <ac:picMk id="3" creationId="{71AE5523-290F-4989-C5D5-CDB571D744A2}"/>
          </ac:picMkLst>
        </pc:picChg>
        <pc:picChg chg="add mod modCrop">
          <ac:chgData name="Bauer, Quintin" userId="S::quintin.bauer@portlandoregon.gov::1b655e37-9fe6-4208-bca4-9150c1b122ab" providerId="AD" clId="Web-{64938E0B-589D-2DE8-6D21-F6EDD6D5BF12}" dt="2023-05-19T22:31:58.358" v="146" actId="1076"/>
          <ac:picMkLst>
            <pc:docMk/>
            <pc:sldMk cId="2190120822" sldId="304"/>
            <ac:picMk id="5" creationId="{A6167A9E-1886-92AC-0193-56C88C6CC7D9}"/>
          </ac:picMkLst>
        </pc:picChg>
      </pc:sldChg>
      <pc:sldChg chg="modSp del">
        <pc:chgData name="Bauer, Quintin" userId="S::quintin.bauer@portlandoregon.gov::1b655e37-9fe6-4208-bca4-9150c1b122ab" providerId="AD" clId="Web-{64938E0B-589D-2DE8-6D21-F6EDD6D5BF12}" dt="2023-05-19T22:37:00.738" v="151"/>
        <pc:sldMkLst>
          <pc:docMk/>
          <pc:sldMk cId="3449192315" sldId="306"/>
        </pc:sldMkLst>
        <pc:spChg chg="mod">
          <ac:chgData name="Bauer, Quintin" userId="S::quintin.bauer@portlandoregon.gov::1b655e37-9fe6-4208-bca4-9150c1b122ab" providerId="AD" clId="Web-{64938E0B-589D-2DE8-6D21-F6EDD6D5BF12}" dt="2023-05-19T22:36:50.738" v="149" actId="20577"/>
          <ac:spMkLst>
            <pc:docMk/>
            <pc:sldMk cId="3449192315" sldId="306"/>
            <ac:spMk id="3" creationId="{F85AAF7A-3EBE-0D06-CE2E-7A8EBB98571E}"/>
          </ac:spMkLst>
        </pc:spChg>
      </pc:sldChg>
      <pc:sldChg chg="addSp delSp modSp add replId">
        <pc:chgData name="Bauer, Quintin" userId="S::quintin.bauer@portlandoregon.gov::1b655e37-9fe6-4208-bca4-9150c1b122ab" providerId="AD" clId="Web-{64938E0B-589D-2DE8-6D21-F6EDD6D5BF12}" dt="2023-05-19T23:46:21.903" v="304" actId="1076"/>
        <pc:sldMkLst>
          <pc:docMk/>
          <pc:sldMk cId="1932411544" sldId="307"/>
        </pc:sldMkLst>
        <pc:spChg chg="del mod">
          <ac:chgData name="Bauer, Quintin" userId="S::quintin.bauer@portlandoregon.gov::1b655e37-9fe6-4208-bca4-9150c1b122ab" providerId="AD" clId="Web-{64938E0B-589D-2DE8-6D21-F6EDD6D5BF12}" dt="2023-05-19T22:37:10.785" v="154"/>
          <ac:spMkLst>
            <pc:docMk/>
            <pc:sldMk cId="1932411544" sldId="307"/>
            <ac:spMk id="7" creationId="{6ABD513A-19B3-1B88-AC7C-A840DB7E1F66}"/>
          </ac:spMkLst>
        </pc:spChg>
        <pc:spChg chg="del">
          <ac:chgData name="Bauer, Quintin" userId="S::quintin.bauer@portlandoregon.gov::1b655e37-9fe6-4208-bca4-9150c1b122ab" providerId="AD" clId="Web-{64938E0B-589D-2DE8-6D21-F6EDD6D5BF12}" dt="2023-05-19T22:37:13.832" v="155"/>
          <ac:spMkLst>
            <pc:docMk/>
            <pc:sldMk cId="1932411544" sldId="307"/>
            <ac:spMk id="10" creationId="{D9A4E7A1-6B2A-BA83-3CE7-1A5D3CB4B733}"/>
          </ac:spMkLst>
        </pc:spChg>
        <pc:picChg chg="add mod modCrop">
          <ac:chgData name="Bauer, Quintin" userId="S::quintin.bauer@portlandoregon.gov::1b655e37-9fe6-4208-bca4-9150c1b122ab" providerId="AD" clId="Web-{64938E0B-589D-2DE8-6D21-F6EDD6D5BF12}" dt="2023-05-19T23:46:20.075" v="303" actId="1076"/>
          <ac:picMkLst>
            <pc:docMk/>
            <pc:sldMk cId="1932411544" sldId="307"/>
            <ac:picMk id="3" creationId="{1B1D4C86-B644-70B5-41FE-FAF1B1F26BA5}"/>
          </ac:picMkLst>
        </pc:picChg>
        <pc:picChg chg="del">
          <ac:chgData name="Bauer, Quintin" userId="S::quintin.bauer@portlandoregon.gov::1b655e37-9fe6-4208-bca4-9150c1b122ab" providerId="AD" clId="Web-{64938E0B-589D-2DE8-6D21-F6EDD6D5BF12}" dt="2023-05-19T22:37:15.317" v="156"/>
          <ac:picMkLst>
            <pc:docMk/>
            <pc:sldMk cId="1932411544" sldId="307"/>
            <ac:picMk id="3" creationId="{71AE5523-290F-4989-C5D5-CDB571D744A2}"/>
          </ac:picMkLst>
        </pc:picChg>
        <pc:picChg chg="add mod modCrop">
          <ac:chgData name="Bauer, Quintin" userId="S::quintin.bauer@portlandoregon.gov::1b655e37-9fe6-4208-bca4-9150c1b122ab" providerId="AD" clId="Web-{64938E0B-589D-2DE8-6D21-F6EDD6D5BF12}" dt="2023-05-19T23:46:21.903" v="304" actId="1076"/>
          <ac:picMkLst>
            <pc:docMk/>
            <pc:sldMk cId="1932411544" sldId="307"/>
            <ac:picMk id="4" creationId="{FF1E1FF9-4C55-3330-BDC7-0C8CC7FFD105}"/>
          </ac:picMkLst>
        </pc:picChg>
        <pc:picChg chg="del">
          <ac:chgData name="Bauer, Quintin" userId="S::quintin.bauer@portlandoregon.gov::1b655e37-9fe6-4208-bca4-9150c1b122ab" providerId="AD" clId="Web-{64938E0B-589D-2DE8-6D21-F6EDD6D5BF12}" dt="2023-05-19T22:37:02.910" v="152"/>
          <ac:picMkLst>
            <pc:docMk/>
            <pc:sldMk cId="1932411544" sldId="307"/>
            <ac:picMk id="5" creationId="{A6167A9E-1886-92AC-0193-56C88C6CC7D9}"/>
          </ac:picMkLst>
        </pc:picChg>
      </pc:sldChg>
    </pc:docChg>
  </pc:docChgLst>
  <pc:docChgLst>
    <pc:chgData name="Polk, Eben" userId="S::eben.polk@portlandoregon.gov::ebb06462-970f-4dc4-9170-5e4a41a4c96a" providerId="AD" clId="Web-{555E53DA-35F1-FBDF-D2D3-155780594449}"/>
    <pc:docChg chg="modSld">
      <pc:chgData name="Polk, Eben" userId="S::eben.polk@portlandoregon.gov::ebb06462-970f-4dc4-9170-5e4a41a4c96a" providerId="AD" clId="Web-{555E53DA-35F1-FBDF-D2D3-155780594449}" dt="2023-05-19T23:15:52.070" v="33" actId="20577"/>
      <pc:docMkLst>
        <pc:docMk/>
      </pc:docMkLst>
      <pc:sldChg chg="modSp">
        <pc:chgData name="Polk, Eben" userId="S::eben.polk@portlandoregon.gov::ebb06462-970f-4dc4-9170-5e4a41a4c96a" providerId="AD" clId="Web-{555E53DA-35F1-FBDF-D2D3-155780594449}" dt="2023-05-19T23:15:52.070" v="33" actId="20577"/>
        <pc:sldMkLst>
          <pc:docMk/>
          <pc:sldMk cId="1760664864" sldId="305"/>
        </pc:sldMkLst>
        <pc:spChg chg="mod">
          <ac:chgData name="Polk, Eben" userId="S::eben.polk@portlandoregon.gov::ebb06462-970f-4dc4-9170-5e4a41a4c96a" providerId="AD" clId="Web-{555E53DA-35F1-FBDF-D2D3-155780594449}" dt="2023-05-19T23:15:52.070" v="33" actId="20577"/>
          <ac:spMkLst>
            <pc:docMk/>
            <pc:sldMk cId="1760664864" sldId="305"/>
            <ac:spMk id="4" creationId="{97694852-82EB-487C-A9E4-C14C439FBF1D}"/>
          </ac:spMkLst>
        </pc:spChg>
      </pc:sldChg>
    </pc:docChg>
  </pc:docChgLst>
  <pc:docChgLst>
    <pc:chgData name="Polk, Eben" userId="S::eben.polk@portlandoregon.gov::ebb06462-970f-4dc4-9170-5e4a41a4c96a" providerId="AD" clId="Web-{5F62ECB5-E75C-BC83-8C21-0F68A650C4E8}"/>
    <pc:docChg chg="addSld modSld sldOrd">
      <pc:chgData name="Polk, Eben" userId="S::eben.polk@portlandoregon.gov::ebb06462-970f-4dc4-9170-5e4a41a4c96a" providerId="AD" clId="Web-{5F62ECB5-E75C-BC83-8C21-0F68A650C4E8}" dt="2023-05-19T23:04:33.880" v="1583" actId="20577"/>
      <pc:docMkLst>
        <pc:docMk/>
      </pc:docMkLst>
      <pc:sldChg chg="modSp">
        <pc:chgData name="Polk, Eben" userId="S::eben.polk@portlandoregon.gov::ebb06462-970f-4dc4-9170-5e4a41a4c96a" providerId="AD" clId="Web-{5F62ECB5-E75C-BC83-8C21-0F68A650C4E8}" dt="2023-05-19T23:04:33.880" v="1583" actId="20577"/>
        <pc:sldMkLst>
          <pc:docMk/>
          <pc:sldMk cId="1760664864" sldId="305"/>
        </pc:sldMkLst>
        <pc:spChg chg="mod">
          <ac:chgData name="Polk, Eben" userId="S::eben.polk@portlandoregon.gov::ebb06462-970f-4dc4-9170-5e4a41a4c96a" providerId="AD" clId="Web-{5F62ECB5-E75C-BC83-8C21-0F68A650C4E8}" dt="2023-05-19T22:53:59.654" v="1307" actId="20577"/>
          <ac:spMkLst>
            <pc:docMk/>
            <pc:sldMk cId="1760664864" sldId="305"/>
            <ac:spMk id="2" creationId="{7B4C82B3-A685-0644-8FBD-E2D6D9025E7D}"/>
          </ac:spMkLst>
        </pc:spChg>
        <pc:spChg chg="mod">
          <ac:chgData name="Polk, Eben" userId="S::eben.polk@portlandoregon.gov::ebb06462-970f-4dc4-9170-5e4a41a4c96a" providerId="AD" clId="Web-{5F62ECB5-E75C-BC83-8C21-0F68A650C4E8}" dt="2023-05-19T23:04:33.880" v="1583" actId="20577"/>
          <ac:spMkLst>
            <pc:docMk/>
            <pc:sldMk cId="1760664864" sldId="305"/>
            <ac:spMk id="4" creationId="{97694852-82EB-487C-A9E4-C14C439FBF1D}"/>
          </ac:spMkLst>
        </pc:spChg>
      </pc:sldChg>
      <pc:sldChg chg="delSp modSp new ord">
        <pc:chgData name="Polk, Eben" userId="S::eben.polk@portlandoregon.gov::ebb06462-970f-4dc4-9170-5e4a41a4c96a" providerId="AD" clId="Web-{5F62ECB5-E75C-BC83-8C21-0F68A650C4E8}" dt="2023-05-19T22:09:04.011" v="181" actId="20577"/>
        <pc:sldMkLst>
          <pc:docMk/>
          <pc:sldMk cId="3449192315" sldId="306"/>
        </pc:sldMkLst>
        <pc:spChg chg="del">
          <ac:chgData name="Polk, Eben" userId="S::eben.polk@portlandoregon.gov::ebb06462-970f-4dc4-9170-5e4a41a4c96a" providerId="AD" clId="Web-{5F62ECB5-E75C-BC83-8C21-0F68A650C4E8}" dt="2023-05-19T19:02:28.698" v="4"/>
          <ac:spMkLst>
            <pc:docMk/>
            <pc:sldMk cId="3449192315" sldId="306"/>
            <ac:spMk id="2" creationId="{EC0263E6-DD45-22B4-AD3E-32F6CAF4592E}"/>
          </ac:spMkLst>
        </pc:spChg>
        <pc:spChg chg="mod">
          <ac:chgData name="Polk, Eben" userId="S::eben.polk@portlandoregon.gov::ebb06462-970f-4dc4-9170-5e4a41a4c96a" providerId="AD" clId="Web-{5F62ECB5-E75C-BC83-8C21-0F68A650C4E8}" dt="2023-05-19T22:09:04.011" v="181" actId="20577"/>
          <ac:spMkLst>
            <pc:docMk/>
            <pc:sldMk cId="3449192315" sldId="306"/>
            <ac:spMk id="3" creationId="{F85AAF7A-3EBE-0D06-CE2E-7A8EBB98571E}"/>
          </ac:spMkLst>
        </pc:spChg>
      </pc:sldChg>
    </pc:docChg>
  </pc:docChgLst>
  <pc:docChgLst>
    <pc:chgData name="Bauer, Quintin" userId="1b655e37-9fe6-4208-bca4-9150c1b122ab" providerId="ADAL" clId="{65C4C701-79BE-4AF3-AE63-8F294E4C0C0E}"/>
    <pc:docChg chg="undo custSel addSld delSld modSld">
      <pc:chgData name="Bauer, Quintin" userId="1b655e37-9fe6-4208-bca4-9150c1b122ab" providerId="ADAL" clId="{65C4C701-79BE-4AF3-AE63-8F294E4C0C0E}" dt="2023-05-17T18:55:03.161" v="211" actId="20577"/>
      <pc:docMkLst>
        <pc:docMk/>
      </pc:docMkLst>
      <pc:sldChg chg="modSp mod">
        <pc:chgData name="Bauer, Quintin" userId="1b655e37-9fe6-4208-bca4-9150c1b122ab" providerId="ADAL" clId="{65C4C701-79BE-4AF3-AE63-8F294E4C0C0E}" dt="2023-05-17T18:48:11.318" v="156" actId="20577"/>
        <pc:sldMkLst>
          <pc:docMk/>
          <pc:sldMk cId="1381572846" sldId="264"/>
        </pc:sldMkLst>
        <pc:spChg chg="mod">
          <ac:chgData name="Bauer, Quintin" userId="1b655e37-9fe6-4208-bca4-9150c1b122ab" providerId="ADAL" clId="{65C4C701-79BE-4AF3-AE63-8F294E4C0C0E}" dt="2023-05-17T18:48:03.926" v="147" actId="20577"/>
          <ac:spMkLst>
            <pc:docMk/>
            <pc:sldMk cId="1381572846" sldId="264"/>
            <ac:spMk id="3" creationId="{1EDCBC50-ED7F-E44B-8A0A-D1E527747F27}"/>
          </ac:spMkLst>
        </pc:spChg>
        <pc:spChg chg="mod">
          <ac:chgData name="Bauer, Quintin" userId="1b655e37-9fe6-4208-bca4-9150c1b122ab" providerId="ADAL" clId="{65C4C701-79BE-4AF3-AE63-8F294E4C0C0E}" dt="2023-05-17T18:48:11.318" v="156" actId="20577"/>
          <ac:spMkLst>
            <pc:docMk/>
            <pc:sldMk cId="1381572846" sldId="264"/>
            <ac:spMk id="4" creationId="{7AB609C8-62D4-1443-A4D6-1DF2BCD1C1F9}"/>
          </ac:spMkLst>
        </pc:spChg>
      </pc:sldChg>
      <pc:sldChg chg="delSp mod">
        <pc:chgData name="Bauer, Quintin" userId="1b655e37-9fe6-4208-bca4-9150c1b122ab" providerId="ADAL" clId="{65C4C701-79BE-4AF3-AE63-8F294E4C0C0E}" dt="2023-05-17T18:54:39.226" v="205" actId="478"/>
        <pc:sldMkLst>
          <pc:docMk/>
          <pc:sldMk cId="1035868142" sldId="266"/>
        </pc:sldMkLst>
        <pc:spChg chg="del">
          <ac:chgData name="Bauer, Quintin" userId="1b655e37-9fe6-4208-bca4-9150c1b122ab" providerId="ADAL" clId="{65C4C701-79BE-4AF3-AE63-8F294E4C0C0E}" dt="2023-05-17T18:54:39.226" v="205" actId="478"/>
          <ac:spMkLst>
            <pc:docMk/>
            <pc:sldMk cId="1035868142" sldId="266"/>
            <ac:spMk id="4" creationId="{2418969A-AF0A-E44C-BD7A-26F360EB30E3}"/>
          </ac:spMkLst>
        </pc:spChg>
      </pc:sldChg>
      <pc:sldChg chg="addSp delSp modSp mod">
        <pc:chgData name="Bauer, Quintin" userId="1b655e37-9fe6-4208-bca4-9150c1b122ab" providerId="ADAL" clId="{65C4C701-79BE-4AF3-AE63-8F294E4C0C0E}" dt="2023-05-17T18:43:13.758" v="84" actId="478"/>
        <pc:sldMkLst>
          <pc:docMk/>
          <pc:sldMk cId="1163247890" sldId="276"/>
        </pc:sldMkLst>
        <pc:spChg chg="del">
          <ac:chgData name="Bauer, Quintin" userId="1b655e37-9fe6-4208-bca4-9150c1b122ab" providerId="ADAL" clId="{65C4C701-79BE-4AF3-AE63-8F294E4C0C0E}" dt="2023-05-17T18:43:13.758" v="84" actId="478"/>
          <ac:spMkLst>
            <pc:docMk/>
            <pc:sldMk cId="1163247890" sldId="276"/>
            <ac:spMk id="2" creationId="{0BC3C146-8CAE-E649-8345-3A4B11A79089}"/>
          </ac:spMkLst>
        </pc:spChg>
        <pc:spChg chg="del">
          <ac:chgData name="Bauer, Quintin" userId="1b655e37-9fe6-4208-bca4-9150c1b122ab" providerId="ADAL" clId="{65C4C701-79BE-4AF3-AE63-8F294E4C0C0E}" dt="2023-05-17T18:42:55.739" v="66" actId="478"/>
          <ac:spMkLst>
            <pc:docMk/>
            <pc:sldMk cId="1163247890" sldId="276"/>
            <ac:spMk id="3" creationId="{DECF5839-AC40-9041-92CE-BA6355E79138}"/>
          </ac:spMkLst>
        </pc:spChg>
        <pc:spChg chg="del">
          <ac:chgData name="Bauer, Quintin" userId="1b655e37-9fe6-4208-bca4-9150c1b122ab" providerId="ADAL" clId="{65C4C701-79BE-4AF3-AE63-8F294E4C0C0E}" dt="2023-05-17T18:43:00.078" v="68" actId="478"/>
          <ac:spMkLst>
            <pc:docMk/>
            <pc:sldMk cId="1163247890" sldId="276"/>
            <ac:spMk id="5" creationId="{333E792E-B281-A04C-9C8E-69053B0814BA}"/>
          </ac:spMkLst>
        </pc:spChg>
        <pc:spChg chg="add del mod">
          <ac:chgData name="Bauer, Quintin" userId="1b655e37-9fe6-4208-bca4-9150c1b122ab" providerId="ADAL" clId="{65C4C701-79BE-4AF3-AE63-8F294E4C0C0E}" dt="2023-05-17T18:42:57.638" v="67" actId="478"/>
          <ac:spMkLst>
            <pc:docMk/>
            <pc:sldMk cId="1163247890" sldId="276"/>
            <ac:spMk id="7" creationId="{A3272EC4-5731-BB82-EB26-31A7B8A9EB30}"/>
          </ac:spMkLst>
        </pc:spChg>
        <pc:spChg chg="del">
          <ac:chgData name="Bauer, Quintin" userId="1b655e37-9fe6-4208-bca4-9150c1b122ab" providerId="ADAL" clId="{65C4C701-79BE-4AF3-AE63-8F294E4C0C0E}" dt="2023-05-17T18:42:50.032" v="64" actId="478"/>
          <ac:spMkLst>
            <pc:docMk/>
            <pc:sldMk cId="1163247890" sldId="276"/>
            <ac:spMk id="8" creationId="{8A45D569-EC73-AE88-1C34-42AA7B45DEBB}"/>
          </ac:spMkLst>
        </pc:spChg>
        <pc:picChg chg="mod">
          <ac:chgData name="Bauer, Quintin" userId="1b655e37-9fe6-4208-bca4-9150c1b122ab" providerId="ADAL" clId="{65C4C701-79BE-4AF3-AE63-8F294E4C0C0E}" dt="2023-05-17T18:43:05.175" v="83" actId="1037"/>
          <ac:picMkLst>
            <pc:docMk/>
            <pc:sldMk cId="1163247890" sldId="276"/>
            <ac:picMk id="4" creationId="{E92BF580-9118-948A-757D-C41CB12DACBB}"/>
          </ac:picMkLst>
        </pc:picChg>
      </pc:sldChg>
      <pc:sldChg chg="modSp mod">
        <pc:chgData name="Bauer, Quintin" userId="1b655e37-9fe6-4208-bca4-9150c1b122ab" providerId="ADAL" clId="{65C4C701-79BE-4AF3-AE63-8F294E4C0C0E}" dt="2023-05-17T18:55:03.161" v="211" actId="20577"/>
        <pc:sldMkLst>
          <pc:docMk/>
          <pc:sldMk cId="288895875" sldId="279"/>
        </pc:sldMkLst>
        <pc:spChg chg="mod">
          <ac:chgData name="Bauer, Quintin" userId="1b655e37-9fe6-4208-bca4-9150c1b122ab" providerId="ADAL" clId="{65C4C701-79BE-4AF3-AE63-8F294E4C0C0E}" dt="2023-05-17T18:55:03.161" v="211" actId="20577"/>
          <ac:spMkLst>
            <pc:docMk/>
            <pc:sldMk cId="288895875" sldId="279"/>
            <ac:spMk id="3" creationId="{2C70BF2D-8764-0446-AF3A-900723271F9B}"/>
          </ac:spMkLst>
        </pc:spChg>
      </pc:sldChg>
      <pc:sldChg chg="add del">
        <pc:chgData name="Bauer, Quintin" userId="1b655e37-9fe6-4208-bca4-9150c1b122ab" providerId="ADAL" clId="{65C4C701-79BE-4AF3-AE63-8F294E4C0C0E}" dt="2023-05-17T18:43:42.314" v="88" actId="47"/>
        <pc:sldMkLst>
          <pc:docMk/>
          <pc:sldMk cId="1485817931" sldId="284"/>
        </pc:sldMkLst>
      </pc:sldChg>
      <pc:sldChg chg="del">
        <pc:chgData name="Bauer, Quintin" userId="1b655e37-9fe6-4208-bca4-9150c1b122ab" providerId="ADAL" clId="{65C4C701-79BE-4AF3-AE63-8F294E4C0C0E}" dt="2023-05-17T18:41:44.323" v="52" actId="47"/>
        <pc:sldMkLst>
          <pc:docMk/>
          <pc:sldMk cId="2906735217" sldId="290"/>
        </pc:sldMkLst>
      </pc:sldChg>
      <pc:sldChg chg="modSp mod">
        <pc:chgData name="Bauer, Quintin" userId="1b655e37-9fe6-4208-bca4-9150c1b122ab" providerId="ADAL" clId="{65C4C701-79BE-4AF3-AE63-8F294E4C0C0E}" dt="2023-05-17T18:54:16.959" v="204" actId="20577"/>
        <pc:sldMkLst>
          <pc:docMk/>
          <pc:sldMk cId="2558626201" sldId="293"/>
        </pc:sldMkLst>
        <pc:spChg chg="mod">
          <ac:chgData name="Bauer, Quintin" userId="1b655e37-9fe6-4208-bca4-9150c1b122ab" providerId="ADAL" clId="{65C4C701-79BE-4AF3-AE63-8F294E4C0C0E}" dt="2023-05-17T18:42:13.534" v="63" actId="20577"/>
          <ac:spMkLst>
            <pc:docMk/>
            <pc:sldMk cId="2558626201" sldId="293"/>
            <ac:spMk id="7" creationId="{7FE8638B-898E-43E4-8B62-5709373457D9}"/>
          </ac:spMkLst>
        </pc:spChg>
        <pc:graphicFrameChg chg="modGraphic">
          <ac:chgData name="Bauer, Quintin" userId="1b655e37-9fe6-4208-bca4-9150c1b122ab" providerId="ADAL" clId="{65C4C701-79BE-4AF3-AE63-8F294E4C0C0E}" dt="2023-05-17T18:54:16.959" v="204" actId="20577"/>
          <ac:graphicFrameMkLst>
            <pc:docMk/>
            <pc:sldMk cId="2558626201" sldId="293"/>
            <ac:graphicFrameMk id="6" creationId="{2DDFF883-4311-430A-A698-0B0956B06C4D}"/>
          </ac:graphicFrameMkLst>
        </pc:graphicFrameChg>
      </pc:sldChg>
      <pc:sldChg chg="delSp modSp mod">
        <pc:chgData name="Bauer, Quintin" userId="1b655e37-9fe6-4208-bca4-9150c1b122ab" providerId="ADAL" clId="{65C4C701-79BE-4AF3-AE63-8F294E4C0C0E}" dt="2023-05-17T18:54:44.167" v="206" actId="478"/>
        <pc:sldMkLst>
          <pc:docMk/>
          <pc:sldMk cId="1970654067" sldId="294"/>
        </pc:sldMkLst>
        <pc:spChg chg="del">
          <ac:chgData name="Bauer, Quintin" userId="1b655e37-9fe6-4208-bca4-9150c1b122ab" providerId="ADAL" clId="{65C4C701-79BE-4AF3-AE63-8F294E4C0C0E}" dt="2023-05-17T18:54:44.167" v="206" actId="478"/>
          <ac:spMkLst>
            <pc:docMk/>
            <pc:sldMk cId="1970654067" sldId="294"/>
            <ac:spMk id="4" creationId="{A4C82C52-B543-4FDC-AA8D-92CCB9A9C488}"/>
          </ac:spMkLst>
        </pc:spChg>
        <pc:spChg chg="mod">
          <ac:chgData name="Bauer, Quintin" userId="1b655e37-9fe6-4208-bca4-9150c1b122ab" providerId="ADAL" clId="{65C4C701-79BE-4AF3-AE63-8F294E4C0C0E}" dt="2023-05-17T18:46:44.729" v="131" actId="20577"/>
          <ac:spMkLst>
            <pc:docMk/>
            <pc:sldMk cId="1970654067" sldId="294"/>
            <ac:spMk id="7" creationId="{A2961804-82A5-46E1-8B60-4DE35EB09B91}"/>
          </ac:spMkLst>
        </pc:spChg>
      </pc:sldChg>
      <pc:sldChg chg="del">
        <pc:chgData name="Bauer, Quintin" userId="1b655e37-9fe6-4208-bca4-9150c1b122ab" providerId="ADAL" clId="{65C4C701-79BE-4AF3-AE63-8F294E4C0C0E}" dt="2023-05-17T18:52:39.910" v="193" actId="47"/>
        <pc:sldMkLst>
          <pc:docMk/>
          <pc:sldMk cId="1647889662" sldId="295"/>
        </pc:sldMkLst>
      </pc:sldChg>
      <pc:sldChg chg="modSp mod">
        <pc:chgData name="Bauer, Quintin" userId="1b655e37-9fe6-4208-bca4-9150c1b122ab" providerId="ADAL" clId="{65C4C701-79BE-4AF3-AE63-8F294E4C0C0E}" dt="2023-05-17T18:46:53.867" v="132" actId="20577"/>
        <pc:sldMkLst>
          <pc:docMk/>
          <pc:sldMk cId="3774169660" sldId="299"/>
        </pc:sldMkLst>
        <pc:spChg chg="mod">
          <ac:chgData name="Bauer, Quintin" userId="1b655e37-9fe6-4208-bca4-9150c1b122ab" providerId="ADAL" clId="{65C4C701-79BE-4AF3-AE63-8F294E4C0C0E}" dt="2023-05-17T18:46:53.867" v="132" actId="20577"/>
          <ac:spMkLst>
            <pc:docMk/>
            <pc:sldMk cId="3774169660" sldId="299"/>
            <ac:spMk id="4" creationId="{97694852-82EB-487C-A9E4-C14C439FBF1D}"/>
          </ac:spMkLst>
        </pc:spChg>
      </pc:sldChg>
      <pc:sldChg chg="del">
        <pc:chgData name="Bauer, Quintin" userId="1b655e37-9fe6-4208-bca4-9150c1b122ab" providerId="ADAL" clId="{65C4C701-79BE-4AF3-AE63-8F294E4C0C0E}" dt="2023-05-17T18:46:08.229" v="93" actId="47"/>
        <pc:sldMkLst>
          <pc:docMk/>
          <pc:sldMk cId="3121469449" sldId="301"/>
        </pc:sldMkLst>
      </pc:sldChg>
      <pc:sldChg chg="delSp modSp mod">
        <pc:chgData name="Bauer, Quintin" userId="1b655e37-9fe6-4208-bca4-9150c1b122ab" providerId="ADAL" clId="{65C4C701-79BE-4AF3-AE63-8F294E4C0C0E}" dt="2023-05-17T18:54:51.135" v="208" actId="478"/>
        <pc:sldMkLst>
          <pc:docMk/>
          <pc:sldMk cId="116380854" sldId="302"/>
        </pc:sldMkLst>
        <pc:spChg chg="mod">
          <ac:chgData name="Bauer, Quintin" userId="1b655e37-9fe6-4208-bca4-9150c1b122ab" providerId="ADAL" clId="{65C4C701-79BE-4AF3-AE63-8F294E4C0C0E}" dt="2023-05-17T18:47:48.022" v="141" actId="14100"/>
          <ac:spMkLst>
            <pc:docMk/>
            <pc:sldMk cId="116380854" sldId="302"/>
            <ac:spMk id="2" creationId="{E6740F83-B566-5AEC-85F8-B1558383A043}"/>
          </ac:spMkLst>
        </pc:spChg>
        <pc:spChg chg="mod">
          <ac:chgData name="Bauer, Quintin" userId="1b655e37-9fe6-4208-bca4-9150c1b122ab" providerId="ADAL" clId="{65C4C701-79BE-4AF3-AE63-8F294E4C0C0E}" dt="2023-05-17T18:43:31.694" v="85" actId="27636"/>
          <ac:spMkLst>
            <pc:docMk/>
            <pc:sldMk cId="116380854" sldId="302"/>
            <ac:spMk id="3" creationId="{6AFB563E-6D36-3FA6-E869-FEB861E33327}"/>
          </ac:spMkLst>
        </pc:spChg>
        <pc:spChg chg="del">
          <ac:chgData name="Bauer, Quintin" userId="1b655e37-9fe6-4208-bca4-9150c1b122ab" providerId="ADAL" clId="{65C4C701-79BE-4AF3-AE63-8F294E4C0C0E}" dt="2023-05-17T18:54:51.135" v="208" actId="478"/>
          <ac:spMkLst>
            <pc:docMk/>
            <pc:sldMk cId="116380854" sldId="302"/>
            <ac:spMk id="4" creationId="{F64AC404-9898-5E00-B3E6-8E98B9159C2A}"/>
          </ac:spMkLst>
        </pc:spChg>
      </pc:sldChg>
      <pc:sldChg chg="delSp mod">
        <pc:chgData name="Bauer, Quintin" userId="1b655e37-9fe6-4208-bca4-9150c1b122ab" providerId="ADAL" clId="{65C4C701-79BE-4AF3-AE63-8F294E4C0C0E}" dt="2023-05-17T18:54:47.144" v="207" actId="478"/>
        <pc:sldMkLst>
          <pc:docMk/>
          <pc:sldMk cId="1099089113" sldId="303"/>
        </pc:sldMkLst>
        <pc:spChg chg="del">
          <ac:chgData name="Bauer, Quintin" userId="1b655e37-9fe6-4208-bca4-9150c1b122ab" providerId="ADAL" clId="{65C4C701-79BE-4AF3-AE63-8F294E4C0C0E}" dt="2023-05-17T18:54:47.144" v="207" actId="478"/>
          <ac:spMkLst>
            <pc:docMk/>
            <pc:sldMk cId="1099089113" sldId="303"/>
            <ac:spMk id="3" creationId="{64914BA9-C50A-4180-4CE1-CF5726832312}"/>
          </ac:spMkLst>
        </pc:spChg>
      </pc:sldChg>
    </pc:docChg>
  </pc:docChgLst>
  <pc:docChgLst>
    <pc:chgData name="Bauer, Quintin" userId="1b655e37-9fe6-4208-bca4-9150c1b122ab" providerId="ADAL" clId="{4351AFF9-F18E-49B4-8F0E-6D1A8B4C8838}"/>
    <pc:docChg chg="custSel modSld">
      <pc:chgData name="Bauer, Quintin" userId="1b655e37-9fe6-4208-bca4-9150c1b122ab" providerId="ADAL" clId="{4351AFF9-F18E-49B4-8F0E-6D1A8B4C8838}" dt="2023-05-23T00:07:29.594" v="0" actId="207"/>
      <pc:docMkLst>
        <pc:docMk/>
      </pc:docMkLst>
      <pc:sldChg chg="modSp mod">
        <pc:chgData name="Bauer, Quintin" userId="1b655e37-9fe6-4208-bca4-9150c1b122ab" providerId="ADAL" clId="{4351AFF9-F18E-49B4-8F0E-6D1A8B4C8838}" dt="2023-05-23T00:07:29.594" v="0" actId="207"/>
        <pc:sldMkLst>
          <pc:docMk/>
          <pc:sldMk cId="1275888879" sldId="306"/>
        </pc:sldMkLst>
        <pc:graphicFrameChg chg="modGraphic">
          <ac:chgData name="Bauer, Quintin" userId="1b655e37-9fe6-4208-bca4-9150c1b122ab" providerId="ADAL" clId="{4351AFF9-F18E-49B4-8F0E-6D1A8B4C8838}" dt="2023-05-23T00:07:29.594" v="0" actId="207"/>
          <ac:graphicFrameMkLst>
            <pc:docMk/>
            <pc:sldMk cId="1275888879" sldId="306"/>
            <ac:graphicFrameMk id="7" creationId="{67DA64D3-B1B7-8DAD-7AE8-17D772D4868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olk\AppData\Local\Microsoft\Windows\INetCache\Content.Outlook\TTIBTCTK\2023%20longitudinal%20res%20rates%20inflation%20corrected%20recovered%20(00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Where Does Portland's Waste Come From?</c:v>
                </c:pt>
              </c:strCache>
            </c:strRef>
          </c:tx>
          <c:dPt>
            <c:idx val="0"/>
            <c:bubble3D val="0"/>
            <c:spPr>
              <a:solidFill>
                <a:srgbClr val="FFD8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15-46D7-959F-673B1252FA68}"/>
              </c:ext>
            </c:extLst>
          </c:dPt>
          <c:dPt>
            <c:idx val="1"/>
            <c:bubble3D val="0"/>
            <c:spPr>
              <a:solidFill>
                <a:srgbClr val="B482D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15-46D7-959F-673B1252FA68}"/>
              </c:ext>
            </c:extLst>
          </c:dPt>
          <c:cat>
            <c:strRef>
              <c:f>Sheet1!$A$2:$A$3</c:f>
              <c:strCache>
                <c:ptCount val="2"/>
                <c:pt idx="0">
                  <c:v>Residential</c:v>
                </c:pt>
                <c:pt idx="1">
                  <c:v>Commercial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280000</c:v>
                </c:pt>
                <c:pt idx="1">
                  <c:v>736000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15-46D7-959F-673B1252FA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49-461E-9AB9-B6E9DEB37C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49-461E-9AB9-B6E9DEB37C65}"/>
              </c:ext>
            </c:extLst>
          </c:dPt>
          <c:cat>
            <c:strRef>
              <c:f>Sheet1!$A$2:$A$3</c:f>
              <c:strCache>
                <c:ptCount val="2"/>
                <c:pt idx="0">
                  <c:v>Residential</c:v>
                </c:pt>
                <c:pt idx="1">
                  <c:v>Commercial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0.27559055118110237</c:v>
                </c:pt>
                <c:pt idx="1">
                  <c:v>0.72440944881889768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0E-4982-9546-07748CE8F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accent1"/>
                </a:solidFill>
              </a:rPr>
              <a:t>Residential Waste</a:t>
            </a:r>
            <a:r>
              <a:rPr lang="en-US" sz="2000" b="1" baseline="0">
                <a:solidFill>
                  <a:schemeClr val="accent1"/>
                </a:solidFill>
              </a:rPr>
              <a:t> Collection R</a:t>
            </a:r>
            <a:r>
              <a:rPr lang="en-US" sz="2000" b="1">
                <a:solidFill>
                  <a:schemeClr val="accent1"/>
                </a:solidFill>
              </a:rPr>
              <a:t>ates in </a:t>
            </a:r>
            <a:r>
              <a:rPr lang="en-US" sz="3200" b="1">
                <a:solidFill>
                  <a:schemeClr val="accent1"/>
                </a:solidFill>
              </a:rPr>
              <a:t>2023</a:t>
            </a:r>
            <a:r>
              <a:rPr lang="en-US" sz="2000" b="1">
                <a:solidFill>
                  <a:schemeClr val="accent1"/>
                </a:solidFill>
              </a:rPr>
              <a:t> Dollars</a:t>
            </a:r>
            <a:r>
              <a:rPr lang="en-US" sz="2000" b="1" baseline="0">
                <a:solidFill>
                  <a:schemeClr val="accent1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 2023 dollars'!$F$16</c:f>
              <c:strCache>
                <c:ptCount val="1"/>
                <c:pt idx="0">
                  <c:v>35 gallon cart E4W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 2023 dollars'!$G$4:$R$4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 2023 dollars'!$G$16:$R$16</c:f>
              <c:numCache>
                <c:formatCode>_("$"* #,##0.00_);_("$"* \(#,##0.00\);_("$"* "-"??_);_(@_)</c:formatCode>
                <c:ptCount val="12"/>
                <c:pt idx="0">
                  <c:v>32.291177528793774</c:v>
                </c:pt>
                <c:pt idx="1">
                  <c:v>29.830764684582697</c:v>
                </c:pt>
                <c:pt idx="2">
                  <c:v>29.343475573059749</c:v>
                </c:pt>
                <c:pt idx="3">
                  <c:v>29.004928978997206</c:v>
                </c:pt>
                <c:pt idx="4">
                  <c:v>28.252557543234328</c:v>
                </c:pt>
                <c:pt idx="5">
                  <c:v>27.493852944342773</c:v>
                </c:pt>
                <c:pt idx="6">
                  <c:v>29.677343642649966</c:v>
                </c:pt>
                <c:pt idx="7">
                  <c:v>29.829065089957165</c:v>
                </c:pt>
                <c:pt idx="8">
                  <c:v>30.113495475113123</c:v>
                </c:pt>
                <c:pt idx="9">
                  <c:v>30.925181467501762</c:v>
                </c:pt>
                <c:pt idx="10">
                  <c:v>28.729016505269062</c:v>
                </c:pt>
                <c:pt idx="11">
                  <c:v>33.200000000000003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9C-4A4B-AF28-10BEA25C0686}"/>
            </c:ext>
          </c:extLst>
        </c:ser>
        <c:ser>
          <c:idx val="1"/>
          <c:order val="1"/>
          <c:tx>
            <c:strRef>
              <c:f>'In 2023 dollars'!$F$17</c:f>
              <c:strCache>
                <c:ptCount val="1"/>
                <c:pt idx="0">
                  <c:v>20 gallon cart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 2023 dollars'!$G$4:$R$4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 2023 dollars'!$G$17:$R$17</c:f>
              <c:numCache>
                <c:formatCode>_("$"* #,##0.00_);_("$"* \(#,##0.00\);_("$"* "-"??_);_(@_)</c:formatCode>
                <c:ptCount val="12"/>
                <c:pt idx="0">
                  <c:v>35.987575820426756</c:v>
                </c:pt>
                <c:pt idx="1">
                  <c:v>33.94535291693893</c:v>
                </c:pt>
                <c:pt idx="2">
                  <c:v>33.39085151417143</c:v>
                </c:pt>
                <c:pt idx="3">
                  <c:v>33.005608838169231</c:v>
                </c:pt>
                <c:pt idx="4">
                  <c:v>32.045724991168562</c:v>
                </c:pt>
                <c:pt idx="5">
                  <c:v>31.168146655798722</c:v>
                </c:pt>
                <c:pt idx="6">
                  <c:v>33.226386799915325</c:v>
                </c:pt>
                <c:pt idx="7">
                  <c:v>33.28923664039219</c:v>
                </c:pt>
                <c:pt idx="8">
                  <c:v>33.258812217194574</c:v>
                </c:pt>
                <c:pt idx="9">
                  <c:v>34.000613878634539</c:v>
                </c:pt>
                <c:pt idx="10">
                  <c:v>31.670195525918178</c:v>
                </c:pt>
                <c:pt idx="11">
                  <c:v>33.9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9C-4A4B-AF28-10BEA25C0686}"/>
            </c:ext>
          </c:extLst>
        </c:ser>
        <c:ser>
          <c:idx val="2"/>
          <c:order val="2"/>
          <c:tx>
            <c:strRef>
              <c:f>'In 2023 dollars'!$F$18</c:f>
              <c:strCache>
                <c:ptCount val="1"/>
                <c:pt idx="0">
                  <c:v>35 gallon cart 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'In 2023 dollars'!$G$4:$R$4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 2023 dollars'!$G$18:$R$18</c:f>
              <c:numCache>
                <c:formatCode>_("$"* #,##0.00_);_("$"* \(#,##0.00\);_("$"* "-"??_);_(@_)</c:formatCode>
                <c:ptCount val="12"/>
                <c:pt idx="0">
                  <c:v>41.427558211886613</c:v>
                </c:pt>
                <c:pt idx="1">
                  <c:v>40.460117618169633</c:v>
                </c:pt>
                <c:pt idx="2">
                  <c:v>39.596827957209364</c:v>
                </c:pt>
                <c:pt idx="3">
                  <c:v>39.139984622233015</c:v>
                </c:pt>
                <c:pt idx="4">
                  <c:v>38.127872795614842</c:v>
                </c:pt>
                <c:pt idx="5">
                  <c:v>37.059686572443596</c:v>
                </c:pt>
                <c:pt idx="6">
                  <c:v>38.917093931392536</c:v>
                </c:pt>
                <c:pt idx="7">
                  <c:v>38.837442747124221</c:v>
                </c:pt>
                <c:pt idx="8">
                  <c:v>38.6175</c:v>
                </c:pt>
                <c:pt idx="9">
                  <c:v>39.354144372087873</c:v>
                </c:pt>
                <c:pt idx="10">
                  <c:v>36.659695650233644</c:v>
                </c:pt>
                <c:pt idx="11">
                  <c:v>38.9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9C-4A4B-AF28-10BEA25C0686}"/>
            </c:ext>
          </c:extLst>
        </c:ser>
        <c:ser>
          <c:idx val="3"/>
          <c:order val="3"/>
          <c:tx>
            <c:strRef>
              <c:f>'In 2023 dollars'!$F$19</c:f>
              <c:strCache>
                <c:ptCount val="1"/>
                <c:pt idx="0">
                  <c:v>60 gallon cart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'In 2023 dollars'!$G$4:$R$4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 2023 dollars'!$G$19:$R$19</c:f>
              <c:numCache>
                <c:formatCode>_("$"* #,##0.00_);_("$"* \(#,##0.00\);_("$"* "-"??_);_(@_)</c:formatCode>
                <c:ptCount val="12"/>
                <c:pt idx="0">
                  <c:v>52.725983178764771</c:v>
                </c:pt>
                <c:pt idx="1">
                  <c:v>49.923670552588973</c:v>
                </c:pt>
                <c:pt idx="2">
                  <c:v>48.433598761969876</c:v>
                </c:pt>
                <c:pt idx="3">
                  <c:v>47.541412326494267</c:v>
                </c:pt>
                <c:pt idx="4">
                  <c:v>45.779607130240812</c:v>
                </c:pt>
                <c:pt idx="5">
                  <c:v>44.471623886932321</c:v>
                </c:pt>
                <c:pt idx="6">
                  <c:v>46.076370645186444</c:v>
                </c:pt>
                <c:pt idx="7">
                  <c:v>45.161204546195151</c:v>
                </c:pt>
                <c:pt idx="8">
                  <c:v>43.510214932126701</c:v>
                </c:pt>
                <c:pt idx="9">
                  <c:v>44.479865057309162</c:v>
                </c:pt>
                <c:pt idx="10">
                  <c:v>41.439111558788461</c:v>
                </c:pt>
                <c:pt idx="11">
                  <c:v>43.45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9C-4A4B-AF28-10BEA25C0686}"/>
            </c:ext>
          </c:extLst>
        </c:ser>
        <c:ser>
          <c:idx val="4"/>
          <c:order val="4"/>
          <c:tx>
            <c:strRef>
              <c:f>'In 2023 dollars'!$F$20</c:f>
              <c:strCache>
                <c:ptCount val="1"/>
                <c:pt idx="0">
                  <c:v>90 gallon cart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'In 2023 dollars'!$G$4:$R$4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 2023 dollars'!$G$20:$R$20</c:f>
              <c:numCache>
                <c:formatCode>_("$"* #,##0.00_);_("$"* \(#,##0.00\);_("$"* "-"??_);_(@_)</c:formatCode>
                <c:ptCount val="12"/>
                <c:pt idx="0">
                  <c:v>61.09518685793379</c:v>
                </c:pt>
                <c:pt idx="1">
                  <c:v>59.387223487008306</c:v>
                </c:pt>
                <c:pt idx="2">
                  <c:v>57.742563426526765</c:v>
                </c:pt>
                <c:pt idx="3">
                  <c:v>56.076196026061261</c:v>
                </c:pt>
                <c:pt idx="4">
                  <c:v>54.281534168714103</c:v>
                </c:pt>
                <c:pt idx="5">
                  <c:v>52.707109791919791</c:v>
                </c:pt>
                <c:pt idx="6">
                  <c:v>54.0311225494019</c:v>
                </c:pt>
                <c:pt idx="7">
                  <c:v>51.484966345266066</c:v>
                </c:pt>
                <c:pt idx="8">
                  <c:v>50.791040723981901</c:v>
                </c:pt>
                <c:pt idx="9">
                  <c:v>51.598921564560953</c:v>
                </c:pt>
                <c:pt idx="10">
                  <c:v>48.004243301308819</c:v>
                </c:pt>
                <c:pt idx="11">
                  <c:v>49.7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9C-4A4B-AF28-10BEA25C0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7414488"/>
        <c:axId val="827416128"/>
      </c:lineChart>
      <c:catAx>
        <c:axId val="82741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416128"/>
        <c:crosses val="autoZero"/>
        <c:auto val="1"/>
        <c:lblAlgn val="ctr"/>
        <c:lblOffset val="100"/>
        <c:noMultiLvlLbl val="0"/>
      </c:catAx>
      <c:valAx>
        <c:axId val="82741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414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73764725039923"/>
          <c:y val="0.12494014268136619"/>
          <c:w val="0.77603909850073571"/>
          <c:h val="0.783217346573934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($)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50-43D5-B0B2-20821D7071ED}"/>
              </c:ext>
            </c:extLst>
          </c:dPt>
          <c:cat>
            <c:strRef>
              <c:f>Sheet1!$A$2:$A$9</c:f>
              <c:strCache>
                <c:ptCount val="8"/>
                <c:pt idx="0">
                  <c:v>Oakland</c:v>
                </c:pt>
                <c:pt idx="1">
                  <c:v>Seattle</c:v>
                </c:pt>
                <c:pt idx="2">
                  <c:v>San Francisco</c:v>
                </c:pt>
                <c:pt idx="3">
                  <c:v>Olympia</c:v>
                </c:pt>
                <c:pt idx="4">
                  <c:v>Gresham</c:v>
                </c:pt>
                <c:pt idx="5">
                  <c:v>Portland</c:v>
                </c:pt>
                <c:pt idx="6">
                  <c:v>Sacramento</c:v>
                </c:pt>
                <c:pt idx="7">
                  <c:v>Eugene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71.430000000000007</c:v>
                </c:pt>
                <c:pt idx="1">
                  <c:v>54.78</c:v>
                </c:pt>
                <c:pt idx="2">
                  <c:v>46.87</c:v>
                </c:pt>
                <c:pt idx="3">
                  <c:v>41.18</c:v>
                </c:pt>
                <c:pt idx="4">
                  <c:v>36.619999999999997</c:v>
                </c:pt>
                <c:pt idx="5">
                  <c:v>34.9</c:v>
                </c:pt>
                <c:pt idx="6">
                  <c:v>33.56</c:v>
                </c:pt>
                <c:pt idx="7">
                  <c:v>29.45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0-43D5-B0B2-20821D707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5552824"/>
        <c:axId val="525554464"/>
      </c:barChart>
      <c:catAx>
        <c:axId val="525552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554464"/>
        <c:crosses val="autoZero"/>
        <c:auto val="1"/>
        <c:lblAlgn val="ctr"/>
        <c:lblOffset val="100"/>
        <c:noMultiLvlLbl val="0"/>
      </c:catAx>
      <c:valAx>
        <c:axId val="525554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552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5D4D64-C800-2E4D-B83C-7A4745FE4458}" type="doc">
      <dgm:prSet loTypeId="urn:microsoft.com/office/officeart/2005/8/layout/chevron1" loCatId="" qsTypeId="urn:microsoft.com/office/officeart/2005/8/quickstyle/simple1" qsCatId="simple" csTypeId="urn:microsoft.com/office/officeart/2005/8/colors/accent2_5" csCatId="accent2" phldr="1"/>
      <dgm:spPr/>
    </dgm:pt>
    <dgm:pt modelId="{457835CA-F17E-D144-ACEC-5487DB290C64}">
      <dgm:prSet phldrT="[Text]" custT="1"/>
      <dgm:spPr/>
      <dgm:t>
        <a:bodyPr/>
        <a:lstStyle/>
        <a:p>
          <a:r>
            <a:rPr lang="en-US" sz="1400" b="1" dirty="0">
              <a:latin typeface="Segoe UI" panose="020B0502040204020203" pitchFamily="34" charset="0"/>
              <a:cs typeface="Segoe UI" panose="020B0502040204020203" pitchFamily="34" charset="0"/>
            </a:rPr>
            <a:t>Jan.</a:t>
          </a:r>
        </a:p>
      </dgm:t>
    </dgm:pt>
    <dgm:pt modelId="{F585E261-D0B6-EA42-953E-D21B814025DE}" type="parTrans" cxnId="{03E28D70-25C5-AF40-99CB-9FA1EF4BAAA0}">
      <dgm:prSet/>
      <dgm:spPr/>
      <dgm:t>
        <a:bodyPr/>
        <a:lstStyle/>
        <a:p>
          <a:endParaRPr lang="en-US"/>
        </a:p>
      </dgm:t>
    </dgm:pt>
    <dgm:pt modelId="{713BF112-19A7-D341-B167-CE091FA29A45}" type="sibTrans" cxnId="{03E28D70-25C5-AF40-99CB-9FA1EF4BAAA0}">
      <dgm:prSet/>
      <dgm:spPr/>
      <dgm:t>
        <a:bodyPr/>
        <a:lstStyle/>
        <a:p>
          <a:endParaRPr lang="en-US"/>
        </a:p>
      </dgm:t>
    </dgm:pt>
    <dgm:pt modelId="{BEA9B912-532F-D141-9C7E-29D641C643E9}">
      <dgm:prSet phldrT="[Text]"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March</a:t>
          </a:r>
        </a:p>
      </dgm:t>
    </dgm:pt>
    <dgm:pt modelId="{C6E895CE-526C-1448-925C-208A5E7C0BC6}" type="parTrans" cxnId="{24651904-E764-9146-9C06-92CCBB65EBBC}">
      <dgm:prSet/>
      <dgm:spPr/>
      <dgm:t>
        <a:bodyPr/>
        <a:lstStyle/>
        <a:p>
          <a:endParaRPr lang="en-US"/>
        </a:p>
      </dgm:t>
    </dgm:pt>
    <dgm:pt modelId="{5222B204-17CC-BA45-BDB4-51781F6F432B}" type="sibTrans" cxnId="{24651904-E764-9146-9C06-92CCBB65EBBC}">
      <dgm:prSet/>
      <dgm:spPr/>
      <dgm:t>
        <a:bodyPr/>
        <a:lstStyle/>
        <a:p>
          <a:endParaRPr lang="en-US"/>
        </a:p>
      </dgm:t>
    </dgm:pt>
    <dgm:pt modelId="{18438DA1-16DD-B544-9A1F-4C7993A00554}">
      <dgm:prSet phldrT="[Text]"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Early April</a:t>
          </a:r>
        </a:p>
      </dgm:t>
    </dgm:pt>
    <dgm:pt modelId="{5CAF32FE-C32C-2145-BD0D-E6C350EC2263}" type="parTrans" cxnId="{68ED3AD1-655F-EC4F-823D-27D1F02F0EDC}">
      <dgm:prSet/>
      <dgm:spPr/>
      <dgm:t>
        <a:bodyPr/>
        <a:lstStyle/>
        <a:p>
          <a:endParaRPr lang="en-US"/>
        </a:p>
      </dgm:t>
    </dgm:pt>
    <dgm:pt modelId="{09184C70-64AF-F44B-8F61-4015BBA47DA6}" type="sibTrans" cxnId="{68ED3AD1-655F-EC4F-823D-27D1F02F0EDC}">
      <dgm:prSet/>
      <dgm:spPr/>
      <dgm:t>
        <a:bodyPr/>
        <a:lstStyle/>
        <a:p>
          <a:endParaRPr lang="en-US"/>
        </a:p>
      </dgm:t>
    </dgm:pt>
    <dgm:pt modelId="{A999EA7D-DBB4-416D-8A50-B31183BE7F30}">
      <dgm:prSet phldrT="[Text]"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Late April</a:t>
          </a:r>
        </a:p>
      </dgm:t>
    </dgm:pt>
    <dgm:pt modelId="{2CA1FA46-BB58-4B40-AE01-FD5F1DF5B914}" type="parTrans" cxnId="{4055D8DB-6BE5-48BF-BDD3-99013F7B5AEB}">
      <dgm:prSet/>
      <dgm:spPr/>
      <dgm:t>
        <a:bodyPr/>
        <a:lstStyle/>
        <a:p>
          <a:endParaRPr lang="en-US"/>
        </a:p>
      </dgm:t>
    </dgm:pt>
    <dgm:pt modelId="{E439443C-1C58-4C93-8FD1-CF62274B27A1}" type="sibTrans" cxnId="{4055D8DB-6BE5-48BF-BDD3-99013F7B5AEB}">
      <dgm:prSet/>
      <dgm:spPr/>
      <dgm:t>
        <a:bodyPr/>
        <a:lstStyle/>
        <a:p>
          <a:endParaRPr lang="en-US"/>
        </a:p>
      </dgm:t>
    </dgm:pt>
    <dgm:pt modelId="{0AD29F2F-A81A-491C-A27F-F5B5F3095737}">
      <dgm:prSet phldrT="[Text]"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May</a:t>
          </a:r>
        </a:p>
      </dgm:t>
    </dgm:pt>
    <dgm:pt modelId="{856059BD-8BA3-4C8F-9674-5FB37CB68621}" type="parTrans" cxnId="{635686AD-7DDE-4EC3-A289-A8C55058020D}">
      <dgm:prSet/>
      <dgm:spPr/>
      <dgm:t>
        <a:bodyPr/>
        <a:lstStyle/>
        <a:p>
          <a:endParaRPr lang="en-US"/>
        </a:p>
      </dgm:t>
    </dgm:pt>
    <dgm:pt modelId="{D4E93661-52FB-4A5C-B7AB-B3978F20210F}" type="sibTrans" cxnId="{635686AD-7DDE-4EC3-A289-A8C55058020D}">
      <dgm:prSet/>
      <dgm:spPr/>
      <dgm:t>
        <a:bodyPr/>
        <a:lstStyle/>
        <a:p>
          <a:endParaRPr lang="en-US"/>
        </a:p>
      </dgm:t>
    </dgm:pt>
    <dgm:pt modelId="{1ECC792F-0C85-47C0-A858-A141662BFDE6}">
      <dgm:prSet phldrT="[Text]"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30 day period</a:t>
          </a:r>
        </a:p>
      </dgm:t>
    </dgm:pt>
    <dgm:pt modelId="{DDCEB8D6-D29D-4748-AD38-40808E624720}" type="parTrans" cxnId="{E40D302C-F867-421B-8B94-EA52CB2A9E0E}">
      <dgm:prSet/>
      <dgm:spPr/>
      <dgm:t>
        <a:bodyPr/>
        <a:lstStyle/>
        <a:p>
          <a:endParaRPr lang="en-US"/>
        </a:p>
      </dgm:t>
    </dgm:pt>
    <dgm:pt modelId="{5AE70F88-AA76-4499-90C8-8678D14C2433}" type="sibTrans" cxnId="{E40D302C-F867-421B-8B94-EA52CB2A9E0E}">
      <dgm:prSet/>
      <dgm:spPr/>
      <dgm:t>
        <a:bodyPr/>
        <a:lstStyle/>
        <a:p>
          <a:endParaRPr lang="en-US"/>
        </a:p>
      </dgm:t>
    </dgm:pt>
    <dgm:pt modelId="{A9A44466-A24B-4CB1-BE71-B6008DD15FEB}">
      <dgm:prSet phldrT="[Text]"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July 1</a:t>
          </a:r>
        </a:p>
      </dgm:t>
    </dgm:pt>
    <dgm:pt modelId="{D3652634-2962-4498-9453-F2078FBFCBF6}" type="parTrans" cxnId="{324BAAC5-72A5-4FBF-9F0E-185D53E48DF6}">
      <dgm:prSet/>
      <dgm:spPr/>
      <dgm:t>
        <a:bodyPr/>
        <a:lstStyle/>
        <a:p>
          <a:endParaRPr lang="en-US"/>
        </a:p>
      </dgm:t>
    </dgm:pt>
    <dgm:pt modelId="{88BC9AC8-1718-489A-BDC2-43D82F78B9A1}" type="sibTrans" cxnId="{324BAAC5-72A5-4FBF-9F0E-185D53E48DF6}">
      <dgm:prSet/>
      <dgm:spPr/>
      <dgm:t>
        <a:bodyPr/>
        <a:lstStyle/>
        <a:p>
          <a:endParaRPr lang="en-US"/>
        </a:p>
      </dgm:t>
    </dgm:pt>
    <dgm:pt modelId="{AC4838D4-207D-4F33-BDBE-46729524CD43}">
      <dgm:prSet phldrT="[Text]"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Jul-Aug</a:t>
          </a:r>
        </a:p>
      </dgm:t>
    </dgm:pt>
    <dgm:pt modelId="{AC24C926-05AC-4120-B9F1-9B4531813AC1}" type="parTrans" cxnId="{2EEC8A18-D716-4E56-82B5-9A67E91925BE}">
      <dgm:prSet/>
      <dgm:spPr/>
      <dgm:t>
        <a:bodyPr/>
        <a:lstStyle/>
        <a:p>
          <a:endParaRPr lang="en-US"/>
        </a:p>
      </dgm:t>
    </dgm:pt>
    <dgm:pt modelId="{40A1689E-47FA-431E-8C13-211C844E7DB3}" type="sibTrans" cxnId="{2EEC8A18-D716-4E56-82B5-9A67E91925BE}">
      <dgm:prSet/>
      <dgm:spPr/>
      <dgm:t>
        <a:bodyPr/>
        <a:lstStyle/>
        <a:p>
          <a:endParaRPr lang="en-US"/>
        </a:p>
      </dgm:t>
    </dgm:pt>
    <dgm:pt modelId="{CEA9867A-095D-1E49-9241-D74BC57D44B6}" type="pres">
      <dgm:prSet presAssocID="{835D4D64-C800-2E4D-B83C-7A4745FE4458}" presName="Name0" presStyleCnt="0">
        <dgm:presLayoutVars>
          <dgm:dir/>
          <dgm:animLvl val="lvl"/>
          <dgm:resizeHandles val="exact"/>
        </dgm:presLayoutVars>
      </dgm:prSet>
      <dgm:spPr/>
    </dgm:pt>
    <dgm:pt modelId="{8279D9FB-9CE2-F547-BC1E-661A41FC3833}" type="pres">
      <dgm:prSet presAssocID="{457835CA-F17E-D144-ACEC-5487DB290C64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E4063F8B-8727-A249-B2E9-E4A7D3D54282}" type="pres">
      <dgm:prSet presAssocID="{713BF112-19A7-D341-B167-CE091FA29A45}" presName="parTxOnlySpace" presStyleCnt="0"/>
      <dgm:spPr/>
    </dgm:pt>
    <dgm:pt modelId="{C35A0C10-86EF-0D4F-98A6-22F620DECCEF}" type="pres">
      <dgm:prSet presAssocID="{BEA9B912-532F-D141-9C7E-29D641C643E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34AF5D25-95DF-024C-9D30-1D6603EAAE29}" type="pres">
      <dgm:prSet presAssocID="{5222B204-17CC-BA45-BDB4-51781F6F432B}" presName="parTxOnlySpace" presStyleCnt="0"/>
      <dgm:spPr/>
    </dgm:pt>
    <dgm:pt modelId="{6EBF2EEF-A89A-5F42-A805-33EC18CF4E5C}" type="pres">
      <dgm:prSet presAssocID="{18438DA1-16DD-B544-9A1F-4C7993A00554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27E594FD-F1E6-434A-AC7C-8397CCDDEDA0}" type="pres">
      <dgm:prSet presAssocID="{09184C70-64AF-F44B-8F61-4015BBA47DA6}" presName="parTxOnlySpace" presStyleCnt="0"/>
      <dgm:spPr/>
    </dgm:pt>
    <dgm:pt modelId="{A9868AB4-6F7A-4486-BCC3-37FBCC94EA19}" type="pres">
      <dgm:prSet presAssocID="{A999EA7D-DBB4-416D-8A50-B31183BE7F30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ABB05952-9B16-4AF8-87E7-45ECA930B6CB}" type="pres">
      <dgm:prSet presAssocID="{E439443C-1C58-4C93-8FD1-CF62274B27A1}" presName="parTxOnlySpace" presStyleCnt="0"/>
      <dgm:spPr/>
    </dgm:pt>
    <dgm:pt modelId="{CAFBA567-9962-4DA8-9FB7-A47E59E5D940}" type="pres">
      <dgm:prSet presAssocID="{0AD29F2F-A81A-491C-A27F-F5B5F3095737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CFE7265F-9DC2-4223-A3FD-0BA2E27599FA}" type="pres">
      <dgm:prSet presAssocID="{D4E93661-52FB-4A5C-B7AB-B3978F20210F}" presName="parTxOnlySpace" presStyleCnt="0"/>
      <dgm:spPr/>
    </dgm:pt>
    <dgm:pt modelId="{88427A56-F59C-4955-971C-DEE4547619B0}" type="pres">
      <dgm:prSet presAssocID="{1ECC792F-0C85-47C0-A858-A141662BFDE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9FE61011-4F9B-4448-BF74-908574C4EED8}" type="pres">
      <dgm:prSet presAssocID="{5AE70F88-AA76-4499-90C8-8678D14C2433}" presName="parTxOnlySpace" presStyleCnt="0"/>
      <dgm:spPr/>
    </dgm:pt>
    <dgm:pt modelId="{89FAD977-DFEB-4990-AFEF-B8094764B420}" type="pres">
      <dgm:prSet presAssocID="{A9A44466-A24B-4CB1-BE71-B6008DD15FEB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860C1384-FD1C-4F42-B1EA-5CC4F0E71BFE}" type="pres">
      <dgm:prSet presAssocID="{88BC9AC8-1718-489A-BDC2-43D82F78B9A1}" presName="parTxOnlySpace" presStyleCnt="0"/>
      <dgm:spPr/>
    </dgm:pt>
    <dgm:pt modelId="{6A6CEE3F-3EF6-4146-B543-4E2FC2C49C62}" type="pres">
      <dgm:prSet presAssocID="{AC4838D4-207D-4F33-BDBE-46729524CD4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05D6E102-C3E4-014F-8BE7-A681C3F643B2}" type="presOf" srcId="{835D4D64-C800-2E4D-B83C-7A4745FE4458}" destId="{CEA9867A-095D-1E49-9241-D74BC57D44B6}" srcOrd="0" destOrd="0" presId="urn:microsoft.com/office/officeart/2005/8/layout/chevron1"/>
    <dgm:cxn modelId="{24651904-E764-9146-9C06-92CCBB65EBBC}" srcId="{835D4D64-C800-2E4D-B83C-7A4745FE4458}" destId="{BEA9B912-532F-D141-9C7E-29D641C643E9}" srcOrd="1" destOrd="0" parTransId="{C6E895CE-526C-1448-925C-208A5E7C0BC6}" sibTransId="{5222B204-17CC-BA45-BDB4-51781F6F432B}"/>
    <dgm:cxn modelId="{2EEC8A18-D716-4E56-82B5-9A67E91925BE}" srcId="{835D4D64-C800-2E4D-B83C-7A4745FE4458}" destId="{AC4838D4-207D-4F33-BDBE-46729524CD43}" srcOrd="7" destOrd="0" parTransId="{AC24C926-05AC-4120-B9F1-9B4531813AC1}" sibTransId="{40A1689E-47FA-431E-8C13-211C844E7DB3}"/>
    <dgm:cxn modelId="{E40D302C-F867-421B-8B94-EA52CB2A9E0E}" srcId="{835D4D64-C800-2E4D-B83C-7A4745FE4458}" destId="{1ECC792F-0C85-47C0-A858-A141662BFDE6}" srcOrd="5" destOrd="0" parTransId="{DDCEB8D6-D29D-4748-AD38-40808E624720}" sibTransId="{5AE70F88-AA76-4499-90C8-8678D14C2433}"/>
    <dgm:cxn modelId="{6790CF3D-0706-3F42-A6A3-A334CE0876FB}" type="presOf" srcId="{457835CA-F17E-D144-ACEC-5487DB290C64}" destId="{8279D9FB-9CE2-F547-BC1E-661A41FC3833}" srcOrd="0" destOrd="0" presId="urn:microsoft.com/office/officeart/2005/8/layout/chevron1"/>
    <dgm:cxn modelId="{E215304B-51CA-4F17-AA76-AF88BBCCDF71}" type="presOf" srcId="{A999EA7D-DBB4-416D-8A50-B31183BE7F30}" destId="{A9868AB4-6F7A-4486-BCC3-37FBCC94EA19}" srcOrd="0" destOrd="0" presId="urn:microsoft.com/office/officeart/2005/8/layout/chevron1"/>
    <dgm:cxn modelId="{03E28D70-25C5-AF40-99CB-9FA1EF4BAAA0}" srcId="{835D4D64-C800-2E4D-B83C-7A4745FE4458}" destId="{457835CA-F17E-D144-ACEC-5487DB290C64}" srcOrd="0" destOrd="0" parTransId="{F585E261-D0B6-EA42-953E-D21B814025DE}" sibTransId="{713BF112-19A7-D341-B167-CE091FA29A45}"/>
    <dgm:cxn modelId="{35694479-3382-47DA-A02C-987B660F6FE5}" type="presOf" srcId="{A9A44466-A24B-4CB1-BE71-B6008DD15FEB}" destId="{89FAD977-DFEB-4990-AFEF-B8094764B420}" srcOrd="0" destOrd="0" presId="urn:microsoft.com/office/officeart/2005/8/layout/chevron1"/>
    <dgm:cxn modelId="{3DADEE9F-74A2-9C42-8AF4-7C28DFBDFA5B}" type="presOf" srcId="{BEA9B912-532F-D141-9C7E-29D641C643E9}" destId="{C35A0C10-86EF-0D4F-98A6-22F620DECCEF}" srcOrd="0" destOrd="0" presId="urn:microsoft.com/office/officeart/2005/8/layout/chevron1"/>
    <dgm:cxn modelId="{A65166A0-491D-477C-8FA0-2C79B21A576A}" type="presOf" srcId="{0AD29F2F-A81A-491C-A27F-F5B5F3095737}" destId="{CAFBA567-9962-4DA8-9FB7-A47E59E5D940}" srcOrd="0" destOrd="0" presId="urn:microsoft.com/office/officeart/2005/8/layout/chevron1"/>
    <dgm:cxn modelId="{635686AD-7DDE-4EC3-A289-A8C55058020D}" srcId="{835D4D64-C800-2E4D-B83C-7A4745FE4458}" destId="{0AD29F2F-A81A-491C-A27F-F5B5F3095737}" srcOrd="4" destOrd="0" parTransId="{856059BD-8BA3-4C8F-9674-5FB37CB68621}" sibTransId="{D4E93661-52FB-4A5C-B7AB-B3978F20210F}"/>
    <dgm:cxn modelId="{AA05A8BC-17E3-47BA-8ACE-5FC3A239FDA2}" type="presOf" srcId="{AC4838D4-207D-4F33-BDBE-46729524CD43}" destId="{6A6CEE3F-3EF6-4146-B543-4E2FC2C49C62}" srcOrd="0" destOrd="0" presId="urn:microsoft.com/office/officeart/2005/8/layout/chevron1"/>
    <dgm:cxn modelId="{324BAAC5-72A5-4FBF-9F0E-185D53E48DF6}" srcId="{835D4D64-C800-2E4D-B83C-7A4745FE4458}" destId="{A9A44466-A24B-4CB1-BE71-B6008DD15FEB}" srcOrd="6" destOrd="0" parTransId="{D3652634-2962-4498-9453-F2078FBFCBF6}" sibTransId="{88BC9AC8-1718-489A-BDC2-43D82F78B9A1}"/>
    <dgm:cxn modelId="{43ADC1C7-04AE-9A44-8C46-A8AB6CAF57D4}" type="presOf" srcId="{18438DA1-16DD-B544-9A1F-4C7993A00554}" destId="{6EBF2EEF-A89A-5F42-A805-33EC18CF4E5C}" srcOrd="0" destOrd="0" presId="urn:microsoft.com/office/officeart/2005/8/layout/chevron1"/>
    <dgm:cxn modelId="{68ED3AD1-655F-EC4F-823D-27D1F02F0EDC}" srcId="{835D4D64-C800-2E4D-B83C-7A4745FE4458}" destId="{18438DA1-16DD-B544-9A1F-4C7993A00554}" srcOrd="2" destOrd="0" parTransId="{5CAF32FE-C32C-2145-BD0D-E6C350EC2263}" sibTransId="{09184C70-64AF-F44B-8F61-4015BBA47DA6}"/>
    <dgm:cxn modelId="{4055D8DB-6BE5-48BF-BDD3-99013F7B5AEB}" srcId="{835D4D64-C800-2E4D-B83C-7A4745FE4458}" destId="{A999EA7D-DBB4-416D-8A50-B31183BE7F30}" srcOrd="3" destOrd="0" parTransId="{2CA1FA46-BB58-4B40-AE01-FD5F1DF5B914}" sibTransId="{E439443C-1C58-4C93-8FD1-CF62274B27A1}"/>
    <dgm:cxn modelId="{F7B778DF-AA19-4A4A-8F4E-82169BE5AA5E}" type="presOf" srcId="{1ECC792F-0C85-47C0-A858-A141662BFDE6}" destId="{88427A56-F59C-4955-971C-DEE4547619B0}" srcOrd="0" destOrd="0" presId="urn:microsoft.com/office/officeart/2005/8/layout/chevron1"/>
    <dgm:cxn modelId="{CCEC4B4C-C4D9-7F49-A0B2-31644BC751EE}" type="presParOf" srcId="{CEA9867A-095D-1E49-9241-D74BC57D44B6}" destId="{8279D9FB-9CE2-F547-BC1E-661A41FC3833}" srcOrd="0" destOrd="0" presId="urn:microsoft.com/office/officeart/2005/8/layout/chevron1"/>
    <dgm:cxn modelId="{CE6EA34E-3609-DF42-BC6F-9F8DE918C728}" type="presParOf" srcId="{CEA9867A-095D-1E49-9241-D74BC57D44B6}" destId="{E4063F8B-8727-A249-B2E9-E4A7D3D54282}" srcOrd="1" destOrd="0" presId="urn:microsoft.com/office/officeart/2005/8/layout/chevron1"/>
    <dgm:cxn modelId="{21CBBCEC-1373-8C45-91D1-D0582A2EEC84}" type="presParOf" srcId="{CEA9867A-095D-1E49-9241-D74BC57D44B6}" destId="{C35A0C10-86EF-0D4F-98A6-22F620DECCEF}" srcOrd="2" destOrd="0" presId="urn:microsoft.com/office/officeart/2005/8/layout/chevron1"/>
    <dgm:cxn modelId="{9428DAAE-F989-2545-A618-C6D986A9CE58}" type="presParOf" srcId="{CEA9867A-095D-1E49-9241-D74BC57D44B6}" destId="{34AF5D25-95DF-024C-9D30-1D6603EAAE29}" srcOrd="3" destOrd="0" presId="urn:microsoft.com/office/officeart/2005/8/layout/chevron1"/>
    <dgm:cxn modelId="{791D074C-5E07-A04A-811E-10A2AF865079}" type="presParOf" srcId="{CEA9867A-095D-1E49-9241-D74BC57D44B6}" destId="{6EBF2EEF-A89A-5F42-A805-33EC18CF4E5C}" srcOrd="4" destOrd="0" presId="urn:microsoft.com/office/officeart/2005/8/layout/chevron1"/>
    <dgm:cxn modelId="{636F77D3-019D-4E46-A640-80F81533658B}" type="presParOf" srcId="{CEA9867A-095D-1E49-9241-D74BC57D44B6}" destId="{27E594FD-F1E6-434A-AC7C-8397CCDDEDA0}" srcOrd="5" destOrd="0" presId="urn:microsoft.com/office/officeart/2005/8/layout/chevron1"/>
    <dgm:cxn modelId="{47EEF284-0A3C-410F-946E-4836FC607CF5}" type="presParOf" srcId="{CEA9867A-095D-1E49-9241-D74BC57D44B6}" destId="{A9868AB4-6F7A-4486-BCC3-37FBCC94EA19}" srcOrd="6" destOrd="0" presId="urn:microsoft.com/office/officeart/2005/8/layout/chevron1"/>
    <dgm:cxn modelId="{1625E812-C398-415C-8DDD-98FC43C3F035}" type="presParOf" srcId="{CEA9867A-095D-1E49-9241-D74BC57D44B6}" destId="{ABB05952-9B16-4AF8-87E7-45ECA930B6CB}" srcOrd="7" destOrd="0" presId="urn:microsoft.com/office/officeart/2005/8/layout/chevron1"/>
    <dgm:cxn modelId="{F5F92033-500B-4CA3-B668-CD443FEAFACC}" type="presParOf" srcId="{CEA9867A-095D-1E49-9241-D74BC57D44B6}" destId="{CAFBA567-9962-4DA8-9FB7-A47E59E5D940}" srcOrd="8" destOrd="0" presId="urn:microsoft.com/office/officeart/2005/8/layout/chevron1"/>
    <dgm:cxn modelId="{78BDEC42-C5EB-4A94-BD62-611EC52161BF}" type="presParOf" srcId="{CEA9867A-095D-1E49-9241-D74BC57D44B6}" destId="{CFE7265F-9DC2-4223-A3FD-0BA2E27599FA}" srcOrd="9" destOrd="0" presId="urn:microsoft.com/office/officeart/2005/8/layout/chevron1"/>
    <dgm:cxn modelId="{117D273F-B7EC-4BC4-8496-A11AE567E65C}" type="presParOf" srcId="{CEA9867A-095D-1E49-9241-D74BC57D44B6}" destId="{88427A56-F59C-4955-971C-DEE4547619B0}" srcOrd="10" destOrd="0" presId="urn:microsoft.com/office/officeart/2005/8/layout/chevron1"/>
    <dgm:cxn modelId="{DD28C3BF-E77C-4620-BAFA-D6424B0A884D}" type="presParOf" srcId="{CEA9867A-095D-1E49-9241-D74BC57D44B6}" destId="{9FE61011-4F9B-4448-BF74-908574C4EED8}" srcOrd="11" destOrd="0" presId="urn:microsoft.com/office/officeart/2005/8/layout/chevron1"/>
    <dgm:cxn modelId="{5153401D-CDF7-46C2-B91A-E4452B750E5E}" type="presParOf" srcId="{CEA9867A-095D-1E49-9241-D74BC57D44B6}" destId="{89FAD977-DFEB-4990-AFEF-B8094764B420}" srcOrd="12" destOrd="0" presId="urn:microsoft.com/office/officeart/2005/8/layout/chevron1"/>
    <dgm:cxn modelId="{883259B9-75E4-4193-8510-260BCE9C841A}" type="presParOf" srcId="{CEA9867A-095D-1E49-9241-D74BC57D44B6}" destId="{860C1384-FD1C-4F42-B1EA-5CC4F0E71BFE}" srcOrd="13" destOrd="0" presId="urn:microsoft.com/office/officeart/2005/8/layout/chevron1"/>
    <dgm:cxn modelId="{60DAE95A-51DF-41B7-BF11-4DAF28004B7E}" type="presParOf" srcId="{CEA9867A-095D-1E49-9241-D74BC57D44B6}" destId="{6A6CEE3F-3EF6-4146-B543-4E2FC2C49C62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9D9FB-9CE2-F547-BC1E-661A41FC3833}">
      <dsp:nvSpPr>
        <dsp:cNvPr id="0" name=""/>
        <dsp:cNvSpPr/>
      </dsp:nvSpPr>
      <dsp:spPr>
        <a:xfrm>
          <a:off x="752" y="395897"/>
          <a:ext cx="1206713" cy="48268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Segoe UI" panose="020B0502040204020203" pitchFamily="34" charset="0"/>
              <a:cs typeface="Segoe UI" panose="020B0502040204020203" pitchFamily="34" charset="0"/>
            </a:rPr>
            <a:t>Jan.</a:t>
          </a:r>
        </a:p>
      </dsp:txBody>
      <dsp:txXfrm>
        <a:off x="242095" y="395897"/>
        <a:ext cx="724028" cy="482685"/>
      </dsp:txXfrm>
    </dsp:sp>
    <dsp:sp modelId="{C35A0C10-86EF-0D4F-98A6-22F620DECCEF}">
      <dsp:nvSpPr>
        <dsp:cNvPr id="0" name=""/>
        <dsp:cNvSpPr/>
      </dsp:nvSpPr>
      <dsp:spPr>
        <a:xfrm>
          <a:off x="1086794" y="395897"/>
          <a:ext cx="1206713" cy="48268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March</a:t>
          </a:r>
        </a:p>
      </dsp:txBody>
      <dsp:txXfrm>
        <a:off x="1328137" y="395897"/>
        <a:ext cx="724028" cy="482685"/>
      </dsp:txXfrm>
    </dsp:sp>
    <dsp:sp modelId="{6EBF2EEF-A89A-5F42-A805-33EC18CF4E5C}">
      <dsp:nvSpPr>
        <dsp:cNvPr id="0" name=""/>
        <dsp:cNvSpPr/>
      </dsp:nvSpPr>
      <dsp:spPr>
        <a:xfrm>
          <a:off x="2172836" y="395897"/>
          <a:ext cx="1206713" cy="48268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Early April</a:t>
          </a:r>
        </a:p>
      </dsp:txBody>
      <dsp:txXfrm>
        <a:off x="2414179" y="395897"/>
        <a:ext cx="724028" cy="482685"/>
      </dsp:txXfrm>
    </dsp:sp>
    <dsp:sp modelId="{A9868AB4-6F7A-4486-BCC3-37FBCC94EA19}">
      <dsp:nvSpPr>
        <dsp:cNvPr id="0" name=""/>
        <dsp:cNvSpPr/>
      </dsp:nvSpPr>
      <dsp:spPr>
        <a:xfrm>
          <a:off x="3258878" y="395897"/>
          <a:ext cx="1206713" cy="48268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Late April</a:t>
          </a:r>
        </a:p>
      </dsp:txBody>
      <dsp:txXfrm>
        <a:off x="3500221" y="395897"/>
        <a:ext cx="724028" cy="482685"/>
      </dsp:txXfrm>
    </dsp:sp>
    <dsp:sp modelId="{CAFBA567-9962-4DA8-9FB7-A47E59E5D940}">
      <dsp:nvSpPr>
        <dsp:cNvPr id="0" name=""/>
        <dsp:cNvSpPr/>
      </dsp:nvSpPr>
      <dsp:spPr>
        <a:xfrm>
          <a:off x="4344920" y="395897"/>
          <a:ext cx="1206713" cy="48268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May</a:t>
          </a:r>
        </a:p>
      </dsp:txBody>
      <dsp:txXfrm>
        <a:off x="4586263" y="395897"/>
        <a:ext cx="724028" cy="482685"/>
      </dsp:txXfrm>
    </dsp:sp>
    <dsp:sp modelId="{88427A56-F59C-4955-971C-DEE4547619B0}">
      <dsp:nvSpPr>
        <dsp:cNvPr id="0" name=""/>
        <dsp:cNvSpPr/>
      </dsp:nvSpPr>
      <dsp:spPr>
        <a:xfrm>
          <a:off x="5430962" y="395897"/>
          <a:ext cx="1206713" cy="48268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30 day period</a:t>
          </a:r>
        </a:p>
      </dsp:txBody>
      <dsp:txXfrm>
        <a:off x="5672305" y="395897"/>
        <a:ext cx="724028" cy="482685"/>
      </dsp:txXfrm>
    </dsp:sp>
    <dsp:sp modelId="{89FAD977-DFEB-4990-AFEF-B8094764B420}">
      <dsp:nvSpPr>
        <dsp:cNvPr id="0" name=""/>
        <dsp:cNvSpPr/>
      </dsp:nvSpPr>
      <dsp:spPr>
        <a:xfrm>
          <a:off x="6517004" y="395897"/>
          <a:ext cx="1206713" cy="48268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July 1</a:t>
          </a:r>
        </a:p>
      </dsp:txBody>
      <dsp:txXfrm>
        <a:off x="6758347" y="395897"/>
        <a:ext cx="724028" cy="482685"/>
      </dsp:txXfrm>
    </dsp:sp>
    <dsp:sp modelId="{6A6CEE3F-3EF6-4146-B543-4E2FC2C49C62}">
      <dsp:nvSpPr>
        <dsp:cNvPr id="0" name=""/>
        <dsp:cNvSpPr/>
      </dsp:nvSpPr>
      <dsp:spPr>
        <a:xfrm>
          <a:off x="7603046" y="395897"/>
          <a:ext cx="1206713" cy="48268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Jul-Aug</a:t>
          </a:r>
        </a:p>
      </dsp:txBody>
      <dsp:txXfrm>
        <a:off x="7844389" y="395897"/>
        <a:ext cx="724028" cy="482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4079B2-55F9-B547-8511-44855F27AB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0DDF3-9AE0-494F-896C-233062F197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ECEEC-F49D-394E-849B-673EA6C26988}" type="datetimeFigureOut">
              <a:rPr lang="en-US" smtClean="0">
                <a:latin typeface="Segoe UI" panose="020B0502040204020203" pitchFamily="34" charset="0"/>
              </a:rPr>
              <a:t>5/22/2023</a:t>
            </a:fld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CAC2C-8744-714B-A52E-D87B547646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41461-8CE0-7745-9319-39918BF968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B1AF7-F3F5-D643-B4E0-109481D2D2C0}" type="slidenum">
              <a:rPr lang="en-US" smtClean="0">
                <a:latin typeface="Segoe UI" panose="020B0502040204020203" pitchFamily="34" charset="0"/>
              </a:rPr>
              <a:t>‹#›</a:t>
            </a:fld>
            <a:endParaRPr lang="en-US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8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DBB77A30-D7B9-A64A-994E-C2513BAA7C53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CA853763-D40C-984B-BA9D-701CCBD1C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9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53763-D40C-984B-BA9D-701CCBD1CF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9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53763-D40C-984B-BA9D-701CCBD1CF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6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Franchise covers single family, duplex, triplex, fourplex.  Not multifamily (the part of Portland that is growing fastest) or business, or construction and demolition.</a:t>
            </a:r>
          </a:p>
          <a:p>
            <a:endParaRPr lang="en-US"/>
          </a:p>
          <a:p>
            <a:r>
              <a:rPr lang="en-US"/>
              <a:t>Residential accounts for under 1/3 of the waste generated in Portland.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53763-D40C-984B-BA9D-701CCBD1CF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2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53763-D40C-984B-BA9D-701CCBD1CF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528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53763-D40C-984B-BA9D-701CCBD1CF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46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53763-D40C-984B-BA9D-701CCBD1CF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83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53763-D40C-984B-BA9D-701CCBD1CF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53763-D40C-984B-BA9D-701CCBD1CF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5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ortland.gov/bps/cleanenergy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ortland.gov/bps/cleanenergy" TargetMode="Externa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ortland.gov/bps/cleanenergy" TargetMode="External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59CD-AAD0-F64D-AB27-C684482318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9448" y="751751"/>
            <a:ext cx="4794737" cy="2387600"/>
          </a:xfrm>
        </p:spPr>
        <p:txBody>
          <a:bodyPr anchor="b">
            <a:normAutofit/>
          </a:bodyPr>
          <a:lstStyle>
            <a:lvl1pPr algn="l">
              <a:defRPr sz="4200" b="0" i="0" cap="all" baseline="0">
                <a:solidFill>
                  <a:schemeClr val="accent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40D18-984E-B94D-B4E7-E8C8DB6E9D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9448" y="3231427"/>
            <a:ext cx="4794737" cy="80859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rgbClr val="5E5E5E"/>
                </a:solidFill>
                <a:latin typeface="Segoe UI Symbol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7" name="Text Placeholder 41">
            <a:extLst>
              <a:ext uri="{FF2B5EF4-FFF2-40B4-BE49-F238E27FC236}">
                <a16:creationId xmlns:a16="http://schemas.microsoft.com/office/drawing/2014/main" id="{9000E6EF-2A81-BA4F-993D-0B4DCDA11D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9448" y="4453767"/>
            <a:ext cx="2272165" cy="26234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050" b="1" cap="none" baseline="0">
                <a:solidFill>
                  <a:srgbClr val="5E5E5E"/>
                </a:solidFill>
              </a:defRPr>
            </a:lvl1pPr>
            <a:lvl2pPr marL="7144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8A09CA1-D770-FE45-8FED-7CE4E49FC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9448" y="4716109"/>
            <a:ext cx="2272165" cy="47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900" baseline="0">
                <a:solidFill>
                  <a:srgbClr val="5E5E5E"/>
                </a:solidFill>
                <a:latin typeface="Segoe UI Symbol" panose="020B0502040204020203" pitchFamily="34" charset="0"/>
              </a:defRPr>
            </a:lvl1pPr>
            <a:lvl2pPr marL="7144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AF93AB4D-1510-BF4D-A9ED-1863B8ED8E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2020" y="4453767"/>
            <a:ext cx="2272165" cy="26234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050" b="1" cap="none" baseline="0">
                <a:solidFill>
                  <a:srgbClr val="5E5E5E"/>
                </a:solidFill>
              </a:defRPr>
            </a:lvl1pPr>
            <a:lvl2pPr marL="7144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0B50E0FB-A575-864A-8D86-FB7F6F8659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2020" y="4716109"/>
            <a:ext cx="2272165" cy="47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900" baseline="0">
                <a:solidFill>
                  <a:srgbClr val="5E5E5E"/>
                </a:solidFill>
                <a:latin typeface="Segoe UI Symbol" panose="020B0502040204020203" pitchFamily="34" charset="0"/>
              </a:defRPr>
            </a:lvl1pPr>
            <a:lvl2pPr marL="7144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98FA94C2-B20D-2441-B2A3-9B3BC51E2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-1" y="-1"/>
            <a:ext cx="3317789" cy="6858001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6" name="Picture 15" descr="Bureau of Planning and Sustainability logo">
            <a:extLst>
              <a:ext uri="{FF2B5EF4-FFF2-40B4-BE49-F238E27FC236}">
                <a16:creationId xmlns:a16="http://schemas.microsoft.com/office/drawing/2014/main" id="{F17DCC8C-3091-AC49-8AE8-A8F8E49934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9447" y="5914836"/>
            <a:ext cx="3029550" cy="53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8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4B3881-72CE-7743-AEE1-F824F39C4658}"/>
              </a:ext>
            </a:extLst>
          </p:cNvPr>
          <p:cNvSpPr/>
          <p:nvPr userDrawn="1"/>
        </p:nvSpPr>
        <p:spPr>
          <a:xfrm>
            <a:off x="-2" y="1"/>
            <a:ext cx="9144002" cy="5934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8BAB2-D1D0-644B-9D5D-1790F55F9D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57" y="365126"/>
            <a:ext cx="7840793" cy="4289377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"Pull Quote"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8F7DB-434C-3642-A6D8-58A2C1922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4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C562-A589-4F4D-A0B8-E3529B74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9297"/>
            <a:ext cx="353557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2F6EC-C649-D94A-B1EC-47F877B2C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99798"/>
            <a:ext cx="3535577" cy="3138260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008D16-113C-B04D-A3EA-67005DF4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CBB754D6-46F9-8243-B2F6-7BC211FFCC5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633785" y="1131820"/>
            <a:ext cx="3881566" cy="40062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1DAE65-E4D7-A542-90A7-CD9F3D27B1B5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89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FC4C-5A96-3643-A928-41D6A9B7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37197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1B670-6802-3146-8D6C-04FB0048C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425" y="987427"/>
            <a:ext cx="3722116" cy="3448649"/>
          </a:xfrm>
        </p:spPr>
        <p:txBody>
          <a:bodyPr/>
          <a:lstStyle>
            <a:lvl1pPr>
              <a:defRPr sz="2400">
                <a:solidFill>
                  <a:srgbClr val="5E5E5E"/>
                </a:solidFill>
              </a:defRPr>
            </a:lvl1pPr>
            <a:lvl2pPr>
              <a:defRPr sz="2100">
                <a:solidFill>
                  <a:srgbClr val="5E5E5E"/>
                </a:solidFill>
              </a:defRPr>
            </a:lvl2pPr>
            <a:lvl3pPr>
              <a:defRPr sz="1800">
                <a:solidFill>
                  <a:srgbClr val="5E5E5E"/>
                </a:solidFill>
              </a:defRPr>
            </a:lvl3pPr>
            <a:lvl4pPr>
              <a:defRPr sz="1500">
                <a:solidFill>
                  <a:srgbClr val="5E5E5E"/>
                </a:solidFill>
              </a:defRPr>
            </a:lvl4pPr>
            <a:lvl5pPr>
              <a:defRPr sz="1500">
                <a:solidFill>
                  <a:srgbClr val="5E5E5E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1CF5F-A2EE-2647-BB42-CAA6AC4EB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719737" cy="3151682"/>
          </a:xfrm>
        </p:spPr>
        <p:txBody>
          <a:bodyPr/>
          <a:lstStyle>
            <a:lvl1pPr marL="0" indent="0">
              <a:buNone/>
              <a:defRPr sz="1200">
                <a:solidFill>
                  <a:srgbClr val="5E5E5E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A64B89-E315-F947-8E79-D288DE8F9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0CC0CA-573B-AB4A-9C77-5BE0D7858FBB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96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8899-E980-0141-9A00-CC0EFD80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8E22F-582B-AC4C-898C-15482B5B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57" y="1825626"/>
            <a:ext cx="7840793" cy="3154147"/>
          </a:xfrm>
        </p:spPr>
        <p:txBody>
          <a:bodyPr/>
          <a:lstStyle>
            <a:lvl1pPr>
              <a:defRPr baseline="0">
                <a:solidFill>
                  <a:srgbClr val="5E5E5E"/>
                </a:solidFill>
              </a:defRPr>
            </a:lvl1pPr>
            <a:lvl2pPr>
              <a:defRPr baseline="0">
                <a:solidFill>
                  <a:srgbClr val="5E5E5E"/>
                </a:solidFill>
              </a:defRPr>
            </a:lvl2pPr>
            <a:lvl3pPr>
              <a:defRPr baseline="0">
                <a:solidFill>
                  <a:srgbClr val="5E5E5E"/>
                </a:solidFill>
              </a:defRPr>
            </a:lvl3pPr>
            <a:lvl4pPr>
              <a:defRPr baseline="0">
                <a:solidFill>
                  <a:srgbClr val="5E5E5E"/>
                </a:solidFill>
              </a:defRPr>
            </a:lvl4pPr>
            <a:lvl5pPr>
              <a:defRPr baseline="0"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D5FF8-B853-FB4C-A8B6-42FF9CCE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BED46-0445-B548-8370-5F2D0BA56E7F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25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34E8-FA5B-ED4C-9FFF-89709607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D8ABE-5F22-0B42-899F-0D1C11733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5E5E5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7B2B5-87A1-6F40-9A6E-B17A466C4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2671762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02348-256C-FC4E-9380-CE7DE9E28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5E5E5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FF070-0428-8142-8845-F441884E4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2671762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B75E53-EC61-2F40-A236-2E399807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51F39E-0EF3-E140-AFA4-68B2A33924F9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6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6953-9A03-FB46-8718-39C2B3E53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58" y="365126"/>
            <a:ext cx="777766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A63BD8-663E-F146-8BC9-07AABAB52A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SmartArt Placeholder 10">
            <a:extLst>
              <a:ext uri="{FF2B5EF4-FFF2-40B4-BE49-F238E27FC236}">
                <a16:creationId xmlns:a16="http://schemas.microsoft.com/office/drawing/2014/main" id="{2E99E0BB-24A2-2345-B893-0793E7871038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675085" y="1816359"/>
            <a:ext cx="7777163" cy="3377682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D03E36-30CE-6548-A5F1-F1AA397EDEC0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92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71687-5637-0E4B-B2CD-0A5D1713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88CB4-6337-A445-87F7-D61356FC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34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6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24D54B98-4584-9547-99FD-A77DC00A14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83276" y="3198447"/>
            <a:ext cx="3737691" cy="26234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>
                <a:solidFill>
                  <a:schemeClr val="bg1"/>
                </a:solidFill>
              </a:defRPr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CONTACT NAME</a:t>
            </a:r>
          </a:p>
        </p:txBody>
      </p:sp>
      <p:sp>
        <p:nvSpPr>
          <p:cNvPr id="7" name="Text Placeholder 41">
            <a:extLst>
              <a:ext uri="{FF2B5EF4-FFF2-40B4-BE49-F238E27FC236}">
                <a16:creationId xmlns:a16="http://schemas.microsoft.com/office/drawing/2014/main" id="{4CF8C951-0374-2841-A67A-312211E838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83276" y="3460788"/>
            <a:ext cx="3737691" cy="58058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>
                <a:solidFill>
                  <a:schemeClr val="bg1"/>
                </a:solidFill>
                <a:latin typeface="Segoe UI Symbol" panose="020B0502040204020203" pitchFamily="34" charset="0"/>
              </a:defRPr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 err="1"/>
              <a:t>email@portlandoregon.gov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39DF6C-CEDF-F040-96AE-73F64115FCDB}"/>
              </a:ext>
            </a:extLst>
          </p:cNvPr>
          <p:cNvSpPr txBox="1"/>
          <p:nvPr userDrawn="1"/>
        </p:nvSpPr>
        <p:spPr>
          <a:xfrm>
            <a:off x="2916990" y="4280117"/>
            <a:ext cx="3270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kern="1200" cap="none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rPr>
              <a:t>VISIT US ONLINE </a:t>
            </a:r>
            <a:r>
              <a:rPr lang="en-US" sz="1600" baseline="0">
                <a:solidFill>
                  <a:schemeClr val="bg1"/>
                </a:solidFill>
                <a:latin typeface="Segoe UI Symbol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portland.gov/bps</a:t>
            </a:r>
            <a:endParaRPr lang="en-US" sz="1600" baseline="0">
              <a:solidFill>
                <a:schemeClr val="bg1"/>
              </a:solidFill>
              <a:latin typeface="Segoe UI Symbol" panose="020B0502040204020203" pitchFamily="34" charset="0"/>
            </a:endParaRPr>
          </a:p>
        </p:txBody>
      </p:sp>
      <p:pic>
        <p:nvPicPr>
          <p:cNvPr id="11" name="Picture 10" descr="Bureau of Planning and Sustainability logo">
            <a:extLst>
              <a:ext uri="{FF2B5EF4-FFF2-40B4-BE49-F238E27FC236}">
                <a16:creationId xmlns:a16="http://schemas.microsoft.com/office/drawing/2014/main" id="{197B1CE5-1ED5-3245-B5E7-682E7DEACA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82577" y="725840"/>
            <a:ext cx="3739089" cy="19715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BE6369-CEB9-C845-BF58-6F7D82B8380E}"/>
              </a:ext>
            </a:extLst>
          </p:cNvPr>
          <p:cNvSpPr txBox="1"/>
          <p:nvPr userDrawn="1"/>
        </p:nvSpPr>
        <p:spPr>
          <a:xfrm>
            <a:off x="1458936" y="5029201"/>
            <a:ext cx="61863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City of Portland is committed to providing meaningful access. To request translation, interpretation, modifications, accommodations, or other auxiliary aids or services, contact 503-823-7700, Relay: 711. </a:t>
            </a:r>
          </a:p>
          <a:p>
            <a:endParaRPr lang="en-US" sz="11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Traducción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Interpretación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vi-VN" sz="10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Biên Dịch và Thông Dịch</a:t>
            </a:r>
            <a:r>
              <a:rPr lang="en-US" sz="10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|  </a:t>
            </a:r>
            <a:r>
              <a:rPr lang="ne-NP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अनुवादन तथा व्याख्या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口笔译服务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ru-RU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Устный и письменный перевод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so-SO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Turjumaad iyo Fasiraad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uk-UA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Письмовий і усний переклад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Traducere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și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interpretariat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Chiaku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me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Awewen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Kapas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翻訳または通訳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ການແປພາສາ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ຫຼື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ການອະທິບາຍ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الترجمة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التحريرية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أو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الشفهية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1100" u="sng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Portland.gov</a:t>
            </a:r>
            <a:r>
              <a:rPr lang="en-US" sz="1100" u="sng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/bps/accommodation</a:t>
            </a:r>
            <a:endParaRPr lang="en-US" sz="11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16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59CD-AAD0-F64D-AB27-C684482318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87853" y="751751"/>
            <a:ext cx="4794737" cy="2387600"/>
          </a:xfrm>
        </p:spPr>
        <p:txBody>
          <a:bodyPr anchor="b">
            <a:normAutofit/>
          </a:bodyPr>
          <a:lstStyle>
            <a:lvl1pPr algn="l">
              <a:defRPr sz="4200" b="0" i="0" cap="all" baseline="0">
                <a:solidFill>
                  <a:schemeClr val="accent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40D18-984E-B94D-B4E7-E8C8DB6E9D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87853" y="3231427"/>
            <a:ext cx="4794737" cy="80859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rgbClr val="5E5E5E"/>
                </a:solidFill>
                <a:latin typeface="Segoe UI Symbol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7" name="Text Placeholder 41">
            <a:extLst>
              <a:ext uri="{FF2B5EF4-FFF2-40B4-BE49-F238E27FC236}">
                <a16:creationId xmlns:a16="http://schemas.microsoft.com/office/drawing/2014/main" id="{9000E6EF-2A81-BA4F-993D-0B4DCDA11D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853" y="4453767"/>
            <a:ext cx="2272165" cy="26234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050" b="1" cap="none" baseline="0">
                <a:solidFill>
                  <a:srgbClr val="5E5E5E"/>
                </a:solidFill>
              </a:defRPr>
            </a:lvl1pPr>
            <a:lvl2pPr marL="7144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8A09CA1-D770-FE45-8FED-7CE4E49FC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7853" y="4716109"/>
            <a:ext cx="2272165" cy="47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900" baseline="0">
                <a:solidFill>
                  <a:srgbClr val="5E5E5E"/>
                </a:solidFill>
                <a:latin typeface="Segoe UI Symbol" panose="020B0502040204020203" pitchFamily="34" charset="0"/>
              </a:defRPr>
            </a:lvl1pPr>
            <a:lvl2pPr marL="7144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AF93AB4D-1510-BF4D-A9ED-1863B8ED8E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10425" y="4453767"/>
            <a:ext cx="2272165" cy="26234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050" b="1" cap="none" baseline="0">
                <a:solidFill>
                  <a:srgbClr val="5E5E5E"/>
                </a:solidFill>
              </a:defRPr>
            </a:lvl1pPr>
            <a:lvl2pPr marL="7144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0B50E0FB-A575-864A-8D86-FB7F6F8659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10425" y="4716109"/>
            <a:ext cx="2272165" cy="47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900" baseline="0">
                <a:solidFill>
                  <a:srgbClr val="5E5E5E"/>
                </a:solidFill>
                <a:latin typeface="Segoe UI Symbol" panose="020B0502040204020203" pitchFamily="34" charset="0"/>
              </a:defRPr>
            </a:lvl1pPr>
            <a:lvl2pPr marL="7144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11" name="Picture 10" descr="Bureau of Planning and Sustainability logo">
            <a:extLst>
              <a:ext uri="{FF2B5EF4-FFF2-40B4-BE49-F238E27FC236}">
                <a16:creationId xmlns:a16="http://schemas.microsoft.com/office/drawing/2014/main" id="{E418A83A-0FAB-954A-972A-2BB268C736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852" y="5914836"/>
            <a:ext cx="2272163" cy="538245"/>
          </a:xfrm>
          <a:prstGeom prst="rect">
            <a:avLst/>
          </a:prstGeom>
        </p:spPr>
      </p:pic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98FA94C2-B20D-2441-B2A3-9B3BC51E2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-1"/>
            <a:ext cx="2854138" cy="6858001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53401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5DAB1-1997-6842-A65A-48E3862A8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1217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E0BCF-D053-8E40-AB5A-9D0D8A288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291901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E5E5E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1638A8-D5B1-8B41-90AA-388A0D29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9B0F4-876E-4346-88B8-74913E5F8E49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5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5DAB1-1997-6842-A65A-48E3862A8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1217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E0BCF-D053-8E40-AB5A-9D0D8A288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291901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E5E5E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1638A8-D5B1-8B41-90AA-388A0D29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9514" y="6356351"/>
            <a:ext cx="4375837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9B0F4-876E-4346-88B8-74913E5F8E49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25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195BA8-2DB4-2D44-82EA-BD4C607EE9C9}"/>
              </a:ext>
            </a:extLst>
          </p:cNvPr>
          <p:cNvSpPr/>
          <p:nvPr userDrawn="1"/>
        </p:nvSpPr>
        <p:spPr>
          <a:xfrm>
            <a:off x="1930676" y="3955916"/>
            <a:ext cx="7213325" cy="197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609F5-1436-1047-A6AA-4A535222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939" y="3955915"/>
            <a:ext cx="6283706" cy="914400"/>
          </a:xfrm>
        </p:spPr>
        <p:txBody>
          <a:bodyPr anchor="b">
            <a:norm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5E3F01-DBC6-584A-9398-3FBECB90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4107FB5-29D9-AE4C-B80F-7DF8C63279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30677" y="1"/>
            <a:ext cx="7213325" cy="395591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8603E9-C09F-194E-8DC7-6233D6A7C4CE}"/>
              </a:ext>
            </a:extLst>
          </p:cNvPr>
          <p:cNvSpPr/>
          <p:nvPr userDrawn="1"/>
        </p:nvSpPr>
        <p:spPr>
          <a:xfrm>
            <a:off x="-1" y="1"/>
            <a:ext cx="1930678" cy="5934075"/>
          </a:xfrm>
          <a:prstGeom prst="rect">
            <a:avLst/>
          </a:prstGeom>
          <a:solidFill>
            <a:srgbClr val="006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54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09F5-1436-1047-A6AA-4A535222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551" y="457200"/>
            <a:ext cx="525780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5E3F01-DBC6-584A-9398-3FBECB90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57551" y="6356351"/>
            <a:ext cx="5257800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94E0F3B-6495-F941-9FB3-87DA74F18F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7175" y="-1"/>
            <a:ext cx="2721769" cy="593407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7BFFD5-6E5F-8D4D-9210-0A12F3529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7551" y="2057401"/>
            <a:ext cx="5257799" cy="2910191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200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oode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01A61E-6DC4-2845-ABB3-860BCE9424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58208B-92C2-3643-8469-C31D738A5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551" y="457200"/>
            <a:ext cx="525780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FE3AC0A-3ECA-1B4F-BCA1-8D91E82B0A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978944" cy="685800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4D42E0-96E9-BB4F-9B7F-8EB12CC81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7551" y="2057401"/>
            <a:ext cx="5257799" cy="2910191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524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09F5-1436-1047-A6AA-4A535222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53" y="457200"/>
            <a:ext cx="472595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5E3F01-DBC6-584A-9398-3FBECB90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57551" y="6356351"/>
            <a:ext cx="5257800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94E0F3B-6495-F941-9FB3-87DA74F18F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3581" y="-1"/>
            <a:ext cx="2721769" cy="593407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7BFFD5-6E5F-8D4D-9210-0A12F3529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153" y="2057401"/>
            <a:ext cx="4725952" cy="2910191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1767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32C81E4-F561-DA46-9717-6DE18E3387ED}"/>
              </a:ext>
            </a:extLst>
          </p:cNvPr>
          <p:cNvSpPr/>
          <p:nvPr userDrawn="1"/>
        </p:nvSpPr>
        <p:spPr>
          <a:xfrm>
            <a:off x="-1" y="0"/>
            <a:ext cx="193067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609F5-1436-1047-A6AA-4A535222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933" y="457200"/>
            <a:ext cx="597341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C9B67-5237-0041-AF17-49458A42E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1933" y="2057401"/>
            <a:ext cx="5973418" cy="3163111"/>
          </a:xfrm>
        </p:spPr>
        <p:txBody>
          <a:bodyPr/>
          <a:lstStyle>
            <a:lvl1pPr marL="0" indent="0">
              <a:buNone/>
              <a:defRPr sz="1200">
                <a:solidFill>
                  <a:srgbClr val="5E5E5E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5E3F01-DBC6-584A-9398-3FBECB90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1933" y="6356351"/>
            <a:ext cx="5973418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ureau of Planning and Sustainability logo">
            <a:extLst>
              <a:ext uri="{FF2B5EF4-FFF2-40B4-BE49-F238E27FC236}">
                <a16:creationId xmlns:a16="http://schemas.microsoft.com/office/drawing/2014/main" id="{9C1817E6-1D40-C04C-BBA5-BE1EFDB90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493" y="5850241"/>
            <a:ext cx="1143689" cy="8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99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311B29-38AD-934E-959D-EF4BFBDE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4A33829-9207-5B46-A40E-4DE7521F68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2664" y="1"/>
            <a:ext cx="7812687" cy="606352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94906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ong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C9B67-5237-0041-AF17-49458A42E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2395" y="440988"/>
            <a:ext cx="1992956" cy="4708134"/>
          </a:xfrm>
        </p:spPr>
        <p:txBody>
          <a:bodyPr/>
          <a:lstStyle>
            <a:lvl1pPr marL="0" indent="0">
              <a:buNone/>
              <a:defRPr sz="1200">
                <a:solidFill>
                  <a:srgbClr val="5E5E5E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5E3F01-DBC6-584A-9398-3FBECB90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57551" y="6356351"/>
            <a:ext cx="5257800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94E0F3B-6495-F941-9FB3-87DA74F18F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225702" cy="51491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6489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4B3881-72CE-7743-AEE1-F824F39C4658}"/>
              </a:ext>
            </a:extLst>
          </p:cNvPr>
          <p:cNvSpPr/>
          <p:nvPr userDrawn="1"/>
        </p:nvSpPr>
        <p:spPr>
          <a:xfrm>
            <a:off x="-2" y="1"/>
            <a:ext cx="9144002" cy="5934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8BAB2-D1D0-644B-9D5D-1790F55F9D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57" y="365126"/>
            <a:ext cx="7840793" cy="4289377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"Pull Quote"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8F7DB-434C-3642-A6D8-58A2C1922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22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C562-A589-4F4D-A0B8-E3529B74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6864"/>
            <a:ext cx="3886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2F6EC-C649-D94A-B1EC-47F877B2C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67364"/>
            <a:ext cx="3886200" cy="3124747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008D16-113C-B04D-A3EA-67005DF4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CBB754D6-46F9-8243-B2F6-7BC211FFCC5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76573" y="606863"/>
            <a:ext cx="3967377" cy="458524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DF64D-3C74-F949-82A4-F1B1454A36D4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76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i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FC4C-5A96-3643-A928-41D6A9B7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1B670-6802-3146-8D6C-04FB0048C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221657"/>
          </a:xfrm>
        </p:spPr>
        <p:txBody>
          <a:bodyPr/>
          <a:lstStyle>
            <a:lvl1pPr>
              <a:defRPr sz="2400">
                <a:solidFill>
                  <a:srgbClr val="5E5E5E"/>
                </a:solidFill>
              </a:defRPr>
            </a:lvl1pPr>
            <a:lvl2pPr>
              <a:defRPr sz="2100">
                <a:solidFill>
                  <a:srgbClr val="5E5E5E"/>
                </a:solidFill>
              </a:defRPr>
            </a:lvl2pPr>
            <a:lvl3pPr>
              <a:defRPr sz="1800">
                <a:solidFill>
                  <a:srgbClr val="5E5E5E"/>
                </a:solidFill>
              </a:defRPr>
            </a:lvl3pPr>
            <a:lvl4pPr>
              <a:defRPr sz="1500">
                <a:solidFill>
                  <a:srgbClr val="5E5E5E"/>
                </a:solidFill>
              </a:defRPr>
            </a:lvl4pPr>
            <a:lvl5pPr>
              <a:defRPr sz="1500">
                <a:solidFill>
                  <a:srgbClr val="5E5E5E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1CF5F-A2EE-2647-BB42-CAA6AC4EB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151682"/>
          </a:xfrm>
        </p:spPr>
        <p:txBody>
          <a:bodyPr/>
          <a:lstStyle>
            <a:lvl1pPr marL="0" indent="0">
              <a:buNone/>
              <a:defRPr sz="1200">
                <a:solidFill>
                  <a:srgbClr val="5E5E5E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A64B89-E315-F947-8E79-D288DE8F9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E3E793-5041-E24C-8BDA-E0A3D96F9ADB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3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Shor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195BA8-2DB4-2D44-82EA-BD4C607EE9C9}"/>
              </a:ext>
            </a:extLst>
          </p:cNvPr>
          <p:cNvSpPr/>
          <p:nvPr userDrawn="1"/>
        </p:nvSpPr>
        <p:spPr>
          <a:xfrm>
            <a:off x="1679715" y="3955916"/>
            <a:ext cx="7464287" cy="197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609F5-1436-1047-A6AA-4A535222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955915"/>
            <a:ext cx="6522245" cy="914400"/>
          </a:xfrm>
        </p:spPr>
        <p:txBody>
          <a:bodyPr anchor="b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5E3F01-DBC6-584A-9398-3FBECB90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4107FB5-29D9-AE4C-B80F-7DF8C63279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715" y="1"/>
            <a:ext cx="7464288" cy="395591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A96511-6575-ED46-BB06-A73F8D3B91D0}"/>
              </a:ext>
            </a:extLst>
          </p:cNvPr>
          <p:cNvSpPr/>
          <p:nvPr userDrawn="1"/>
        </p:nvSpPr>
        <p:spPr>
          <a:xfrm>
            <a:off x="-2" y="0"/>
            <a:ext cx="1679716" cy="5934075"/>
          </a:xfrm>
          <a:prstGeom prst="rect">
            <a:avLst/>
          </a:prstGeom>
          <a:solidFill>
            <a:srgbClr val="006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30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8899-E980-0141-9A00-CC0EFD80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8E22F-582B-AC4C-898C-15482B5B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57" y="1825626"/>
            <a:ext cx="7840793" cy="3355975"/>
          </a:xfrm>
        </p:spPr>
        <p:txBody>
          <a:bodyPr/>
          <a:lstStyle>
            <a:lvl1pPr>
              <a:defRPr baseline="0">
                <a:solidFill>
                  <a:srgbClr val="5E5E5E"/>
                </a:solidFill>
              </a:defRPr>
            </a:lvl1pPr>
            <a:lvl2pPr>
              <a:defRPr baseline="0">
                <a:solidFill>
                  <a:srgbClr val="5E5E5E"/>
                </a:solidFill>
              </a:defRPr>
            </a:lvl2pPr>
            <a:lvl3pPr>
              <a:defRPr baseline="0">
                <a:solidFill>
                  <a:srgbClr val="5E5E5E"/>
                </a:solidFill>
              </a:defRPr>
            </a:lvl3pPr>
            <a:lvl4pPr>
              <a:defRPr baseline="0">
                <a:solidFill>
                  <a:srgbClr val="5E5E5E"/>
                </a:solidFill>
              </a:defRPr>
            </a:lvl4pPr>
            <a:lvl5pPr>
              <a:defRPr baseline="0"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D5FF8-B853-FB4C-A8B6-42FF9CCE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AB2BDC-FB03-3D45-94A2-454EAEAF0B2B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27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o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34E8-FA5B-ED4C-9FFF-89709607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D8ABE-5F22-0B42-899F-0D1C11733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5E5E5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7B2B5-87A1-6F40-9A6E-B17A466C4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2563882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02348-256C-FC4E-9380-CE7DE9E28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5E5E5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FF070-0428-8142-8845-F441884E4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2563882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B75E53-EC61-2F40-A236-2E399807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F553B7-76A9-4445-93A1-5A7285D9520B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10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34E8-FA5B-ED4C-9FFF-89709607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1953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D8ABE-5F22-0B42-899F-0D1C11733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2538257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5E5E5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7B2B5-87A1-6F40-9A6E-B17A466C4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505076"/>
            <a:ext cx="2538257" cy="2225951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B75E53-EC61-2F40-A236-2E399807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E2F79DB-F932-DD45-A98B-CCF1BAD004C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82063" y="1681163"/>
            <a:ext cx="2538257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5E5E5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50805D0-63C8-8346-8548-40839BEEBB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82063" y="2505076"/>
            <a:ext cx="2538257" cy="2225951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18E637B-C290-5B4F-9472-07FC0252405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05952" y="1681163"/>
            <a:ext cx="2538257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5E5E5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3C1E03FE-30CD-B141-B8C4-87E25F14DFE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05952" y="2505076"/>
            <a:ext cx="2538257" cy="2225951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006D28-16FD-E14D-9775-361A04734E22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18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6953-9A03-FB46-8718-39C2B3E53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58" y="365126"/>
            <a:ext cx="777766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A63BD8-663E-F146-8BC9-07AABAB52A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SmartArt Placeholder 10">
            <a:extLst>
              <a:ext uri="{FF2B5EF4-FFF2-40B4-BE49-F238E27FC236}">
                <a16:creationId xmlns:a16="http://schemas.microsoft.com/office/drawing/2014/main" id="{2E99E0BB-24A2-2345-B893-0793E7871038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675085" y="1816359"/>
            <a:ext cx="7777163" cy="3377682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C56FE9-BADB-7B46-8169-C3DF9BD4F086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26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71687-5637-0E4B-B2CD-0A5D1713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88CB4-6337-A445-87F7-D61356FC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65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6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AF93AB4D-1510-BF4D-A9ED-1863B8ED8E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8621" y="3198447"/>
            <a:ext cx="2803268" cy="26234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050" b="1" cap="none" baseline="0">
                <a:solidFill>
                  <a:schemeClr val="bg1"/>
                </a:solidFill>
              </a:defRPr>
            </a:lvl1pPr>
            <a:lvl2pPr marL="7144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CONTACT NAME</a:t>
            </a:r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0B50E0FB-A575-864A-8D86-FB7F6F8659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8621" y="3460789"/>
            <a:ext cx="2803268" cy="58058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900" baseline="0">
                <a:solidFill>
                  <a:schemeClr val="bg1"/>
                </a:solidFill>
                <a:latin typeface="Segoe UI Symbol" panose="020B0502040204020203" pitchFamily="34" charset="0"/>
              </a:defRPr>
            </a:lvl1pPr>
            <a:lvl2pPr marL="7144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 err="1"/>
              <a:t>email@portlandoregon.gov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8DB234-CBDA-CB44-939E-BE132CAB3F87}"/>
              </a:ext>
            </a:extLst>
          </p:cNvPr>
          <p:cNvSpPr txBox="1"/>
          <p:nvPr userDrawn="1"/>
        </p:nvSpPr>
        <p:spPr>
          <a:xfrm>
            <a:off x="928621" y="4280118"/>
            <a:ext cx="2803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kern="1200" cap="none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rPr>
              <a:t>VISIT US ONLINE </a:t>
            </a:r>
            <a:r>
              <a:rPr lang="en-US" sz="1200" baseline="0">
                <a:solidFill>
                  <a:schemeClr val="bg1"/>
                </a:solidFill>
                <a:latin typeface="Segoe UI Symbol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portland.gov/bps</a:t>
            </a:r>
            <a:endParaRPr lang="en-US" sz="1200" baseline="0">
              <a:solidFill>
                <a:schemeClr val="bg1"/>
              </a:solidFill>
              <a:latin typeface="Segoe UI Symbol" panose="020B0502040204020203" pitchFamily="34" charset="0"/>
            </a:endParaRPr>
          </a:p>
        </p:txBody>
      </p:sp>
      <p:pic>
        <p:nvPicPr>
          <p:cNvPr id="5" name="Picture 4" descr="Bureau of Planning and Sustainability logo">
            <a:extLst>
              <a:ext uri="{FF2B5EF4-FFF2-40B4-BE49-F238E27FC236}">
                <a16:creationId xmlns:a16="http://schemas.microsoft.com/office/drawing/2014/main" id="{75296A59-1DFF-6C40-BA37-E1262203D3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803" y="725840"/>
            <a:ext cx="2804317" cy="197152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00BC1E2-B3A1-5846-A6DD-1A9990DA689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50202" y="-1"/>
            <a:ext cx="2854138" cy="6858001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ABF5A-EB37-7A46-A593-3A116B6B0380}"/>
              </a:ext>
            </a:extLst>
          </p:cNvPr>
          <p:cNvSpPr txBox="1"/>
          <p:nvPr userDrawn="1"/>
        </p:nvSpPr>
        <p:spPr>
          <a:xfrm>
            <a:off x="928620" y="5029201"/>
            <a:ext cx="46397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City of Portland is committed to providing meaningful access. To request translation, interpretation, modifications, accommodations, or other auxiliary aids or services, contact 311, Relay: 711. </a:t>
            </a:r>
          </a:p>
          <a:p>
            <a:endParaRPr lang="en-US" sz="825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825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Traducción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825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Interpretación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vi-VN" sz="75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Biên Dịch và Thông Dịch</a:t>
            </a:r>
            <a:r>
              <a:rPr lang="en-US" sz="75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|  </a:t>
            </a:r>
            <a:r>
              <a:rPr lang="ne-NP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अनुवादन तथा व्याख्या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825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口笔译服务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ru-RU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Устный и письменный перевод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so-SO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Turjumaad iyo Fasiraad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uk-UA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Письмовий і усний переклад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825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Traducere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25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și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25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interpretariat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825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Chiaku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me </a:t>
            </a:r>
            <a:r>
              <a:rPr lang="en-US" sz="825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Awewen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25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Kapas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825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翻訳または通訳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825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ການແປພາສາ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25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ຫຼື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25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ການອະທິບາຍ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825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الترجمة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25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التحريرية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25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أو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25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الشفهية</a:t>
            </a:r>
            <a:r>
              <a:rPr lang="en-US" sz="82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825" u="sng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Portland.gov</a:t>
            </a:r>
            <a:r>
              <a:rPr lang="en-US" sz="825" u="sng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/bps/accommodation</a:t>
            </a:r>
            <a:endParaRPr lang="en-US" sz="825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82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03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59CD-AAD0-F64D-AB27-C684482318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9448" y="751751"/>
            <a:ext cx="4794737" cy="2387600"/>
          </a:xfrm>
        </p:spPr>
        <p:txBody>
          <a:bodyPr anchor="b">
            <a:normAutofit/>
          </a:bodyPr>
          <a:lstStyle>
            <a:lvl1pPr algn="l">
              <a:defRPr sz="4200" b="0" i="0" cap="all" baseline="0">
                <a:solidFill>
                  <a:schemeClr val="accent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40D18-984E-B94D-B4E7-E8C8DB6E9D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9448" y="3231427"/>
            <a:ext cx="4794737" cy="80859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rgbClr val="5E5E5E"/>
                </a:solidFill>
                <a:latin typeface="Segoe UI Symbol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7" name="Text Placeholder 41">
            <a:extLst>
              <a:ext uri="{FF2B5EF4-FFF2-40B4-BE49-F238E27FC236}">
                <a16:creationId xmlns:a16="http://schemas.microsoft.com/office/drawing/2014/main" id="{9000E6EF-2A81-BA4F-993D-0B4DCDA11D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9448" y="4453767"/>
            <a:ext cx="2272165" cy="26234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050" b="1" cap="none" baseline="0">
                <a:solidFill>
                  <a:srgbClr val="5E5E5E"/>
                </a:solidFill>
              </a:defRPr>
            </a:lvl1pPr>
            <a:lvl2pPr marL="7144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8A09CA1-D770-FE45-8FED-7CE4E49FC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9448" y="4716109"/>
            <a:ext cx="2272165" cy="47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900" baseline="0">
                <a:solidFill>
                  <a:srgbClr val="5E5E5E"/>
                </a:solidFill>
                <a:latin typeface="Segoe UI Symbol" panose="020B0502040204020203" pitchFamily="34" charset="0"/>
              </a:defRPr>
            </a:lvl1pPr>
            <a:lvl2pPr marL="7144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AF93AB4D-1510-BF4D-A9ED-1863B8ED8E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2020" y="4453767"/>
            <a:ext cx="2272165" cy="26234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050" b="1" cap="none" baseline="0">
                <a:solidFill>
                  <a:srgbClr val="5E5E5E"/>
                </a:solidFill>
              </a:defRPr>
            </a:lvl1pPr>
            <a:lvl2pPr marL="7144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0B50E0FB-A575-864A-8D86-FB7F6F8659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2020" y="4716109"/>
            <a:ext cx="2272165" cy="47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900" baseline="0">
                <a:solidFill>
                  <a:srgbClr val="5E5E5E"/>
                </a:solidFill>
                <a:latin typeface="Segoe UI Symbol" panose="020B0502040204020203" pitchFamily="34" charset="0"/>
              </a:defRPr>
            </a:lvl1pPr>
            <a:lvl2pPr marL="7144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98FA94C2-B20D-2441-B2A3-9B3BC51E2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-1" y="-1"/>
            <a:ext cx="3317789" cy="6858001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6" name="Picture 15" descr="Bureau of Planning and Sustainability logo">
            <a:extLst>
              <a:ext uri="{FF2B5EF4-FFF2-40B4-BE49-F238E27FC236}">
                <a16:creationId xmlns:a16="http://schemas.microsoft.com/office/drawing/2014/main" id="{F17DCC8C-3091-AC49-8AE8-A8F8E49934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9447" y="5914836"/>
            <a:ext cx="3029550" cy="53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50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5DAB1-1997-6842-A65A-48E3862A8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1217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E0BCF-D053-8E40-AB5A-9D0D8A288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291901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E5E5E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1638A8-D5B1-8B41-90AA-388A0D29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9514" y="6356351"/>
            <a:ext cx="4375837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9B0F4-876E-4346-88B8-74913E5F8E49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32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Shor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195BA8-2DB4-2D44-82EA-BD4C607EE9C9}"/>
              </a:ext>
            </a:extLst>
          </p:cNvPr>
          <p:cNvSpPr/>
          <p:nvPr userDrawn="1"/>
        </p:nvSpPr>
        <p:spPr>
          <a:xfrm>
            <a:off x="1679715" y="3955916"/>
            <a:ext cx="7464287" cy="197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609F5-1436-1047-A6AA-4A535222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955915"/>
            <a:ext cx="6522245" cy="914400"/>
          </a:xfrm>
        </p:spPr>
        <p:txBody>
          <a:bodyPr anchor="b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5E3F01-DBC6-584A-9398-3FBECB90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4107FB5-29D9-AE4C-B80F-7DF8C63279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715" y="1"/>
            <a:ext cx="7464288" cy="395591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A96511-6575-ED46-BB06-A73F8D3B91D0}"/>
              </a:ext>
            </a:extLst>
          </p:cNvPr>
          <p:cNvSpPr/>
          <p:nvPr userDrawn="1"/>
        </p:nvSpPr>
        <p:spPr>
          <a:xfrm>
            <a:off x="-2" y="0"/>
            <a:ext cx="1679716" cy="5934075"/>
          </a:xfrm>
          <a:prstGeom prst="rect">
            <a:avLst/>
          </a:prstGeom>
          <a:solidFill>
            <a:srgbClr val="006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78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09F5-1436-1047-A6AA-4A535222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475" y="457200"/>
            <a:ext cx="43078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5E3F01-DBC6-584A-9398-3FBECB90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6517" y="6356351"/>
            <a:ext cx="4548833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7BFFD5-6E5F-8D4D-9210-0A12F3529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7476" y="2057401"/>
            <a:ext cx="4307874" cy="2910191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319674E-8E16-AA42-B64A-A7D3E6AA155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741" y="-1"/>
            <a:ext cx="3317789" cy="5934075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8428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09F5-1436-1047-A6AA-4A535222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475" y="457200"/>
            <a:ext cx="43078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5E3F01-DBC6-584A-9398-3FBECB90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6517" y="6356351"/>
            <a:ext cx="4548833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7BFFD5-6E5F-8D4D-9210-0A12F3529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7476" y="2057401"/>
            <a:ext cx="4307874" cy="2910191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319674E-8E16-AA42-B64A-A7D3E6AA155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741" y="-1"/>
            <a:ext cx="3317789" cy="5934075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6538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09F5-1436-1047-A6AA-4A535222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53" y="457200"/>
            <a:ext cx="409512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5E3F01-DBC6-584A-9398-3FBECB90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57551" y="6356351"/>
            <a:ext cx="5257800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7BFFD5-6E5F-8D4D-9210-0A12F3529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153" y="2057401"/>
            <a:ext cx="4095128" cy="2910191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1AC211A-6E40-6041-837F-993C947AB81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97561" y="-1"/>
            <a:ext cx="3317789" cy="5934075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27403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ode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FC340-90AB-DB45-B1AC-279533114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37F7D20-2E3A-D54D-822F-16E091DD07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2"/>
            <a:ext cx="3381933" cy="685800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BAF505-529A-CB43-831F-62808EBC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150" y="457200"/>
            <a:ext cx="45284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6C16F3-E350-3043-B5AB-3ED720060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0149" y="2057400"/>
            <a:ext cx="4528457" cy="2910191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533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09F5-1436-1047-A6AA-4A535222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457200"/>
            <a:ext cx="5314951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C9B67-5237-0041-AF17-49458A42E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0400" y="2057401"/>
            <a:ext cx="5314951" cy="3163111"/>
          </a:xfrm>
        </p:spPr>
        <p:txBody>
          <a:bodyPr/>
          <a:lstStyle>
            <a:lvl1pPr marL="0" indent="0">
              <a:buNone/>
              <a:defRPr sz="1200">
                <a:solidFill>
                  <a:srgbClr val="5E5E5E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5E3F01-DBC6-584A-9398-3FBECB90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00400" y="6356351"/>
            <a:ext cx="5314951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Planning Commission – Garbage and Recycling Rate Briefing |  4/25/2023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71006B-B678-9849-B160-D600029B3CD2}"/>
              </a:ext>
            </a:extLst>
          </p:cNvPr>
          <p:cNvSpPr/>
          <p:nvPr userDrawn="1"/>
        </p:nvSpPr>
        <p:spPr>
          <a:xfrm>
            <a:off x="-2" y="0"/>
            <a:ext cx="25742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  <p:pic>
        <p:nvPicPr>
          <p:cNvPr id="13" name="Picture 12" descr="Bureau of Planning and Sustainability logo">
            <a:extLst>
              <a:ext uri="{FF2B5EF4-FFF2-40B4-BE49-F238E27FC236}">
                <a16:creationId xmlns:a16="http://schemas.microsoft.com/office/drawing/2014/main" id="{B5BC1B70-30D8-B64B-8B8E-E96A6D39E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656" y="5850241"/>
            <a:ext cx="1524919" cy="8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81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311B29-38AD-934E-959D-EF4BFBDE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Planning Commission – Garbage and Recycling Rate Briefing |  4/25/2023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4A33829-9207-5B46-A40E-4DE7521F68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2664" y="1"/>
            <a:ext cx="7812687" cy="606352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      </a:t>
            </a:r>
          </a:p>
        </p:txBody>
      </p:sp>
    </p:spTree>
    <p:extLst>
      <p:ext uri="{BB962C8B-B14F-4D97-AF65-F5344CB8AC3E}">
        <p14:creationId xmlns:p14="http://schemas.microsoft.com/office/powerpoint/2010/main" val="323357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ong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C9B67-5237-0041-AF17-49458A42E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9778" y="599303"/>
            <a:ext cx="2565573" cy="4053016"/>
          </a:xfrm>
        </p:spPr>
        <p:txBody>
          <a:bodyPr/>
          <a:lstStyle>
            <a:lvl1pPr marL="0" indent="0">
              <a:buNone/>
              <a:defRPr sz="1200">
                <a:solidFill>
                  <a:srgbClr val="5E5E5E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5E3F01-DBC6-584A-9398-3FBECB90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57551" y="6356351"/>
            <a:ext cx="5257800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94E0F3B-6495-F941-9FB3-87DA74F18F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518" y="0"/>
            <a:ext cx="5517292" cy="51491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204912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4B3881-72CE-7743-AEE1-F824F39C4658}"/>
              </a:ext>
            </a:extLst>
          </p:cNvPr>
          <p:cNvSpPr/>
          <p:nvPr userDrawn="1"/>
        </p:nvSpPr>
        <p:spPr>
          <a:xfrm>
            <a:off x="-2" y="1"/>
            <a:ext cx="9144002" cy="5934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8BAB2-D1D0-644B-9D5D-1790F55F9D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57" y="365126"/>
            <a:ext cx="7840793" cy="4289377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"Pull Quote"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8F7DB-434C-3642-A6D8-58A2C1922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97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C562-A589-4F4D-A0B8-E3529B74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9297"/>
            <a:ext cx="353557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2F6EC-C649-D94A-B1EC-47F877B2C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99798"/>
            <a:ext cx="3535577" cy="3138260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008D16-113C-B04D-A3EA-67005DF4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CBB754D6-46F9-8243-B2F6-7BC211FFCC5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633785" y="1131820"/>
            <a:ext cx="3881566" cy="40062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1DAE65-E4D7-A542-90A7-CD9F3D27B1B5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264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FC4C-5A96-3643-A928-41D6A9B7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37197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1B670-6802-3146-8D6C-04FB0048C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425" y="987427"/>
            <a:ext cx="3722116" cy="3448649"/>
          </a:xfrm>
        </p:spPr>
        <p:txBody>
          <a:bodyPr/>
          <a:lstStyle>
            <a:lvl1pPr>
              <a:defRPr sz="2400">
                <a:solidFill>
                  <a:srgbClr val="5E5E5E"/>
                </a:solidFill>
              </a:defRPr>
            </a:lvl1pPr>
            <a:lvl2pPr>
              <a:defRPr sz="2100">
                <a:solidFill>
                  <a:srgbClr val="5E5E5E"/>
                </a:solidFill>
              </a:defRPr>
            </a:lvl2pPr>
            <a:lvl3pPr>
              <a:defRPr sz="1800">
                <a:solidFill>
                  <a:srgbClr val="5E5E5E"/>
                </a:solidFill>
              </a:defRPr>
            </a:lvl3pPr>
            <a:lvl4pPr>
              <a:defRPr sz="1500">
                <a:solidFill>
                  <a:srgbClr val="5E5E5E"/>
                </a:solidFill>
              </a:defRPr>
            </a:lvl4pPr>
            <a:lvl5pPr>
              <a:defRPr sz="1500">
                <a:solidFill>
                  <a:srgbClr val="5E5E5E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1CF5F-A2EE-2647-BB42-CAA6AC4EB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719737" cy="3151682"/>
          </a:xfrm>
        </p:spPr>
        <p:txBody>
          <a:bodyPr/>
          <a:lstStyle>
            <a:lvl1pPr marL="0" indent="0">
              <a:buNone/>
              <a:defRPr sz="1200">
                <a:solidFill>
                  <a:srgbClr val="5E5E5E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A64B89-E315-F947-8E79-D288DE8F9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0CC0CA-573B-AB4A-9C77-5BE0D7858FBB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997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8899-E980-0141-9A00-CC0EFD80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8E22F-582B-AC4C-898C-15482B5B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57" y="1825626"/>
            <a:ext cx="7840793" cy="3154147"/>
          </a:xfrm>
        </p:spPr>
        <p:txBody>
          <a:bodyPr/>
          <a:lstStyle>
            <a:lvl1pPr>
              <a:defRPr baseline="0">
                <a:solidFill>
                  <a:srgbClr val="5E5E5E"/>
                </a:solidFill>
              </a:defRPr>
            </a:lvl1pPr>
            <a:lvl2pPr>
              <a:defRPr baseline="0">
                <a:solidFill>
                  <a:srgbClr val="5E5E5E"/>
                </a:solidFill>
              </a:defRPr>
            </a:lvl2pPr>
            <a:lvl3pPr>
              <a:defRPr baseline="0">
                <a:solidFill>
                  <a:srgbClr val="5E5E5E"/>
                </a:solidFill>
              </a:defRPr>
            </a:lvl3pPr>
            <a:lvl4pPr>
              <a:defRPr baseline="0">
                <a:solidFill>
                  <a:srgbClr val="5E5E5E"/>
                </a:solidFill>
              </a:defRPr>
            </a:lvl4pPr>
            <a:lvl5pPr>
              <a:defRPr baseline="0"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D5FF8-B853-FB4C-A8B6-42FF9CCE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Planning Commission – Garbage and Recycling Rate Briefing |  4/25/2023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BED46-0445-B548-8370-5F2D0BA56E7F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11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34E8-FA5B-ED4C-9FFF-89709607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D8ABE-5F22-0B42-899F-0D1C11733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5E5E5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7B2B5-87A1-6F40-9A6E-B17A466C4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2671762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02348-256C-FC4E-9380-CE7DE9E28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5E5E5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FF070-0428-8142-8845-F441884E4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2671762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B75E53-EC61-2F40-A236-2E399807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51F39E-0EF3-E140-AFA4-68B2A33924F9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0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09F5-1436-1047-A6AA-4A535222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53" y="457200"/>
            <a:ext cx="409512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5E3F01-DBC6-584A-9398-3FBECB90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57551" y="6356351"/>
            <a:ext cx="5257800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7BFFD5-6E5F-8D4D-9210-0A12F3529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153" y="2057401"/>
            <a:ext cx="4095128" cy="2910191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1AC211A-6E40-6041-837F-993C947AB81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97561" y="-1"/>
            <a:ext cx="3317789" cy="5934075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63812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6953-9A03-FB46-8718-39C2B3E53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58" y="365126"/>
            <a:ext cx="777766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A63BD8-663E-F146-8BC9-07AABAB52A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SmartArt Placeholder 10">
            <a:extLst>
              <a:ext uri="{FF2B5EF4-FFF2-40B4-BE49-F238E27FC236}">
                <a16:creationId xmlns:a16="http://schemas.microsoft.com/office/drawing/2014/main" id="{2E99E0BB-24A2-2345-B893-0793E7871038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675085" y="1816359"/>
            <a:ext cx="7777163" cy="3377682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D03E36-30CE-6548-A5F1-F1AA397EDEC0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410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71687-5637-0E4B-B2CD-0A5D1713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88CB4-6337-A445-87F7-D61356FC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24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6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24D54B98-4584-9547-99FD-A77DC00A14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83276" y="3198447"/>
            <a:ext cx="3737691" cy="26234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>
                <a:solidFill>
                  <a:schemeClr val="bg1"/>
                </a:solidFill>
              </a:defRPr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CONTACT NAME</a:t>
            </a:r>
          </a:p>
        </p:txBody>
      </p:sp>
      <p:sp>
        <p:nvSpPr>
          <p:cNvPr id="7" name="Text Placeholder 41">
            <a:extLst>
              <a:ext uri="{FF2B5EF4-FFF2-40B4-BE49-F238E27FC236}">
                <a16:creationId xmlns:a16="http://schemas.microsoft.com/office/drawing/2014/main" id="{4CF8C951-0374-2841-A67A-312211E838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83276" y="3460788"/>
            <a:ext cx="3737691" cy="58058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>
                <a:solidFill>
                  <a:schemeClr val="bg1"/>
                </a:solidFill>
                <a:latin typeface="Segoe UI Symbol" panose="020B0502040204020203" pitchFamily="34" charset="0"/>
              </a:defRPr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 err="1"/>
              <a:t>email@portlandoregon.gov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39DF6C-CEDF-F040-96AE-73F64115FCDB}"/>
              </a:ext>
            </a:extLst>
          </p:cNvPr>
          <p:cNvSpPr txBox="1"/>
          <p:nvPr userDrawn="1"/>
        </p:nvSpPr>
        <p:spPr>
          <a:xfrm>
            <a:off x="2916990" y="4280117"/>
            <a:ext cx="3270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kern="1200" cap="none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rPr>
              <a:t>VISIT US ONLINE </a:t>
            </a:r>
            <a:r>
              <a:rPr lang="en-US" sz="1600" baseline="0">
                <a:solidFill>
                  <a:schemeClr val="bg1"/>
                </a:solidFill>
                <a:latin typeface="Segoe UI Symbol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portland.gov/bps</a:t>
            </a:r>
            <a:endParaRPr lang="en-US" sz="1600" baseline="0">
              <a:solidFill>
                <a:schemeClr val="bg1"/>
              </a:solidFill>
              <a:latin typeface="Segoe UI Symbol" panose="020B0502040204020203" pitchFamily="34" charset="0"/>
            </a:endParaRPr>
          </a:p>
        </p:txBody>
      </p:sp>
      <p:pic>
        <p:nvPicPr>
          <p:cNvPr id="11" name="Picture 10" descr="Bureau of Planning and Sustainability logo">
            <a:extLst>
              <a:ext uri="{FF2B5EF4-FFF2-40B4-BE49-F238E27FC236}">
                <a16:creationId xmlns:a16="http://schemas.microsoft.com/office/drawing/2014/main" id="{197B1CE5-1ED5-3245-B5E7-682E7DEACA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82577" y="725840"/>
            <a:ext cx="3739089" cy="19715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BE6369-CEB9-C845-BF58-6F7D82B8380E}"/>
              </a:ext>
            </a:extLst>
          </p:cNvPr>
          <p:cNvSpPr txBox="1"/>
          <p:nvPr userDrawn="1"/>
        </p:nvSpPr>
        <p:spPr>
          <a:xfrm>
            <a:off x="1458936" y="5029201"/>
            <a:ext cx="61863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City of Portland is committed to providing meaningful access. To request translation, interpretation, modifications, accommodations, or other auxiliary aids or services, contact 503-823-7700, Relay: 711. </a:t>
            </a:r>
          </a:p>
          <a:p>
            <a:endParaRPr lang="en-US" sz="11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Traducción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Interpretación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vi-VN" sz="10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Biên Dịch và Thông Dịch</a:t>
            </a:r>
            <a:r>
              <a:rPr lang="en-US" sz="10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|  </a:t>
            </a:r>
            <a:r>
              <a:rPr lang="ne-NP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अनुवादन तथा व्याख्या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口笔译服务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ru-RU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Устный и письменный перевод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so-SO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Turjumaad iyo Fasiraad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uk-UA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Письмовий і усний переклад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Traducere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și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interpretariat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Chiaku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me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Awewen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Kapas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翻訳または通訳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ການແປພາສາ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ຫຼື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ການອະທິບາຍ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الترجمة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التحريرية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أو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الشفهية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en-US" sz="1100" u="sng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Portland.gov</a:t>
            </a:r>
            <a:r>
              <a:rPr lang="en-US" sz="1100" u="sng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/bps/accommodation</a:t>
            </a:r>
            <a:endParaRPr lang="en-US" sz="11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ode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FC340-90AB-DB45-B1AC-279533114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37F7D20-2E3A-D54D-822F-16E091DD07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2"/>
            <a:ext cx="3381933" cy="685800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BAF505-529A-CB43-831F-62808EBC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150" y="457200"/>
            <a:ext cx="45284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6C16F3-E350-3043-B5AB-3ED720060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0149" y="2057400"/>
            <a:ext cx="4528457" cy="2910191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3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09F5-1436-1047-A6AA-4A535222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457200"/>
            <a:ext cx="5314951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C9B67-5237-0041-AF17-49458A42E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0400" y="2057401"/>
            <a:ext cx="5314951" cy="3163111"/>
          </a:xfrm>
        </p:spPr>
        <p:txBody>
          <a:bodyPr/>
          <a:lstStyle>
            <a:lvl1pPr marL="0" indent="0">
              <a:buNone/>
              <a:defRPr sz="1200">
                <a:solidFill>
                  <a:srgbClr val="5E5E5E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5E3F01-DBC6-584A-9398-3FBECB90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00400" y="6356351"/>
            <a:ext cx="5314951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71006B-B678-9849-B160-D600029B3CD2}"/>
              </a:ext>
            </a:extLst>
          </p:cNvPr>
          <p:cNvSpPr/>
          <p:nvPr userDrawn="1"/>
        </p:nvSpPr>
        <p:spPr>
          <a:xfrm>
            <a:off x="-2" y="0"/>
            <a:ext cx="25742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  <p:pic>
        <p:nvPicPr>
          <p:cNvPr id="13" name="Picture 12" descr="Bureau of Planning and Sustainability logo">
            <a:extLst>
              <a:ext uri="{FF2B5EF4-FFF2-40B4-BE49-F238E27FC236}">
                <a16:creationId xmlns:a16="http://schemas.microsoft.com/office/drawing/2014/main" id="{B5BC1B70-30D8-B64B-8B8E-E96A6D39E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656" y="5850241"/>
            <a:ext cx="1524919" cy="8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3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311B29-38AD-934E-959D-EF4BFBDE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4A33829-9207-5B46-A40E-4DE7521F68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2664" y="1"/>
            <a:ext cx="7812687" cy="606352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      </a:t>
            </a:r>
          </a:p>
        </p:txBody>
      </p:sp>
    </p:spTree>
    <p:extLst>
      <p:ext uri="{BB962C8B-B14F-4D97-AF65-F5344CB8AC3E}">
        <p14:creationId xmlns:p14="http://schemas.microsoft.com/office/powerpoint/2010/main" val="119217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ong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C9B67-5237-0041-AF17-49458A42E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9778" y="599303"/>
            <a:ext cx="2565573" cy="4053016"/>
          </a:xfrm>
        </p:spPr>
        <p:txBody>
          <a:bodyPr/>
          <a:lstStyle>
            <a:lvl1pPr marL="0" indent="0">
              <a:buNone/>
              <a:defRPr sz="1200">
                <a:solidFill>
                  <a:srgbClr val="5E5E5E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5E3F01-DBC6-584A-9398-3FBECB90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57551" y="6356351"/>
            <a:ext cx="5257800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94E0F3B-6495-F941-9FB3-87DA74F18F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518" y="0"/>
            <a:ext cx="5517292" cy="51491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0096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B6A26-8AAE-994C-8B97-0904455D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57" y="365126"/>
            <a:ext cx="78407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95E0E-E93C-6F43-8D30-F23B58C2B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557" y="1825625"/>
            <a:ext cx="7840793" cy="347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5CE589-5951-B44F-96FE-D37CE5AFE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 algn="r">
              <a:defRPr sz="825" baseline="0">
                <a:solidFill>
                  <a:srgbClr val="000000"/>
                </a:solidFill>
                <a:latin typeface="Segoe UI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pic>
        <p:nvPicPr>
          <p:cNvPr id="9" name="Picture 8" descr="Bureau of Planning and Sustainability logo">
            <a:extLst>
              <a:ext uri="{FF2B5EF4-FFF2-40B4-BE49-F238E27FC236}">
                <a16:creationId xmlns:a16="http://schemas.microsoft.com/office/drawing/2014/main" id="{551E042D-C72C-7D48-8948-8F33037AFA7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741" y="6315148"/>
            <a:ext cx="2000681" cy="3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1" r:id="rId2"/>
    <p:sldLayoutId id="2147483663" r:id="rId3"/>
    <p:sldLayoutId id="2147483660" r:id="rId4"/>
    <p:sldLayoutId id="2147483673" r:id="rId5"/>
    <p:sldLayoutId id="2147483674" r:id="rId6"/>
    <p:sldLayoutId id="2147483662" r:id="rId7"/>
    <p:sldLayoutId id="2147483667" r:id="rId8"/>
    <p:sldLayoutId id="2147483669" r:id="rId9"/>
    <p:sldLayoutId id="2147483670" r:id="rId10"/>
    <p:sldLayoutId id="2147483668" r:id="rId11"/>
    <p:sldLayoutId id="2147483656" r:id="rId12"/>
    <p:sldLayoutId id="2147483650" r:id="rId13"/>
    <p:sldLayoutId id="2147483653" r:id="rId14"/>
    <p:sldLayoutId id="2147483671" r:id="rId15"/>
    <p:sldLayoutId id="2147483654" r:id="rId16"/>
    <p:sldLayoutId id="2147483661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baseline="0">
          <a:solidFill>
            <a:schemeClr val="accent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 baseline="0">
          <a:solidFill>
            <a:srgbClr val="5E5E5E"/>
          </a:solidFill>
          <a:latin typeface="Segoe UI" panose="020B0502040204020203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rgbClr val="5E5E5E"/>
          </a:solidFill>
          <a:latin typeface="Segoe UI" panose="020B050204020402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rgbClr val="5E5E5E"/>
          </a:solidFill>
          <a:latin typeface="Segoe UI" panose="020B050204020402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rgbClr val="5E5E5E"/>
          </a:solidFill>
          <a:latin typeface="Segoe UI" panose="020B050204020402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rgbClr val="5E5E5E"/>
          </a:solidFill>
          <a:latin typeface="Segoe UI" panose="020B050204020402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B6A26-8AAE-994C-8B97-0904455D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57" y="365126"/>
            <a:ext cx="78407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95E0E-E93C-6F43-8D30-F23B58C2B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557" y="1825625"/>
            <a:ext cx="7840793" cy="347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5CE589-5951-B44F-96FE-D37CE5AFE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 algn="r">
              <a:defRPr sz="825" baseline="0">
                <a:solidFill>
                  <a:srgbClr val="000000"/>
                </a:solidFill>
                <a:latin typeface="Segoe UI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7B43309-21CF-5D40-A81F-2DA76D255C3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74558" y="6252265"/>
            <a:ext cx="1876425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baseline="0">
          <a:solidFill>
            <a:schemeClr val="accent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 baseline="0">
          <a:solidFill>
            <a:srgbClr val="5E5E5E"/>
          </a:solidFill>
          <a:latin typeface="Segoe UI" panose="020B0502040204020203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rgbClr val="5E5E5E"/>
          </a:solidFill>
          <a:latin typeface="Segoe UI" panose="020B050204020402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rgbClr val="5E5E5E"/>
          </a:solidFill>
          <a:latin typeface="Segoe UI" panose="020B050204020402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rgbClr val="5E5E5E"/>
          </a:solidFill>
          <a:latin typeface="Segoe UI" panose="020B050204020402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rgbClr val="5E5E5E"/>
          </a:solidFill>
          <a:latin typeface="Segoe UI" panose="020B050204020402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B6A26-8AAE-994C-8B97-0904455D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57" y="365126"/>
            <a:ext cx="78407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95E0E-E93C-6F43-8D30-F23B58C2B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557" y="1825625"/>
            <a:ext cx="7840793" cy="347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5CE589-5951-B44F-96FE-D37CE5AFE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 algn="r">
              <a:defRPr sz="825" baseline="0">
                <a:solidFill>
                  <a:srgbClr val="000000"/>
                </a:solidFill>
                <a:latin typeface="Segoe UI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Planning Commission – Garbage and Recycling Rate Briefing |  4/25/2023 |  </a:t>
            </a:r>
            <a:fld id="{DB2E9E87-57D5-2143-8C2B-71972BC7BE17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pic>
        <p:nvPicPr>
          <p:cNvPr id="9" name="Picture 8" descr="Bureau of Planning and Sustainability logo">
            <a:extLst>
              <a:ext uri="{FF2B5EF4-FFF2-40B4-BE49-F238E27FC236}">
                <a16:creationId xmlns:a16="http://schemas.microsoft.com/office/drawing/2014/main" id="{551E042D-C72C-7D48-8948-8F33037AFA7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741" y="6315148"/>
            <a:ext cx="2000681" cy="3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0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baseline="0">
          <a:solidFill>
            <a:schemeClr val="accent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 baseline="0">
          <a:solidFill>
            <a:srgbClr val="5E5E5E"/>
          </a:solidFill>
          <a:latin typeface="Segoe UI" panose="020B0502040204020203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rgbClr val="5E5E5E"/>
          </a:solidFill>
          <a:latin typeface="Segoe UI" panose="020B050204020402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rgbClr val="5E5E5E"/>
          </a:solidFill>
          <a:latin typeface="Segoe UI" panose="020B050204020402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rgbClr val="5E5E5E"/>
          </a:solidFill>
          <a:latin typeface="Segoe UI" panose="020B050204020402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rgbClr val="5E5E5E"/>
          </a:solidFill>
          <a:latin typeface="Segoe UI" panose="020B050204020402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1990-F51E-724C-A99A-C3FAD50FC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448" y="492369"/>
            <a:ext cx="5057604" cy="3285574"/>
          </a:xfrm>
        </p:spPr>
        <p:txBody>
          <a:bodyPr>
            <a:normAutofit fontScale="90000"/>
          </a:bodyPr>
          <a:lstStyle/>
          <a:p>
            <a:r>
              <a:rPr lang="en-US">
                <a:latin typeface="Segoe UI"/>
                <a:cs typeface="Segoe UI"/>
              </a:rPr>
              <a:t>RESIDENTIAL WASTE COLLECTION </a:t>
            </a:r>
            <a:r>
              <a:rPr lang="en-US" err="1">
                <a:latin typeface="Segoe UI"/>
                <a:cs typeface="Segoe UI"/>
              </a:rPr>
              <a:t>rateS</a:t>
            </a:r>
            <a:r>
              <a:rPr lang="en-US">
                <a:latin typeface="Segoe UI"/>
                <a:cs typeface="Segoe UI"/>
              </a:rPr>
              <a:t> </a:t>
            </a:r>
            <a:br>
              <a:rPr lang="en-US"/>
            </a:br>
            <a:r>
              <a:rPr lang="en-US">
                <a:latin typeface="Segoe UI"/>
                <a:cs typeface="Segoe UI"/>
              </a:rPr>
              <a:t>and</a:t>
            </a:r>
            <a:br>
              <a:rPr lang="en-US"/>
            </a:br>
            <a:r>
              <a:rPr lang="en-US">
                <a:latin typeface="Segoe UI"/>
                <a:cs typeface="Segoe UI"/>
              </a:rPr>
              <a:t>COMMERCIAL Waste TONNAGE FEE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CBC50-ED7F-E44B-8A0A-D1E527747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9448" y="3777943"/>
            <a:ext cx="4794737" cy="808597"/>
          </a:xfrm>
        </p:spPr>
        <p:txBody>
          <a:bodyPr>
            <a:normAutofit/>
          </a:bodyPr>
          <a:lstStyle/>
          <a:p>
            <a:r>
              <a:rPr lang="en-US"/>
              <a:t>City Council Utility Rate Hearing</a:t>
            </a:r>
          </a:p>
          <a:p>
            <a:r>
              <a:rPr lang="en-US"/>
              <a:t>May 24,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609C8-62D4-1443-A4D6-1DF2BCD1C1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9448" y="4586540"/>
            <a:ext cx="2525420" cy="262342"/>
          </a:xfrm>
        </p:spPr>
        <p:txBody>
          <a:bodyPr/>
          <a:lstStyle/>
          <a:p>
            <a:r>
              <a:rPr lang="en-US"/>
              <a:t>Donnie Oliveira and </a:t>
            </a:r>
            <a:r>
              <a:rPr lang="en-US" err="1"/>
              <a:t>Eben</a:t>
            </a:r>
            <a:r>
              <a:rPr lang="en-US"/>
              <a:t> Polk	</a:t>
            </a:r>
          </a:p>
        </p:txBody>
      </p:sp>
      <p:pic>
        <p:nvPicPr>
          <p:cNvPr id="10" name="Picture Placeholder 9" descr="An aerial view of downtown portland buildings and solor array. ">
            <a:extLst>
              <a:ext uri="{FF2B5EF4-FFF2-40B4-BE49-F238E27FC236}">
                <a16:creationId xmlns:a16="http://schemas.microsoft.com/office/drawing/2014/main" id="{BAEC1436-4558-5F4C-8359-A75219D7274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05D1A3-32E4-45A8-88A1-73F5AC6D94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26" r="30680"/>
          <a:stretch/>
        </p:blipFill>
        <p:spPr>
          <a:xfrm>
            <a:off x="0" y="8496"/>
            <a:ext cx="3317789" cy="68495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B212BF-25A4-4028-8545-1E9CF30B10FE}"/>
              </a:ext>
            </a:extLst>
          </p:cNvPr>
          <p:cNvSpPr/>
          <p:nvPr/>
        </p:nvSpPr>
        <p:spPr>
          <a:xfrm>
            <a:off x="-1" y="0"/>
            <a:ext cx="9144001" cy="15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7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tesOverTime.png">
            <a:extLst>
              <a:ext uri="{FF2B5EF4-FFF2-40B4-BE49-F238E27FC236}">
                <a16:creationId xmlns:a16="http://schemas.microsoft.com/office/drawing/2014/main" id="{E92BF580-9118-948A-757D-C41CB12DACB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095" y="1038162"/>
            <a:ext cx="8907809" cy="498004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46E266-9F7D-CFBB-3BA4-1C97A390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75" y="43990"/>
            <a:ext cx="8896525" cy="795807"/>
          </a:xfrm>
        </p:spPr>
        <p:txBody>
          <a:bodyPr>
            <a:normAutofit/>
          </a:bodyPr>
          <a:lstStyle/>
          <a:p>
            <a:r>
              <a:rPr lang="en-US" dirty="0"/>
              <a:t>Rate History 2012 - 2023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324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362128"/>
              </p:ext>
            </p:extLst>
          </p:nvPr>
        </p:nvGraphicFramePr>
        <p:xfrm>
          <a:off x="747346" y="1836900"/>
          <a:ext cx="6104364" cy="410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6A37AFD-DA99-E142-B1F9-67506EA6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85" y="913591"/>
            <a:ext cx="8896525" cy="994172"/>
          </a:xfrm>
        </p:spPr>
        <p:txBody>
          <a:bodyPr>
            <a:normAutofit/>
          </a:bodyPr>
          <a:lstStyle/>
          <a:p>
            <a:r>
              <a:rPr lang="en-US" sz="2400" dirty="0"/>
              <a:t>Proposed rates remain lower than in 2012, adjusting for inflation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7433A-FB9F-C9F5-9B75-8A61EE4E04DF}"/>
              </a:ext>
            </a:extLst>
          </p:cNvPr>
          <p:cNvSpPr txBox="1"/>
          <p:nvPr/>
        </p:nvSpPr>
        <p:spPr>
          <a:xfrm>
            <a:off x="7026123" y="1977951"/>
            <a:ext cx="15428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Recommended fees effective July 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FACFBD-CFC5-8C9C-2F85-827C9A25CD78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6500824" y="2231867"/>
            <a:ext cx="525299" cy="1337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000000-0008-0000-0200-00000C000000}"/>
              </a:ext>
            </a:extLst>
          </p:cNvPr>
          <p:cNvGrpSpPr/>
          <p:nvPr/>
        </p:nvGrpSpPr>
        <p:grpSpPr>
          <a:xfrm>
            <a:off x="1212570" y="3080686"/>
            <a:ext cx="810773" cy="1603281"/>
            <a:chOff x="80351" y="0"/>
            <a:chExt cx="529249" cy="859728"/>
          </a:xfrm>
        </p:grpSpPr>
        <p:sp>
          <p:nvSpPr>
            <p:cNvPr id="22" name="TextBox 3">
              <a:extLst>
                <a:ext uri="{FF2B5EF4-FFF2-40B4-BE49-F238E27FC236}">
                  <a16:creationId xmlns:a16="http://schemas.microsoft.com/office/drawing/2014/main" id="{00000000-0008-0000-0200-000004000000}"/>
                </a:ext>
              </a:extLst>
            </p:cNvPr>
            <p:cNvSpPr txBox="1"/>
            <p:nvPr/>
          </p:nvSpPr>
          <p:spPr>
            <a:xfrm>
              <a:off x="104775" y="0"/>
              <a:ext cx="342900" cy="29527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25"/>
                <a:t>90</a:t>
              </a:r>
            </a:p>
          </p:txBody>
        </p: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00000000-0008-0000-0200-000005000000}"/>
                </a:ext>
              </a:extLst>
            </p:cNvPr>
            <p:cNvSpPr txBox="1"/>
            <p:nvPr/>
          </p:nvSpPr>
          <p:spPr>
            <a:xfrm>
              <a:off x="114300" y="169520"/>
              <a:ext cx="342900" cy="29527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25"/>
                <a:t>60</a:t>
              </a:r>
            </a:p>
          </p:txBody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00000000-0008-0000-0200-000006000000}"/>
                </a:ext>
              </a:extLst>
            </p:cNvPr>
            <p:cNvSpPr txBox="1"/>
            <p:nvPr/>
          </p:nvSpPr>
          <p:spPr>
            <a:xfrm>
              <a:off x="114300" y="374542"/>
              <a:ext cx="342900" cy="29527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25"/>
                <a:t>35</a:t>
              </a: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00000000-0008-0000-0200-000008000000}"/>
                </a:ext>
              </a:extLst>
            </p:cNvPr>
            <p:cNvSpPr txBox="1"/>
            <p:nvPr/>
          </p:nvSpPr>
          <p:spPr>
            <a:xfrm>
              <a:off x="80351" y="564453"/>
              <a:ext cx="495300" cy="29527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25"/>
                <a:t>E4W</a:t>
              </a:r>
            </a:p>
          </p:txBody>
        </p:sp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00000000-0008-0000-0200-00000B000000}"/>
                </a:ext>
              </a:extLst>
            </p:cNvPr>
            <p:cNvSpPr txBox="1"/>
            <p:nvPr/>
          </p:nvSpPr>
          <p:spPr>
            <a:xfrm>
              <a:off x="114300" y="478854"/>
              <a:ext cx="495300" cy="29527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25"/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868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E8C7-0269-2167-886C-01FC9F9D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6" y="865966"/>
            <a:ext cx="6382015" cy="968906"/>
          </a:xfrm>
        </p:spPr>
        <p:txBody>
          <a:bodyPr/>
          <a:lstStyle/>
          <a:p>
            <a:r>
              <a:rPr lang="en-US">
                <a:latin typeface="Segoe UI"/>
                <a:cs typeface="Segoe UI"/>
              </a:rPr>
              <a:t>Comparable Cities: Monthly Cost</a:t>
            </a:r>
            <a:br>
              <a:rPr lang="en-US"/>
            </a:br>
            <a:r>
              <a:rPr lang="en-US">
                <a:latin typeface="Segoe UI"/>
                <a:cs typeface="Segoe UI"/>
              </a:rPr>
              <a:t>for 32-35 Gallon Service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E42E84-A23C-55CF-E62F-18157A5218F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415471" y="2155738"/>
          <a:ext cx="2091476" cy="279040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91476">
                  <a:extLst>
                    <a:ext uri="{9D8B030D-6E8A-4147-A177-3AD203B41FA5}">
                      <a16:colId xmlns:a16="http://schemas.microsoft.com/office/drawing/2014/main" val="1516565815"/>
                    </a:ext>
                  </a:extLst>
                </a:gridCol>
              </a:tblGrid>
              <a:tr h="248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sng" strike="noStrike">
                          <a:effectLst/>
                        </a:rPr>
                        <a:t>Services Included</a:t>
                      </a:r>
                    </a:p>
                  </a:txBody>
                  <a:tcPr marL="6700" marR="6700" marT="6700" marB="0" anchor="b"/>
                </a:tc>
                <a:extLst>
                  <a:ext uri="{0D108BD9-81ED-4DB2-BD59-A6C34878D82A}">
                    <a16:rowId xmlns:a16="http://schemas.microsoft.com/office/drawing/2014/main" val="1860276281"/>
                  </a:ext>
                </a:extLst>
              </a:tr>
              <a:tr h="408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Similar, bi-weekly Yard Debris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0" marR="6700" marT="6700" marB="0" anchor="b"/>
                </a:tc>
                <a:extLst>
                  <a:ext uri="{0D108BD9-81ED-4DB2-BD59-A6C34878D82A}">
                    <a16:rowId xmlns:a16="http://schemas.microsoft.com/office/drawing/2014/main" val="3527593088"/>
                  </a:ext>
                </a:extLst>
              </a:tr>
              <a:tr h="294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Similar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0" marR="6700" marT="6700" marB="0" anchor="b"/>
                </a:tc>
                <a:extLst>
                  <a:ext uri="{0D108BD9-81ED-4DB2-BD59-A6C34878D82A}">
                    <a16:rowId xmlns:a16="http://schemas.microsoft.com/office/drawing/2014/main" val="1714475472"/>
                  </a:ext>
                </a:extLst>
              </a:tr>
              <a:tr h="408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Garbage, Yard Debris, Food Waste, Comingled Recycling, Glass</a:t>
                      </a:r>
                      <a:endParaRPr lang="en-US" sz="1100" b="0" i="0" u="none" strike="noStrik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0" marR="6700" marT="6700" marB="0" anchor="b"/>
                </a:tc>
                <a:extLst>
                  <a:ext uri="{0D108BD9-81ED-4DB2-BD59-A6C34878D82A}">
                    <a16:rowId xmlns:a16="http://schemas.microsoft.com/office/drawing/2014/main" val="660897837"/>
                  </a:ext>
                </a:extLst>
              </a:tr>
              <a:tr h="25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Similar</a:t>
                      </a:r>
                    </a:p>
                  </a:txBody>
                  <a:tcPr marL="6700" marR="6700" marT="6700" marB="0" anchor="b"/>
                </a:tc>
                <a:extLst>
                  <a:ext uri="{0D108BD9-81ED-4DB2-BD59-A6C34878D82A}">
                    <a16:rowId xmlns:a16="http://schemas.microsoft.com/office/drawing/2014/main" val="2927672903"/>
                  </a:ext>
                </a:extLst>
              </a:tr>
              <a:tr h="289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Garbage, Recycling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0" marR="6700" marT="6700" marB="0" anchor="b"/>
                </a:tc>
                <a:extLst>
                  <a:ext uri="{0D108BD9-81ED-4DB2-BD59-A6C34878D82A}">
                    <a16:rowId xmlns:a16="http://schemas.microsoft.com/office/drawing/2014/main" val="4070310007"/>
                  </a:ext>
                </a:extLst>
              </a:tr>
              <a:tr h="337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Similar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0" marR="6700" marT="6700" marB="0" anchor="b"/>
                </a:tc>
                <a:extLst>
                  <a:ext uri="{0D108BD9-81ED-4DB2-BD59-A6C34878D82A}">
                    <a16:rowId xmlns:a16="http://schemas.microsoft.com/office/drawing/2014/main" val="483977888"/>
                  </a:ext>
                </a:extLst>
              </a:tr>
              <a:tr h="30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Similar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0" marR="6700" marT="6700" marB="0" anchor="b"/>
                </a:tc>
                <a:extLst>
                  <a:ext uri="{0D108BD9-81ED-4DB2-BD59-A6C34878D82A}">
                    <a16:rowId xmlns:a16="http://schemas.microsoft.com/office/drawing/2014/main" val="3957970563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Similar + Bulky Waste</a:t>
                      </a:r>
                    </a:p>
                  </a:txBody>
                  <a:tcPr marL="6700" marR="6700" marT="6700" marB="0" anchor="b"/>
                </a:tc>
                <a:extLst>
                  <a:ext uri="{0D108BD9-81ED-4DB2-BD59-A6C34878D82A}">
                    <a16:rowId xmlns:a16="http://schemas.microsoft.com/office/drawing/2014/main" val="3419437217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8540571-2356-F971-85AA-C9DA5599DB21}"/>
              </a:ext>
            </a:extLst>
          </p:cNvPr>
          <p:cNvGraphicFramePr/>
          <p:nvPr/>
        </p:nvGraphicFramePr>
        <p:xfrm>
          <a:off x="425919" y="2227929"/>
          <a:ext cx="5147352" cy="316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7376B66-6C6E-CE5A-868D-AC3C401D49F5}"/>
              </a:ext>
            </a:extLst>
          </p:cNvPr>
          <p:cNvSpPr txBox="1"/>
          <p:nvPr/>
        </p:nvSpPr>
        <p:spPr>
          <a:xfrm>
            <a:off x="861845" y="2278459"/>
            <a:ext cx="4564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>
                <a:solidFill>
                  <a:srgbClr val="5E5E5E">
                    <a:lumMod val="50000"/>
                  </a:srgbClr>
                </a:solidFill>
                <a:latin typeface="Calibri" panose="020F0502020204030204"/>
              </a:rPr>
              <a:t>City</a:t>
            </a:r>
          </a:p>
        </p:txBody>
      </p:sp>
    </p:spTree>
    <p:extLst>
      <p:ext uri="{BB962C8B-B14F-4D97-AF65-F5344CB8AC3E}">
        <p14:creationId xmlns:p14="http://schemas.microsoft.com/office/powerpoint/2010/main" val="1099089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82B3-A685-0644-8FBD-E2D6D902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0" y="365125"/>
            <a:ext cx="8239571" cy="1261451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Planning Commission Hearing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694852-82EB-487C-A9E4-C14C439FBF1D}"/>
              </a:ext>
            </a:extLst>
          </p:cNvPr>
          <p:cNvSpPr txBox="1">
            <a:spLocks/>
          </p:cNvSpPr>
          <p:nvPr/>
        </p:nvSpPr>
        <p:spPr>
          <a:xfrm>
            <a:off x="576775" y="1529443"/>
            <a:ext cx="7990450" cy="4702544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000" dirty="0">
                <a:latin typeface="Segoe UI"/>
                <a:cs typeface="Segoe UI"/>
              </a:rPr>
              <a:t>Planning Commission (PC) held a hearing on May 9 for the city's rate review, an interim public advisory step in lieu of the former Planning &amp; Sustainability Commission</a:t>
            </a:r>
            <a:endParaRPr lang="en-US" sz="2000" dirty="0">
              <a:cs typeface="Segoe UI"/>
            </a:endParaRPr>
          </a:p>
          <a:p>
            <a:pPr marL="457200" indent="-457200"/>
            <a:r>
              <a:rPr lang="en-US" sz="2000" dirty="0">
                <a:latin typeface="Segoe UI"/>
                <a:cs typeface="Segoe UI"/>
              </a:rPr>
              <a:t>PC members suggested that other funding sources should be considered for public trash collection and thus the PC recommended adopting proposed rate increases with the exception of the franchise fee</a:t>
            </a:r>
            <a:endParaRPr lang="en-US" sz="2000" dirty="0">
              <a:cs typeface="Segoe UI"/>
            </a:endParaRPr>
          </a:p>
          <a:p>
            <a:pPr marL="457200" indent="-457200"/>
            <a:r>
              <a:rPr lang="en-US" sz="2000" dirty="0">
                <a:latin typeface="Segoe UI"/>
                <a:cs typeface="Segoe UI"/>
              </a:rPr>
              <a:t>The PC's subsequent recommendation letter (submitted to Council) supports public trash collection and recognizes alternative funding sources may not exist</a:t>
            </a:r>
          </a:p>
          <a:p>
            <a:pPr marL="457200" indent="-457200"/>
            <a:r>
              <a:rPr lang="en-US" sz="2000" dirty="0">
                <a:latin typeface="Segoe UI"/>
                <a:cs typeface="Segoe UI"/>
              </a:rPr>
              <a:t>Staff recommendation for solid waste fee increases remains unchanged:</a:t>
            </a:r>
            <a:endParaRPr lang="en-US" sz="2000" dirty="0">
              <a:cs typeface="Segoe UI"/>
            </a:endParaRPr>
          </a:p>
          <a:p>
            <a:pPr marL="800100" lvl="1" indent="-457200"/>
            <a:r>
              <a:rPr lang="en-US" dirty="0">
                <a:latin typeface="Segoe UI"/>
                <a:cs typeface="Segoe UI"/>
              </a:rPr>
              <a:t>public trash collection expansion is well underway</a:t>
            </a:r>
            <a:endParaRPr lang="en-US" dirty="0">
              <a:cs typeface="Segoe UI"/>
            </a:endParaRPr>
          </a:p>
          <a:p>
            <a:pPr marL="800100" lvl="1" indent="-457200"/>
            <a:r>
              <a:rPr lang="en-US" dirty="0">
                <a:latin typeface="Segoe UI"/>
                <a:cs typeface="Segoe UI"/>
              </a:rPr>
              <a:t>Council expectation set in 2021 was to fund public collection through the solid waste system</a:t>
            </a:r>
          </a:p>
          <a:p>
            <a:pPr marL="800100" lvl="1" indent="-457200"/>
            <a:r>
              <a:rPr lang="en-US" dirty="0">
                <a:latin typeface="Segoe UI"/>
                <a:cs typeface="Segoe UI"/>
              </a:rPr>
              <a:t>solid waste funds are also supporting the Impact Reduction Program</a:t>
            </a:r>
            <a:endParaRPr lang="en-US" dirty="0">
              <a:cs typeface="Segoe UI" panose="020B0502040204020203" pitchFamily="34" charset="0"/>
            </a:endParaRPr>
          </a:p>
          <a:p>
            <a:pPr marL="800100" lvl="1" indent="-457200"/>
            <a:r>
              <a:rPr lang="en-US" dirty="0">
                <a:latin typeface="Segoe UI"/>
                <a:cs typeface="Segoe UI"/>
              </a:rPr>
              <a:t>consistent with approved city budget</a:t>
            </a:r>
            <a:endParaRPr lang="en-US" dirty="0">
              <a:cs typeface="Segoe UI"/>
            </a:endParaRPr>
          </a:p>
          <a:p>
            <a:pPr marL="800100" lvl="1" indent="-457200"/>
            <a:r>
              <a:rPr lang="en-US" dirty="0">
                <a:latin typeface="Segoe UI"/>
                <a:cs typeface="Segoe UI"/>
              </a:rPr>
              <a:t>BPS does not have purview over funding alternatives</a:t>
            </a:r>
          </a:p>
        </p:txBody>
      </p:sp>
    </p:spTree>
    <p:extLst>
      <p:ext uri="{BB962C8B-B14F-4D97-AF65-F5344CB8AC3E}">
        <p14:creationId xmlns:p14="http://schemas.microsoft.com/office/powerpoint/2010/main" val="1760664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D7A324-6CA8-43B2-83BB-721D17FAA7A7}"/>
              </a:ext>
            </a:extLst>
          </p:cNvPr>
          <p:cNvSpPr/>
          <p:nvPr/>
        </p:nvSpPr>
        <p:spPr>
          <a:xfrm>
            <a:off x="1" y="0"/>
            <a:ext cx="3907874" cy="68322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24E9B-DA32-F74B-AC29-3B90C8337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1863"/>
            <a:ext cx="3907875" cy="1732691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solidFill>
                  <a:schemeClr val="bg2"/>
                </a:solidFill>
              </a:rPr>
              <a:t>Commercial Tonnage Fee</a:t>
            </a:r>
            <a:br>
              <a:rPr lang="en-US" sz="3300" dirty="0">
                <a:solidFill>
                  <a:schemeClr val="bg2"/>
                </a:solidFill>
              </a:rPr>
            </a:br>
            <a:endParaRPr lang="en-US" sz="330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C9D1-7A64-A919-5B54-5407E21DBC7F}"/>
              </a:ext>
            </a:extLst>
          </p:cNvPr>
          <p:cNvSpPr txBox="1">
            <a:spLocks/>
          </p:cNvSpPr>
          <p:nvPr/>
        </p:nvSpPr>
        <p:spPr>
          <a:xfrm>
            <a:off x="4184725" y="1397480"/>
            <a:ext cx="4382500" cy="483450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/>
                <a:cs typeface="Segoe UI"/>
              </a:rPr>
              <a:t>Recommend $1.00 per ton increase to bring fee to $15.60 per ton for commercial garbage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Segoe UI"/>
              <a:cs typeface="Segoe U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/>
                <a:cs typeface="Segoe UI"/>
              </a:rPr>
              <a:t>Commercial tonnage fee supports services and programs related to or driven by commercial sector including contributions to the Impact Reduction Program ($1.07M in FY 22-23)</a:t>
            </a:r>
          </a:p>
        </p:txBody>
      </p:sp>
    </p:spTree>
    <p:extLst>
      <p:ext uri="{BB962C8B-B14F-4D97-AF65-F5344CB8AC3E}">
        <p14:creationId xmlns:p14="http://schemas.microsoft.com/office/powerpoint/2010/main" val="1811531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82B3-A685-0644-8FBD-E2D6D902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0" y="365125"/>
            <a:ext cx="8239571" cy="1261451"/>
          </a:xfrm>
        </p:spPr>
        <p:txBody>
          <a:bodyPr/>
          <a:lstStyle/>
          <a:p>
            <a:r>
              <a:rPr lang="en-US">
                <a:latin typeface="Segoe UI"/>
                <a:cs typeface="Segoe UI"/>
              </a:rPr>
              <a:t>Public Trash Can Program Expansion</a:t>
            </a:r>
            <a:endParaRPr lang="en-US">
              <a:cs typeface="Segoe UI"/>
            </a:endParaRPr>
          </a:p>
        </p:txBody>
      </p:sp>
      <p:pic>
        <p:nvPicPr>
          <p:cNvPr id="3" name="Picture 4" descr="2023 TrashCanMap.png">
            <a:extLst>
              <a:ext uri="{FF2B5EF4-FFF2-40B4-BE49-F238E27FC236}">
                <a16:creationId xmlns:a16="http://schemas.microsoft.com/office/drawing/2014/main" id="{71AE5523-290F-4989-C5D5-CDB571D74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023" y="2419888"/>
            <a:ext cx="5144218" cy="339844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6167A9E-1886-92AC-0193-56C88C6CC7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794" b="-472"/>
          <a:stretch/>
        </p:blipFill>
        <p:spPr>
          <a:xfrm>
            <a:off x="267419" y="2333368"/>
            <a:ext cx="3592352" cy="35427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ABD513A-19B3-1B88-AC7C-A840DB7E1F66}"/>
              </a:ext>
            </a:extLst>
          </p:cNvPr>
          <p:cNvSpPr txBox="1">
            <a:spLocks/>
          </p:cNvSpPr>
          <p:nvPr/>
        </p:nvSpPr>
        <p:spPr>
          <a:xfrm>
            <a:off x="206900" y="1293903"/>
            <a:ext cx="4127646" cy="988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baseline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700">
                <a:latin typeface="Segoe UI"/>
                <a:cs typeface="Segoe UI"/>
              </a:rPr>
              <a:t>2019 - $1.2 million in expenses</a:t>
            </a:r>
          </a:p>
          <a:p>
            <a:pPr algn="ctr"/>
            <a:r>
              <a:rPr lang="en-US" sz="1700">
                <a:latin typeface="Segoe UI"/>
                <a:cs typeface="Segoe UI"/>
              </a:rPr>
              <a:t>700 trash cans in limited business districts.</a:t>
            </a:r>
            <a:r>
              <a:rPr lang="en-US" sz="1600">
                <a:latin typeface="Segoe UI"/>
                <a:cs typeface="Segoe UI"/>
              </a:rPr>
              <a:t> </a:t>
            </a:r>
            <a:endParaRPr lang="en-US" sz="1600">
              <a:cs typeface="Segoe U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A4E7A1-6B2A-BA83-3CE7-1A5D3CB4B733}"/>
              </a:ext>
            </a:extLst>
          </p:cNvPr>
          <p:cNvSpPr txBox="1">
            <a:spLocks/>
          </p:cNvSpPr>
          <p:nvPr/>
        </p:nvSpPr>
        <p:spPr>
          <a:xfrm>
            <a:off x="4809456" y="1293902"/>
            <a:ext cx="4025261" cy="988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baseline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700" dirty="0">
                <a:latin typeface="Segoe UI"/>
                <a:cs typeface="Segoe UI"/>
              </a:rPr>
              <a:t>2023 - $2.6M in expenses</a:t>
            </a:r>
          </a:p>
          <a:p>
            <a:pPr algn="ctr"/>
            <a:r>
              <a:rPr lang="en-US" sz="1700" dirty="0">
                <a:latin typeface="Segoe UI"/>
                <a:cs typeface="Segoe UI"/>
              </a:rPr>
              <a:t>1400+ trash cans covering large parts of the City. Projected to reach $3.6M</a:t>
            </a:r>
            <a:endParaRPr lang="en-US" sz="1700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90120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2961804-82A5-46E1-8B60-4DE35EB09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4408" y="1513489"/>
            <a:ext cx="6321669" cy="50895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Segoe UI"/>
                <a:ea typeface="Segoe UI" panose="020B0502040204020203" pitchFamily="34" charset="0"/>
                <a:cs typeface="Segoe UI"/>
              </a:rPr>
              <a:t>July 1, 2023: Adopted </a:t>
            </a:r>
            <a:r>
              <a:rPr lang="en-US" sz="2800" dirty="0">
                <a:solidFill>
                  <a:srgbClr val="000000"/>
                </a:solidFill>
                <a:effectLst/>
                <a:latin typeface="Segoe UI"/>
                <a:ea typeface="Segoe UI" panose="020B0502040204020203" pitchFamily="34" charset="0"/>
                <a:cs typeface="Segoe UI"/>
              </a:rPr>
              <a:t>residential rates and commercial tonnage fee take effect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A0139B-C56C-452F-97A8-5BF3D68BC2D9}"/>
              </a:ext>
            </a:extLst>
          </p:cNvPr>
          <p:cNvSpPr txBox="1">
            <a:spLocks/>
          </p:cNvSpPr>
          <p:nvPr/>
        </p:nvSpPr>
        <p:spPr>
          <a:xfrm>
            <a:off x="-1" y="25772"/>
            <a:ext cx="2576147" cy="1487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>
                <a:solidFill>
                  <a:schemeClr val="bg2"/>
                </a:solidFill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1970654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33AFF39-86E7-4E2A-9732-FB844304F063}"/>
              </a:ext>
            </a:extLst>
          </p:cNvPr>
          <p:cNvSpPr txBox="1"/>
          <p:nvPr/>
        </p:nvSpPr>
        <p:spPr>
          <a:xfrm>
            <a:off x="0" y="318463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4980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4E9B-DA32-F74B-AC29-3B90C8337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73"/>
            <a:ext cx="2554014" cy="800100"/>
          </a:xfrm>
        </p:spPr>
        <p:txBody>
          <a:bodyPr>
            <a:normAutofit/>
          </a:bodyPr>
          <a:lstStyle/>
          <a:p>
            <a:pPr algn="ctr"/>
            <a:r>
              <a:rPr lang="en-US" sz="3300">
                <a:solidFill>
                  <a:schemeClr val="bg2"/>
                </a:solidFill>
              </a:rPr>
              <a:t>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0BF2D-8764-0446-AF3A-900723271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95903" y="448408"/>
            <a:ext cx="6180811" cy="242667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Waste collection systems and rate-setting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Residential rates recommendation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Commercial tonnage fee recommendation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484FF-94AA-445D-864B-A1D69C9884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-686" r="413" b="20898"/>
          <a:stretch/>
        </p:blipFill>
        <p:spPr>
          <a:xfrm>
            <a:off x="2554014" y="2875083"/>
            <a:ext cx="6589986" cy="398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E8350D-D13C-4D27-89A2-43A72C076D4D}"/>
              </a:ext>
            </a:extLst>
          </p:cNvPr>
          <p:cNvSpPr/>
          <p:nvPr/>
        </p:nvSpPr>
        <p:spPr>
          <a:xfrm>
            <a:off x="272562" y="6031523"/>
            <a:ext cx="3894992" cy="8264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439ED-F298-46D3-858E-FE1F29585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40" y="427280"/>
            <a:ext cx="4247361" cy="1113667"/>
          </a:xfrm>
        </p:spPr>
        <p:txBody>
          <a:bodyPr>
            <a:normAutofit fontScale="90000"/>
          </a:bodyPr>
          <a:lstStyle/>
          <a:p>
            <a:r>
              <a:rPr lang="en-US"/>
              <a:t>Where does Portland’s waste come from?</a:t>
            </a:r>
            <a:br>
              <a:rPr lang="en-US"/>
            </a:br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473F23A-6F3F-4D39-9DA7-BE4D9F331730}"/>
              </a:ext>
            </a:extLst>
          </p:cNvPr>
          <p:cNvGraphicFramePr/>
          <p:nvPr/>
        </p:nvGraphicFramePr>
        <p:xfrm>
          <a:off x="1972408" y="91321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F77E681-1D75-429F-88A2-2646693E04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r="21885"/>
          <a:stretch/>
        </p:blipFill>
        <p:spPr>
          <a:xfrm>
            <a:off x="184639" y="1793272"/>
            <a:ext cx="2637686" cy="2502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9CCCBB-676E-48A9-AB4B-D443246AE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846" y="4911635"/>
            <a:ext cx="2848708" cy="189127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1AA4008-BDD3-4D05-A28B-D5BAC9F35F69}"/>
              </a:ext>
            </a:extLst>
          </p:cNvPr>
          <p:cNvGrpSpPr/>
          <p:nvPr/>
        </p:nvGrpSpPr>
        <p:grpSpPr>
          <a:xfrm>
            <a:off x="5981845" y="4846055"/>
            <a:ext cx="2933553" cy="1956853"/>
            <a:chOff x="523875" y="728662"/>
            <a:chExt cx="8096250" cy="54006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45D823-52D6-4692-8974-0E6EEF21D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875" y="728662"/>
              <a:ext cx="8096250" cy="54006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0228B7-FC45-4AC7-A303-84AB0A9EA24E}"/>
                </a:ext>
              </a:extLst>
            </p:cNvPr>
            <p:cNvSpPr/>
            <p:nvPr/>
          </p:nvSpPr>
          <p:spPr>
            <a:xfrm>
              <a:off x="5794131" y="5407269"/>
              <a:ext cx="1459523" cy="650631"/>
            </a:xfrm>
            <a:prstGeom prst="rect">
              <a:avLst/>
            </a:prstGeom>
            <a:solidFill>
              <a:srgbClr val="090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E4EF4DB-2066-42D2-BEB9-F9A7EA71EAE6}"/>
              </a:ext>
            </a:extLst>
          </p:cNvPr>
          <p:cNvSpPr txBox="1"/>
          <p:nvPr/>
        </p:nvSpPr>
        <p:spPr>
          <a:xfrm>
            <a:off x="3423062" y="2487627"/>
            <a:ext cx="2039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multifamily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construction and demolition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3CD74-93E4-4B5C-96E5-B46881B7EC68}"/>
              </a:ext>
            </a:extLst>
          </p:cNvPr>
          <p:cNvSpPr txBox="1"/>
          <p:nvPr/>
        </p:nvSpPr>
        <p:spPr>
          <a:xfrm>
            <a:off x="5111261" y="1793272"/>
            <a:ext cx="171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Residential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(single-family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thru 4-plexes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pic>
        <p:nvPicPr>
          <p:cNvPr id="13" name="Picture 2" descr="Curbside Collection Tip #1: Options for Extra Garbage | The Curbsider Blog  | The City of Portland, Oregon">
            <a:extLst>
              <a:ext uri="{FF2B5EF4-FFF2-40B4-BE49-F238E27FC236}">
                <a16:creationId xmlns:a16="http://schemas.microsoft.com/office/drawing/2014/main" id="{98D2D39F-A474-4BF0-86BD-D9EB9ECB1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7" r="9039"/>
          <a:stretch/>
        </p:blipFill>
        <p:spPr bwMode="auto">
          <a:xfrm>
            <a:off x="6734909" y="323150"/>
            <a:ext cx="2189658" cy="147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5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D7A324-6CA8-43B2-83BB-721D17FAA7A7}"/>
              </a:ext>
            </a:extLst>
          </p:cNvPr>
          <p:cNvSpPr/>
          <p:nvPr/>
        </p:nvSpPr>
        <p:spPr>
          <a:xfrm>
            <a:off x="1" y="0"/>
            <a:ext cx="3907874" cy="68322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24E9B-DA32-F74B-AC29-3B90C8337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5772"/>
            <a:ext cx="3907875" cy="1251235"/>
          </a:xfrm>
        </p:spPr>
        <p:txBody>
          <a:bodyPr>
            <a:normAutofit/>
          </a:bodyPr>
          <a:lstStyle/>
          <a:p>
            <a:pPr algn="ctr"/>
            <a:r>
              <a:rPr lang="en-US" sz="3300">
                <a:solidFill>
                  <a:schemeClr val="bg2"/>
                </a:solidFill>
              </a:rPr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0BF2D-8764-0446-AF3A-900723271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2196" y="719192"/>
            <a:ext cx="4471111" cy="57535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latin typeface="Segoe UI"/>
                <a:cs typeface="Segoe UI"/>
              </a:rPr>
              <a:t>We manage the residential collection system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Segoe UI"/>
                <a:cs typeface="Segoe UI"/>
              </a:rPr>
              <a:t>Support recycling and waste reduction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Segoe UI"/>
                <a:cs typeface="Segoe UI"/>
              </a:rPr>
              <a:t>Reduce environmental / climate footprint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Segoe UI"/>
                <a:cs typeface="Segoe UI"/>
              </a:rPr>
              <a:t>Deliver financially sustainable collection service with good jobs</a:t>
            </a:r>
          </a:p>
          <a:p>
            <a:pPr marL="457200" indent="-457200">
              <a:buChar char="•"/>
            </a:pPr>
            <a:r>
              <a:rPr lang="en-US" sz="2800">
                <a:latin typeface="Segoe UI"/>
                <a:cs typeface="Segoe UI"/>
              </a:rPr>
              <a:t>Maintain a reliable system</a:t>
            </a:r>
            <a:endParaRPr lang="en-US" sz="2800">
              <a:cs typeface="Segoe UI"/>
            </a:endParaRPr>
          </a:p>
          <a:p>
            <a:endParaRPr lang="en-US" sz="2800"/>
          </a:p>
          <a:p>
            <a:endParaRPr lang="en-US" sz="2800"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E5E3A-B4A6-4811-BB0F-91B6C57FE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8322"/>
            <a:ext cx="3907875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5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D7A324-6CA8-43B2-83BB-721D17FAA7A7}"/>
              </a:ext>
            </a:extLst>
          </p:cNvPr>
          <p:cNvSpPr/>
          <p:nvPr/>
        </p:nvSpPr>
        <p:spPr>
          <a:xfrm>
            <a:off x="1" y="0"/>
            <a:ext cx="3907874" cy="68322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24E9B-DA32-F74B-AC29-3B90C8337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5771"/>
            <a:ext cx="3907875" cy="1732691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solidFill>
                  <a:schemeClr val="bg2"/>
                </a:solidFill>
              </a:rPr>
              <a:t>Residential </a:t>
            </a:r>
            <a:br>
              <a:rPr lang="en-US" sz="3300" dirty="0">
                <a:solidFill>
                  <a:schemeClr val="bg2"/>
                </a:solidFill>
              </a:rPr>
            </a:br>
            <a:r>
              <a:rPr lang="en-US" sz="3300" dirty="0">
                <a:solidFill>
                  <a:schemeClr val="bg2"/>
                </a:solidFill>
              </a:rPr>
              <a:t>Rate Review </a:t>
            </a:r>
            <a:br>
              <a:rPr lang="en-US" sz="3300" dirty="0">
                <a:solidFill>
                  <a:schemeClr val="bg2"/>
                </a:solidFill>
              </a:rPr>
            </a:br>
            <a:r>
              <a:rPr lang="en-US" sz="3300" dirty="0">
                <a:solidFill>
                  <a:schemeClr val="bg2"/>
                </a:solidFill>
              </a:rPr>
              <a:t>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E5E3A-B4A6-4811-BB0F-91B6C57FE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8322"/>
            <a:ext cx="3907875" cy="47796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7D608AA-C2A7-A090-08B9-38E69AD2DB8F}"/>
              </a:ext>
            </a:extLst>
          </p:cNvPr>
          <p:cNvSpPr txBox="1">
            <a:spLocks/>
          </p:cNvSpPr>
          <p:nvPr/>
        </p:nvSpPr>
        <p:spPr>
          <a:xfrm>
            <a:off x="4267799" y="489436"/>
            <a:ext cx="4876200" cy="14312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Segoe UI"/>
                <a:cs typeface="Segoe UI"/>
              </a:rPr>
              <a:t>Portland Ordinance 189242 (Franchise Agreement) </a:t>
            </a:r>
            <a:br>
              <a:rPr lang="en-US" dirty="0">
                <a:latin typeface="Segoe UI"/>
                <a:cs typeface="Segoe UI"/>
              </a:rPr>
            </a:br>
            <a:r>
              <a:rPr lang="en-US" dirty="0">
                <a:latin typeface="Segoe UI"/>
                <a:cs typeface="Segoe UI"/>
              </a:rPr>
              <a:t>Governs the Rate-Setting Process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F0A43CD-B24E-0003-BF2A-71888099E72A}"/>
              </a:ext>
            </a:extLst>
          </p:cNvPr>
          <p:cNvSpPr txBox="1">
            <a:spLocks/>
          </p:cNvSpPr>
          <p:nvPr/>
        </p:nvSpPr>
        <p:spPr>
          <a:xfrm>
            <a:off x="4447051" y="2285837"/>
            <a:ext cx="3360055" cy="20994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>
              <a:spcBef>
                <a:spcPts val="563"/>
              </a:spcBef>
            </a:pPr>
            <a:r>
              <a:rPr lang="en-US" sz="2100" b="1" dirty="0">
                <a:solidFill>
                  <a:srgbClr val="000000"/>
                </a:solidFill>
                <a:latin typeface="Calibri" panose="020F0502020204030204"/>
              </a:rPr>
              <a:t>This ordinance requires annual review and requires City Council to adjust rates to cover overall cost of service, target operating margin, plus the franchise fee.</a:t>
            </a:r>
            <a:endParaRPr lang="en-US" sz="2100" dirty="0">
              <a:latin typeface="TimesNewRoman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5E96C3-DEF2-0ADC-FB47-F0757F139C99}"/>
              </a:ext>
            </a:extLst>
          </p:cNvPr>
          <p:cNvSpPr txBox="1">
            <a:spLocks/>
          </p:cNvSpPr>
          <p:nvPr/>
        </p:nvSpPr>
        <p:spPr>
          <a:xfrm>
            <a:off x="4447051" y="4863024"/>
            <a:ext cx="3309894" cy="161808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defTabSz="685800"/>
            <a:r>
              <a:rPr lang="en-US" sz="21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The franchise system incentivizes haulers to deliver service in a cost-effective and efficient way because each hauler is not guaranteed a specific profit.</a:t>
            </a:r>
          </a:p>
        </p:txBody>
      </p:sp>
    </p:spTree>
    <p:extLst>
      <p:ext uri="{BB962C8B-B14F-4D97-AF65-F5344CB8AC3E}">
        <p14:creationId xmlns:p14="http://schemas.microsoft.com/office/powerpoint/2010/main" val="158291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martArt Placeholder 4" descr="Smart Art Example: Repeat any text and key takeaways from art in alt-text">
            <a:extLst>
              <a:ext uri="{FF2B5EF4-FFF2-40B4-BE49-F238E27FC236}">
                <a16:creationId xmlns:a16="http://schemas.microsoft.com/office/drawing/2014/main" id="{28C42ACE-85DA-E04B-BA0A-422039CDF164}"/>
              </a:ext>
            </a:extLst>
          </p:cNvPr>
          <p:cNvGraphicFramePr>
            <a:graphicFrameLocks noGrp="1"/>
          </p:cNvGraphicFramePr>
          <p:nvPr>
            <p:ph type="dgm" sz="quarter" idx="11"/>
            <p:extLst>
              <p:ext uri="{D42A27DB-BD31-4B8C-83A1-F6EECF244321}">
                <p14:modId xmlns:p14="http://schemas.microsoft.com/office/powerpoint/2010/main" val="1236014961"/>
              </p:ext>
            </p:extLst>
          </p:nvPr>
        </p:nvGraphicFramePr>
        <p:xfrm>
          <a:off x="193638" y="1506071"/>
          <a:ext cx="8810513" cy="1274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88312BB-DDF9-434B-9034-E1F5CD291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51" y="465686"/>
            <a:ext cx="7777663" cy="627105"/>
          </a:xfrm>
        </p:spPr>
        <p:txBody>
          <a:bodyPr/>
          <a:lstStyle/>
          <a:p>
            <a:r>
              <a:rPr lang="en-US" dirty="0"/>
              <a:t>Rate Review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9F16FE-1767-0548-93E0-69BEE9A79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5/22/2023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6</a:t>
            </a:fld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5B9CBFC-B20B-8EC0-B34F-56A8E0F333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131371"/>
              </p:ext>
            </p:extLst>
          </p:nvPr>
        </p:nvGraphicFramePr>
        <p:xfrm>
          <a:off x="193638" y="2524319"/>
          <a:ext cx="8756728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591">
                  <a:extLst>
                    <a:ext uri="{9D8B030D-6E8A-4147-A177-3AD203B41FA5}">
                      <a16:colId xmlns:a16="http://schemas.microsoft.com/office/drawing/2014/main" val="707520063"/>
                    </a:ext>
                  </a:extLst>
                </a:gridCol>
                <a:gridCol w="1094591">
                  <a:extLst>
                    <a:ext uri="{9D8B030D-6E8A-4147-A177-3AD203B41FA5}">
                      <a16:colId xmlns:a16="http://schemas.microsoft.com/office/drawing/2014/main" val="1282780412"/>
                    </a:ext>
                  </a:extLst>
                </a:gridCol>
                <a:gridCol w="1094591">
                  <a:extLst>
                    <a:ext uri="{9D8B030D-6E8A-4147-A177-3AD203B41FA5}">
                      <a16:colId xmlns:a16="http://schemas.microsoft.com/office/drawing/2014/main" val="2113870877"/>
                    </a:ext>
                  </a:extLst>
                </a:gridCol>
                <a:gridCol w="1094591">
                  <a:extLst>
                    <a:ext uri="{9D8B030D-6E8A-4147-A177-3AD203B41FA5}">
                      <a16:colId xmlns:a16="http://schemas.microsoft.com/office/drawing/2014/main" val="2483270716"/>
                    </a:ext>
                  </a:extLst>
                </a:gridCol>
                <a:gridCol w="1094591">
                  <a:extLst>
                    <a:ext uri="{9D8B030D-6E8A-4147-A177-3AD203B41FA5}">
                      <a16:colId xmlns:a16="http://schemas.microsoft.com/office/drawing/2014/main" val="1813523181"/>
                    </a:ext>
                  </a:extLst>
                </a:gridCol>
                <a:gridCol w="1094591">
                  <a:extLst>
                    <a:ext uri="{9D8B030D-6E8A-4147-A177-3AD203B41FA5}">
                      <a16:colId xmlns:a16="http://schemas.microsoft.com/office/drawing/2014/main" val="1918834456"/>
                    </a:ext>
                  </a:extLst>
                </a:gridCol>
                <a:gridCol w="1094591">
                  <a:extLst>
                    <a:ext uri="{9D8B030D-6E8A-4147-A177-3AD203B41FA5}">
                      <a16:colId xmlns:a16="http://schemas.microsoft.com/office/drawing/2014/main" val="2531221749"/>
                    </a:ext>
                  </a:extLst>
                </a:gridCol>
                <a:gridCol w="1094591">
                  <a:extLst>
                    <a:ext uri="{9D8B030D-6E8A-4147-A177-3AD203B41FA5}">
                      <a16:colId xmlns:a16="http://schemas.microsoft.com/office/drawing/2014/main" val="786742810"/>
                    </a:ext>
                  </a:extLst>
                </a:gridCol>
              </a:tblGrid>
              <a:tr h="2263140">
                <a:tc>
                  <a:txBody>
                    <a:bodyPr/>
                    <a:lstStyle/>
                    <a:p>
                      <a:r>
                        <a:rPr lang="en-US" sz="1200" dirty="0"/>
                        <a:t>Haulers receive detailed cost report (DCR)  template.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City receives DCRs. Contracted Certified Public Accountant reviews them and vets costs.</a:t>
                      </a:r>
                    </a:p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City receives adjusted DCRs and contracted economist prepares rate model using these costs.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City vets preliminary findings with economist and the Portland Haulers’ Association. Briefing for a public advisory body.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Hearing with proposed rates with a public advisory body and then two hearings before City Council.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New rates effective concurrently with City budget.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Customer notifications</a:t>
                      </a:r>
                    </a:p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8500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91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D7A324-6CA8-43B2-83BB-721D17FAA7A7}"/>
              </a:ext>
            </a:extLst>
          </p:cNvPr>
          <p:cNvSpPr/>
          <p:nvPr/>
        </p:nvSpPr>
        <p:spPr>
          <a:xfrm>
            <a:off x="1" y="0"/>
            <a:ext cx="3907874" cy="68322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24E9B-DA32-F74B-AC29-3B90C8337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5771"/>
            <a:ext cx="3907875" cy="1732691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solidFill>
                  <a:schemeClr val="bg2"/>
                </a:solidFill>
              </a:rPr>
              <a:t>Residential </a:t>
            </a:r>
            <a:br>
              <a:rPr lang="en-US" sz="3300" dirty="0">
                <a:solidFill>
                  <a:schemeClr val="bg2"/>
                </a:solidFill>
              </a:rPr>
            </a:br>
            <a:r>
              <a:rPr lang="en-US" sz="3300" dirty="0">
                <a:solidFill>
                  <a:schemeClr val="bg2"/>
                </a:solidFill>
              </a:rPr>
              <a:t>Rate</a:t>
            </a:r>
            <a:br>
              <a:rPr lang="en-US" sz="3300" dirty="0">
                <a:solidFill>
                  <a:schemeClr val="bg2"/>
                </a:solidFill>
              </a:rPr>
            </a:br>
            <a:r>
              <a:rPr lang="en-US" sz="3300" dirty="0">
                <a:solidFill>
                  <a:schemeClr val="bg2"/>
                </a:solidFill>
              </a:rPr>
              <a:t>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0BF2D-8764-0446-AF3A-900723271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8362" y="1393220"/>
            <a:ext cx="5046784" cy="50828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>
                <a:latin typeface="Segoe UI"/>
                <a:cs typeface="Segoe UI"/>
              </a:rPr>
              <a:t>Rates cover: </a:t>
            </a:r>
            <a:endParaRPr lang="en-US" sz="2800" dirty="0">
              <a:cs typeface="Segoe UI"/>
            </a:endParaRPr>
          </a:p>
          <a:p>
            <a:pPr marL="800100" lvl="1" indent="-457200">
              <a:buFont typeface="Wingdings" panose="05000000000000000000" pitchFamily="2" charset="2"/>
              <a:buChar char="§"/>
            </a:pPr>
            <a:r>
              <a:rPr lang="en-US" sz="2650" dirty="0">
                <a:latin typeface="Segoe UI"/>
                <a:cs typeface="Segoe UI"/>
              </a:rPr>
              <a:t>cost of collection and disposal services for garbage, recycling, food scraps and yard debris </a:t>
            </a:r>
            <a:endParaRPr lang="en-US" sz="2650" dirty="0">
              <a:cs typeface="Segoe UI"/>
            </a:endParaRPr>
          </a:p>
          <a:p>
            <a:pPr marL="800100" lvl="1" indent="-457200">
              <a:buFont typeface="Wingdings" panose="05000000000000000000" pitchFamily="2" charset="2"/>
              <a:buChar char="§"/>
            </a:pPr>
            <a:r>
              <a:rPr lang="en-US" sz="2650" dirty="0">
                <a:latin typeface="Segoe UI"/>
                <a:cs typeface="Segoe UI"/>
              </a:rPr>
              <a:t>target operating margin </a:t>
            </a:r>
            <a:endParaRPr lang="en-US" sz="2650" dirty="0">
              <a:cs typeface="Segoe UI"/>
            </a:endParaRPr>
          </a:p>
          <a:p>
            <a:pPr marL="800100" lvl="1" indent="-457200">
              <a:buFont typeface="Wingdings" panose="05000000000000000000" pitchFamily="2" charset="2"/>
              <a:buChar char="§"/>
            </a:pPr>
            <a:r>
              <a:rPr lang="en-US" sz="2650" dirty="0">
                <a:latin typeface="Segoe UI"/>
                <a:cs typeface="Segoe UI"/>
              </a:rPr>
              <a:t>franchise fee</a:t>
            </a:r>
          </a:p>
          <a:p>
            <a:pPr lvl="1"/>
            <a:endParaRPr lang="en-US" sz="2650" dirty="0">
              <a:latin typeface="Segoe UI"/>
              <a:cs typeface="Segoe UI"/>
            </a:endParaRPr>
          </a:p>
          <a:p>
            <a:pPr lvl="1"/>
            <a:r>
              <a:rPr lang="en-US" sz="2650" dirty="0">
                <a:latin typeface="Segoe UI"/>
                <a:cs typeface="Segoe UI"/>
              </a:rPr>
              <a:t>Collection service costs are based on actual prior year costs reviewed in detailed cost reports, plus known coming increases such as disposal costs or wages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E5E3A-B4A6-4811-BB0F-91B6C57FE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8322"/>
            <a:ext cx="3907875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3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40F83-B566-5AEC-85F8-B1558383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338" y="1032834"/>
            <a:ext cx="5834963" cy="597647"/>
          </a:xfrm>
        </p:spPr>
        <p:txBody>
          <a:bodyPr>
            <a:noAutofit/>
          </a:bodyPr>
          <a:lstStyle/>
          <a:p>
            <a:r>
              <a:rPr lang="en-US" sz="2800">
                <a:latin typeface="Segoe UI"/>
                <a:cs typeface="Segoe UI"/>
              </a:rPr>
              <a:t>Key Cost Factors for FY 2023-24</a:t>
            </a:r>
            <a:endParaRPr lang="en-US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B563E-6D36-3FA6-E869-FEB861E33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58657" y="1784472"/>
            <a:ext cx="4633605" cy="4572366"/>
          </a:xfrm>
        </p:spPr>
        <p:txBody>
          <a:bodyPr vert="horz" lIns="68580" tIns="34290" rIns="68580" bIns="34290" rtlCol="0" anchor="t">
            <a:normAutofit fontScale="92500" lnSpcReduction="10000"/>
          </a:bodyPr>
          <a:lstStyle/>
          <a:p>
            <a:r>
              <a:rPr lang="en-US" sz="2100" b="1" dirty="0">
                <a:latin typeface="Segoe UI"/>
                <a:cs typeface="Segoe UI"/>
              </a:rPr>
              <a:t>Increasing costs: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/>
                <a:cs typeface="Segoe UI"/>
              </a:rPr>
              <a:t>Overall inflation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/>
                <a:cs typeface="Segoe UI"/>
              </a:rPr>
              <a:t>Recycling processing costs (+100%)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/>
                <a:cs typeface="Segoe UI"/>
              </a:rPr>
              <a:t>Hauler staff wages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/>
                <a:cs typeface="Segoe UI"/>
              </a:rPr>
              <a:t>Metro disposal fees (+11.2%)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/>
                <a:cs typeface="Segoe UI"/>
              </a:rPr>
              <a:t>BPS franchise fee (5% to 8%)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950" dirty="0">
                <a:latin typeface="Segoe UI"/>
                <a:cs typeface="Segoe UI"/>
              </a:rPr>
              <a:t>Expanded public trash collection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950" dirty="0">
                <a:latin typeface="Segoe UI"/>
                <a:cs typeface="Segoe UI"/>
              </a:rPr>
              <a:t>Operational costs</a:t>
            </a:r>
            <a:endParaRPr lang="en-US" sz="1950" dirty="0">
              <a:cs typeface="Segoe UI"/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950" dirty="0">
                <a:latin typeface="Segoe UI"/>
                <a:cs typeface="Segoe UI"/>
              </a:rPr>
              <a:t>Expanded regional goals and expectations for waste programs</a:t>
            </a:r>
          </a:p>
          <a:p>
            <a:endParaRPr lang="en-US" sz="2100" b="1" dirty="0">
              <a:cs typeface="Segoe UI"/>
            </a:endParaRPr>
          </a:p>
          <a:p>
            <a:r>
              <a:rPr lang="en-US" sz="2100" b="1" dirty="0">
                <a:latin typeface="Segoe UI"/>
                <a:cs typeface="Segoe UI"/>
              </a:rPr>
              <a:t>Declining costs: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/>
                <a:cs typeface="Segoe UI"/>
              </a:rPr>
              <a:t>Fuel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/>
                <a:cs typeface="Segoe UI"/>
              </a:rPr>
              <a:t>Depreciation</a:t>
            </a:r>
          </a:p>
        </p:txBody>
      </p:sp>
    </p:spTree>
    <p:extLst>
      <p:ext uri="{BB962C8B-B14F-4D97-AF65-F5344CB8AC3E}">
        <p14:creationId xmlns:p14="http://schemas.microsoft.com/office/powerpoint/2010/main" val="11638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82B3-A685-0644-8FBD-E2D6D902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0" y="365126"/>
            <a:ext cx="8239571" cy="1325563"/>
          </a:xfrm>
        </p:spPr>
        <p:txBody>
          <a:bodyPr/>
          <a:lstStyle/>
          <a:p>
            <a:r>
              <a:rPr lang="en-US"/>
              <a:t>Recommended Residential Garbage and Recycling Collection Rates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DFF883-4311-430A-A698-0B0956B06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313235"/>
              </p:ext>
            </p:extLst>
          </p:nvPr>
        </p:nvGraphicFramePr>
        <p:xfrm>
          <a:off x="401746" y="1804989"/>
          <a:ext cx="8408146" cy="3148011"/>
        </p:xfrm>
        <a:graphic>
          <a:graphicData uri="http://schemas.openxmlformats.org/drawingml/2006/table">
            <a:tbl>
              <a:tblPr/>
              <a:tblGrid>
                <a:gridCol w="2210952">
                  <a:extLst>
                    <a:ext uri="{9D8B030D-6E8A-4147-A177-3AD203B41FA5}">
                      <a16:colId xmlns:a16="http://schemas.microsoft.com/office/drawing/2014/main" val="589781652"/>
                    </a:ext>
                  </a:extLst>
                </a:gridCol>
                <a:gridCol w="1662944">
                  <a:extLst>
                    <a:ext uri="{9D8B030D-6E8A-4147-A177-3AD203B41FA5}">
                      <a16:colId xmlns:a16="http://schemas.microsoft.com/office/drawing/2014/main" val="76436083"/>
                    </a:ext>
                  </a:extLst>
                </a:gridCol>
                <a:gridCol w="1755881">
                  <a:extLst>
                    <a:ext uri="{9D8B030D-6E8A-4147-A177-3AD203B41FA5}">
                      <a16:colId xmlns:a16="http://schemas.microsoft.com/office/drawing/2014/main" val="2335954277"/>
                    </a:ext>
                  </a:extLst>
                </a:gridCol>
                <a:gridCol w="1345223">
                  <a:extLst>
                    <a:ext uri="{9D8B030D-6E8A-4147-A177-3AD203B41FA5}">
                      <a16:colId xmlns:a16="http://schemas.microsoft.com/office/drawing/2014/main" val="1822404902"/>
                    </a:ext>
                  </a:extLst>
                </a:gridCol>
                <a:gridCol w="1433146">
                  <a:extLst>
                    <a:ext uri="{9D8B030D-6E8A-4147-A177-3AD203B41FA5}">
                      <a16:colId xmlns:a16="http://schemas.microsoft.com/office/drawing/2014/main" val="3474791894"/>
                    </a:ext>
                  </a:extLst>
                </a:gridCol>
              </a:tblGrid>
              <a:tr h="6729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Primary Garbage </a:t>
                      </a:r>
                    </a:p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Service Levels</a:t>
                      </a:r>
                    </a:p>
                  </a:txBody>
                  <a:tcPr marL="11709" marR="11709" marT="11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Current Monthly </a:t>
                      </a:r>
                    </a:p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Rate</a:t>
                      </a:r>
                    </a:p>
                  </a:txBody>
                  <a:tcPr marL="11709" marR="11709" marT="11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Proposed Monthly</a:t>
                      </a:r>
                    </a:p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Rate FY22-23</a:t>
                      </a:r>
                    </a:p>
                  </a:txBody>
                  <a:tcPr marL="11709" marR="11709" marT="11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Increase</a:t>
                      </a:r>
                    </a:p>
                  </a:txBody>
                  <a:tcPr marL="11709" marR="11709" marT="11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Share of Customers</a:t>
                      </a:r>
                    </a:p>
                  </a:txBody>
                  <a:tcPr marL="11709" marR="11709" marT="11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341208"/>
                  </a:ext>
                </a:extLst>
              </a:tr>
              <a:tr h="560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Every 4 Weeks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$27.35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$33.25</a:t>
                      </a:r>
                    </a:p>
                  </a:txBody>
                  <a:tcPr marL="421502" marR="11709" marT="117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$5.95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10200"/>
                  </a:ext>
                </a:extLst>
              </a:tr>
              <a:tr h="424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20-Gallon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$30.15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$33.95</a:t>
                      </a:r>
                    </a:p>
                  </a:txBody>
                  <a:tcPr marL="421502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$3.85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265217"/>
                  </a:ext>
                </a:extLst>
              </a:tr>
              <a:tr h="424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35-Gallon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$34.90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$39.00</a:t>
                      </a:r>
                    </a:p>
                  </a:txBody>
                  <a:tcPr marL="421502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$4.10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15794"/>
                  </a:ext>
                </a:extLst>
              </a:tr>
              <a:tr h="46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60-Gallon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$39.45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$43.55</a:t>
                      </a:r>
                    </a:p>
                  </a:txBody>
                  <a:tcPr marL="421502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$4.10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774131"/>
                  </a:ext>
                </a:extLst>
              </a:tr>
              <a:tr h="438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90-Gallon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$45.70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$49.90</a:t>
                      </a:r>
                    </a:p>
                  </a:txBody>
                  <a:tcPr marL="421502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$4.20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9563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FE8638B-898E-43E4-8B62-5709373457D9}"/>
              </a:ext>
            </a:extLst>
          </p:cNvPr>
          <p:cNvSpPr txBox="1"/>
          <p:nvPr/>
        </p:nvSpPr>
        <p:spPr>
          <a:xfrm>
            <a:off x="401746" y="5288095"/>
            <a:ext cx="786137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Terrain Fee: $0.70 increase to $5.55</a:t>
            </a:r>
          </a:p>
        </p:txBody>
      </p:sp>
    </p:spTree>
    <p:extLst>
      <p:ext uri="{BB962C8B-B14F-4D97-AF65-F5344CB8AC3E}">
        <p14:creationId xmlns:p14="http://schemas.microsoft.com/office/powerpoint/2010/main" val="255862620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Master">
  <a:themeElements>
    <a:clrScheme name="BPS Theme - Use This One">
      <a:dk1>
        <a:srgbClr val="5E5E5E"/>
      </a:dk1>
      <a:lt1>
        <a:srgbClr val="FFFFFF"/>
      </a:lt1>
      <a:dk2>
        <a:srgbClr val="30B992"/>
      </a:dk2>
      <a:lt2>
        <a:srgbClr val="FEFFFF"/>
      </a:lt2>
      <a:accent1>
        <a:srgbClr val="003068"/>
      </a:accent1>
      <a:accent2>
        <a:srgbClr val="006DB6"/>
      </a:accent2>
      <a:accent3>
        <a:srgbClr val="C5E5DA"/>
      </a:accent3>
      <a:accent4>
        <a:srgbClr val="08C5D2"/>
      </a:accent4>
      <a:accent5>
        <a:srgbClr val="30B992"/>
      </a:accent5>
      <a:accent6>
        <a:srgbClr val="006DB6"/>
      </a:accent6>
      <a:hlink>
        <a:srgbClr val="003068"/>
      </a:hlink>
      <a:folHlink>
        <a:srgbClr val="0030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S_powerpoint-template-4x3_0121" id="{2480E7ED-D60B-944B-BCFA-5361ED72350E}" vid="{5F7A1385-E6EE-8C42-9A61-3648D8B5D704}"/>
    </a:ext>
  </a:extLst>
</a:theme>
</file>

<file path=ppt/theme/theme2.xml><?xml version="1.0" encoding="utf-8"?>
<a:theme xmlns:a="http://schemas.openxmlformats.org/drawingml/2006/main" name="1_Slide Master">
  <a:themeElements>
    <a:clrScheme name="BPS Theme - Use This One">
      <a:dk1>
        <a:srgbClr val="5E5E5E"/>
      </a:dk1>
      <a:lt1>
        <a:srgbClr val="FFFFFF"/>
      </a:lt1>
      <a:dk2>
        <a:srgbClr val="30B992"/>
      </a:dk2>
      <a:lt2>
        <a:srgbClr val="FEFFFF"/>
      </a:lt2>
      <a:accent1>
        <a:srgbClr val="003068"/>
      </a:accent1>
      <a:accent2>
        <a:srgbClr val="006DB6"/>
      </a:accent2>
      <a:accent3>
        <a:srgbClr val="C5E5DA"/>
      </a:accent3>
      <a:accent4>
        <a:srgbClr val="08C5D2"/>
      </a:accent4>
      <a:accent5>
        <a:srgbClr val="30B992"/>
      </a:accent5>
      <a:accent6>
        <a:srgbClr val="006DB6"/>
      </a:accent6>
      <a:hlink>
        <a:srgbClr val="003068"/>
      </a:hlink>
      <a:folHlink>
        <a:srgbClr val="0030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S_powerpoint-template-16x9_0121" id="{78FE4B35-E252-8247-A7DE-0F583DED2D9E}" vid="{8F0DDA18-1E12-E74A-B590-5B964772AC9F}"/>
    </a:ext>
  </a:extLst>
</a:theme>
</file>

<file path=ppt/theme/theme3.xml><?xml version="1.0" encoding="utf-8"?>
<a:theme xmlns:a="http://schemas.openxmlformats.org/drawingml/2006/main" name="2_Slide Master">
  <a:themeElements>
    <a:clrScheme name="BPS Theme - Use This One">
      <a:dk1>
        <a:srgbClr val="5E5E5E"/>
      </a:dk1>
      <a:lt1>
        <a:srgbClr val="FFFFFF"/>
      </a:lt1>
      <a:dk2>
        <a:srgbClr val="30B992"/>
      </a:dk2>
      <a:lt2>
        <a:srgbClr val="FEFFFF"/>
      </a:lt2>
      <a:accent1>
        <a:srgbClr val="003068"/>
      </a:accent1>
      <a:accent2>
        <a:srgbClr val="006DB6"/>
      </a:accent2>
      <a:accent3>
        <a:srgbClr val="C5E5DA"/>
      </a:accent3>
      <a:accent4>
        <a:srgbClr val="08C5D2"/>
      </a:accent4>
      <a:accent5>
        <a:srgbClr val="30B992"/>
      </a:accent5>
      <a:accent6>
        <a:srgbClr val="006DB6"/>
      </a:accent6>
      <a:hlink>
        <a:srgbClr val="003068"/>
      </a:hlink>
      <a:folHlink>
        <a:srgbClr val="0030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S_powerpoint-template-4x3_0121" id="{2480E7ED-D60B-944B-BCFA-5361ED72350E}" vid="{5F7A1385-E6EE-8C42-9A61-3648D8B5D70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86E95C4B04694691A9D51A8B2BFE11" ma:contentTypeVersion="13" ma:contentTypeDescription="Create a new document." ma:contentTypeScope="" ma:versionID="e426e680257030f4540ec3ec5fc30b99">
  <xsd:schema xmlns:xsd="http://www.w3.org/2001/XMLSchema" xmlns:xs="http://www.w3.org/2001/XMLSchema" xmlns:p="http://schemas.microsoft.com/office/2006/metadata/properties" xmlns:ns2="397144f8-d499-48c4-8ab1-ccc14da162f0" xmlns:ns3="3963913f-4351-471c-a5db-d2886bc16487" targetNamespace="http://schemas.microsoft.com/office/2006/metadata/properties" ma:root="true" ma:fieldsID="1c444feb7f10af3cedc924d1e4064cd6" ns2:_="" ns3:_="">
    <xsd:import namespace="397144f8-d499-48c4-8ab1-ccc14da162f0"/>
    <xsd:import namespace="3963913f-4351-471c-a5db-d2886bc164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144f8-d499-48c4-8ab1-ccc14da162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5effce1-26ce-465d-98f3-ca32301bc2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3913f-4351-471c-a5db-d2886bc164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a080e62-56b6-4b98-bb3b-a7b54f8b7d49}" ma:internalName="TaxCatchAll" ma:showField="CatchAllData" ma:web="3963913f-4351-471c-a5db-d2886bc164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7144f8-d499-48c4-8ab1-ccc14da162f0">
      <Terms xmlns="http://schemas.microsoft.com/office/infopath/2007/PartnerControls"/>
    </lcf76f155ced4ddcb4097134ff3c332f>
    <TaxCatchAll xmlns="3963913f-4351-471c-a5db-d2886bc16487" xsi:nil="true"/>
  </documentManagement>
</p:properties>
</file>

<file path=customXml/itemProps1.xml><?xml version="1.0" encoding="utf-8"?>
<ds:datastoreItem xmlns:ds="http://schemas.openxmlformats.org/officeDocument/2006/customXml" ds:itemID="{E294483F-521D-41C2-BAE3-7A5263B636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87A7D6-2EBE-41B7-85C7-1F282CE44D73}">
  <ds:schemaRefs>
    <ds:schemaRef ds:uri="3963913f-4351-471c-a5db-d2886bc16487"/>
    <ds:schemaRef ds:uri="397144f8-d499-48c4-8ab1-ccc14da162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7155E23-D798-41D9-B84B-C430486C6861}">
  <ds:schemaRefs>
    <ds:schemaRef ds:uri="3963913f-4351-471c-a5db-d2886bc16487"/>
    <ds:schemaRef ds:uri="397144f8-d499-48c4-8ab1-ccc14da162f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 Master</Template>
  <TotalTime>0</TotalTime>
  <Words>832</Words>
  <Application>Microsoft Office PowerPoint</Application>
  <PresentationFormat>On-screen Show (4:3)</PresentationFormat>
  <Paragraphs>158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Segoe UI</vt:lpstr>
      <vt:lpstr>Segoe UI Symbol</vt:lpstr>
      <vt:lpstr>Symbol</vt:lpstr>
      <vt:lpstr>TimesNewRoman</vt:lpstr>
      <vt:lpstr>Wingdings</vt:lpstr>
      <vt:lpstr>Slide Master</vt:lpstr>
      <vt:lpstr>1_Slide Master</vt:lpstr>
      <vt:lpstr>2_Slide Master</vt:lpstr>
      <vt:lpstr>RESIDENTIAL WASTE COLLECTION rateS  and COMMERCIAL Waste TONNAGE FEE</vt:lpstr>
      <vt:lpstr>Topics</vt:lpstr>
      <vt:lpstr>Where does Portland’s waste come from? </vt:lpstr>
      <vt:lpstr>Background</vt:lpstr>
      <vt:lpstr>Residential  Rate Review  Process</vt:lpstr>
      <vt:lpstr>Rate Review Process</vt:lpstr>
      <vt:lpstr>Residential  Rate Components</vt:lpstr>
      <vt:lpstr>Key Cost Factors for FY 2023-24</vt:lpstr>
      <vt:lpstr>Recommended Residential Garbage and Recycling Collection Rates</vt:lpstr>
      <vt:lpstr>Rate History 2012 - 2023</vt:lpstr>
      <vt:lpstr>Proposed rates remain lower than in 2012, adjusting for inflation</vt:lpstr>
      <vt:lpstr>Comparable Cities: Monthly Cost for 32-35 Gallon Service</vt:lpstr>
      <vt:lpstr>Planning Commission Hearing</vt:lpstr>
      <vt:lpstr>Commercial Tonnage Fee </vt:lpstr>
      <vt:lpstr>Public Trash Can Program Expansion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Gust, Krista</dc:creator>
  <cp:lastModifiedBy>Polk, Eben</cp:lastModifiedBy>
  <cp:revision>1</cp:revision>
  <dcterms:created xsi:type="dcterms:W3CDTF">2021-01-15T01:30:49Z</dcterms:created>
  <dcterms:modified xsi:type="dcterms:W3CDTF">2023-05-23T01:19:11Z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0x0101000C86E95C4B04694691A9D51A8B2BFE11</vt:lpwstr>
  </property>
  <property fmtid="{D5CDD505-2E9C-101B-9397-08002B2CF9AE}" pid="3" name="MediaServiceImageTags">
    <vt:lpwstr/>
  </property>
</Properties>
</file>