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6" r:id="rId4"/>
  </p:sldMasterIdLst>
  <p:notesMasterIdLst>
    <p:notesMasterId r:id="rId17"/>
  </p:notesMasterIdLst>
  <p:handoutMasterIdLst>
    <p:handoutMasterId r:id="rId18"/>
  </p:handoutMasterIdLst>
  <p:sldIdLst>
    <p:sldId id="256" r:id="rId5"/>
    <p:sldId id="485" r:id="rId6"/>
    <p:sldId id="481" r:id="rId7"/>
    <p:sldId id="494" r:id="rId8"/>
    <p:sldId id="521" r:id="rId9"/>
    <p:sldId id="528" r:id="rId10"/>
    <p:sldId id="527" r:id="rId11"/>
    <p:sldId id="524" r:id="rId12"/>
    <p:sldId id="525" r:id="rId13"/>
    <p:sldId id="526" r:id="rId14"/>
    <p:sldId id="529" r:id="rId15"/>
    <p:sldId id="4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Community Safety Division Proposal" initials="CSD" lastIdx="1" clrIdx="3">
    <p:extLst>
      <p:ext uri="{19B8F6BF-5375-455C-9EA6-DF929625EA0E}">
        <p15:presenceInfo xmlns:p15="http://schemas.microsoft.com/office/powerpoint/2012/main" userId="Community Safety Division Propos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a:srgbClr val="F27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9" autoAdjust="0"/>
    <p:restoredTop sz="94660"/>
  </p:normalViewPr>
  <p:slideViewPr>
    <p:cSldViewPr snapToGrid="0">
      <p:cViewPr varScale="1">
        <p:scale>
          <a:sx n="80" d="100"/>
          <a:sy n="80" d="100"/>
        </p:scale>
        <p:origin x="426" y="8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al, Sameer" userId="24eadc89-10f1-4b66-93ac-2a47f303367a" providerId="ADAL" clId="{621784A9-9BE0-4AD4-AF46-6A372D7238F6}"/>
    <pc:docChg chg="undo custSel addSld delSld modSld">
      <pc:chgData name="Kanal, Sameer" userId="24eadc89-10f1-4b66-93ac-2a47f303367a" providerId="ADAL" clId="{621784A9-9BE0-4AD4-AF46-6A372D7238F6}" dt="2022-06-30T22:57:32.196" v="2327" actId="27636"/>
      <pc:docMkLst>
        <pc:docMk/>
      </pc:docMkLst>
      <pc:sldChg chg="modSp mod">
        <pc:chgData name="Kanal, Sameer" userId="24eadc89-10f1-4b66-93ac-2a47f303367a" providerId="ADAL" clId="{621784A9-9BE0-4AD4-AF46-6A372D7238F6}" dt="2022-06-30T20:37:18.381" v="15" actId="20577"/>
        <pc:sldMkLst>
          <pc:docMk/>
          <pc:sldMk cId="1642425379" sldId="256"/>
        </pc:sldMkLst>
        <pc:spChg chg="mod">
          <ac:chgData name="Kanal, Sameer" userId="24eadc89-10f1-4b66-93ac-2a47f303367a" providerId="ADAL" clId="{621784A9-9BE0-4AD4-AF46-6A372D7238F6}" dt="2022-06-30T20:37:18.381" v="15" actId="20577"/>
          <ac:spMkLst>
            <pc:docMk/>
            <pc:sldMk cId="1642425379" sldId="256"/>
            <ac:spMk id="3" creationId="{1901B20D-4C28-4DA3-ABBD-718C22A5E58B}"/>
          </ac:spMkLst>
        </pc:spChg>
      </pc:sldChg>
      <pc:sldChg chg="del">
        <pc:chgData name="Kanal, Sameer" userId="24eadc89-10f1-4b66-93ac-2a47f303367a" providerId="ADAL" clId="{621784A9-9BE0-4AD4-AF46-6A372D7238F6}" dt="2022-06-30T20:41:06.859" v="293" actId="47"/>
        <pc:sldMkLst>
          <pc:docMk/>
          <pc:sldMk cId="1938184249" sldId="295"/>
        </pc:sldMkLst>
      </pc:sldChg>
      <pc:sldChg chg="add del">
        <pc:chgData name="Kanal, Sameer" userId="24eadc89-10f1-4b66-93ac-2a47f303367a" providerId="ADAL" clId="{621784A9-9BE0-4AD4-AF46-6A372D7238F6}" dt="2022-06-30T20:43:58.066" v="478"/>
        <pc:sldMkLst>
          <pc:docMk/>
          <pc:sldMk cId="48138682" sldId="316"/>
        </pc:sldMkLst>
      </pc:sldChg>
      <pc:sldChg chg="del">
        <pc:chgData name="Kanal, Sameer" userId="24eadc89-10f1-4b66-93ac-2a47f303367a" providerId="ADAL" clId="{621784A9-9BE0-4AD4-AF46-6A372D7238F6}" dt="2022-06-30T20:43:56.232" v="477" actId="47"/>
        <pc:sldMkLst>
          <pc:docMk/>
          <pc:sldMk cId="2847302254" sldId="358"/>
        </pc:sldMkLst>
      </pc:sldChg>
      <pc:sldChg chg="modSp del mod">
        <pc:chgData name="Kanal, Sameer" userId="24eadc89-10f1-4b66-93ac-2a47f303367a" providerId="ADAL" clId="{621784A9-9BE0-4AD4-AF46-6A372D7238F6}" dt="2022-06-30T21:02:04.548" v="1292" actId="2696"/>
        <pc:sldMkLst>
          <pc:docMk/>
          <pc:sldMk cId="4227310944" sldId="369"/>
        </pc:sldMkLst>
        <pc:spChg chg="mod">
          <ac:chgData name="Kanal, Sameer" userId="24eadc89-10f1-4b66-93ac-2a47f303367a" providerId="ADAL" clId="{621784A9-9BE0-4AD4-AF46-6A372D7238F6}" dt="2022-06-30T20:40:21.569" v="291" actId="1037"/>
          <ac:spMkLst>
            <pc:docMk/>
            <pc:sldMk cId="4227310944" sldId="369"/>
            <ac:spMk id="2" creationId="{01F8D692-FD55-402A-9A91-3853C2894C31}"/>
          </ac:spMkLst>
        </pc:spChg>
        <pc:spChg chg="mod">
          <ac:chgData name="Kanal, Sameer" userId="24eadc89-10f1-4b66-93ac-2a47f303367a" providerId="ADAL" clId="{621784A9-9BE0-4AD4-AF46-6A372D7238F6}" dt="2022-06-30T20:40:14.097" v="287" actId="207"/>
          <ac:spMkLst>
            <pc:docMk/>
            <pc:sldMk cId="4227310944" sldId="369"/>
            <ac:spMk id="104" creationId="{5694D285-EE83-40BB-B1B9-7185CFB0B6A2}"/>
          </ac:spMkLst>
        </pc:spChg>
      </pc:sldChg>
      <pc:sldChg chg="del">
        <pc:chgData name="Kanal, Sameer" userId="24eadc89-10f1-4b66-93ac-2a47f303367a" providerId="ADAL" clId="{621784A9-9BE0-4AD4-AF46-6A372D7238F6}" dt="2022-06-30T20:43:56.232" v="477" actId="47"/>
        <pc:sldMkLst>
          <pc:docMk/>
          <pc:sldMk cId="8837748" sldId="382"/>
        </pc:sldMkLst>
      </pc:sldChg>
      <pc:sldChg chg="add">
        <pc:chgData name="Kanal, Sameer" userId="24eadc89-10f1-4b66-93ac-2a47f303367a" providerId="ADAL" clId="{621784A9-9BE0-4AD4-AF46-6A372D7238F6}" dt="2022-06-30T20:43:58.066" v="478"/>
        <pc:sldMkLst>
          <pc:docMk/>
          <pc:sldMk cId="1459760652" sldId="416"/>
        </pc:sldMkLst>
      </pc:sldChg>
      <pc:sldChg chg="add">
        <pc:chgData name="Kanal, Sameer" userId="24eadc89-10f1-4b66-93ac-2a47f303367a" providerId="ADAL" clId="{621784A9-9BE0-4AD4-AF46-6A372D7238F6}" dt="2022-06-30T20:43:58.066" v="478"/>
        <pc:sldMkLst>
          <pc:docMk/>
          <pc:sldMk cId="2294023490" sldId="417"/>
        </pc:sldMkLst>
      </pc:sldChg>
      <pc:sldChg chg="add">
        <pc:chgData name="Kanal, Sameer" userId="24eadc89-10f1-4b66-93ac-2a47f303367a" providerId="ADAL" clId="{621784A9-9BE0-4AD4-AF46-6A372D7238F6}" dt="2022-06-30T20:43:58.066" v="478"/>
        <pc:sldMkLst>
          <pc:docMk/>
          <pc:sldMk cId="3561556080" sldId="418"/>
        </pc:sldMkLst>
      </pc:sldChg>
      <pc:sldChg chg="modSp add del mod">
        <pc:chgData name="Kanal, Sameer" userId="24eadc89-10f1-4b66-93ac-2a47f303367a" providerId="ADAL" clId="{621784A9-9BE0-4AD4-AF46-6A372D7238F6}" dt="2022-06-30T22:42:24.643" v="1335" actId="6549"/>
        <pc:sldMkLst>
          <pc:docMk/>
          <pc:sldMk cId="151484390" sldId="419"/>
        </pc:sldMkLst>
        <pc:spChg chg="mod">
          <ac:chgData name="Kanal, Sameer" userId="24eadc89-10f1-4b66-93ac-2a47f303367a" providerId="ADAL" clId="{621784A9-9BE0-4AD4-AF46-6A372D7238F6}" dt="2022-06-30T22:42:24.643" v="1335" actId="6549"/>
          <ac:spMkLst>
            <pc:docMk/>
            <pc:sldMk cId="151484390" sldId="419"/>
            <ac:spMk id="5" creationId="{6A364F09-9BE0-4D48-A520-FB27955958E5}"/>
          </ac:spMkLst>
        </pc:spChg>
      </pc:sldChg>
      <pc:sldChg chg="add del">
        <pc:chgData name="Kanal, Sameer" userId="24eadc89-10f1-4b66-93ac-2a47f303367a" providerId="ADAL" clId="{621784A9-9BE0-4AD4-AF46-6A372D7238F6}" dt="2022-06-30T20:43:58.066" v="478"/>
        <pc:sldMkLst>
          <pc:docMk/>
          <pc:sldMk cId="2367964424" sldId="431"/>
        </pc:sldMkLst>
      </pc:sldChg>
      <pc:sldChg chg="add del">
        <pc:chgData name="Kanal, Sameer" userId="24eadc89-10f1-4b66-93ac-2a47f303367a" providerId="ADAL" clId="{621784A9-9BE0-4AD4-AF46-6A372D7238F6}" dt="2022-06-30T20:43:58.066" v="478"/>
        <pc:sldMkLst>
          <pc:docMk/>
          <pc:sldMk cId="2138585926" sldId="439"/>
        </pc:sldMkLst>
      </pc:sldChg>
      <pc:sldChg chg="add del">
        <pc:chgData name="Kanal, Sameer" userId="24eadc89-10f1-4b66-93ac-2a47f303367a" providerId="ADAL" clId="{621784A9-9BE0-4AD4-AF46-6A372D7238F6}" dt="2022-06-30T20:43:58.066" v="478"/>
        <pc:sldMkLst>
          <pc:docMk/>
          <pc:sldMk cId="3326528276" sldId="440"/>
        </pc:sldMkLst>
      </pc:sldChg>
      <pc:sldChg chg="add">
        <pc:chgData name="Kanal, Sameer" userId="24eadc89-10f1-4b66-93ac-2a47f303367a" providerId="ADAL" clId="{621784A9-9BE0-4AD4-AF46-6A372D7238F6}" dt="2022-06-30T20:43:58.066" v="478"/>
        <pc:sldMkLst>
          <pc:docMk/>
          <pc:sldMk cId="990991782" sldId="441"/>
        </pc:sldMkLst>
      </pc:sldChg>
      <pc:sldChg chg="add del">
        <pc:chgData name="Kanal, Sameer" userId="24eadc89-10f1-4b66-93ac-2a47f303367a" providerId="ADAL" clId="{621784A9-9BE0-4AD4-AF46-6A372D7238F6}" dt="2022-06-30T20:43:58.066" v="478"/>
        <pc:sldMkLst>
          <pc:docMk/>
          <pc:sldMk cId="3848262547" sldId="442"/>
        </pc:sldMkLst>
      </pc:sldChg>
      <pc:sldChg chg="del">
        <pc:chgData name="Kanal, Sameer" userId="24eadc89-10f1-4b66-93ac-2a47f303367a" providerId="ADAL" clId="{621784A9-9BE0-4AD4-AF46-6A372D7238F6}" dt="2022-06-30T20:43:56.232" v="477" actId="47"/>
        <pc:sldMkLst>
          <pc:docMk/>
          <pc:sldMk cId="1008344670" sldId="443"/>
        </pc:sldMkLst>
      </pc:sldChg>
      <pc:sldChg chg="del">
        <pc:chgData name="Kanal, Sameer" userId="24eadc89-10f1-4b66-93ac-2a47f303367a" providerId="ADAL" clId="{621784A9-9BE0-4AD4-AF46-6A372D7238F6}" dt="2022-06-30T20:43:56.232" v="477" actId="47"/>
        <pc:sldMkLst>
          <pc:docMk/>
          <pc:sldMk cId="842174008" sldId="444"/>
        </pc:sldMkLst>
      </pc:sldChg>
      <pc:sldChg chg="del">
        <pc:chgData name="Kanal, Sameer" userId="24eadc89-10f1-4b66-93ac-2a47f303367a" providerId="ADAL" clId="{621784A9-9BE0-4AD4-AF46-6A372D7238F6}" dt="2022-06-30T20:43:56.232" v="477" actId="47"/>
        <pc:sldMkLst>
          <pc:docMk/>
          <pc:sldMk cId="1299448229" sldId="445"/>
        </pc:sldMkLst>
      </pc:sldChg>
      <pc:sldChg chg="modSp add del mod">
        <pc:chgData name="Kanal, Sameer" userId="24eadc89-10f1-4b66-93ac-2a47f303367a" providerId="ADAL" clId="{621784A9-9BE0-4AD4-AF46-6A372D7238F6}" dt="2022-06-30T22:36:52.958" v="1334" actId="20577"/>
        <pc:sldMkLst>
          <pc:docMk/>
          <pc:sldMk cId="2051446983" sldId="463"/>
        </pc:sldMkLst>
        <pc:spChg chg="mod">
          <ac:chgData name="Kanal, Sameer" userId="24eadc89-10f1-4b66-93ac-2a47f303367a" providerId="ADAL" clId="{621784A9-9BE0-4AD4-AF46-6A372D7238F6}" dt="2022-06-30T22:36:52.958" v="1334" actId="20577"/>
          <ac:spMkLst>
            <pc:docMk/>
            <pc:sldMk cId="2051446983" sldId="463"/>
            <ac:spMk id="5" creationId="{6A364F09-9BE0-4D48-A520-FB27955958E5}"/>
          </ac:spMkLst>
        </pc:spChg>
      </pc:sldChg>
      <pc:sldChg chg="modSp mod">
        <pc:chgData name="Kanal, Sameer" userId="24eadc89-10f1-4b66-93ac-2a47f303367a" providerId="ADAL" clId="{621784A9-9BE0-4AD4-AF46-6A372D7238F6}" dt="2022-06-30T22:33:45.929" v="1304" actId="1076"/>
        <pc:sldMkLst>
          <pc:docMk/>
          <pc:sldMk cId="1534957704" sldId="464"/>
        </pc:sldMkLst>
        <pc:spChg chg="mod">
          <ac:chgData name="Kanal, Sameer" userId="24eadc89-10f1-4b66-93ac-2a47f303367a" providerId="ADAL" clId="{621784A9-9BE0-4AD4-AF46-6A372D7238F6}" dt="2022-06-30T20:37:38.441" v="20"/>
          <ac:spMkLst>
            <pc:docMk/>
            <pc:sldMk cId="1534957704" sldId="464"/>
            <ac:spMk id="4" creationId="{192E01D0-C57A-4AE9-B422-ACCAD2C4A909}"/>
          </ac:spMkLst>
        </pc:spChg>
        <pc:spChg chg="mod">
          <ac:chgData name="Kanal, Sameer" userId="24eadc89-10f1-4b66-93ac-2a47f303367a" providerId="ADAL" clId="{621784A9-9BE0-4AD4-AF46-6A372D7238F6}" dt="2022-06-30T20:38:41.349" v="129" actId="1076"/>
          <ac:spMkLst>
            <pc:docMk/>
            <pc:sldMk cId="1534957704" sldId="464"/>
            <ac:spMk id="5" creationId="{EAFCC112-9417-40D5-92D1-F928F540E0A9}"/>
          </ac:spMkLst>
        </pc:spChg>
        <pc:spChg chg="mod">
          <ac:chgData name="Kanal, Sameer" userId="24eadc89-10f1-4b66-93ac-2a47f303367a" providerId="ADAL" clId="{621784A9-9BE0-4AD4-AF46-6A372D7238F6}" dt="2022-06-30T20:37:39.996" v="21" actId="20577"/>
          <ac:spMkLst>
            <pc:docMk/>
            <pc:sldMk cId="1534957704" sldId="464"/>
            <ac:spMk id="8" creationId="{42C26128-4873-48B9-AFA4-88F36238CA3B}"/>
          </ac:spMkLst>
        </pc:spChg>
        <pc:spChg chg="mod">
          <ac:chgData name="Kanal, Sameer" userId="24eadc89-10f1-4b66-93ac-2a47f303367a" providerId="ADAL" clId="{621784A9-9BE0-4AD4-AF46-6A372D7238F6}" dt="2022-06-30T20:46:03.762" v="551" actId="20577"/>
          <ac:spMkLst>
            <pc:docMk/>
            <pc:sldMk cId="1534957704" sldId="464"/>
            <ac:spMk id="12" creationId="{33407421-FD4A-4FD3-AE8B-7EAC2A6CD185}"/>
          </ac:spMkLst>
        </pc:spChg>
        <pc:spChg chg="mod">
          <ac:chgData name="Kanal, Sameer" userId="24eadc89-10f1-4b66-93ac-2a47f303367a" providerId="ADAL" clId="{621784A9-9BE0-4AD4-AF46-6A372D7238F6}" dt="2022-06-30T20:38:29.195" v="126" actId="20577"/>
          <ac:spMkLst>
            <pc:docMk/>
            <pc:sldMk cId="1534957704" sldId="464"/>
            <ac:spMk id="23" creationId="{FAD41B55-9C37-4779-A8EC-98DB04098452}"/>
          </ac:spMkLst>
        </pc:spChg>
        <pc:spChg chg="mod">
          <ac:chgData name="Kanal, Sameer" userId="24eadc89-10f1-4b66-93ac-2a47f303367a" providerId="ADAL" clId="{621784A9-9BE0-4AD4-AF46-6A372D7238F6}" dt="2022-06-30T20:39:53.489" v="285" actId="20577"/>
          <ac:spMkLst>
            <pc:docMk/>
            <pc:sldMk cId="1534957704" sldId="464"/>
            <ac:spMk id="24" creationId="{C28F45B3-9BCE-4F8C-A001-95BDC8570FA9}"/>
          </ac:spMkLst>
        </pc:spChg>
        <pc:spChg chg="mod ord">
          <ac:chgData name="Kanal, Sameer" userId="24eadc89-10f1-4b66-93ac-2a47f303367a" providerId="ADAL" clId="{621784A9-9BE0-4AD4-AF46-6A372D7238F6}" dt="2022-06-30T20:45:23.778" v="542" actId="167"/>
          <ac:spMkLst>
            <pc:docMk/>
            <pc:sldMk cId="1534957704" sldId="464"/>
            <ac:spMk id="26" creationId="{0A00C871-9B68-43A9-B6E4-9EC8DD43654D}"/>
          </ac:spMkLst>
        </pc:spChg>
        <pc:spChg chg="mod ord">
          <ac:chgData name="Kanal, Sameer" userId="24eadc89-10f1-4b66-93ac-2a47f303367a" providerId="ADAL" clId="{621784A9-9BE0-4AD4-AF46-6A372D7238F6}" dt="2022-06-30T20:45:30.421" v="544" actId="167"/>
          <ac:spMkLst>
            <pc:docMk/>
            <pc:sldMk cId="1534957704" sldId="464"/>
            <ac:spMk id="27" creationId="{72099E5B-5E9E-4BF5-8E28-7EB4B742E031}"/>
          </ac:spMkLst>
        </pc:spChg>
        <pc:spChg chg="mod ord">
          <ac:chgData name="Kanal, Sameer" userId="24eadc89-10f1-4b66-93ac-2a47f303367a" providerId="ADAL" clId="{621784A9-9BE0-4AD4-AF46-6A372D7238F6}" dt="2022-06-30T20:45:23.778" v="542" actId="167"/>
          <ac:spMkLst>
            <pc:docMk/>
            <pc:sldMk cId="1534957704" sldId="464"/>
            <ac:spMk id="29" creationId="{D8D9B573-E17A-49F8-9039-4227AF03272E}"/>
          </ac:spMkLst>
        </pc:spChg>
        <pc:spChg chg="mod">
          <ac:chgData name="Kanal, Sameer" userId="24eadc89-10f1-4b66-93ac-2a47f303367a" providerId="ADAL" clId="{621784A9-9BE0-4AD4-AF46-6A372D7238F6}" dt="2022-06-30T20:37:30.059" v="16"/>
          <ac:spMkLst>
            <pc:docMk/>
            <pc:sldMk cId="1534957704" sldId="464"/>
            <ac:spMk id="30" creationId="{29808011-0182-451D-A5EB-2452F64CD36E}"/>
          </ac:spMkLst>
        </pc:spChg>
        <pc:spChg chg="mod">
          <ac:chgData name="Kanal, Sameer" userId="24eadc89-10f1-4b66-93ac-2a47f303367a" providerId="ADAL" clId="{621784A9-9BE0-4AD4-AF46-6A372D7238F6}" dt="2022-06-30T20:38:53.316" v="132" actId="14100"/>
          <ac:spMkLst>
            <pc:docMk/>
            <pc:sldMk cId="1534957704" sldId="464"/>
            <ac:spMk id="31" creationId="{C4D5E6F2-4984-41CF-A607-561024985136}"/>
          </ac:spMkLst>
        </pc:spChg>
        <pc:spChg chg="mod">
          <ac:chgData name="Kanal, Sameer" userId="24eadc89-10f1-4b66-93ac-2a47f303367a" providerId="ADAL" clId="{621784A9-9BE0-4AD4-AF46-6A372D7238F6}" dt="2022-06-30T20:37:31.604" v="17"/>
          <ac:spMkLst>
            <pc:docMk/>
            <pc:sldMk cId="1534957704" sldId="464"/>
            <ac:spMk id="32" creationId="{74309EBB-6749-4115-B0AF-EC4A15B88693}"/>
          </ac:spMkLst>
        </pc:spChg>
        <pc:spChg chg="mod">
          <ac:chgData name="Kanal, Sameer" userId="24eadc89-10f1-4b66-93ac-2a47f303367a" providerId="ADAL" clId="{621784A9-9BE0-4AD4-AF46-6A372D7238F6}" dt="2022-06-30T20:37:33.364" v="18"/>
          <ac:spMkLst>
            <pc:docMk/>
            <pc:sldMk cId="1534957704" sldId="464"/>
            <ac:spMk id="33" creationId="{3441C19E-20BB-4A10-9CFA-D7C9DE6B4F00}"/>
          </ac:spMkLst>
        </pc:spChg>
        <pc:spChg chg="mod">
          <ac:chgData name="Kanal, Sameer" userId="24eadc89-10f1-4b66-93ac-2a47f303367a" providerId="ADAL" clId="{621784A9-9BE0-4AD4-AF46-6A372D7238F6}" dt="2022-06-30T20:37:36.524" v="19"/>
          <ac:spMkLst>
            <pc:docMk/>
            <pc:sldMk cId="1534957704" sldId="464"/>
            <ac:spMk id="34" creationId="{8A12BF7B-4ED9-4E8D-A967-371231BC1A10}"/>
          </ac:spMkLst>
        </pc:spChg>
        <pc:spChg chg="mod">
          <ac:chgData name="Kanal, Sameer" userId="24eadc89-10f1-4b66-93ac-2a47f303367a" providerId="ADAL" clId="{621784A9-9BE0-4AD4-AF46-6A372D7238F6}" dt="2022-06-30T20:39:22.573" v="166" actId="1035"/>
          <ac:spMkLst>
            <pc:docMk/>
            <pc:sldMk cId="1534957704" sldId="464"/>
            <ac:spMk id="35" creationId="{D24FE2AA-03F7-4BB2-A8AD-25E3344D32F1}"/>
          </ac:spMkLst>
        </pc:spChg>
        <pc:spChg chg="mod ord">
          <ac:chgData name="Kanal, Sameer" userId="24eadc89-10f1-4b66-93ac-2a47f303367a" providerId="ADAL" clId="{621784A9-9BE0-4AD4-AF46-6A372D7238F6}" dt="2022-06-30T22:33:32.056" v="1297" actId="167"/>
          <ac:spMkLst>
            <pc:docMk/>
            <pc:sldMk cId="1534957704" sldId="464"/>
            <ac:spMk id="36" creationId="{413BF199-AFBA-4E0C-8D09-53E6F07CBD3B}"/>
          </ac:spMkLst>
        </pc:spChg>
        <pc:spChg chg="mod">
          <ac:chgData name="Kanal, Sameer" userId="24eadc89-10f1-4b66-93ac-2a47f303367a" providerId="ADAL" clId="{621784A9-9BE0-4AD4-AF46-6A372D7238F6}" dt="2022-06-30T20:39:15.462" v="149" actId="1036"/>
          <ac:spMkLst>
            <pc:docMk/>
            <pc:sldMk cId="1534957704" sldId="464"/>
            <ac:spMk id="37" creationId="{A47CCAD2-9864-4307-9FCC-BF2CD1367A61}"/>
          </ac:spMkLst>
        </pc:spChg>
        <pc:spChg chg="mod ord">
          <ac:chgData name="Kanal, Sameer" userId="24eadc89-10f1-4b66-93ac-2a47f303367a" providerId="ADAL" clId="{621784A9-9BE0-4AD4-AF46-6A372D7238F6}" dt="2022-06-30T22:33:45.929" v="1304" actId="1076"/>
          <ac:spMkLst>
            <pc:docMk/>
            <pc:sldMk cId="1534957704" sldId="464"/>
            <ac:spMk id="38" creationId="{A10EBF10-67F8-429D-A3DB-A4D76EC16335}"/>
          </ac:spMkLst>
        </pc:spChg>
        <pc:spChg chg="mod ord">
          <ac:chgData name="Kanal, Sameer" userId="24eadc89-10f1-4b66-93ac-2a47f303367a" providerId="ADAL" clId="{621784A9-9BE0-4AD4-AF46-6A372D7238F6}" dt="2022-06-30T20:45:23.778" v="542" actId="167"/>
          <ac:spMkLst>
            <pc:docMk/>
            <pc:sldMk cId="1534957704" sldId="464"/>
            <ac:spMk id="39" creationId="{81FBDA20-C538-4223-88DD-BABDD2CE9E82}"/>
          </ac:spMkLst>
        </pc:spChg>
        <pc:spChg chg="mod ord">
          <ac:chgData name="Kanal, Sameer" userId="24eadc89-10f1-4b66-93ac-2a47f303367a" providerId="ADAL" clId="{621784A9-9BE0-4AD4-AF46-6A372D7238F6}" dt="2022-06-30T20:45:23.778" v="542" actId="167"/>
          <ac:spMkLst>
            <pc:docMk/>
            <pc:sldMk cId="1534957704" sldId="464"/>
            <ac:spMk id="40" creationId="{49E5C2A9-F1B4-45D2-93EE-C959C5C79795}"/>
          </ac:spMkLst>
        </pc:spChg>
        <pc:spChg chg="mod ord">
          <ac:chgData name="Kanal, Sameer" userId="24eadc89-10f1-4b66-93ac-2a47f303367a" providerId="ADAL" clId="{621784A9-9BE0-4AD4-AF46-6A372D7238F6}" dt="2022-06-30T20:45:23.778" v="542" actId="167"/>
          <ac:spMkLst>
            <pc:docMk/>
            <pc:sldMk cId="1534957704" sldId="464"/>
            <ac:spMk id="41" creationId="{F67446DD-8BFC-4C74-A35A-A65552D38BA4}"/>
          </ac:spMkLst>
        </pc:spChg>
        <pc:cxnChg chg="mod">
          <ac:chgData name="Kanal, Sameer" userId="24eadc89-10f1-4b66-93ac-2a47f303367a" providerId="ADAL" clId="{621784A9-9BE0-4AD4-AF46-6A372D7238F6}" dt="2022-06-30T20:45:47.460" v="547" actId="14100"/>
          <ac:cxnSpMkLst>
            <pc:docMk/>
            <pc:sldMk cId="1534957704" sldId="464"/>
            <ac:cxnSpMk id="47" creationId="{FCF879CA-5F47-480A-9CB3-6E5F1DEA1827}"/>
          </ac:cxnSpMkLst>
        </pc:cxnChg>
        <pc:cxnChg chg="mod">
          <ac:chgData name="Kanal, Sameer" userId="24eadc89-10f1-4b66-93ac-2a47f303367a" providerId="ADAL" clId="{621784A9-9BE0-4AD4-AF46-6A372D7238F6}" dt="2022-06-30T22:33:45.929" v="1304" actId="1076"/>
          <ac:cxnSpMkLst>
            <pc:docMk/>
            <pc:sldMk cId="1534957704" sldId="464"/>
            <ac:cxnSpMk id="48" creationId="{8307BFCD-C7D0-4ECF-A668-596A1E77476E}"/>
          </ac:cxnSpMkLst>
        </pc:cxnChg>
      </pc:sldChg>
      <pc:sldChg chg="del">
        <pc:chgData name="Kanal, Sameer" userId="24eadc89-10f1-4b66-93ac-2a47f303367a" providerId="ADAL" clId="{621784A9-9BE0-4AD4-AF46-6A372D7238F6}" dt="2022-06-30T20:43:56.232" v="477" actId="47"/>
        <pc:sldMkLst>
          <pc:docMk/>
          <pc:sldMk cId="3710291538" sldId="465"/>
        </pc:sldMkLst>
      </pc:sldChg>
      <pc:sldChg chg="del">
        <pc:chgData name="Kanal, Sameer" userId="24eadc89-10f1-4b66-93ac-2a47f303367a" providerId="ADAL" clId="{621784A9-9BE0-4AD4-AF46-6A372D7238F6}" dt="2022-06-30T20:43:56.232" v="477" actId="47"/>
        <pc:sldMkLst>
          <pc:docMk/>
          <pc:sldMk cId="2018418972" sldId="466"/>
        </pc:sldMkLst>
      </pc:sldChg>
      <pc:sldChg chg="del">
        <pc:chgData name="Kanal, Sameer" userId="24eadc89-10f1-4b66-93ac-2a47f303367a" providerId="ADAL" clId="{621784A9-9BE0-4AD4-AF46-6A372D7238F6}" dt="2022-06-30T20:43:56.232" v="477" actId="47"/>
        <pc:sldMkLst>
          <pc:docMk/>
          <pc:sldMk cId="399129700" sldId="467"/>
        </pc:sldMkLst>
      </pc:sldChg>
      <pc:sldChg chg="del">
        <pc:chgData name="Kanal, Sameer" userId="24eadc89-10f1-4b66-93ac-2a47f303367a" providerId="ADAL" clId="{621784A9-9BE0-4AD4-AF46-6A372D7238F6}" dt="2022-06-30T20:43:56.232" v="477" actId="47"/>
        <pc:sldMkLst>
          <pc:docMk/>
          <pc:sldMk cId="1818021141" sldId="468"/>
        </pc:sldMkLst>
      </pc:sldChg>
      <pc:sldChg chg="modSp add mod">
        <pc:chgData name="Kanal, Sameer" userId="24eadc89-10f1-4b66-93ac-2a47f303367a" providerId="ADAL" clId="{621784A9-9BE0-4AD4-AF46-6A372D7238F6}" dt="2022-06-30T20:43:22.196" v="476"/>
        <pc:sldMkLst>
          <pc:docMk/>
          <pc:sldMk cId="3094822205" sldId="469"/>
        </pc:sldMkLst>
        <pc:spChg chg="mod">
          <ac:chgData name="Kanal, Sameer" userId="24eadc89-10f1-4b66-93ac-2a47f303367a" providerId="ADAL" clId="{621784A9-9BE0-4AD4-AF46-6A372D7238F6}" dt="2022-06-30T20:42:31.248" v="353" actId="20577"/>
          <ac:spMkLst>
            <pc:docMk/>
            <pc:sldMk cId="3094822205" sldId="469"/>
            <ac:spMk id="28" creationId="{4E6142CD-15D2-4FB5-9E13-9E284E422907}"/>
          </ac:spMkLst>
        </pc:spChg>
        <pc:spChg chg="mod">
          <ac:chgData name="Kanal, Sameer" userId="24eadc89-10f1-4b66-93ac-2a47f303367a" providerId="ADAL" clId="{621784A9-9BE0-4AD4-AF46-6A372D7238F6}" dt="2022-06-30T20:43:22.196" v="476"/>
          <ac:spMkLst>
            <pc:docMk/>
            <pc:sldMk cId="3094822205" sldId="469"/>
            <ac:spMk id="29" creationId="{00DBD2AF-7DE2-4241-AE07-296E56082033}"/>
          </ac:spMkLst>
        </pc:spChg>
      </pc:sldChg>
      <pc:sldChg chg="add del">
        <pc:chgData name="Kanal, Sameer" userId="24eadc89-10f1-4b66-93ac-2a47f303367a" providerId="ADAL" clId="{621784A9-9BE0-4AD4-AF46-6A372D7238F6}" dt="2022-06-30T20:44:10.745" v="537"/>
        <pc:sldMkLst>
          <pc:docMk/>
          <pc:sldMk cId="270347890" sldId="470"/>
        </pc:sldMkLst>
      </pc:sldChg>
      <pc:sldChg chg="addSp delSp modSp add mod">
        <pc:chgData name="Kanal, Sameer" userId="24eadc89-10f1-4b66-93ac-2a47f303367a" providerId="ADAL" clId="{621784A9-9BE0-4AD4-AF46-6A372D7238F6}" dt="2022-06-30T20:58:04.176" v="1291" actId="14100"/>
        <pc:sldMkLst>
          <pc:docMk/>
          <pc:sldMk cId="1423737924" sldId="470"/>
        </pc:sldMkLst>
        <pc:spChg chg="mod">
          <ac:chgData name="Kanal, Sameer" userId="24eadc89-10f1-4b66-93ac-2a47f303367a" providerId="ADAL" clId="{621784A9-9BE0-4AD4-AF46-6A372D7238F6}" dt="2022-06-30T20:47:39.175" v="590" actId="1076"/>
          <ac:spMkLst>
            <pc:docMk/>
            <pc:sldMk cId="1423737924" sldId="470"/>
            <ac:spMk id="2" creationId="{01F8D692-FD55-402A-9A91-3853C2894C31}"/>
          </ac:spMkLst>
        </pc:spChg>
        <pc:spChg chg="mod">
          <ac:chgData name="Kanal, Sameer" userId="24eadc89-10f1-4b66-93ac-2a47f303367a" providerId="ADAL" clId="{621784A9-9BE0-4AD4-AF46-6A372D7238F6}" dt="2022-06-30T20:47:14.961" v="581" actId="20577"/>
          <ac:spMkLst>
            <pc:docMk/>
            <pc:sldMk cId="1423737924" sldId="470"/>
            <ac:spMk id="33" creationId="{C81A77F3-495E-435D-AA3F-22485A48F705}"/>
          </ac:spMkLst>
        </pc:spChg>
        <pc:spChg chg="del">
          <ac:chgData name="Kanal, Sameer" userId="24eadc89-10f1-4b66-93ac-2a47f303367a" providerId="ADAL" clId="{621784A9-9BE0-4AD4-AF46-6A372D7238F6}" dt="2022-06-30T20:47:19.046" v="582" actId="478"/>
          <ac:spMkLst>
            <pc:docMk/>
            <pc:sldMk cId="1423737924" sldId="470"/>
            <ac:spMk id="34" creationId="{8FA210AF-79F4-4676-A611-CE804493F17F}"/>
          </ac:spMkLst>
        </pc:spChg>
        <pc:spChg chg="mod">
          <ac:chgData name="Kanal, Sameer" userId="24eadc89-10f1-4b66-93ac-2a47f303367a" providerId="ADAL" clId="{621784A9-9BE0-4AD4-AF46-6A372D7238F6}" dt="2022-06-30T20:52:31.245" v="834" actId="20577"/>
          <ac:spMkLst>
            <pc:docMk/>
            <pc:sldMk cId="1423737924" sldId="470"/>
            <ac:spMk id="42" creationId="{983B8258-D497-4A8C-993A-0DEDFE7C7472}"/>
          </ac:spMkLst>
        </pc:spChg>
        <pc:spChg chg="add mod">
          <ac:chgData name="Kanal, Sameer" userId="24eadc89-10f1-4b66-93ac-2a47f303367a" providerId="ADAL" clId="{621784A9-9BE0-4AD4-AF46-6A372D7238F6}" dt="2022-06-30T20:53:05.846" v="849" actId="14100"/>
          <ac:spMkLst>
            <pc:docMk/>
            <pc:sldMk cId="1423737924" sldId="470"/>
            <ac:spMk id="43" creationId="{699F8F84-E98C-414E-A85E-5EB2341447A1}"/>
          </ac:spMkLst>
        </pc:spChg>
        <pc:spChg chg="mod">
          <ac:chgData name="Kanal, Sameer" userId="24eadc89-10f1-4b66-93ac-2a47f303367a" providerId="ADAL" clId="{621784A9-9BE0-4AD4-AF46-6A372D7238F6}" dt="2022-06-30T20:58:04.176" v="1291" actId="14100"/>
          <ac:spMkLst>
            <pc:docMk/>
            <pc:sldMk cId="1423737924" sldId="470"/>
            <ac:spMk id="44" creationId="{DD57DF92-CF80-42EB-B5EA-C50167660B80}"/>
          </ac:spMkLst>
        </pc:spChg>
        <pc:spChg chg="add mod">
          <ac:chgData name="Kanal, Sameer" userId="24eadc89-10f1-4b66-93ac-2a47f303367a" providerId="ADAL" clId="{621784A9-9BE0-4AD4-AF46-6A372D7238F6}" dt="2022-06-30T20:51:33.619" v="705" actId="313"/>
          <ac:spMkLst>
            <pc:docMk/>
            <pc:sldMk cId="1423737924" sldId="470"/>
            <ac:spMk id="49" creationId="{DC69BA4F-7569-4A87-A3F0-72BEBB3CF782}"/>
          </ac:spMkLst>
        </pc:spChg>
        <pc:spChg chg="add del mod">
          <ac:chgData name="Kanal, Sameer" userId="24eadc89-10f1-4b66-93ac-2a47f303367a" providerId="ADAL" clId="{621784A9-9BE0-4AD4-AF46-6A372D7238F6}" dt="2022-06-30T20:52:47.016" v="844"/>
          <ac:spMkLst>
            <pc:docMk/>
            <pc:sldMk cId="1423737924" sldId="470"/>
            <ac:spMk id="54" creationId="{08827164-0906-46F7-A8D7-AE4BBDC45710}"/>
          </ac:spMkLst>
        </pc:spChg>
        <pc:spChg chg="add mod">
          <ac:chgData name="Kanal, Sameer" userId="24eadc89-10f1-4b66-93ac-2a47f303367a" providerId="ADAL" clId="{621784A9-9BE0-4AD4-AF46-6A372D7238F6}" dt="2022-06-30T20:54:04.195" v="991" actId="20577"/>
          <ac:spMkLst>
            <pc:docMk/>
            <pc:sldMk cId="1423737924" sldId="470"/>
            <ac:spMk id="55" creationId="{EDD642BD-D994-4799-A260-8B2A458AE1CA}"/>
          </ac:spMkLst>
        </pc:spChg>
        <pc:spChg chg="mod">
          <ac:chgData name="Kanal, Sameer" userId="24eadc89-10f1-4b66-93ac-2a47f303367a" providerId="ADAL" clId="{621784A9-9BE0-4AD4-AF46-6A372D7238F6}" dt="2022-06-30T20:52:36.902" v="840" actId="20577"/>
          <ac:spMkLst>
            <pc:docMk/>
            <pc:sldMk cId="1423737924" sldId="470"/>
            <ac:spMk id="96" creationId="{53DCF604-3B75-42CF-8E22-19CFD4401B05}"/>
          </ac:spMkLst>
        </pc:spChg>
        <pc:spChg chg="mod">
          <ac:chgData name="Kanal, Sameer" userId="24eadc89-10f1-4b66-93ac-2a47f303367a" providerId="ADAL" clId="{621784A9-9BE0-4AD4-AF46-6A372D7238F6}" dt="2022-06-30T20:46:24.238" v="556" actId="20577"/>
          <ac:spMkLst>
            <pc:docMk/>
            <pc:sldMk cId="1423737924" sldId="470"/>
            <ac:spMk id="97" creationId="{1E1050D5-B9DE-43E3-BB46-8BA98C1E8855}"/>
          </ac:spMkLst>
        </pc:spChg>
        <pc:spChg chg="del">
          <ac:chgData name="Kanal, Sameer" userId="24eadc89-10f1-4b66-93ac-2a47f303367a" providerId="ADAL" clId="{621784A9-9BE0-4AD4-AF46-6A372D7238F6}" dt="2022-06-30T20:46:41.814" v="557" actId="478"/>
          <ac:spMkLst>
            <pc:docMk/>
            <pc:sldMk cId="1423737924" sldId="470"/>
            <ac:spMk id="100" creationId="{D2B8CE48-F3ED-4C50-BC61-79B59F1947A9}"/>
          </ac:spMkLst>
        </pc:spChg>
        <pc:spChg chg="mod">
          <ac:chgData name="Kanal, Sameer" userId="24eadc89-10f1-4b66-93ac-2a47f303367a" providerId="ADAL" clId="{621784A9-9BE0-4AD4-AF46-6A372D7238F6}" dt="2022-06-30T20:47:28.133" v="587" actId="20577"/>
          <ac:spMkLst>
            <pc:docMk/>
            <pc:sldMk cId="1423737924" sldId="470"/>
            <ac:spMk id="102" creationId="{E7EBD28C-98E0-4E95-B7FF-7D19B4D01371}"/>
          </ac:spMkLst>
        </pc:spChg>
        <pc:spChg chg="mod">
          <ac:chgData name="Kanal, Sameer" userId="24eadc89-10f1-4b66-93ac-2a47f303367a" providerId="ADAL" clId="{621784A9-9BE0-4AD4-AF46-6A372D7238F6}" dt="2022-06-30T20:47:35.698" v="589" actId="1076"/>
          <ac:spMkLst>
            <pc:docMk/>
            <pc:sldMk cId="1423737924" sldId="470"/>
            <ac:spMk id="104" creationId="{5694D285-EE83-40BB-B1B9-7185CFB0B6A2}"/>
          </ac:spMkLst>
        </pc:spChg>
        <pc:spChg chg="mod">
          <ac:chgData name="Kanal, Sameer" userId="24eadc89-10f1-4b66-93ac-2a47f303367a" providerId="ADAL" clId="{621784A9-9BE0-4AD4-AF46-6A372D7238F6}" dt="2022-06-30T20:52:34.014" v="839" actId="6549"/>
          <ac:spMkLst>
            <pc:docMk/>
            <pc:sldMk cId="1423737924" sldId="470"/>
            <ac:spMk id="105" creationId="{8A228FD4-DF37-4A57-8DF4-6F11060D1983}"/>
          </ac:spMkLst>
        </pc:spChg>
        <pc:spChg chg="mod">
          <ac:chgData name="Kanal, Sameer" userId="24eadc89-10f1-4b66-93ac-2a47f303367a" providerId="ADAL" clId="{621784A9-9BE0-4AD4-AF46-6A372D7238F6}" dt="2022-06-30T20:57:41.350" v="1285" actId="14100"/>
          <ac:spMkLst>
            <pc:docMk/>
            <pc:sldMk cId="1423737924" sldId="470"/>
            <ac:spMk id="110" creationId="{A9A2E70A-3954-4BBE-B915-BB1039F1FC28}"/>
          </ac:spMkLst>
        </pc:spChg>
        <pc:spChg chg="mod">
          <ac:chgData name="Kanal, Sameer" userId="24eadc89-10f1-4b66-93ac-2a47f303367a" providerId="ADAL" clId="{621784A9-9BE0-4AD4-AF46-6A372D7238F6}" dt="2022-06-30T20:57:16.183" v="1257" actId="14100"/>
          <ac:spMkLst>
            <pc:docMk/>
            <pc:sldMk cId="1423737924" sldId="470"/>
            <ac:spMk id="111" creationId="{E941F910-12C3-41C5-93F1-AA0F8A26D322}"/>
          </ac:spMkLst>
        </pc:spChg>
        <pc:spChg chg="mod">
          <ac:chgData name="Kanal, Sameer" userId="24eadc89-10f1-4b66-93ac-2a47f303367a" providerId="ADAL" clId="{621784A9-9BE0-4AD4-AF46-6A372D7238F6}" dt="2022-06-30T20:49:11.961" v="605" actId="14100"/>
          <ac:spMkLst>
            <pc:docMk/>
            <pc:sldMk cId="1423737924" sldId="470"/>
            <ac:spMk id="113" creationId="{CA93977B-4090-4599-A984-B66E74F055A1}"/>
          </ac:spMkLst>
        </pc:spChg>
        <pc:spChg chg="mod">
          <ac:chgData name="Kanal, Sameer" userId="24eadc89-10f1-4b66-93ac-2a47f303367a" providerId="ADAL" clId="{621784A9-9BE0-4AD4-AF46-6A372D7238F6}" dt="2022-06-30T20:49:05.185" v="602" actId="1076"/>
          <ac:spMkLst>
            <pc:docMk/>
            <pc:sldMk cId="1423737924" sldId="470"/>
            <ac:spMk id="115" creationId="{E50B60D7-955A-4BBD-9552-9B058FED651E}"/>
          </ac:spMkLst>
        </pc:spChg>
        <pc:spChg chg="mod">
          <ac:chgData name="Kanal, Sameer" userId="24eadc89-10f1-4b66-93ac-2a47f303367a" providerId="ADAL" clId="{621784A9-9BE0-4AD4-AF46-6A372D7238F6}" dt="2022-06-30T20:47:56.512" v="591" actId="1076"/>
          <ac:spMkLst>
            <pc:docMk/>
            <pc:sldMk cId="1423737924" sldId="470"/>
            <ac:spMk id="129" creationId="{0A92BD83-4658-4113-B7C3-B8EC020C35D1}"/>
          </ac:spMkLst>
        </pc:spChg>
        <pc:spChg chg="mod">
          <ac:chgData name="Kanal, Sameer" userId="24eadc89-10f1-4b66-93ac-2a47f303367a" providerId="ADAL" clId="{621784A9-9BE0-4AD4-AF46-6A372D7238F6}" dt="2022-06-30T20:58:00.031" v="1290" actId="14100"/>
          <ac:spMkLst>
            <pc:docMk/>
            <pc:sldMk cId="1423737924" sldId="470"/>
            <ac:spMk id="131" creationId="{792C7462-7B68-4ED4-84E3-97910FF3FC0D}"/>
          </ac:spMkLst>
        </pc:spChg>
        <pc:spChg chg="mod">
          <ac:chgData name="Kanal, Sameer" userId="24eadc89-10f1-4b66-93ac-2a47f303367a" providerId="ADAL" clId="{621784A9-9BE0-4AD4-AF46-6A372D7238F6}" dt="2022-06-30T20:57:28.972" v="1281" actId="1076"/>
          <ac:spMkLst>
            <pc:docMk/>
            <pc:sldMk cId="1423737924" sldId="470"/>
            <ac:spMk id="134" creationId="{89F475E9-92EA-4206-B37F-CC89EDB1A3C5}"/>
          </ac:spMkLst>
        </pc:spChg>
        <pc:cxnChg chg="del mod">
          <ac:chgData name="Kanal, Sameer" userId="24eadc89-10f1-4b66-93ac-2a47f303367a" providerId="ADAL" clId="{621784A9-9BE0-4AD4-AF46-6A372D7238F6}" dt="2022-06-30T20:47:20.813" v="583" actId="478"/>
          <ac:cxnSpMkLst>
            <pc:docMk/>
            <pc:sldMk cId="1423737924" sldId="470"/>
            <ac:cxnSpMk id="6" creationId="{5D4EA6C9-D4C4-44C0-8318-7C96AF4D111D}"/>
          </ac:cxnSpMkLst>
        </pc:cxnChg>
        <pc:cxnChg chg="add mod">
          <ac:chgData name="Kanal, Sameer" userId="24eadc89-10f1-4b66-93ac-2a47f303367a" providerId="ADAL" clId="{621784A9-9BE0-4AD4-AF46-6A372D7238F6}" dt="2022-06-30T20:49:14.772" v="606" actId="1076"/>
          <ac:cxnSpMkLst>
            <pc:docMk/>
            <pc:sldMk cId="1423737924" sldId="470"/>
            <ac:cxnSpMk id="40" creationId="{3841149D-DA12-4355-921A-02B1F1D9F607}"/>
          </ac:cxnSpMkLst>
        </pc:cxnChg>
        <pc:cxnChg chg="add mod">
          <ac:chgData name="Kanal, Sameer" userId="24eadc89-10f1-4b66-93ac-2a47f303367a" providerId="ADAL" clId="{621784A9-9BE0-4AD4-AF46-6A372D7238F6}" dt="2022-06-30T20:56:44.644" v="1252" actId="14100"/>
          <ac:cxnSpMkLst>
            <pc:docMk/>
            <pc:sldMk cId="1423737924" sldId="470"/>
            <ac:cxnSpMk id="45" creationId="{BBB24926-A75F-48A0-AB2A-C745E68F8F8F}"/>
          </ac:cxnSpMkLst>
        </pc:cxnChg>
        <pc:cxnChg chg="mod">
          <ac:chgData name="Kanal, Sameer" userId="24eadc89-10f1-4b66-93ac-2a47f303367a" providerId="ADAL" clId="{621784A9-9BE0-4AD4-AF46-6A372D7238F6}" dt="2022-06-30T20:58:04.176" v="1291" actId="14100"/>
          <ac:cxnSpMkLst>
            <pc:docMk/>
            <pc:sldMk cId="1423737924" sldId="470"/>
            <ac:cxnSpMk id="47" creationId="{1AB7DB37-CD5E-4837-BBCD-831EA8CB335E}"/>
          </ac:cxnSpMkLst>
        </pc:cxnChg>
        <pc:cxnChg chg="mod">
          <ac:chgData name="Kanal, Sameer" userId="24eadc89-10f1-4b66-93ac-2a47f303367a" providerId="ADAL" clId="{621784A9-9BE0-4AD4-AF46-6A372D7238F6}" dt="2022-06-30T20:48:32.538" v="599" actId="14100"/>
          <ac:cxnSpMkLst>
            <pc:docMk/>
            <pc:sldMk cId="1423737924" sldId="470"/>
            <ac:cxnSpMk id="53" creationId="{4E4E5F3F-0FCE-4360-9F46-946E744868C7}"/>
          </ac:cxnSpMkLst>
        </pc:cxnChg>
        <pc:cxnChg chg="mod">
          <ac:chgData name="Kanal, Sameer" userId="24eadc89-10f1-4b66-93ac-2a47f303367a" providerId="ADAL" clId="{621784A9-9BE0-4AD4-AF46-6A372D7238F6}" dt="2022-06-30T20:56:56.257" v="1254" actId="14100"/>
          <ac:cxnSpMkLst>
            <pc:docMk/>
            <pc:sldMk cId="1423737924" sldId="470"/>
            <ac:cxnSpMk id="114" creationId="{360C83A4-F710-4615-B095-746D310F95A0}"/>
          </ac:cxnSpMkLst>
        </pc:cxnChg>
        <pc:cxnChg chg="mod">
          <ac:chgData name="Kanal, Sameer" userId="24eadc89-10f1-4b66-93ac-2a47f303367a" providerId="ADAL" clId="{621784A9-9BE0-4AD4-AF46-6A372D7238F6}" dt="2022-06-30T20:56:49.978" v="1253" actId="14100"/>
          <ac:cxnSpMkLst>
            <pc:docMk/>
            <pc:sldMk cId="1423737924" sldId="470"/>
            <ac:cxnSpMk id="130" creationId="{6247C58E-B810-4334-8EE6-FAD74415539D}"/>
          </ac:cxnSpMkLst>
        </pc:cxnChg>
        <pc:cxnChg chg="mod">
          <ac:chgData name="Kanal, Sameer" userId="24eadc89-10f1-4b66-93ac-2a47f303367a" providerId="ADAL" clId="{621784A9-9BE0-4AD4-AF46-6A372D7238F6}" dt="2022-06-30T20:57:51.572" v="1287" actId="14100"/>
          <ac:cxnSpMkLst>
            <pc:docMk/>
            <pc:sldMk cId="1423737924" sldId="470"/>
            <ac:cxnSpMk id="132" creationId="{D986A4C5-57AF-4D14-93A8-EDEECD26A28E}"/>
          </ac:cxnSpMkLst>
        </pc:cxnChg>
        <pc:cxnChg chg="mod">
          <ac:chgData name="Kanal, Sameer" userId="24eadc89-10f1-4b66-93ac-2a47f303367a" providerId="ADAL" clId="{621784A9-9BE0-4AD4-AF46-6A372D7238F6}" dt="2022-06-30T20:57:33.075" v="1283" actId="1038"/>
          <ac:cxnSpMkLst>
            <pc:docMk/>
            <pc:sldMk cId="1423737924" sldId="470"/>
            <ac:cxnSpMk id="135" creationId="{D1BD0DFF-7CAC-497B-BA23-90C793C5943F}"/>
          </ac:cxnSpMkLst>
        </pc:cxnChg>
      </pc:sldChg>
      <pc:sldChg chg="add">
        <pc:chgData name="Kanal, Sameer" userId="24eadc89-10f1-4b66-93ac-2a47f303367a" providerId="ADAL" clId="{621784A9-9BE0-4AD4-AF46-6A372D7238F6}" dt="2022-06-30T22:36:47.815" v="1305" actId="2890"/>
        <pc:sldMkLst>
          <pc:docMk/>
          <pc:sldMk cId="338027826" sldId="471"/>
        </pc:sldMkLst>
      </pc:sldChg>
      <pc:sldChg chg="add del">
        <pc:chgData name="Kanal, Sameer" userId="24eadc89-10f1-4b66-93ac-2a47f303367a" providerId="ADAL" clId="{621784A9-9BE0-4AD4-AF46-6A372D7238F6}" dt="2022-06-30T20:44:10.745" v="537"/>
        <pc:sldMkLst>
          <pc:docMk/>
          <pc:sldMk cId="3186002579" sldId="471"/>
        </pc:sldMkLst>
      </pc:sldChg>
      <pc:sldChg chg="add del">
        <pc:chgData name="Kanal, Sameer" userId="24eadc89-10f1-4b66-93ac-2a47f303367a" providerId="ADAL" clId="{621784A9-9BE0-4AD4-AF46-6A372D7238F6}" dt="2022-06-30T20:44:10.745" v="537"/>
        <pc:sldMkLst>
          <pc:docMk/>
          <pc:sldMk cId="1446386959" sldId="472"/>
        </pc:sldMkLst>
      </pc:sldChg>
      <pc:sldChg chg="add">
        <pc:chgData name="Kanal, Sameer" userId="24eadc89-10f1-4b66-93ac-2a47f303367a" providerId="ADAL" clId="{621784A9-9BE0-4AD4-AF46-6A372D7238F6}" dt="2022-06-30T22:46:59.406" v="1336"/>
        <pc:sldMkLst>
          <pc:docMk/>
          <pc:sldMk cId="3201450017" sldId="472"/>
        </pc:sldMkLst>
      </pc:sldChg>
      <pc:sldChg chg="add del">
        <pc:chgData name="Kanal, Sameer" userId="24eadc89-10f1-4b66-93ac-2a47f303367a" providerId="ADAL" clId="{621784A9-9BE0-4AD4-AF46-6A372D7238F6}" dt="2022-06-30T20:44:10.745" v="537"/>
        <pc:sldMkLst>
          <pc:docMk/>
          <pc:sldMk cId="904497022" sldId="473"/>
        </pc:sldMkLst>
      </pc:sldChg>
      <pc:sldChg chg="addSp delSp modSp add mod modClrScheme chgLayout">
        <pc:chgData name="Kanal, Sameer" userId="24eadc89-10f1-4b66-93ac-2a47f303367a" providerId="ADAL" clId="{621784A9-9BE0-4AD4-AF46-6A372D7238F6}" dt="2022-06-30T22:57:32.196" v="2327" actId="27636"/>
        <pc:sldMkLst>
          <pc:docMk/>
          <pc:sldMk cId="3698418199" sldId="473"/>
        </pc:sldMkLst>
        <pc:spChg chg="add del mod">
          <ac:chgData name="Kanal, Sameer" userId="24eadc89-10f1-4b66-93ac-2a47f303367a" providerId="ADAL" clId="{621784A9-9BE0-4AD4-AF46-6A372D7238F6}" dt="2022-06-30T22:51:59.016" v="1339" actId="478"/>
          <ac:spMkLst>
            <pc:docMk/>
            <pc:sldMk cId="3698418199" sldId="473"/>
            <ac:spMk id="3" creationId="{F696CB37-C73B-4E22-A2B3-5FFF8A52194A}"/>
          </ac:spMkLst>
        </pc:spChg>
        <pc:spChg chg="del">
          <ac:chgData name="Kanal, Sameer" userId="24eadc89-10f1-4b66-93ac-2a47f303367a" providerId="ADAL" clId="{621784A9-9BE0-4AD4-AF46-6A372D7238F6}" dt="2022-06-30T22:51:56.351" v="1338" actId="478"/>
          <ac:spMkLst>
            <pc:docMk/>
            <pc:sldMk cId="3698418199" sldId="473"/>
            <ac:spMk id="4" creationId="{192E01D0-C57A-4AE9-B422-ACCAD2C4A909}"/>
          </ac:spMkLst>
        </pc:spChg>
        <pc:spChg chg="del">
          <ac:chgData name="Kanal, Sameer" userId="24eadc89-10f1-4b66-93ac-2a47f303367a" providerId="ADAL" clId="{621784A9-9BE0-4AD4-AF46-6A372D7238F6}" dt="2022-06-30T22:51:56.351" v="1338" actId="478"/>
          <ac:spMkLst>
            <pc:docMk/>
            <pc:sldMk cId="3698418199" sldId="473"/>
            <ac:spMk id="5" creationId="{EAFCC112-9417-40D5-92D1-F928F540E0A9}"/>
          </ac:spMkLst>
        </pc:spChg>
        <pc:spChg chg="add del mod">
          <ac:chgData name="Kanal, Sameer" userId="24eadc89-10f1-4b66-93ac-2a47f303367a" providerId="ADAL" clId="{621784A9-9BE0-4AD4-AF46-6A372D7238F6}" dt="2022-06-30T22:51:59.016" v="1339" actId="478"/>
          <ac:spMkLst>
            <pc:docMk/>
            <pc:sldMk cId="3698418199" sldId="473"/>
            <ac:spMk id="7" creationId="{50273654-719C-4021-8B4A-9CA081F1AE2A}"/>
          </ac:spMkLst>
        </pc:spChg>
        <pc:spChg chg="del">
          <ac:chgData name="Kanal, Sameer" userId="24eadc89-10f1-4b66-93ac-2a47f303367a" providerId="ADAL" clId="{621784A9-9BE0-4AD4-AF46-6A372D7238F6}" dt="2022-06-30T22:51:56.351" v="1338" actId="478"/>
          <ac:spMkLst>
            <pc:docMk/>
            <pc:sldMk cId="3698418199" sldId="473"/>
            <ac:spMk id="8" creationId="{42C26128-4873-48B9-AFA4-88F36238CA3B}"/>
          </ac:spMkLst>
        </pc:spChg>
        <pc:spChg chg="add del mod">
          <ac:chgData name="Kanal, Sameer" userId="24eadc89-10f1-4b66-93ac-2a47f303367a" providerId="ADAL" clId="{621784A9-9BE0-4AD4-AF46-6A372D7238F6}" dt="2022-06-30T22:51:59.016" v="1339" actId="478"/>
          <ac:spMkLst>
            <pc:docMk/>
            <pc:sldMk cId="3698418199" sldId="473"/>
            <ac:spMk id="10" creationId="{6B4B3AFF-CD96-4151-AFC8-8B38DFF586EA}"/>
          </ac:spMkLst>
        </pc:spChg>
        <pc:spChg chg="del">
          <ac:chgData name="Kanal, Sameer" userId="24eadc89-10f1-4b66-93ac-2a47f303367a" providerId="ADAL" clId="{621784A9-9BE0-4AD4-AF46-6A372D7238F6}" dt="2022-06-30T22:51:56.351" v="1338" actId="478"/>
          <ac:spMkLst>
            <pc:docMk/>
            <pc:sldMk cId="3698418199" sldId="473"/>
            <ac:spMk id="12" creationId="{33407421-FD4A-4FD3-AE8B-7EAC2A6CD185}"/>
          </ac:spMkLst>
        </pc:spChg>
        <pc:spChg chg="add del mod">
          <ac:chgData name="Kanal, Sameer" userId="24eadc89-10f1-4b66-93ac-2a47f303367a" providerId="ADAL" clId="{621784A9-9BE0-4AD4-AF46-6A372D7238F6}" dt="2022-06-30T22:51:59.016" v="1339" actId="478"/>
          <ac:spMkLst>
            <pc:docMk/>
            <pc:sldMk cId="3698418199" sldId="473"/>
            <ac:spMk id="13" creationId="{C2B4BBFC-F6C1-4CC2-965D-1CC9D128E480}"/>
          </ac:spMkLst>
        </pc:spChg>
        <pc:spChg chg="add del mod ord">
          <ac:chgData name="Kanal, Sameer" userId="24eadc89-10f1-4b66-93ac-2a47f303367a" providerId="ADAL" clId="{621784A9-9BE0-4AD4-AF46-6A372D7238F6}" dt="2022-06-30T22:52:13.512" v="1345" actId="700"/>
          <ac:spMkLst>
            <pc:docMk/>
            <pc:sldMk cId="3698418199" sldId="473"/>
            <ac:spMk id="14" creationId="{C55CB96B-1C9C-42BF-8C65-D8DD5853E78A}"/>
          </ac:spMkLst>
        </pc:spChg>
        <pc:spChg chg="add del mod ord">
          <ac:chgData name="Kanal, Sameer" userId="24eadc89-10f1-4b66-93ac-2a47f303367a" providerId="ADAL" clId="{621784A9-9BE0-4AD4-AF46-6A372D7238F6}" dt="2022-06-30T22:52:13.512" v="1345" actId="700"/>
          <ac:spMkLst>
            <pc:docMk/>
            <pc:sldMk cId="3698418199" sldId="473"/>
            <ac:spMk id="15" creationId="{8C8E25D4-6E00-4822-BD82-47580A9EA39A}"/>
          </ac:spMkLst>
        </pc:spChg>
        <pc:spChg chg="add del mod ord">
          <ac:chgData name="Kanal, Sameer" userId="24eadc89-10f1-4b66-93ac-2a47f303367a" providerId="ADAL" clId="{621784A9-9BE0-4AD4-AF46-6A372D7238F6}" dt="2022-06-30T22:52:13.512" v="1345" actId="700"/>
          <ac:spMkLst>
            <pc:docMk/>
            <pc:sldMk cId="3698418199" sldId="473"/>
            <ac:spMk id="16" creationId="{F2911769-DC96-4A59-B283-E149C936070B}"/>
          </ac:spMkLst>
        </pc:spChg>
        <pc:spChg chg="add del mod ord">
          <ac:chgData name="Kanal, Sameer" userId="24eadc89-10f1-4b66-93ac-2a47f303367a" providerId="ADAL" clId="{621784A9-9BE0-4AD4-AF46-6A372D7238F6}" dt="2022-06-30T22:52:13.512" v="1345" actId="700"/>
          <ac:spMkLst>
            <pc:docMk/>
            <pc:sldMk cId="3698418199" sldId="473"/>
            <ac:spMk id="17" creationId="{C99DE08A-F70D-4510-B25D-54E661AEF892}"/>
          </ac:spMkLst>
        </pc:spChg>
        <pc:spChg chg="add del mod ord">
          <ac:chgData name="Kanal, Sameer" userId="24eadc89-10f1-4b66-93ac-2a47f303367a" providerId="ADAL" clId="{621784A9-9BE0-4AD4-AF46-6A372D7238F6}" dt="2022-06-30T22:52:13.512" v="1345" actId="700"/>
          <ac:spMkLst>
            <pc:docMk/>
            <pc:sldMk cId="3698418199" sldId="473"/>
            <ac:spMk id="18" creationId="{86849914-CD89-404D-B4EB-14E2179C7151}"/>
          </ac:spMkLst>
        </pc:spChg>
        <pc:spChg chg="mod ord">
          <ac:chgData name="Kanal, Sameer" userId="24eadc89-10f1-4b66-93ac-2a47f303367a" providerId="ADAL" clId="{621784A9-9BE0-4AD4-AF46-6A372D7238F6}" dt="2022-06-30T22:52:23.026" v="1351" actId="700"/>
          <ac:spMkLst>
            <pc:docMk/>
            <pc:sldMk cId="3698418199" sldId="473"/>
            <ac:spMk id="19" creationId="{C246BD3F-0AD9-4972-8AFF-87F772E2CB1D}"/>
          </ac:spMkLst>
        </pc:spChg>
        <pc:spChg chg="del">
          <ac:chgData name="Kanal, Sameer" userId="24eadc89-10f1-4b66-93ac-2a47f303367a" providerId="ADAL" clId="{621784A9-9BE0-4AD4-AF46-6A372D7238F6}" dt="2022-06-30T22:51:56.351" v="1338" actId="478"/>
          <ac:spMkLst>
            <pc:docMk/>
            <pc:sldMk cId="3698418199" sldId="473"/>
            <ac:spMk id="20" creationId="{ACD69CDC-C0EB-4CD6-B809-BDE0137846A2}"/>
          </ac:spMkLst>
        </pc:spChg>
        <pc:spChg chg="add del mod ord">
          <ac:chgData name="Kanal, Sameer" userId="24eadc89-10f1-4b66-93ac-2a47f303367a" providerId="ADAL" clId="{621784A9-9BE0-4AD4-AF46-6A372D7238F6}" dt="2022-06-30T22:52:13.512" v="1345" actId="700"/>
          <ac:spMkLst>
            <pc:docMk/>
            <pc:sldMk cId="3698418199" sldId="473"/>
            <ac:spMk id="21" creationId="{AF8E4EFC-2636-40AF-9CB5-A3A085F9FB8B}"/>
          </ac:spMkLst>
        </pc:spChg>
        <pc:spChg chg="add del mod ord">
          <ac:chgData name="Kanal, Sameer" userId="24eadc89-10f1-4b66-93ac-2a47f303367a" providerId="ADAL" clId="{621784A9-9BE0-4AD4-AF46-6A372D7238F6}" dt="2022-06-30T22:52:13.512" v="1345" actId="700"/>
          <ac:spMkLst>
            <pc:docMk/>
            <pc:sldMk cId="3698418199" sldId="473"/>
            <ac:spMk id="22" creationId="{D7522F07-FD9D-474A-BBEF-90210DFBBB89}"/>
          </ac:spMkLst>
        </pc:spChg>
        <pc:spChg chg="del">
          <ac:chgData name="Kanal, Sameer" userId="24eadc89-10f1-4b66-93ac-2a47f303367a" providerId="ADAL" clId="{621784A9-9BE0-4AD4-AF46-6A372D7238F6}" dt="2022-06-30T22:51:56.351" v="1338" actId="478"/>
          <ac:spMkLst>
            <pc:docMk/>
            <pc:sldMk cId="3698418199" sldId="473"/>
            <ac:spMk id="23" creationId="{FAD41B55-9C37-4779-A8EC-98DB04098452}"/>
          </ac:spMkLst>
        </pc:spChg>
        <pc:spChg chg="del">
          <ac:chgData name="Kanal, Sameer" userId="24eadc89-10f1-4b66-93ac-2a47f303367a" providerId="ADAL" clId="{621784A9-9BE0-4AD4-AF46-6A372D7238F6}" dt="2022-06-30T22:51:56.351" v="1338" actId="478"/>
          <ac:spMkLst>
            <pc:docMk/>
            <pc:sldMk cId="3698418199" sldId="473"/>
            <ac:spMk id="24" creationId="{C28F45B3-9BCE-4F8C-A001-95BDC8570FA9}"/>
          </ac:spMkLst>
        </pc:spChg>
        <pc:spChg chg="add del mod ord">
          <ac:chgData name="Kanal, Sameer" userId="24eadc89-10f1-4b66-93ac-2a47f303367a" providerId="ADAL" clId="{621784A9-9BE0-4AD4-AF46-6A372D7238F6}" dt="2022-06-30T22:52:13.512" v="1345" actId="700"/>
          <ac:spMkLst>
            <pc:docMk/>
            <pc:sldMk cId="3698418199" sldId="473"/>
            <ac:spMk id="25" creationId="{2CFD1530-E666-4B8A-B62C-64BADA5568F3}"/>
          </ac:spMkLst>
        </pc:spChg>
        <pc:spChg chg="del">
          <ac:chgData name="Kanal, Sameer" userId="24eadc89-10f1-4b66-93ac-2a47f303367a" providerId="ADAL" clId="{621784A9-9BE0-4AD4-AF46-6A372D7238F6}" dt="2022-06-30T22:51:56.351" v="1338" actId="478"/>
          <ac:spMkLst>
            <pc:docMk/>
            <pc:sldMk cId="3698418199" sldId="473"/>
            <ac:spMk id="26" creationId="{0A00C871-9B68-43A9-B6E4-9EC8DD43654D}"/>
          </ac:spMkLst>
        </pc:spChg>
        <pc:spChg chg="del">
          <ac:chgData name="Kanal, Sameer" userId="24eadc89-10f1-4b66-93ac-2a47f303367a" providerId="ADAL" clId="{621784A9-9BE0-4AD4-AF46-6A372D7238F6}" dt="2022-06-30T22:51:56.351" v="1338" actId="478"/>
          <ac:spMkLst>
            <pc:docMk/>
            <pc:sldMk cId="3698418199" sldId="473"/>
            <ac:spMk id="27" creationId="{72099E5B-5E9E-4BF5-8E28-7EB4B742E031}"/>
          </ac:spMkLst>
        </pc:spChg>
        <pc:spChg chg="add del mod ord">
          <ac:chgData name="Kanal, Sameer" userId="24eadc89-10f1-4b66-93ac-2a47f303367a" providerId="ADAL" clId="{621784A9-9BE0-4AD4-AF46-6A372D7238F6}" dt="2022-06-30T22:52:13.512" v="1345" actId="700"/>
          <ac:spMkLst>
            <pc:docMk/>
            <pc:sldMk cId="3698418199" sldId="473"/>
            <ac:spMk id="28" creationId="{4522C8B8-528A-4184-BEBC-F9F844BA68AF}"/>
          </ac:spMkLst>
        </pc:spChg>
        <pc:spChg chg="del">
          <ac:chgData name="Kanal, Sameer" userId="24eadc89-10f1-4b66-93ac-2a47f303367a" providerId="ADAL" clId="{621784A9-9BE0-4AD4-AF46-6A372D7238F6}" dt="2022-06-30T22:51:56.351" v="1338" actId="478"/>
          <ac:spMkLst>
            <pc:docMk/>
            <pc:sldMk cId="3698418199" sldId="473"/>
            <ac:spMk id="29" creationId="{D8D9B573-E17A-49F8-9039-4227AF03272E}"/>
          </ac:spMkLst>
        </pc:spChg>
        <pc:spChg chg="del">
          <ac:chgData name="Kanal, Sameer" userId="24eadc89-10f1-4b66-93ac-2a47f303367a" providerId="ADAL" clId="{621784A9-9BE0-4AD4-AF46-6A372D7238F6}" dt="2022-06-30T22:51:56.351" v="1338" actId="478"/>
          <ac:spMkLst>
            <pc:docMk/>
            <pc:sldMk cId="3698418199" sldId="473"/>
            <ac:spMk id="30" creationId="{29808011-0182-451D-A5EB-2452F64CD36E}"/>
          </ac:spMkLst>
        </pc:spChg>
        <pc:spChg chg="del">
          <ac:chgData name="Kanal, Sameer" userId="24eadc89-10f1-4b66-93ac-2a47f303367a" providerId="ADAL" clId="{621784A9-9BE0-4AD4-AF46-6A372D7238F6}" dt="2022-06-30T22:51:56.351" v="1338" actId="478"/>
          <ac:spMkLst>
            <pc:docMk/>
            <pc:sldMk cId="3698418199" sldId="473"/>
            <ac:spMk id="31" creationId="{C4D5E6F2-4984-41CF-A607-561024985136}"/>
          </ac:spMkLst>
        </pc:spChg>
        <pc:spChg chg="del">
          <ac:chgData name="Kanal, Sameer" userId="24eadc89-10f1-4b66-93ac-2a47f303367a" providerId="ADAL" clId="{621784A9-9BE0-4AD4-AF46-6A372D7238F6}" dt="2022-06-30T22:51:56.351" v="1338" actId="478"/>
          <ac:spMkLst>
            <pc:docMk/>
            <pc:sldMk cId="3698418199" sldId="473"/>
            <ac:spMk id="32" creationId="{74309EBB-6749-4115-B0AF-EC4A15B88693}"/>
          </ac:spMkLst>
        </pc:spChg>
        <pc:spChg chg="del">
          <ac:chgData name="Kanal, Sameer" userId="24eadc89-10f1-4b66-93ac-2a47f303367a" providerId="ADAL" clId="{621784A9-9BE0-4AD4-AF46-6A372D7238F6}" dt="2022-06-30T22:51:56.351" v="1338" actId="478"/>
          <ac:spMkLst>
            <pc:docMk/>
            <pc:sldMk cId="3698418199" sldId="473"/>
            <ac:spMk id="33" creationId="{3441C19E-20BB-4A10-9CFA-D7C9DE6B4F00}"/>
          </ac:spMkLst>
        </pc:spChg>
        <pc:spChg chg="del">
          <ac:chgData name="Kanal, Sameer" userId="24eadc89-10f1-4b66-93ac-2a47f303367a" providerId="ADAL" clId="{621784A9-9BE0-4AD4-AF46-6A372D7238F6}" dt="2022-06-30T22:51:56.351" v="1338" actId="478"/>
          <ac:spMkLst>
            <pc:docMk/>
            <pc:sldMk cId="3698418199" sldId="473"/>
            <ac:spMk id="34" creationId="{8A12BF7B-4ED9-4E8D-A967-371231BC1A10}"/>
          </ac:spMkLst>
        </pc:spChg>
        <pc:spChg chg="del">
          <ac:chgData name="Kanal, Sameer" userId="24eadc89-10f1-4b66-93ac-2a47f303367a" providerId="ADAL" clId="{621784A9-9BE0-4AD4-AF46-6A372D7238F6}" dt="2022-06-30T22:51:56.351" v="1338" actId="478"/>
          <ac:spMkLst>
            <pc:docMk/>
            <pc:sldMk cId="3698418199" sldId="473"/>
            <ac:spMk id="35" creationId="{D24FE2AA-03F7-4BB2-A8AD-25E3344D32F1}"/>
          </ac:spMkLst>
        </pc:spChg>
        <pc:spChg chg="del">
          <ac:chgData name="Kanal, Sameer" userId="24eadc89-10f1-4b66-93ac-2a47f303367a" providerId="ADAL" clId="{621784A9-9BE0-4AD4-AF46-6A372D7238F6}" dt="2022-06-30T22:51:56.351" v="1338" actId="478"/>
          <ac:spMkLst>
            <pc:docMk/>
            <pc:sldMk cId="3698418199" sldId="473"/>
            <ac:spMk id="36" creationId="{413BF199-AFBA-4E0C-8D09-53E6F07CBD3B}"/>
          </ac:spMkLst>
        </pc:spChg>
        <pc:spChg chg="del">
          <ac:chgData name="Kanal, Sameer" userId="24eadc89-10f1-4b66-93ac-2a47f303367a" providerId="ADAL" clId="{621784A9-9BE0-4AD4-AF46-6A372D7238F6}" dt="2022-06-30T22:51:56.351" v="1338" actId="478"/>
          <ac:spMkLst>
            <pc:docMk/>
            <pc:sldMk cId="3698418199" sldId="473"/>
            <ac:spMk id="37" creationId="{A47CCAD2-9864-4307-9FCC-BF2CD1367A61}"/>
          </ac:spMkLst>
        </pc:spChg>
        <pc:spChg chg="del">
          <ac:chgData name="Kanal, Sameer" userId="24eadc89-10f1-4b66-93ac-2a47f303367a" providerId="ADAL" clId="{621784A9-9BE0-4AD4-AF46-6A372D7238F6}" dt="2022-06-30T22:51:56.351" v="1338" actId="478"/>
          <ac:spMkLst>
            <pc:docMk/>
            <pc:sldMk cId="3698418199" sldId="473"/>
            <ac:spMk id="38" creationId="{A10EBF10-67F8-429D-A3DB-A4D76EC16335}"/>
          </ac:spMkLst>
        </pc:spChg>
        <pc:spChg chg="del">
          <ac:chgData name="Kanal, Sameer" userId="24eadc89-10f1-4b66-93ac-2a47f303367a" providerId="ADAL" clId="{621784A9-9BE0-4AD4-AF46-6A372D7238F6}" dt="2022-06-30T22:51:56.351" v="1338" actId="478"/>
          <ac:spMkLst>
            <pc:docMk/>
            <pc:sldMk cId="3698418199" sldId="473"/>
            <ac:spMk id="39" creationId="{81FBDA20-C538-4223-88DD-BABDD2CE9E82}"/>
          </ac:spMkLst>
        </pc:spChg>
        <pc:spChg chg="del">
          <ac:chgData name="Kanal, Sameer" userId="24eadc89-10f1-4b66-93ac-2a47f303367a" providerId="ADAL" clId="{621784A9-9BE0-4AD4-AF46-6A372D7238F6}" dt="2022-06-30T22:51:56.351" v="1338" actId="478"/>
          <ac:spMkLst>
            <pc:docMk/>
            <pc:sldMk cId="3698418199" sldId="473"/>
            <ac:spMk id="40" creationId="{49E5C2A9-F1B4-45D2-93EE-C959C5C79795}"/>
          </ac:spMkLst>
        </pc:spChg>
        <pc:spChg chg="del">
          <ac:chgData name="Kanal, Sameer" userId="24eadc89-10f1-4b66-93ac-2a47f303367a" providerId="ADAL" clId="{621784A9-9BE0-4AD4-AF46-6A372D7238F6}" dt="2022-06-30T22:51:56.351" v="1338" actId="478"/>
          <ac:spMkLst>
            <pc:docMk/>
            <pc:sldMk cId="3698418199" sldId="473"/>
            <ac:spMk id="41" creationId="{F67446DD-8BFC-4C74-A35A-A65552D38BA4}"/>
          </ac:spMkLst>
        </pc:spChg>
        <pc:spChg chg="add del mod ord">
          <ac:chgData name="Kanal, Sameer" userId="24eadc89-10f1-4b66-93ac-2a47f303367a" providerId="ADAL" clId="{621784A9-9BE0-4AD4-AF46-6A372D7238F6}" dt="2022-06-30T22:52:18.405" v="1350" actId="700"/>
          <ac:spMkLst>
            <pc:docMk/>
            <pc:sldMk cId="3698418199" sldId="473"/>
            <ac:spMk id="42" creationId="{A5B800BD-3821-43EC-900D-4491DB1291EB}"/>
          </ac:spMkLst>
        </pc:spChg>
        <pc:spChg chg="add del mod ord">
          <ac:chgData name="Kanal, Sameer" userId="24eadc89-10f1-4b66-93ac-2a47f303367a" providerId="ADAL" clId="{621784A9-9BE0-4AD4-AF46-6A372D7238F6}" dt="2022-06-30T22:52:18.405" v="1350" actId="700"/>
          <ac:spMkLst>
            <pc:docMk/>
            <pc:sldMk cId="3698418199" sldId="473"/>
            <ac:spMk id="44" creationId="{E5022CD8-11CF-443B-9493-28473C88FA8A}"/>
          </ac:spMkLst>
        </pc:spChg>
        <pc:spChg chg="add del mod ord">
          <ac:chgData name="Kanal, Sameer" userId="24eadc89-10f1-4b66-93ac-2a47f303367a" providerId="ADAL" clId="{621784A9-9BE0-4AD4-AF46-6A372D7238F6}" dt="2022-06-30T22:52:18.405" v="1350" actId="700"/>
          <ac:spMkLst>
            <pc:docMk/>
            <pc:sldMk cId="3698418199" sldId="473"/>
            <ac:spMk id="45" creationId="{361E6D3A-7CA2-4C58-922D-4F231FBE4F6B}"/>
          </ac:spMkLst>
        </pc:spChg>
        <pc:spChg chg="add del mod ord">
          <ac:chgData name="Kanal, Sameer" userId="24eadc89-10f1-4b66-93ac-2a47f303367a" providerId="ADAL" clId="{621784A9-9BE0-4AD4-AF46-6A372D7238F6}" dt="2022-06-30T22:52:18.405" v="1350" actId="700"/>
          <ac:spMkLst>
            <pc:docMk/>
            <pc:sldMk cId="3698418199" sldId="473"/>
            <ac:spMk id="46" creationId="{D389E590-5755-4D04-952F-A73DBF03259F}"/>
          </ac:spMkLst>
        </pc:spChg>
        <pc:spChg chg="add del mod ord">
          <ac:chgData name="Kanal, Sameer" userId="24eadc89-10f1-4b66-93ac-2a47f303367a" providerId="ADAL" clId="{621784A9-9BE0-4AD4-AF46-6A372D7238F6}" dt="2022-06-30T22:52:18.405" v="1350" actId="700"/>
          <ac:spMkLst>
            <pc:docMk/>
            <pc:sldMk cId="3698418199" sldId="473"/>
            <ac:spMk id="51" creationId="{D26C7496-5EA8-462E-836B-7A0125E07C71}"/>
          </ac:spMkLst>
        </pc:spChg>
        <pc:spChg chg="add del mod ord">
          <ac:chgData name="Kanal, Sameer" userId="24eadc89-10f1-4b66-93ac-2a47f303367a" providerId="ADAL" clId="{621784A9-9BE0-4AD4-AF46-6A372D7238F6}" dt="2022-06-30T22:52:18.405" v="1350" actId="700"/>
          <ac:spMkLst>
            <pc:docMk/>
            <pc:sldMk cId="3698418199" sldId="473"/>
            <ac:spMk id="52" creationId="{5F9D3503-BCFF-42AF-A509-38EACD5C7F1D}"/>
          </ac:spMkLst>
        </pc:spChg>
        <pc:spChg chg="add del mod ord">
          <ac:chgData name="Kanal, Sameer" userId="24eadc89-10f1-4b66-93ac-2a47f303367a" providerId="ADAL" clId="{621784A9-9BE0-4AD4-AF46-6A372D7238F6}" dt="2022-06-30T22:52:18.405" v="1350" actId="700"/>
          <ac:spMkLst>
            <pc:docMk/>
            <pc:sldMk cId="3698418199" sldId="473"/>
            <ac:spMk id="53" creationId="{D8A93269-2354-4217-A45B-6B97935F5549}"/>
          </ac:spMkLst>
        </pc:spChg>
        <pc:spChg chg="add del mod ord">
          <ac:chgData name="Kanal, Sameer" userId="24eadc89-10f1-4b66-93ac-2a47f303367a" providerId="ADAL" clId="{621784A9-9BE0-4AD4-AF46-6A372D7238F6}" dt="2022-06-30T22:52:18.405" v="1350" actId="700"/>
          <ac:spMkLst>
            <pc:docMk/>
            <pc:sldMk cId="3698418199" sldId="473"/>
            <ac:spMk id="54" creationId="{042FD355-6546-4C5E-AAC6-BD34476DC11F}"/>
          </ac:spMkLst>
        </pc:spChg>
        <pc:spChg chg="add del mod ord">
          <ac:chgData name="Kanal, Sameer" userId="24eadc89-10f1-4b66-93ac-2a47f303367a" providerId="ADAL" clId="{621784A9-9BE0-4AD4-AF46-6A372D7238F6}" dt="2022-06-30T22:52:18.405" v="1350" actId="700"/>
          <ac:spMkLst>
            <pc:docMk/>
            <pc:sldMk cId="3698418199" sldId="473"/>
            <ac:spMk id="56" creationId="{18D042FD-8933-45A5-8AFD-17B1DF141628}"/>
          </ac:spMkLst>
        </pc:spChg>
        <pc:spChg chg="add del mod ord">
          <ac:chgData name="Kanal, Sameer" userId="24eadc89-10f1-4b66-93ac-2a47f303367a" providerId="ADAL" clId="{621784A9-9BE0-4AD4-AF46-6A372D7238F6}" dt="2022-06-30T22:52:23.026" v="1351" actId="700"/>
          <ac:spMkLst>
            <pc:docMk/>
            <pc:sldMk cId="3698418199" sldId="473"/>
            <ac:spMk id="57" creationId="{781304CC-DE85-45B4-907F-4B012E85B2AD}"/>
          </ac:spMkLst>
        </pc:spChg>
        <pc:spChg chg="add del mod ord">
          <ac:chgData name="Kanal, Sameer" userId="24eadc89-10f1-4b66-93ac-2a47f303367a" providerId="ADAL" clId="{621784A9-9BE0-4AD4-AF46-6A372D7238F6}" dt="2022-06-30T22:52:23.026" v="1351" actId="700"/>
          <ac:spMkLst>
            <pc:docMk/>
            <pc:sldMk cId="3698418199" sldId="473"/>
            <ac:spMk id="59" creationId="{302F8910-C24D-4C56-8E85-9EDE6B6E4A93}"/>
          </ac:spMkLst>
        </pc:spChg>
        <pc:spChg chg="add del mod ord">
          <ac:chgData name="Kanal, Sameer" userId="24eadc89-10f1-4b66-93ac-2a47f303367a" providerId="ADAL" clId="{621784A9-9BE0-4AD4-AF46-6A372D7238F6}" dt="2022-06-30T22:52:23.026" v="1351" actId="700"/>
          <ac:spMkLst>
            <pc:docMk/>
            <pc:sldMk cId="3698418199" sldId="473"/>
            <ac:spMk id="61" creationId="{4E1C47E2-7C1E-4BC1-AC26-AEEA0FA72C05}"/>
          </ac:spMkLst>
        </pc:spChg>
        <pc:spChg chg="add del mod ord">
          <ac:chgData name="Kanal, Sameer" userId="24eadc89-10f1-4b66-93ac-2a47f303367a" providerId="ADAL" clId="{621784A9-9BE0-4AD4-AF46-6A372D7238F6}" dt="2022-06-30T22:52:23.026" v="1351" actId="700"/>
          <ac:spMkLst>
            <pc:docMk/>
            <pc:sldMk cId="3698418199" sldId="473"/>
            <ac:spMk id="62" creationId="{AA3027EF-F1F3-4214-9B0C-4BDAFF534816}"/>
          </ac:spMkLst>
        </pc:spChg>
        <pc:spChg chg="add del mod ord">
          <ac:chgData name="Kanal, Sameer" userId="24eadc89-10f1-4b66-93ac-2a47f303367a" providerId="ADAL" clId="{621784A9-9BE0-4AD4-AF46-6A372D7238F6}" dt="2022-06-30T22:52:23.026" v="1351" actId="700"/>
          <ac:spMkLst>
            <pc:docMk/>
            <pc:sldMk cId="3698418199" sldId="473"/>
            <ac:spMk id="63" creationId="{446273EC-1A04-453A-A2E0-8C15DF204A31}"/>
          </ac:spMkLst>
        </pc:spChg>
        <pc:spChg chg="add del mod ord">
          <ac:chgData name="Kanal, Sameer" userId="24eadc89-10f1-4b66-93ac-2a47f303367a" providerId="ADAL" clId="{621784A9-9BE0-4AD4-AF46-6A372D7238F6}" dt="2022-06-30T22:52:23.026" v="1351" actId="700"/>
          <ac:spMkLst>
            <pc:docMk/>
            <pc:sldMk cId="3698418199" sldId="473"/>
            <ac:spMk id="64" creationId="{C8CD3769-FA70-4864-AD5D-45E283577225}"/>
          </ac:spMkLst>
        </pc:spChg>
        <pc:spChg chg="add del mod ord">
          <ac:chgData name="Kanal, Sameer" userId="24eadc89-10f1-4b66-93ac-2a47f303367a" providerId="ADAL" clId="{621784A9-9BE0-4AD4-AF46-6A372D7238F6}" dt="2022-06-30T22:52:23.026" v="1351" actId="700"/>
          <ac:spMkLst>
            <pc:docMk/>
            <pc:sldMk cId="3698418199" sldId="473"/>
            <ac:spMk id="65" creationId="{228E3715-3FC5-4E87-8A2D-C296167ECBE0}"/>
          </ac:spMkLst>
        </pc:spChg>
        <pc:spChg chg="add del mod ord">
          <ac:chgData name="Kanal, Sameer" userId="24eadc89-10f1-4b66-93ac-2a47f303367a" providerId="ADAL" clId="{621784A9-9BE0-4AD4-AF46-6A372D7238F6}" dt="2022-06-30T22:52:23.026" v="1351" actId="700"/>
          <ac:spMkLst>
            <pc:docMk/>
            <pc:sldMk cId="3698418199" sldId="473"/>
            <ac:spMk id="66" creationId="{3A5A044E-A38E-4E79-9ECC-90D25C196362}"/>
          </ac:spMkLst>
        </pc:spChg>
        <pc:spChg chg="add del mod ord">
          <ac:chgData name="Kanal, Sameer" userId="24eadc89-10f1-4b66-93ac-2a47f303367a" providerId="ADAL" clId="{621784A9-9BE0-4AD4-AF46-6A372D7238F6}" dt="2022-06-30T22:52:23.026" v="1351" actId="700"/>
          <ac:spMkLst>
            <pc:docMk/>
            <pc:sldMk cId="3698418199" sldId="473"/>
            <ac:spMk id="67" creationId="{EE31B8B0-64C8-44BA-952B-F06C083969DB}"/>
          </ac:spMkLst>
        </pc:spChg>
        <pc:spChg chg="add del mod ord">
          <ac:chgData name="Kanal, Sameer" userId="24eadc89-10f1-4b66-93ac-2a47f303367a" providerId="ADAL" clId="{621784A9-9BE0-4AD4-AF46-6A372D7238F6}" dt="2022-06-30T22:52:23.026" v="1351" actId="700"/>
          <ac:spMkLst>
            <pc:docMk/>
            <pc:sldMk cId="3698418199" sldId="473"/>
            <ac:spMk id="68" creationId="{A70164B1-028A-4955-A56D-193D5F36BA80}"/>
          </ac:spMkLst>
        </pc:spChg>
        <pc:spChg chg="add del mod ord">
          <ac:chgData name="Kanal, Sameer" userId="24eadc89-10f1-4b66-93ac-2a47f303367a" providerId="ADAL" clId="{621784A9-9BE0-4AD4-AF46-6A372D7238F6}" dt="2022-06-30T22:52:23.026" v="1351" actId="700"/>
          <ac:spMkLst>
            <pc:docMk/>
            <pc:sldMk cId="3698418199" sldId="473"/>
            <ac:spMk id="69" creationId="{13618DB7-6C3C-42CA-B281-977B3E1911B0}"/>
          </ac:spMkLst>
        </pc:spChg>
        <pc:spChg chg="add del mod ord">
          <ac:chgData name="Kanal, Sameer" userId="24eadc89-10f1-4b66-93ac-2a47f303367a" providerId="ADAL" clId="{621784A9-9BE0-4AD4-AF46-6A372D7238F6}" dt="2022-06-30T22:52:23.026" v="1351" actId="700"/>
          <ac:spMkLst>
            <pc:docMk/>
            <pc:sldMk cId="3698418199" sldId="473"/>
            <ac:spMk id="70" creationId="{E70BD37B-C720-4B60-B41E-654687FB8AFE}"/>
          </ac:spMkLst>
        </pc:spChg>
        <pc:spChg chg="add del mod ord">
          <ac:chgData name="Kanal, Sameer" userId="24eadc89-10f1-4b66-93ac-2a47f303367a" providerId="ADAL" clId="{621784A9-9BE0-4AD4-AF46-6A372D7238F6}" dt="2022-06-30T22:52:23.026" v="1351" actId="700"/>
          <ac:spMkLst>
            <pc:docMk/>
            <pc:sldMk cId="3698418199" sldId="473"/>
            <ac:spMk id="71" creationId="{4FD1688E-29F9-4B94-B339-236D18E25FA4}"/>
          </ac:spMkLst>
        </pc:spChg>
        <pc:spChg chg="add del mod ord">
          <ac:chgData name="Kanal, Sameer" userId="24eadc89-10f1-4b66-93ac-2a47f303367a" providerId="ADAL" clId="{621784A9-9BE0-4AD4-AF46-6A372D7238F6}" dt="2022-06-30T22:52:23.026" v="1351" actId="700"/>
          <ac:spMkLst>
            <pc:docMk/>
            <pc:sldMk cId="3698418199" sldId="473"/>
            <ac:spMk id="72" creationId="{C7F16EBA-9CEA-4978-9D7D-316774360D30}"/>
          </ac:spMkLst>
        </pc:spChg>
        <pc:spChg chg="add del mod ord">
          <ac:chgData name="Kanal, Sameer" userId="24eadc89-10f1-4b66-93ac-2a47f303367a" providerId="ADAL" clId="{621784A9-9BE0-4AD4-AF46-6A372D7238F6}" dt="2022-06-30T22:52:23.026" v="1351" actId="700"/>
          <ac:spMkLst>
            <pc:docMk/>
            <pc:sldMk cId="3698418199" sldId="473"/>
            <ac:spMk id="73" creationId="{92067290-754D-43AA-99CE-0948066A298C}"/>
          </ac:spMkLst>
        </pc:spChg>
        <pc:spChg chg="add del mod ord">
          <ac:chgData name="Kanal, Sameer" userId="24eadc89-10f1-4b66-93ac-2a47f303367a" providerId="ADAL" clId="{621784A9-9BE0-4AD4-AF46-6A372D7238F6}" dt="2022-06-30T22:52:23.026" v="1351" actId="700"/>
          <ac:spMkLst>
            <pc:docMk/>
            <pc:sldMk cId="3698418199" sldId="473"/>
            <ac:spMk id="74" creationId="{06B7AB34-857F-4ED6-A878-6CACDB9F3091}"/>
          </ac:spMkLst>
        </pc:spChg>
        <pc:spChg chg="add del mod ord">
          <ac:chgData name="Kanal, Sameer" userId="24eadc89-10f1-4b66-93ac-2a47f303367a" providerId="ADAL" clId="{621784A9-9BE0-4AD4-AF46-6A372D7238F6}" dt="2022-06-30T22:52:23.026" v="1351" actId="700"/>
          <ac:spMkLst>
            <pc:docMk/>
            <pc:sldMk cId="3698418199" sldId="473"/>
            <ac:spMk id="75" creationId="{1A9606EF-0E3D-4D78-AC5A-A95CB6CEA1BE}"/>
          </ac:spMkLst>
        </pc:spChg>
        <pc:spChg chg="add mod ord">
          <ac:chgData name="Kanal, Sameer" userId="24eadc89-10f1-4b66-93ac-2a47f303367a" providerId="ADAL" clId="{621784A9-9BE0-4AD4-AF46-6A372D7238F6}" dt="2022-06-30T22:54:37.508" v="1562" actId="20577"/>
          <ac:spMkLst>
            <pc:docMk/>
            <pc:sldMk cId="3698418199" sldId="473"/>
            <ac:spMk id="76" creationId="{02AC258E-D3E0-4BDE-85E9-9EAC19764DA4}"/>
          </ac:spMkLst>
        </pc:spChg>
        <pc:spChg chg="add mod ord">
          <ac:chgData name="Kanal, Sameer" userId="24eadc89-10f1-4b66-93ac-2a47f303367a" providerId="ADAL" clId="{621784A9-9BE0-4AD4-AF46-6A372D7238F6}" dt="2022-06-30T22:56:27.584" v="2028" actId="1035"/>
          <ac:spMkLst>
            <pc:docMk/>
            <pc:sldMk cId="3698418199" sldId="473"/>
            <ac:spMk id="77" creationId="{53F78AAF-B890-44E7-AE25-4646518D4BC4}"/>
          </ac:spMkLst>
        </pc:spChg>
        <pc:spChg chg="add del mod ord">
          <ac:chgData name="Kanal, Sameer" userId="24eadc89-10f1-4b66-93ac-2a47f303367a" providerId="ADAL" clId="{621784A9-9BE0-4AD4-AF46-6A372D7238F6}" dt="2022-06-30T22:52:36.001" v="1353" actId="478"/>
          <ac:spMkLst>
            <pc:docMk/>
            <pc:sldMk cId="3698418199" sldId="473"/>
            <ac:spMk id="78" creationId="{1D28F6D0-4A1D-415E-9F7B-8F0CED27333D}"/>
          </ac:spMkLst>
        </pc:spChg>
        <pc:spChg chg="add del mod ord">
          <ac:chgData name="Kanal, Sameer" userId="24eadc89-10f1-4b66-93ac-2a47f303367a" providerId="ADAL" clId="{621784A9-9BE0-4AD4-AF46-6A372D7238F6}" dt="2022-06-30T22:54:15.265" v="1487" actId="478"/>
          <ac:spMkLst>
            <pc:docMk/>
            <pc:sldMk cId="3698418199" sldId="473"/>
            <ac:spMk id="79" creationId="{27E59189-B50E-4B7F-934E-5E67CED4868A}"/>
          </ac:spMkLst>
        </pc:spChg>
        <pc:spChg chg="add del mod ord">
          <ac:chgData name="Kanal, Sameer" userId="24eadc89-10f1-4b66-93ac-2a47f303367a" providerId="ADAL" clId="{621784A9-9BE0-4AD4-AF46-6A372D7238F6}" dt="2022-06-30T22:54:15.265" v="1487" actId="478"/>
          <ac:spMkLst>
            <pc:docMk/>
            <pc:sldMk cId="3698418199" sldId="473"/>
            <ac:spMk id="80" creationId="{62658A18-401B-4A1C-9A69-D188268135DC}"/>
          </ac:spMkLst>
        </pc:spChg>
        <pc:spChg chg="add del mod ord">
          <ac:chgData name="Kanal, Sameer" userId="24eadc89-10f1-4b66-93ac-2a47f303367a" providerId="ADAL" clId="{621784A9-9BE0-4AD4-AF46-6A372D7238F6}" dt="2022-06-30T22:53:17.426" v="1421" actId="478"/>
          <ac:spMkLst>
            <pc:docMk/>
            <pc:sldMk cId="3698418199" sldId="473"/>
            <ac:spMk id="81" creationId="{0DD1558C-3341-4991-96BD-29372BA12963}"/>
          </ac:spMkLst>
        </pc:spChg>
        <pc:spChg chg="add del mod ord">
          <ac:chgData name="Kanal, Sameer" userId="24eadc89-10f1-4b66-93ac-2a47f303367a" providerId="ADAL" clId="{621784A9-9BE0-4AD4-AF46-6A372D7238F6}" dt="2022-06-30T22:53:51.560" v="1463" actId="478"/>
          <ac:spMkLst>
            <pc:docMk/>
            <pc:sldMk cId="3698418199" sldId="473"/>
            <ac:spMk id="82" creationId="{54506B20-F499-412A-B238-FDD4FF9881E7}"/>
          </ac:spMkLst>
        </pc:spChg>
        <pc:spChg chg="add mod ord">
          <ac:chgData name="Kanal, Sameer" userId="24eadc89-10f1-4b66-93ac-2a47f303367a" providerId="ADAL" clId="{621784A9-9BE0-4AD4-AF46-6A372D7238F6}" dt="2022-06-30T22:56:07.505" v="2018" actId="27636"/>
          <ac:spMkLst>
            <pc:docMk/>
            <pc:sldMk cId="3698418199" sldId="473"/>
            <ac:spMk id="83" creationId="{C8656CB7-C18C-4A6A-95B5-DB57FC79C3AE}"/>
          </ac:spMkLst>
        </pc:spChg>
        <pc:spChg chg="add del mod ord">
          <ac:chgData name="Kanal, Sameer" userId="24eadc89-10f1-4b66-93ac-2a47f303367a" providerId="ADAL" clId="{621784A9-9BE0-4AD4-AF46-6A372D7238F6}" dt="2022-06-30T22:54:15.265" v="1487" actId="478"/>
          <ac:spMkLst>
            <pc:docMk/>
            <pc:sldMk cId="3698418199" sldId="473"/>
            <ac:spMk id="84" creationId="{B0D77D7E-5AAA-4B9E-94EB-0041A8F68310}"/>
          </ac:spMkLst>
        </pc:spChg>
        <pc:spChg chg="add del mod ord">
          <ac:chgData name="Kanal, Sameer" userId="24eadc89-10f1-4b66-93ac-2a47f303367a" providerId="ADAL" clId="{621784A9-9BE0-4AD4-AF46-6A372D7238F6}" dt="2022-06-30T22:54:15.265" v="1487" actId="478"/>
          <ac:spMkLst>
            <pc:docMk/>
            <pc:sldMk cId="3698418199" sldId="473"/>
            <ac:spMk id="85" creationId="{A7271CFA-AA4D-4DF7-B486-C04F7642FEF0}"/>
          </ac:spMkLst>
        </pc:spChg>
        <pc:spChg chg="add mod">
          <ac:chgData name="Kanal, Sameer" userId="24eadc89-10f1-4b66-93ac-2a47f303367a" providerId="ADAL" clId="{621784A9-9BE0-4AD4-AF46-6A372D7238F6}" dt="2022-06-30T22:53:47.518" v="1461" actId="1036"/>
          <ac:spMkLst>
            <pc:docMk/>
            <pc:sldMk cId="3698418199" sldId="473"/>
            <ac:spMk id="88" creationId="{C59FE5EE-F9CF-46A6-86D5-8288209B4D0D}"/>
          </ac:spMkLst>
        </pc:spChg>
        <pc:spChg chg="add mod">
          <ac:chgData name="Kanal, Sameer" userId="24eadc89-10f1-4b66-93ac-2a47f303367a" providerId="ADAL" clId="{621784A9-9BE0-4AD4-AF46-6A372D7238F6}" dt="2022-06-30T22:53:59.998" v="1467" actId="1036"/>
          <ac:spMkLst>
            <pc:docMk/>
            <pc:sldMk cId="3698418199" sldId="473"/>
            <ac:spMk id="89" creationId="{4905084E-B88A-4EFE-9DD9-9D242AD06998}"/>
          </ac:spMkLst>
        </pc:spChg>
        <pc:spChg chg="add mod">
          <ac:chgData name="Kanal, Sameer" userId="24eadc89-10f1-4b66-93ac-2a47f303367a" providerId="ADAL" clId="{621784A9-9BE0-4AD4-AF46-6A372D7238F6}" dt="2022-06-30T22:56:11.067" v="2020" actId="27636"/>
          <ac:spMkLst>
            <pc:docMk/>
            <pc:sldMk cId="3698418199" sldId="473"/>
            <ac:spMk id="90" creationId="{0B40A7AC-98BD-4AB7-A8C1-500018F159C3}"/>
          </ac:spMkLst>
        </pc:spChg>
        <pc:spChg chg="add mod">
          <ac:chgData name="Kanal, Sameer" userId="24eadc89-10f1-4b66-93ac-2a47f303367a" providerId="ADAL" clId="{621784A9-9BE0-4AD4-AF46-6A372D7238F6}" dt="2022-06-30T22:57:32.196" v="2327" actId="27636"/>
          <ac:spMkLst>
            <pc:docMk/>
            <pc:sldMk cId="3698418199" sldId="473"/>
            <ac:spMk id="91" creationId="{65B3CA5B-F433-4B52-85A2-B19865A84617}"/>
          </ac:spMkLst>
        </pc:spChg>
        <pc:cxnChg chg="del">
          <ac:chgData name="Kanal, Sameer" userId="24eadc89-10f1-4b66-93ac-2a47f303367a" providerId="ADAL" clId="{621784A9-9BE0-4AD4-AF46-6A372D7238F6}" dt="2022-06-30T22:51:56.351" v="1338" actId="478"/>
          <ac:cxnSpMkLst>
            <pc:docMk/>
            <pc:sldMk cId="3698418199" sldId="473"/>
            <ac:cxnSpMk id="43" creationId="{457171C3-D881-4B52-9021-581FB3496B91}"/>
          </ac:cxnSpMkLst>
        </pc:cxnChg>
        <pc:cxnChg chg="del">
          <ac:chgData name="Kanal, Sameer" userId="24eadc89-10f1-4b66-93ac-2a47f303367a" providerId="ADAL" clId="{621784A9-9BE0-4AD4-AF46-6A372D7238F6}" dt="2022-06-30T22:51:56.351" v="1338" actId="478"/>
          <ac:cxnSpMkLst>
            <pc:docMk/>
            <pc:sldMk cId="3698418199" sldId="473"/>
            <ac:cxnSpMk id="47" creationId="{FCF879CA-5F47-480A-9CB3-6E5F1DEA1827}"/>
          </ac:cxnSpMkLst>
        </pc:cxnChg>
        <pc:cxnChg chg="del mod">
          <ac:chgData name="Kanal, Sameer" userId="24eadc89-10f1-4b66-93ac-2a47f303367a" providerId="ADAL" clId="{621784A9-9BE0-4AD4-AF46-6A372D7238F6}" dt="2022-06-30T22:51:56.351" v="1338" actId="478"/>
          <ac:cxnSpMkLst>
            <pc:docMk/>
            <pc:sldMk cId="3698418199" sldId="473"/>
            <ac:cxnSpMk id="48" creationId="{8307BFCD-C7D0-4ECF-A668-596A1E77476E}"/>
          </ac:cxnSpMkLst>
        </pc:cxnChg>
        <pc:cxnChg chg="del">
          <ac:chgData name="Kanal, Sameer" userId="24eadc89-10f1-4b66-93ac-2a47f303367a" providerId="ADAL" clId="{621784A9-9BE0-4AD4-AF46-6A372D7238F6}" dt="2022-06-30T22:51:56.351" v="1338" actId="478"/>
          <ac:cxnSpMkLst>
            <pc:docMk/>
            <pc:sldMk cId="3698418199" sldId="473"/>
            <ac:cxnSpMk id="49" creationId="{96CE86B8-27B5-45B5-99F7-165E6BBA55F9}"/>
          </ac:cxnSpMkLst>
        </pc:cxnChg>
        <pc:cxnChg chg="del">
          <ac:chgData name="Kanal, Sameer" userId="24eadc89-10f1-4b66-93ac-2a47f303367a" providerId="ADAL" clId="{621784A9-9BE0-4AD4-AF46-6A372D7238F6}" dt="2022-06-30T22:51:56.351" v="1338" actId="478"/>
          <ac:cxnSpMkLst>
            <pc:docMk/>
            <pc:sldMk cId="3698418199" sldId="473"/>
            <ac:cxnSpMk id="50" creationId="{BE5D7458-139F-48E4-AA53-65F286FD477C}"/>
          </ac:cxnSpMkLst>
        </pc:cxnChg>
        <pc:cxnChg chg="del mod">
          <ac:chgData name="Kanal, Sameer" userId="24eadc89-10f1-4b66-93ac-2a47f303367a" providerId="ADAL" clId="{621784A9-9BE0-4AD4-AF46-6A372D7238F6}" dt="2022-06-30T22:51:56.351" v="1338" actId="478"/>
          <ac:cxnSpMkLst>
            <pc:docMk/>
            <pc:sldMk cId="3698418199" sldId="473"/>
            <ac:cxnSpMk id="55" creationId="{016B0E98-18BA-4EAA-B5BB-4693ACB25D62}"/>
          </ac:cxnSpMkLst>
        </pc:cxnChg>
        <pc:cxnChg chg="del">
          <ac:chgData name="Kanal, Sameer" userId="24eadc89-10f1-4b66-93ac-2a47f303367a" providerId="ADAL" clId="{621784A9-9BE0-4AD4-AF46-6A372D7238F6}" dt="2022-06-30T22:51:56.351" v="1338" actId="478"/>
          <ac:cxnSpMkLst>
            <pc:docMk/>
            <pc:sldMk cId="3698418199" sldId="473"/>
            <ac:cxnSpMk id="58" creationId="{E2CEDDAB-0E44-4F41-B597-29DB815BE2EA}"/>
          </ac:cxnSpMkLst>
        </pc:cxnChg>
        <pc:cxnChg chg="del">
          <ac:chgData name="Kanal, Sameer" userId="24eadc89-10f1-4b66-93ac-2a47f303367a" providerId="ADAL" clId="{621784A9-9BE0-4AD4-AF46-6A372D7238F6}" dt="2022-06-30T22:51:56.351" v="1338" actId="478"/>
          <ac:cxnSpMkLst>
            <pc:docMk/>
            <pc:sldMk cId="3698418199" sldId="473"/>
            <ac:cxnSpMk id="60" creationId="{2F76B0A6-BB95-4447-BD33-8A470521973A}"/>
          </ac:cxnSpMkLst>
        </pc:cxnChg>
      </pc:sldChg>
      <pc:sldChg chg="add del">
        <pc:chgData name="Kanal, Sameer" userId="24eadc89-10f1-4b66-93ac-2a47f303367a" providerId="ADAL" clId="{621784A9-9BE0-4AD4-AF46-6A372D7238F6}" dt="2022-06-30T20:44:10.745" v="537"/>
        <pc:sldMkLst>
          <pc:docMk/>
          <pc:sldMk cId="1357309704" sldId="474"/>
        </pc:sldMkLst>
      </pc:sldChg>
      <pc:sldChg chg="add del">
        <pc:chgData name="Kanal, Sameer" userId="24eadc89-10f1-4b66-93ac-2a47f303367a" providerId="ADAL" clId="{621784A9-9BE0-4AD4-AF46-6A372D7238F6}" dt="2022-06-30T20:44:10.745" v="537"/>
        <pc:sldMkLst>
          <pc:docMk/>
          <pc:sldMk cId="3807825405" sldId="475"/>
        </pc:sldMkLst>
      </pc:sldChg>
      <pc:sldChg chg="add del">
        <pc:chgData name="Kanal, Sameer" userId="24eadc89-10f1-4b66-93ac-2a47f303367a" providerId="ADAL" clId="{621784A9-9BE0-4AD4-AF46-6A372D7238F6}" dt="2022-06-30T20:44:10.745" v="537"/>
        <pc:sldMkLst>
          <pc:docMk/>
          <pc:sldMk cId="1390172810" sldId="476"/>
        </pc:sldMkLst>
      </pc:sldChg>
      <pc:sldChg chg="add del">
        <pc:chgData name="Kanal, Sameer" userId="24eadc89-10f1-4b66-93ac-2a47f303367a" providerId="ADAL" clId="{621784A9-9BE0-4AD4-AF46-6A372D7238F6}" dt="2022-06-30T20:44:10.745" v="537"/>
        <pc:sldMkLst>
          <pc:docMk/>
          <pc:sldMk cId="3264126330" sldId="477"/>
        </pc:sldMkLst>
      </pc:sldChg>
      <pc:sldChg chg="add del">
        <pc:chgData name="Kanal, Sameer" userId="24eadc89-10f1-4b66-93ac-2a47f303367a" providerId="ADAL" clId="{621784A9-9BE0-4AD4-AF46-6A372D7238F6}" dt="2022-06-30T20:44:10.745" v="537"/>
        <pc:sldMkLst>
          <pc:docMk/>
          <pc:sldMk cId="1492640121" sldId="478"/>
        </pc:sldMkLst>
      </pc:sldChg>
      <pc:sldChg chg="add del">
        <pc:chgData name="Kanal, Sameer" userId="24eadc89-10f1-4b66-93ac-2a47f303367a" providerId="ADAL" clId="{621784A9-9BE0-4AD4-AF46-6A372D7238F6}" dt="2022-06-30T20:44:10.745" v="537"/>
        <pc:sldMkLst>
          <pc:docMk/>
          <pc:sldMk cId="3116441899" sldId="479"/>
        </pc:sldMkLst>
      </pc:sldChg>
      <pc:sldChg chg="add del">
        <pc:chgData name="Kanal, Sameer" userId="24eadc89-10f1-4b66-93ac-2a47f303367a" providerId="ADAL" clId="{621784A9-9BE0-4AD4-AF46-6A372D7238F6}" dt="2022-06-30T20:44:10.745" v="537"/>
        <pc:sldMkLst>
          <pc:docMk/>
          <pc:sldMk cId="3929668871" sldId="480"/>
        </pc:sldMkLst>
      </pc:sldChg>
    </pc:docChg>
  </pc:docChgLst>
  <pc:docChgLst>
    <pc:chgData name="Kanal, Sameer" userId="24eadc89-10f1-4b66-93ac-2a47f303367a" providerId="ADAL" clId="{9D9AD9FC-B3F9-43B2-8100-61C4D5678307}"/>
    <pc:docChg chg="custSel modSld">
      <pc:chgData name="Kanal, Sameer" userId="24eadc89-10f1-4b66-93ac-2a47f303367a" providerId="ADAL" clId="{9D9AD9FC-B3F9-43B2-8100-61C4D5678307}" dt="2022-09-07T23:06:41.608" v="105" actId="20577"/>
      <pc:docMkLst>
        <pc:docMk/>
      </pc:docMkLst>
      <pc:sldChg chg="modSp mod">
        <pc:chgData name="Kanal, Sameer" userId="24eadc89-10f1-4b66-93ac-2a47f303367a" providerId="ADAL" clId="{9D9AD9FC-B3F9-43B2-8100-61C4D5678307}" dt="2022-09-07T23:05:42.041" v="19" actId="20577"/>
        <pc:sldMkLst>
          <pc:docMk/>
          <pc:sldMk cId="1642425379" sldId="256"/>
        </pc:sldMkLst>
        <pc:spChg chg="mod">
          <ac:chgData name="Kanal, Sameer" userId="24eadc89-10f1-4b66-93ac-2a47f303367a" providerId="ADAL" clId="{9D9AD9FC-B3F9-43B2-8100-61C4D5678307}" dt="2022-09-07T23:05:42.041" v="19" actId="20577"/>
          <ac:spMkLst>
            <pc:docMk/>
            <pc:sldMk cId="1642425379" sldId="256"/>
            <ac:spMk id="3" creationId="{1901B20D-4C28-4DA3-ABBD-718C22A5E58B}"/>
          </ac:spMkLst>
        </pc:spChg>
      </pc:sldChg>
      <pc:sldChg chg="modSp mod">
        <pc:chgData name="Kanal, Sameer" userId="24eadc89-10f1-4b66-93ac-2a47f303367a" providerId="ADAL" clId="{9D9AD9FC-B3F9-43B2-8100-61C4D5678307}" dt="2022-09-07T23:06:00.763" v="22" actId="113"/>
        <pc:sldMkLst>
          <pc:docMk/>
          <pc:sldMk cId="3094822205" sldId="469"/>
        </pc:sldMkLst>
        <pc:spChg chg="mod">
          <ac:chgData name="Kanal, Sameer" userId="24eadc89-10f1-4b66-93ac-2a47f303367a" providerId="ADAL" clId="{9D9AD9FC-B3F9-43B2-8100-61C4D5678307}" dt="2022-09-07T23:06:00.763" v="22" actId="113"/>
          <ac:spMkLst>
            <pc:docMk/>
            <pc:sldMk cId="3094822205" sldId="469"/>
            <ac:spMk id="12" creationId="{08B05917-6874-433B-86F7-8F7756B67809}"/>
          </ac:spMkLst>
        </pc:spChg>
      </pc:sldChg>
      <pc:sldChg chg="modSp mod">
        <pc:chgData name="Kanal, Sameer" userId="24eadc89-10f1-4b66-93ac-2a47f303367a" providerId="ADAL" clId="{9D9AD9FC-B3F9-43B2-8100-61C4D5678307}" dt="2022-09-07T23:06:41.608" v="105" actId="20577"/>
        <pc:sldMkLst>
          <pc:docMk/>
          <pc:sldMk cId="651763442" sldId="476"/>
        </pc:sldMkLst>
        <pc:spChg chg="mod">
          <ac:chgData name="Kanal, Sameer" userId="24eadc89-10f1-4b66-93ac-2a47f303367a" providerId="ADAL" clId="{9D9AD9FC-B3F9-43B2-8100-61C4D5678307}" dt="2022-09-07T23:06:34.868" v="101" actId="1076"/>
          <ac:spMkLst>
            <pc:docMk/>
            <pc:sldMk cId="651763442" sldId="476"/>
            <ac:spMk id="5" creationId="{06E82690-B145-4D4F-B2D1-0B2A8C50FD71}"/>
          </ac:spMkLst>
        </pc:spChg>
        <pc:spChg chg="mod">
          <ac:chgData name="Kanal, Sameer" userId="24eadc89-10f1-4b66-93ac-2a47f303367a" providerId="ADAL" clId="{9D9AD9FC-B3F9-43B2-8100-61C4D5678307}" dt="2022-09-07T23:06:41.608" v="105" actId="20577"/>
          <ac:spMkLst>
            <pc:docMk/>
            <pc:sldMk cId="651763442" sldId="476"/>
            <ac:spMk id="10" creationId="{BC1DF189-6F2F-4C21-88CC-C82D3D0D147B}"/>
          </ac:spMkLst>
        </pc:spChg>
      </pc:sldChg>
    </pc:docChg>
  </pc:docChgLst>
  <pc:docChgLst>
    <pc:chgData name="Kanal, Sameer" userId="24eadc89-10f1-4b66-93ac-2a47f303367a" providerId="ADAL" clId="{AC00D29A-05C1-423C-8BFD-F9609F0ED10A}"/>
    <pc:docChg chg="undo custSel addSld delSld modSld sldOrd">
      <pc:chgData name="Kanal, Sameer" userId="24eadc89-10f1-4b66-93ac-2a47f303367a" providerId="ADAL" clId="{AC00D29A-05C1-423C-8BFD-F9609F0ED10A}" dt="2022-07-26T01:05:12.707" v="316"/>
      <pc:docMkLst>
        <pc:docMk/>
      </pc:docMkLst>
      <pc:sldChg chg="modSp mod">
        <pc:chgData name="Kanal, Sameer" userId="24eadc89-10f1-4b66-93ac-2a47f303367a" providerId="ADAL" clId="{AC00D29A-05C1-423C-8BFD-F9609F0ED10A}" dt="2022-07-24T21:02:37.869" v="3" actId="20577"/>
        <pc:sldMkLst>
          <pc:docMk/>
          <pc:sldMk cId="1642425379" sldId="256"/>
        </pc:sldMkLst>
        <pc:spChg chg="mod">
          <ac:chgData name="Kanal, Sameer" userId="24eadc89-10f1-4b66-93ac-2a47f303367a" providerId="ADAL" clId="{AC00D29A-05C1-423C-8BFD-F9609F0ED10A}" dt="2022-07-24T21:02:37.869" v="3" actId="20577"/>
          <ac:spMkLst>
            <pc:docMk/>
            <pc:sldMk cId="1642425379" sldId="256"/>
            <ac:spMk id="3" creationId="{1901B20D-4C28-4DA3-ABBD-718C22A5E58B}"/>
          </ac:spMkLst>
        </pc:spChg>
      </pc:sldChg>
      <pc:sldChg chg="modSp mod">
        <pc:chgData name="Kanal, Sameer" userId="24eadc89-10f1-4b66-93ac-2a47f303367a" providerId="ADAL" clId="{AC00D29A-05C1-423C-8BFD-F9609F0ED10A}" dt="2022-07-24T21:02:43.624" v="13" actId="20577"/>
        <pc:sldMkLst>
          <pc:docMk/>
          <pc:sldMk cId="146732279" sldId="364"/>
        </pc:sldMkLst>
        <pc:spChg chg="mod">
          <ac:chgData name="Kanal, Sameer" userId="24eadc89-10f1-4b66-93ac-2a47f303367a" providerId="ADAL" clId="{AC00D29A-05C1-423C-8BFD-F9609F0ED10A}" dt="2022-07-24T21:02:43.624" v="13" actId="20577"/>
          <ac:spMkLst>
            <pc:docMk/>
            <pc:sldMk cId="146732279" sldId="364"/>
            <ac:spMk id="11" creationId="{6FD8AB65-634B-4889-A0D9-7916073C86DE}"/>
          </ac:spMkLst>
        </pc:spChg>
      </pc:sldChg>
      <pc:sldChg chg="modSp mod">
        <pc:chgData name="Kanal, Sameer" userId="24eadc89-10f1-4b66-93ac-2a47f303367a" providerId="ADAL" clId="{AC00D29A-05C1-423C-8BFD-F9609F0ED10A}" dt="2022-07-24T21:05:24.539" v="115" actId="20577"/>
        <pc:sldMkLst>
          <pc:docMk/>
          <pc:sldMk cId="151484390" sldId="419"/>
        </pc:sldMkLst>
        <pc:spChg chg="mod">
          <ac:chgData name="Kanal, Sameer" userId="24eadc89-10f1-4b66-93ac-2a47f303367a" providerId="ADAL" clId="{AC00D29A-05C1-423C-8BFD-F9609F0ED10A}" dt="2022-07-24T21:05:24.539" v="115" actId="20577"/>
          <ac:spMkLst>
            <pc:docMk/>
            <pc:sldMk cId="151484390" sldId="419"/>
            <ac:spMk id="5" creationId="{6A364F09-9BE0-4D48-A520-FB27955958E5}"/>
          </ac:spMkLst>
        </pc:spChg>
      </pc:sldChg>
      <pc:sldChg chg="addSp delSp modSp mod">
        <pc:chgData name="Kanal, Sameer" userId="24eadc89-10f1-4b66-93ac-2a47f303367a" providerId="ADAL" clId="{AC00D29A-05C1-423C-8BFD-F9609F0ED10A}" dt="2022-07-25T00:42:34.831" v="230" actId="14100"/>
        <pc:sldMkLst>
          <pc:docMk/>
          <pc:sldMk cId="2051446983" sldId="463"/>
        </pc:sldMkLst>
        <pc:spChg chg="mod">
          <ac:chgData name="Kanal, Sameer" userId="24eadc89-10f1-4b66-93ac-2a47f303367a" providerId="ADAL" clId="{AC00D29A-05C1-423C-8BFD-F9609F0ED10A}" dt="2022-07-25T00:42:27.646" v="229" actId="1076"/>
          <ac:spMkLst>
            <pc:docMk/>
            <pc:sldMk cId="2051446983" sldId="463"/>
            <ac:spMk id="5" creationId="{6A364F09-9BE0-4D48-A520-FB27955958E5}"/>
          </ac:spMkLst>
        </pc:spChg>
        <pc:spChg chg="mod">
          <ac:chgData name="Kanal, Sameer" userId="24eadc89-10f1-4b66-93ac-2a47f303367a" providerId="ADAL" clId="{AC00D29A-05C1-423C-8BFD-F9609F0ED10A}" dt="2022-07-25T00:42:34.831" v="230" actId="14100"/>
          <ac:spMkLst>
            <pc:docMk/>
            <pc:sldMk cId="2051446983" sldId="463"/>
            <ac:spMk id="6" creationId="{050DB920-9E9B-4229-AEBD-4C1AAFC74F2C}"/>
          </ac:spMkLst>
        </pc:spChg>
        <pc:spChg chg="add del">
          <ac:chgData name="Kanal, Sameer" userId="24eadc89-10f1-4b66-93ac-2a47f303367a" providerId="ADAL" clId="{AC00D29A-05C1-423C-8BFD-F9609F0ED10A}" dt="2022-07-25T00:41:14.560" v="187" actId="22"/>
          <ac:spMkLst>
            <pc:docMk/>
            <pc:sldMk cId="2051446983" sldId="463"/>
            <ac:spMk id="7" creationId="{C428B663-5799-41C5-9A7D-17D1101CB526}"/>
          </ac:spMkLst>
        </pc:spChg>
      </pc:sldChg>
      <pc:sldChg chg="del">
        <pc:chgData name="Kanal, Sameer" userId="24eadc89-10f1-4b66-93ac-2a47f303367a" providerId="ADAL" clId="{AC00D29A-05C1-423C-8BFD-F9609F0ED10A}" dt="2022-07-24T21:03:03.884" v="15" actId="47"/>
        <pc:sldMkLst>
          <pc:docMk/>
          <pc:sldMk cId="1534957704" sldId="464"/>
        </pc:sldMkLst>
      </pc:sldChg>
      <pc:sldChg chg="modSp mod">
        <pc:chgData name="Kanal, Sameer" userId="24eadc89-10f1-4b66-93ac-2a47f303367a" providerId="ADAL" clId="{AC00D29A-05C1-423C-8BFD-F9609F0ED10A}" dt="2022-07-24T21:05:09.680" v="107" actId="20577"/>
        <pc:sldMkLst>
          <pc:docMk/>
          <pc:sldMk cId="3094822205" sldId="469"/>
        </pc:sldMkLst>
        <pc:spChg chg="mod">
          <ac:chgData name="Kanal, Sameer" userId="24eadc89-10f1-4b66-93ac-2a47f303367a" providerId="ADAL" clId="{AC00D29A-05C1-423C-8BFD-F9609F0ED10A}" dt="2022-07-24T21:05:04.732" v="94"/>
          <ac:spMkLst>
            <pc:docMk/>
            <pc:sldMk cId="3094822205" sldId="469"/>
            <ac:spMk id="11" creationId="{822B0E66-2E15-43C4-9346-BAC9A4CFD363}"/>
          </ac:spMkLst>
        </pc:spChg>
        <pc:spChg chg="mod">
          <ac:chgData name="Kanal, Sameer" userId="24eadc89-10f1-4b66-93ac-2a47f303367a" providerId="ADAL" clId="{AC00D29A-05C1-423C-8BFD-F9609F0ED10A}" dt="2022-07-24T21:05:01.623" v="93" actId="20577"/>
          <ac:spMkLst>
            <pc:docMk/>
            <pc:sldMk cId="3094822205" sldId="469"/>
            <ac:spMk id="29" creationId="{00DBD2AF-7DE2-4241-AE07-296E56082033}"/>
          </ac:spMkLst>
        </pc:spChg>
        <pc:spChg chg="mod">
          <ac:chgData name="Kanal, Sameer" userId="24eadc89-10f1-4b66-93ac-2a47f303367a" providerId="ADAL" clId="{AC00D29A-05C1-423C-8BFD-F9609F0ED10A}" dt="2022-07-24T21:05:09.680" v="107" actId="20577"/>
          <ac:spMkLst>
            <pc:docMk/>
            <pc:sldMk cId="3094822205" sldId="469"/>
            <ac:spMk id="33" creationId="{4C803855-E459-41E7-ACC1-C96646D64A0A}"/>
          </ac:spMkLst>
        </pc:spChg>
      </pc:sldChg>
      <pc:sldChg chg="modSp mod">
        <pc:chgData name="Kanal, Sameer" userId="24eadc89-10f1-4b66-93ac-2a47f303367a" providerId="ADAL" clId="{AC00D29A-05C1-423C-8BFD-F9609F0ED10A}" dt="2022-07-24T21:05:44.727" v="174" actId="20577"/>
        <pc:sldMkLst>
          <pc:docMk/>
          <pc:sldMk cId="338027826" sldId="471"/>
        </pc:sldMkLst>
        <pc:spChg chg="mod">
          <ac:chgData name="Kanal, Sameer" userId="24eadc89-10f1-4b66-93ac-2a47f303367a" providerId="ADAL" clId="{AC00D29A-05C1-423C-8BFD-F9609F0ED10A}" dt="2022-07-24T21:05:44.727" v="174" actId="20577"/>
          <ac:spMkLst>
            <pc:docMk/>
            <pc:sldMk cId="338027826" sldId="471"/>
            <ac:spMk id="5" creationId="{6A364F09-9BE0-4D48-A520-FB27955958E5}"/>
          </ac:spMkLst>
        </pc:spChg>
      </pc:sldChg>
      <pc:sldChg chg="ord">
        <pc:chgData name="Kanal, Sameer" userId="24eadc89-10f1-4b66-93ac-2a47f303367a" providerId="ADAL" clId="{AC00D29A-05C1-423C-8BFD-F9609F0ED10A}" dt="2022-07-24T21:06:04.977" v="185"/>
        <pc:sldMkLst>
          <pc:docMk/>
          <pc:sldMk cId="1610010982" sldId="472"/>
        </pc:sldMkLst>
      </pc:sldChg>
      <pc:sldChg chg="modSp mod">
        <pc:chgData name="Kanal, Sameer" userId="24eadc89-10f1-4b66-93ac-2a47f303367a" providerId="ADAL" clId="{AC00D29A-05C1-423C-8BFD-F9609F0ED10A}" dt="2022-07-24T21:05:38.109" v="149" actId="20577"/>
        <pc:sldMkLst>
          <pc:docMk/>
          <pc:sldMk cId="2259991398" sldId="473"/>
        </pc:sldMkLst>
        <pc:spChg chg="mod">
          <ac:chgData name="Kanal, Sameer" userId="24eadc89-10f1-4b66-93ac-2a47f303367a" providerId="ADAL" clId="{AC00D29A-05C1-423C-8BFD-F9609F0ED10A}" dt="2022-07-24T21:05:38.109" v="149" actId="20577"/>
          <ac:spMkLst>
            <pc:docMk/>
            <pc:sldMk cId="2259991398" sldId="473"/>
            <ac:spMk id="5" creationId="{6A364F09-9BE0-4D48-A520-FB27955958E5}"/>
          </ac:spMkLst>
        </pc:spChg>
      </pc:sldChg>
      <pc:sldChg chg="modSp del mod">
        <pc:chgData name="Kanal, Sameer" userId="24eadc89-10f1-4b66-93ac-2a47f303367a" providerId="ADAL" clId="{AC00D29A-05C1-423C-8BFD-F9609F0ED10A}" dt="2022-07-25T00:42:48.999" v="233" actId="2696"/>
        <pc:sldMkLst>
          <pc:docMk/>
          <pc:sldMk cId="253792188" sldId="474"/>
        </pc:sldMkLst>
        <pc:spChg chg="mod">
          <ac:chgData name="Kanal, Sameer" userId="24eadc89-10f1-4b66-93ac-2a47f303367a" providerId="ADAL" clId="{AC00D29A-05C1-423C-8BFD-F9609F0ED10A}" dt="2022-07-24T21:05:49.036" v="175" actId="13926"/>
          <ac:spMkLst>
            <pc:docMk/>
            <pc:sldMk cId="253792188" sldId="474"/>
            <ac:spMk id="6" creationId="{050DB920-9E9B-4229-AEBD-4C1AAFC74F2C}"/>
          </ac:spMkLst>
        </pc:spChg>
      </pc:sldChg>
      <pc:sldChg chg="modSp mod">
        <pc:chgData name="Kanal, Sameer" userId="24eadc89-10f1-4b66-93ac-2a47f303367a" providerId="ADAL" clId="{AC00D29A-05C1-423C-8BFD-F9609F0ED10A}" dt="2022-07-24T21:06:00.467" v="183" actId="313"/>
        <pc:sldMkLst>
          <pc:docMk/>
          <pc:sldMk cId="3531108271" sldId="475"/>
        </pc:sldMkLst>
        <pc:spChg chg="mod">
          <ac:chgData name="Kanal, Sameer" userId="24eadc89-10f1-4b66-93ac-2a47f303367a" providerId="ADAL" clId="{AC00D29A-05C1-423C-8BFD-F9609F0ED10A}" dt="2022-07-24T21:06:00.467" v="183" actId="313"/>
          <ac:spMkLst>
            <pc:docMk/>
            <pc:sldMk cId="3531108271" sldId="475"/>
            <ac:spMk id="5" creationId="{6A364F09-9BE0-4D48-A520-FB27955958E5}"/>
          </ac:spMkLst>
        </pc:spChg>
      </pc:sldChg>
      <pc:sldChg chg="ord">
        <pc:chgData name="Kanal, Sameer" userId="24eadc89-10f1-4b66-93ac-2a47f303367a" providerId="ADAL" clId="{AC00D29A-05C1-423C-8BFD-F9609F0ED10A}" dt="2022-07-26T01:05:12.707" v="316"/>
        <pc:sldMkLst>
          <pc:docMk/>
          <pc:sldMk cId="2567578473" sldId="477"/>
        </pc:sldMkLst>
      </pc:sldChg>
      <pc:sldChg chg="del">
        <pc:chgData name="Kanal, Sameer" userId="24eadc89-10f1-4b66-93ac-2a47f303367a" providerId="ADAL" clId="{AC00D29A-05C1-423C-8BFD-F9609F0ED10A}" dt="2022-07-24T21:05:32.808" v="116" actId="47"/>
        <pc:sldMkLst>
          <pc:docMk/>
          <pc:sldMk cId="1622601144" sldId="478"/>
        </pc:sldMkLst>
      </pc:sldChg>
      <pc:sldChg chg="modSp add mod">
        <pc:chgData name="Kanal, Sameer" userId="24eadc89-10f1-4b66-93ac-2a47f303367a" providerId="ADAL" clId="{AC00D29A-05C1-423C-8BFD-F9609F0ED10A}" dt="2022-07-24T21:04:43.047" v="68" actId="208"/>
        <pc:sldMkLst>
          <pc:docMk/>
          <pc:sldMk cId="1288905904" sldId="479"/>
        </pc:sldMkLst>
        <pc:spChg chg="mod">
          <ac:chgData name="Kanal, Sameer" userId="24eadc89-10f1-4b66-93ac-2a47f303367a" providerId="ADAL" clId="{AC00D29A-05C1-423C-8BFD-F9609F0ED10A}" dt="2022-07-24T21:03:52.433" v="20"/>
          <ac:spMkLst>
            <pc:docMk/>
            <pc:sldMk cId="1288905904" sldId="479"/>
            <ac:spMk id="4" creationId="{192E01D0-C57A-4AE9-B422-ACCAD2C4A909}"/>
          </ac:spMkLst>
        </pc:spChg>
        <pc:spChg chg="mod">
          <ac:chgData name="Kanal, Sameer" userId="24eadc89-10f1-4b66-93ac-2a47f303367a" providerId="ADAL" clId="{AC00D29A-05C1-423C-8BFD-F9609F0ED10A}" dt="2022-07-24T21:04:06.838" v="37"/>
          <ac:spMkLst>
            <pc:docMk/>
            <pc:sldMk cId="1288905904" sldId="479"/>
            <ac:spMk id="5" creationId="{EAFCC112-9417-40D5-92D1-F928F540E0A9}"/>
          </ac:spMkLst>
        </pc:spChg>
        <pc:spChg chg="mod">
          <ac:chgData name="Kanal, Sameer" userId="24eadc89-10f1-4b66-93ac-2a47f303367a" providerId="ADAL" clId="{AC00D29A-05C1-423C-8BFD-F9609F0ED10A}" dt="2022-07-24T21:03:50.545" v="19"/>
          <ac:spMkLst>
            <pc:docMk/>
            <pc:sldMk cId="1288905904" sldId="479"/>
            <ac:spMk id="8" creationId="{42C26128-4873-48B9-AFA4-88F36238CA3B}"/>
          </ac:spMkLst>
        </pc:spChg>
        <pc:spChg chg="mod">
          <ac:chgData name="Kanal, Sameer" userId="24eadc89-10f1-4b66-93ac-2a47f303367a" providerId="ADAL" clId="{AC00D29A-05C1-423C-8BFD-F9609F0ED10A}" dt="2022-07-24T21:04:04.326" v="36"/>
          <ac:spMkLst>
            <pc:docMk/>
            <pc:sldMk cId="1288905904" sldId="479"/>
            <ac:spMk id="23" creationId="{FAD41B55-9C37-4779-A8EC-98DB04098452}"/>
          </ac:spMkLst>
        </pc:spChg>
        <pc:spChg chg="mod">
          <ac:chgData name="Kanal, Sameer" userId="24eadc89-10f1-4b66-93ac-2a47f303367a" providerId="ADAL" clId="{AC00D29A-05C1-423C-8BFD-F9609F0ED10A}" dt="2022-07-24T21:04:43.047" v="68" actId="208"/>
          <ac:spMkLst>
            <pc:docMk/>
            <pc:sldMk cId="1288905904" sldId="479"/>
            <ac:spMk id="26" creationId="{0A00C871-9B68-43A9-B6E4-9EC8DD43654D}"/>
          </ac:spMkLst>
        </pc:spChg>
        <pc:spChg chg="mod">
          <ac:chgData name="Kanal, Sameer" userId="24eadc89-10f1-4b66-93ac-2a47f303367a" providerId="ADAL" clId="{AC00D29A-05C1-423C-8BFD-F9609F0ED10A}" dt="2022-07-24T21:04:33.447" v="66" actId="208"/>
          <ac:spMkLst>
            <pc:docMk/>
            <pc:sldMk cId="1288905904" sldId="479"/>
            <ac:spMk id="29" creationId="{D8D9B573-E17A-49F8-9039-4227AF03272E}"/>
          </ac:spMkLst>
        </pc:spChg>
        <pc:spChg chg="mod">
          <ac:chgData name="Kanal, Sameer" userId="24eadc89-10f1-4b66-93ac-2a47f303367a" providerId="ADAL" clId="{AC00D29A-05C1-423C-8BFD-F9609F0ED10A}" dt="2022-07-24T21:03:59.541" v="33" actId="20577"/>
          <ac:spMkLst>
            <pc:docMk/>
            <pc:sldMk cId="1288905904" sldId="479"/>
            <ac:spMk id="30" creationId="{29808011-0182-451D-A5EB-2452F64CD36E}"/>
          </ac:spMkLst>
        </pc:spChg>
        <pc:spChg chg="mod">
          <ac:chgData name="Kanal, Sameer" userId="24eadc89-10f1-4b66-93ac-2a47f303367a" providerId="ADAL" clId="{AC00D29A-05C1-423C-8BFD-F9609F0ED10A}" dt="2022-07-24T21:04:23.851" v="65" actId="20577"/>
          <ac:spMkLst>
            <pc:docMk/>
            <pc:sldMk cId="1288905904" sldId="479"/>
            <ac:spMk id="31" creationId="{C4D5E6F2-4984-41CF-A607-561024985136}"/>
          </ac:spMkLst>
        </pc:spChg>
        <pc:spChg chg="mod">
          <ac:chgData name="Kanal, Sameer" userId="24eadc89-10f1-4b66-93ac-2a47f303367a" providerId="ADAL" clId="{AC00D29A-05C1-423C-8BFD-F9609F0ED10A}" dt="2022-07-24T21:04:14.038" v="41" actId="20577"/>
          <ac:spMkLst>
            <pc:docMk/>
            <pc:sldMk cId="1288905904" sldId="479"/>
            <ac:spMk id="32" creationId="{74309EBB-6749-4115-B0AF-EC4A15B88693}"/>
          </ac:spMkLst>
        </pc:spChg>
        <pc:spChg chg="mod">
          <ac:chgData name="Kanal, Sameer" userId="24eadc89-10f1-4b66-93ac-2a47f303367a" providerId="ADAL" clId="{AC00D29A-05C1-423C-8BFD-F9609F0ED10A}" dt="2022-07-24T21:03:55.194" v="22"/>
          <ac:spMkLst>
            <pc:docMk/>
            <pc:sldMk cId="1288905904" sldId="479"/>
            <ac:spMk id="33" creationId="{3441C19E-20BB-4A10-9CFA-D7C9DE6B4F00}"/>
          </ac:spMkLst>
        </pc:spChg>
        <pc:spChg chg="mod">
          <ac:chgData name="Kanal, Sameer" userId="24eadc89-10f1-4b66-93ac-2a47f303367a" providerId="ADAL" clId="{AC00D29A-05C1-423C-8BFD-F9609F0ED10A}" dt="2022-07-24T21:03:53.784" v="21"/>
          <ac:spMkLst>
            <pc:docMk/>
            <pc:sldMk cId="1288905904" sldId="479"/>
            <ac:spMk id="34" creationId="{8A12BF7B-4ED9-4E8D-A967-371231BC1A10}"/>
          </ac:spMkLst>
        </pc:spChg>
        <pc:spChg chg="mod">
          <ac:chgData name="Kanal, Sameer" userId="24eadc89-10f1-4b66-93ac-2a47f303367a" providerId="ADAL" clId="{AC00D29A-05C1-423C-8BFD-F9609F0ED10A}" dt="2022-07-24T21:04:08.315" v="38"/>
          <ac:spMkLst>
            <pc:docMk/>
            <pc:sldMk cId="1288905904" sldId="479"/>
            <ac:spMk id="35" creationId="{D24FE2AA-03F7-4BB2-A8AD-25E3344D32F1}"/>
          </ac:spMkLst>
        </pc:spChg>
        <pc:spChg chg="mod">
          <ac:chgData name="Kanal, Sameer" userId="24eadc89-10f1-4b66-93ac-2a47f303367a" providerId="ADAL" clId="{AC00D29A-05C1-423C-8BFD-F9609F0ED10A}" dt="2022-07-24T21:04:11.445" v="40"/>
          <ac:spMkLst>
            <pc:docMk/>
            <pc:sldMk cId="1288905904" sldId="479"/>
            <ac:spMk id="36" creationId="{413BF199-AFBA-4E0C-8D09-53E6F07CBD3B}"/>
          </ac:spMkLst>
        </pc:spChg>
        <pc:spChg chg="mod">
          <ac:chgData name="Kanal, Sameer" userId="24eadc89-10f1-4b66-93ac-2a47f303367a" providerId="ADAL" clId="{AC00D29A-05C1-423C-8BFD-F9609F0ED10A}" dt="2022-07-24T21:04:09.573" v="39"/>
          <ac:spMkLst>
            <pc:docMk/>
            <pc:sldMk cId="1288905904" sldId="479"/>
            <ac:spMk id="37" creationId="{A47CCAD2-9864-4307-9FCC-BF2CD1367A61}"/>
          </ac:spMkLst>
        </pc:spChg>
        <pc:spChg chg="mod">
          <ac:chgData name="Kanal, Sameer" userId="24eadc89-10f1-4b66-93ac-2a47f303367a" providerId="ADAL" clId="{AC00D29A-05C1-423C-8BFD-F9609F0ED10A}" dt="2022-07-24T21:04:39.098" v="67" actId="208"/>
          <ac:spMkLst>
            <pc:docMk/>
            <pc:sldMk cId="1288905904" sldId="479"/>
            <ac:spMk id="38" creationId="{A10EBF10-67F8-429D-A3DB-A4D76EC16335}"/>
          </ac:spMkLst>
        </pc:spChg>
        <pc:spChg chg="mod">
          <ac:chgData name="Kanal, Sameer" userId="24eadc89-10f1-4b66-93ac-2a47f303367a" providerId="ADAL" clId="{AC00D29A-05C1-423C-8BFD-F9609F0ED10A}" dt="2022-07-24T21:04:33.447" v="66" actId="208"/>
          <ac:spMkLst>
            <pc:docMk/>
            <pc:sldMk cId="1288905904" sldId="479"/>
            <ac:spMk id="39" creationId="{81FBDA20-C538-4223-88DD-BABDD2CE9E82}"/>
          </ac:spMkLst>
        </pc:spChg>
        <pc:spChg chg="mod">
          <ac:chgData name="Kanal, Sameer" userId="24eadc89-10f1-4b66-93ac-2a47f303367a" providerId="ADAL" clId="{AC00D29A-05C1-423C-8BFD-F9609F0ED10A}" dt="2022-07-24T21:04:39.098" v="67" actId="208"/>
          <ac:spMkLst>
            <pc:docMk/>
            <pc:sldMk cId="1288905904" sldId="479"/>
            <ac:spMk id="40" creationId="{49E5C2A9-F1B4-45D2-93EE-C959C5C79795}"/>
          </ac:spMkLst>
        </pc:spChg>
        <pc:spChg chg="mod">
          <ac:chgData name="Kanal, Sameer" userId="24eadc89-10f1-4b66-93ac-2a47f303367a" providerId="ADAL" clId="{AC00D29A-05C1-423C-8BFD-F9609F0ED10A}" dt="2022-07-24T21:04:33.447" v="66" actId="208"/>
          <ac:spMkLst>
            <pc:docMk/>
            <pc:sldMk cId="1288905904" sldId="479"/>
            <ac:spMk id="41" creationId="{F67446DD-8BFC-4C74-A35A-A65552D38BA4}"/>
          </ac:spMkLst>
        </pc:spChg>
        <pc:spChg chg="mod">
          <ac:chgData name="Kanal, Sameer" userId="24eadc89-10f1-4b66-93ac-2a47f303367a" providerId="ADAL" clId="{AC00D29A-05C1-423C-8BFD-F9609F0ED10A}" dt="2022-07-24T21:03:48.976" v="18"/>
          <ac:spMkLst>
            <pc:docMk/>
            <pc:sldMk cId="1288905904" sldId="479"/>
            <ac:spMk id="45" creationId="{28F20DB9-0230-4DAB-89D4-5AB4A26CEC8A}"/>
          </ac:spMkLst>
        </pc:spChg>
        <pc:spChg chg="mod">
          <ac:chgData name="Kanal, Sameer" userId="24eadc89-10f1-4b66-93ac-2a47f303367a" providerId="ADAL" clId="{AC00D29A-05C1-423C-8BFD-F9609F0ED10A}" dt="2022-07-24T21:03:47.374" v="17"/>
          <ac:spMkLst>
            <pc:docMk/>
            <pc:sldMk cId="1288905904" sldId="479"/>
            <ac:spMk id="46" creationId="{CFABC0BB-631D-4E43-85FC-276A8EADF793}"/>
          </ac:spMkLst>
        </pc:spChg>
        <pc:spChg chg="mod">
          <ac:chgData name="Kanal, Sameer" userId="24eadc89-10f1-4b66-93ac-2a47f303367a" providerId="ADAL" clId="{AC00D29A-05C1-423C-8BFD-F9609F0ED10A}" dt="2022-07-24T21:04:01.484" v="34"/>
          <ac:spMkLst>
            <pc:docMk/>
            <pc:sldMk cId="1288905904" sldId="479"/>
            <ac:spMk id="51" creationId="{7F3210D0-59CD-4726-95C5-DD1A37B66526}"/>
          </ac:spMkLst>
        </pc:spChg>
        <pc:spChg chg="mod">
          <ac:chgData name="Kanal, Sameer" userId="24eadc89-10f1-4b66-93ac-2a47f303367a" providerId="ADAL" clId="{AC00D29A-05C1-423C-8BFD-F9609F0ED10A}" dt="2022-07-24T21:04:02.902" v="35"/>
          <ac:spMkLst>
            <pc:docMk/>
            <pc:sldMk cId="1288905904" sldId="479"/>
            <ac:spMk id="52" creationId="{493426D1-F33D-49FF-89D1-A7985CAF9DC6}"/>
          </ac:spMkLst>
        </pc:spChg>
      </pc:sldChg>
      <pc:sldChg chg="modSp add mod">
        <pc:chgData name="Kanal, Sameer" userId="24eadc89-10f1-4b66-93ac-2a47f303367a" providerId="ADAL" clId="{AC00D29A-05C1-423C-8BFD-F9609F0ED10A}" dt="2022-07-25T00:43:54.354" v="314" actId="947"/>
        <pc:sldMkLst>
          <pc:docMk/>
          <pc:sldMk cId="3067142638" sldId="480"/>
        </pc:sldMkLst>
        <pc:spChg chg="mod">
          <ac:chgData name="Kanal, Sameer" userId="24eadc89-10f1-4b66-93ac-2a47f303367a" providerId="ADAL" clId="{AC00D29A-05C1-423C-8BFD-F9609F0ED10A}" dt="2022-07-25T00:43:54.354" v="314" actId="947"/>
          <ac:spMkLst>
            <pc:docMk/>
            <pc:sldMk cId="3067142638" sldId="480"/>
            <ac:spMk id="6" creationId="{050DB920-9E9B-4229-AEBD-4C1AAFC74F2C}"/>
          </ac:spMkLst>
        </pc:spChg>
      </pc:sldChg>
    </pc:docChg>
  </pc:docChgLst>
  <pc:docChgLst>
    <pc:chgData name="Kanal, Sameer" userId="24eadc89-10f1-4b66-93ac-2a47f303367a" providerId="ADAL" clId="{E712588D-3396-41EB-8BFC-BDF0EE51464B}"/>
    <pc:docChg chg="undo custSel addSld modSld">
      <pc:chgData name="Kanal, Sameer" userId="24eadc89-10f1-4b66-93ac-2a47f303367a" providerId="ADAL" clId="{E712588D-3396-41EB-8BFC-BDF0EE51464B}" dt="2023-01-18T17:23:49.500" v="5020" actId="20577"/>
      <pc:docMkLst>
        <pc:docMk/>
      </pc:docMkLst>
      <pc:sldChg chg="modSp mod">
        <pc:chgData name="Kanal, Sameer" userId="24eadc89-10f1-4b66-93ac-2a47f303367a" providerId="ADAL" clId="{E712588D-3396-41EB-8BFC-BDF0EE51464B}" dt="2023-01-12T07:44:24.243" v="26" actId="20577"/>
        <pc:sldMkLst>
          <pc:docMk/>
          <pc:sldMk cId="1642425379" sldId="256"/>
        </pc:sldMkLst>
        <pc:spChg chg="mod">
          <ac:chgData name="Kanal, Sameer" userId="24eadc89-10f1-4b66-93ac-2a47f303367a" providerId="ADAL" clId="{E712588D-3396-41EB-8BFC-BDF0EE51464B}" dt="2023-01-12T07:44:24.243" v="26" actId="20577"/>
          <ac:spMkLst>
            <pc:docMk/>
            <pc:sldMk cId="1642425379" sldId="256"/>
            <ac:spMk id="3" creationId="{1901B20D-4C28-4DA3-ABBD-718C22A5E58B}"/>
          </ac:spMkLst>
        </pc:spChg>
      </pc:sldChg>
      <pc:sldChg chg="modSp mod">
        <pc:chgData name="Kanal, Sameer" userId="24eadc89-10f1-4b66-93ac-2a47f303367a" providerId="ADAL" clId="{E712588D-3396-41EB-8BFC-BDF0EE51464B}" dt="2023-01-12T08:14:21.812" v="2892" actId="27636"/>
        <pc:sldMkLst>
          <pc:docMk/>
          <pc:sldMk cId="3094822205" sldId="469"/>
        </pc:sldMkLst>
        <pc:spChg chg="mod">
          <ac:chgData name="Kanal, Sameer" userId="24eadc89-10f1-4b66-93ac-2a47f303367a" providerId="ADAL" clId="{E712588D-3396-41EB-8BFC-BDF0EE51464B}" dt="2023-01-12T08:14:21.812" v="2892" actId="27636"/>
          <ac:spMkLst>
            <pc:docMk/>
            <pc:sldMk cId="3094822205" sldId="469"/>
            <ac:spMk id="28" creationId="{4E6142CD-15D2-4FB5-9E13-9E284E422907}"/>
          </ac:spMkLst>
        </pc:spChg>
      </pc:sldChg>
      <pc:sldChg chg="modSp mod">
        <pc:chgData name="Kanal, Sameer" userId="24eadc89-10f1-4b66-93ac-2a47f303367a" providerId="ADAL" clId="{E712588D-3396-41EB-8BFC-BDF0EE51464B}" dt="2023-01-12T07:58:10.931" v="2727" actId="1035"/>
        <pc:sldMkLst>
          <pc:docMk/>
          <pc:sldMk cId="651763442" sldId="476"/>
        </pc:sldMkLst>
        <pc:spChg chg="mod">
          <ac:chgData name="Kanal, Sameer" userId="24eadc89-10f1-4b66-93ac-2a47f303367a" providerId="ADAL" clId="{E712588D-3396-41EB-8BFC-BDF0EE51464B}" dt="2023-01-12T07:55:37.947" v="2055" actId="20577"/>
          <ac:spMkLst>
            <pc:docMk/>
            <pc:sldMk cId="651763442" sldId="476"/>
            <ac:spMk id="5" creationId="{06E82690-B145-4D4F-B2D1-0B2A8C50FD71}"/>
          </ac:spMkLst>
        </pc:spChg>
        <pc:spChg chg="mod">
          <ac:chgData name="Kanal, Sameer" userId="24eadc89-10f1-4b66-93ac-2a47f303367a" providerId="ADAL" clId="{E712588D-3396-41EB-8BFC-BDF0EE51464B}" dt="2023-01-12T07:58:10.931" v="2727" actId="1035"/>
          <ac:spMkLst>
            <pc:docMk/>
            <pc:sldMk cId="651763442" sldId="476"/>
            <ac:spMk id="6" creationId="{7640DF9D-0C9E-4C5D-9635-6B4DE10CCEE5}"/>
          </ac:spMkLst>
        </pc:spChg>
        <pc:spChg chg="mod">
          <ac:chgData name="Kanal, Sameer" userId="24eadc89-10f1-4b66-93ac-2a47f303367a" providerId="ADAL" clId="{E712588D-3396-41EB-8BFC-BDF0EE51464B}" dt="2023-01-12T07:58:10.931" v="2727" actId="1035"/>
          <ac:spMkLst>
            <pc:docMk/>
            <pc:sldMk cId="651763442" sldId="476"/>
            <ac:spMk id="7" creationId="{40297407-CE4E-4284-879D-AEC395713625}"/>
          </ac:spMkLst>
        </pc:spChg>
        <pc:spChg chg="mod">
          <ac:chgData name="Kanal, Sameer" userId="24eadc89-10f1-4b66-93ac-2a47f303367a" providerId="ADAL" clId="{E712588D-3396-41EB-8BFC-BDF0EE51464B}" dt="2023-01-12T07:58:04.709" v="2720" actId="27636"/>
          <ac:spMkLst>
            <pc:docMk/>
            <pc:sldMk cId="651763442" sldId="476"/>
            <ac:spMk id="9" creationId="{95CCE699-03D1-4642-B46A-B14EF17DA183}"/>
          </ac:spMkLst>
        </pc:spChg>
        <pc:spChg chg="mod">
          <ac:chgData name="Kanal, Sameer" userId="24eadc89-10f1-4b66-93ac-2a47f303367a" providerId="ADAL" clId="{E712588D-3396-41EB-8BFC-BDF0EE51464B}" dt="2023-01-12T07:55:28.649" v="2022" actId="20577"/>
          <ac:spMkLst>
            <pc:docMk/>
            <pc:sldMk cId="651763442" sldId="476"/>
            <ac:spMk id="10" creationId="{BC1DF189-6F2F-4C21-88CC-C82D3D0D147B}"/>
          </ac:spMkLst>
        </pc:spChg>
      </pc:sldChg>
      <pc:sldChg chg="modSp mod">
        <pc:chgData name="Kanal, Sameer" userId="24eadc89-10f1-4b66-93ac-2a47f303367a" providerId="ADAL" clId="{E712588D-3396-41EB-8BFC-BDF0EE51464B}" dt="2023-01-18T17:23:49.500" v="5020" actId="20577"/>
        <pc:sldMkLst>
          <pc:docMk/>
          <pc:sldMk cId="2448585678" sldId="481"/>
        </pc:sldMkLst>
        <pc:spChg chg="mod">
          <ac:chgData name="Kanal, Sameer" userId="24eadc89-10f1-4b66-93ac-2a47f303367a" providerId="ADAL" clId="{E712588D-3396-41EB-8BFC-BDF0EE51464B}" dt="2023-01-12T07:46:40.694" v="615" actId="14100"/>
          <ac:spMkLst>
            <pc:docMk/>
            <pc:sldMk cId="2448585678" sldId="481"/>
            <ac:spMk id="9" creationId="{E3DBEED3-AF5D-423E-9B72-A1FA4B5B7ECA}"/>
          </ac:spMkLst>
        </pc:spChg>
        <pc:spChg chg="mod">
          <ac:chgData name="Kanal, Sameer" userId="24eadc89-10f1-4b66-93ac-2a47f303367a" providerId="ADAL" clId="{E712588D-3396-41EB-8BFC-BDF0EE51464B}" dt="2023-01-12T07:46:45.404" v="619" actId="20577"/>
          <ac:spMkLst>
            <pc:docMk/>
            <pc:sldMk cId="2448585678" sldId="481"/>
            <ac:spMk id="10" creationId="{A5608A53-D01B-4C17-92FD-1D4367DCAD13}"/>
          </ac:spMkLst>
        </pc:spChg>
        <pc:spChg chg="mod">
          <ac:chgData name="Kanal, Sameer" userId="24eadc89-10f1-4b66-93ac-2a47f303367a" providerId="ADAL" clId="{E712588D-3396-41EB-8BFC-BDF0EE51464B}" dt="2023-01-12T07:46:48.084" v="626" actId="20577"/>
          <ac:spMkLst>
            <pc:docMk/>
            <pc:sldMk cId="2448585678" sldId="481"/>
            <ac:spMk id="11" creationId="{6FD8AB65-634B-4889-A0D9-7916073C86DE}"/>
          </ac:spMkLst>
        </pc:spChg>
        <pc:spChg chg="mod">
          <ac:chgData name="Kanal, Sameer" userId="24eadc89-10f1-4b66-93ac-2a47f303367a" providerId="ADAL" clId="{E712588D-3396-41EB-8BFC-BDF0EE51464B}" dt="2023-01-12T07:47:00.229" v="646" actId="20577"/>
          <ac:spMkLst>
            <pc:docMk/>
            <pc:sldMk cId="2448585678" sldId="481"/>
            <ac:spMk id="12" creationId="{176D6EB8-BE95-463B-A4D7-27E9632BF0F0}"/>
          </ac:spMkLst>
        </pc:spChg>
        <pc:spChg chg="mod">
          <ac:chgData name="Kanal, Sameer" userId="24eadc89-10f1-4b66-93ac-2a47f303367a" providerId="ADAL" clId="{E712588D-3396-41EB-8BFC-BDF0EE51464B}" dt="2023-01-12T07:46:19.918" v="575" actId="20577"/>
          <ac:spMkLst>
            <pc:docMk/>
            <pc:sldMk cId="2448585678" sldId="481"/>
            <ac:spMk id="13" creationId="{4A8150DC-0B1D-40F9-A7D8-E4FC90512491}"/>
          </ac:spMkLst>
        </pc:spChg>
        <pc:spChg chg="mod">
          <ac:chgData name="Kanal, Sameer" userId="24eadc89-10f1-4b66-93ac-2a47f303367a" providerId="ADAL" clId="{E712588D-3396-41EB-8BFC-BDF0EE51464B}" dt="2023-01-18T17:22:30.613" v="4540" actId="27636"/>
          <ac:spMkLst>
            <pc:docMk/>
            <pc:sldMk cId="2448585678" sldId="481"/>
            <ac:spMk id="14" creationId="{25FDC864-5275-4F5C-882B-C7D470099125}"/>
          </ac:spMkLst>
        </pc:spChg>
        <pc:spChg chg="mod">
          <ac:chgData name="Kanal, Sameer" userId="24eadc89-10f1-4b66-93ac-2a47f303367a" providerId="ADAL" clId="{E712588D-3396-41EB-8BFC-BDF0EE51464B}" dt="2023-01-18T17:22:21.959" v="4496" actId="20577"/>
          <ac:spMkLst>
            <pc:docMk/>
            <pc:sldMk cId="2448585678" sldId="481"/>
            <ac:spMk id="15" creationId="{7B66D8B9-67CB-4C90-8378-D666B89AAF11}"/>
          </ac:spMkLst>
        </pc:spChg>
        <pc:spChg chg="mod">
          <ac:chgData name="Kanal, Sameer" userId="24eadc89-10f1-4b66-93ac-2a47f303367a" providerId="ADAL" clId="{E712588D-3396-41EB-8BFC-BDF0EE51464B}" dt="2023-01-18T17:23:49.500" v="5020" actId="20577"/>
          <ac:spMkLst>
            <pc:docMk/>
            <pc:sldMk cId="2448585678" sldId="481"/>
            <ac:spMk id="16" creationId="{3963C59A-FAA7-490F-A610-19FCDB520756}"/>
          </ac:spMkLst>
        </pc:spChg>
      </pc:sldChg>
      <pc:sldChg chg="addSp modSp mod">
        <pc:chgData name="Kanal, Sameer" userId="24eadc89-10f1-4b66-93ac-2a47f303367a" providerId="ADAL" clId="{E712588D-3396-41EB-8BFC-BDF0EE51464B}" dt="2023-01-12T08:09:34.527" v="2888" actId="14100"/>
        <pc:sldMkLst>
          <pc:docMk/>
          <pc:sldMk cId="2220965827" sldId="484"/>
        </pc:sldMkLst>
        <pc:spChg chg="mod">
          <ac:chgData name="Kanal, Sameer" userId="24eadc89-10f1-4b66-93ac-2a47f303367a" providerId="ADAL" clId="{E712588D-3396-41EB-8BFC-BDF0EE51464B}" dt="2023-01-12T08:09:30.854" v="2887" actId="1036"/>
          <ac:spMkLst>
            <pc:docMk/>
            <pc:sldMk cId="2220965827" sldId="484"/>
            <ac:spMk id="5" creationId="{06E82690-B145-4D4F-B2D1-0B2A8C50FD71}"/>
          </ac:spMkLst>
        </pc:spChg>
        <pc:spChg chg="mod">
          <ac:chgData name="Kanal, Sameer" userId="24eadc89-10f1-4b66-93ac-2a47f303367a" providerId="ADAL" clId="{E712588D-3396-41EB-8BFC-BDF0EE51464B}" dt="2023-01-12T08:09:30.854" v="2887" actId="1036"/>
          <ac:spMkLst>
            <pc:docMk/>
            <pc:sldMk cId="2220965827" sldId="484"/>
            <ac:spMk id="6" creationId="{7640DF9D-0C9E-4C5D-9635-6B4DE10CCEE5}"/>
          </ac:spMkLst>
        </pc:spChg>
        <pc:spChg chg="mod">
          <ac:chgData name="Kanal, Sameer" userId="24eadc89-10f1-4b66-93ac-2a47f303367a" providerId="ADAL" clId="{E712588D-3396-41EB-8BFC-BDF0EE51464B}" dt="2023-01-12T08:09:30.854" v="2887" actId="1036"/>
          <ac:spMkLst>
            <pc:docMk/>
            <pc:sldMk cId="2220965827" sldId="484"/>
            <ac:spMk id="8" creationId="{F5C3A7BE-F7FC-4942-A31A-491A8A806103}"/>
          </ac:spMkLst>
        </pc:spChg>
        <pc:spChg chg="mod">
          <ac:chgData name="Kanal, Sameer" userId="24eadc89-10f1-4b66-93ac-2a47f303367a" providerId="ADAL" clId="{E712588D-3396-41EB-8BFC-BDF0EE51464B}" dt="2023-01-12T08:09:30.854" v="2887" actId="1036"/>
          <ac:spMkLst>
            <pc:docMk/>
            <pc:sldMk cId="2220965827" sldId="484"/>
            <ac:spMk id="9" creationId="{95CCE699-03D1-4642-B46A-B14EF17DA183}"/>
          </ac:spMkLst>
        </pc:spChg>
        <pc:spChg chg="mod">
          <ac:chgData name="Kanal, Sameer" userId="24eadc89-10f1-4b66-93ac-2a47f303367a" providerId="ADAL" clId="{E712588D-3396-41EB-8BFC-BDF0EE51464B}" dt="2023-01-12T08:09:34.527" v="2888" actId="14100"/>
          <ac:spMkLst>
            <pc:docMk/>
            <pc:sldMk cId="2220965827" sldId="484"/>
            <ac:spMk id="10" creationId="{BC1DF189-6F2F-4C21-88CC-C82D3D0D147B}"/>
          </ac:spMkLst>
        </pc:spChg>
        <pc:spChg chg="add mod">
          <ac:chgData name="Kanal, Sameer" userId="24eadc89-10f1-4b66-93ac-2a47f303367a" providerId="ADAL" clId="{E712588D-3396-41EB-8BFC-BDF0EE51464B}" dt="2023-01-12T08:09:30.854" v="2887" actId="1036"/>
          <ac:spMkLst>
            <pc:docMk/>
            <pc:sldMk cId="2220965827" sldId="484"/>
            <ac:spMk id="11" creationId="{FC9922BF-AA80-42F0-AAA8-10C43492ECC1}"/>
          </ac:spMkLst>
        </pc:spChg>
        <pc:spChg chg="add mod">
          <ac:chgData name="Kanal, Sameer" userId="24eadc89-10f1-4b66-93ac-2a47f303367a" providerId="ADAL" clId="{E712588D-3396-41EB-8BFC-BDF0EE51464B}" dt="2023-01-12T07:49:23.249" v="1076" actId="1076"/>
          <ac:spMkLst>
            <pc:docMk/>
            <pc:sldMk cId="2220965827" sldId="484"/>
            <ac:spMk id="12" creationId="{B716F9F4-68CD-4B50-B32F-DAE35F9CE0D3}"/>
          </ac:spMkLst>
        </pc:spChg>
      </pc:sldChg>
      <pc:sldChg chg="modSp mod">
        <pc:chgData name="Kanal, Sameer" userId="24eadc89-10f1-4b66-93ac-2a47f303367a" providerId="ADAL" clId="{E712588D-3396-41EB-8BFC-BDF0EE51464B}" dt="2023-01-12T08:19:00.926" v="2932" actId="113"/>
        <pc:sldMkLst>
          <pc:docMk/>
          <pc:sldMk cId="2034852948" sldId="485"/>
        </pc:sldMkLst>
        <pc:spChg chg="mod">
          <ac:chgData name="Kanal, Sameer" userId="24eadc89-10f1-4b66-93ac-2a47f303367a" providerId="ADAL" clId="{E712588D-3396-41EB-8BFC-BDF0EE51464B}" dt="2023-01-12T08:19:00.926" v="2932" actId="113"/>
          <ac:spMkLst>
            <pc:docMk/>
            <pc:sldMk cId="2034852948" sldId="485"/>
            <ac:spMk id="12" creationId="{08B05917-6874-433B-86F7-8F7756B67809}"/>
          </ac:spMkLst>
        </pc:spChg>
        <pc:spChg chg="mod">
          <ac:chgData name="Kanal, Sameer" userId="24eadc89-10f1-4b66-93ac-2a47f303367a" providerId="ADAL" clId="{E712588D-3396-41EB-8BFC-BDF0EE51464B}" dt="2023-01-12T08:18:58.970" v="2931" actId="20577"/>
          <ac:spMkLst>
            <pc:docMk/>
            <pc:sldMk cId="2034852948" sldId="485"/>
            <ac:spMk id="13" creationId="{A59BDEA4-23CF-453D-A161-0756D1DD2AE9}"/>
          </ac:spMkLst>
        </pc:spChg>
        <pc:spChg chg="mod">
          <ac:chgData name="Kanal, Sameer" userId="24eadc89-10f1-4b66-93ac-2a47f303367a" providerId="ADAL" clId="{E712588D-3396-41EB-8BFC-BDF0EE51464B}" dt="2023-01-12T07:54:37.276" v="1885" actId="20577"/>
          <ac:spMkLst>
            <pc:docMk/>
            <pc:sldMk cId="2034852948" sldId="485"/>
            <ac:spMk id="17" creationId="{71E56384-4846-42E7-84BE-49F45FAA7491}"/>
          </ac:spMkLst>
        </pc:spChg>
      </pc:sldChg>
      <pc:sldChg chg="addSp modSp add mod">
        <pc:chgData name="Kanal, Sameer" userId="24eadc89-10f1-4b66-93ac-2a47f303367a" providerId="ADAL" clId="{E712588D-3396-41EB-8BFC-BDF0EE51464B}" dt="2023-01-17T23:08:08.714" v="3693" actId="27636"/>
        <pc:sldMkLst>
          <pc:docMk/>
          <pc:sldMk cId="4086821021" sldId="486"/>
        </pc:sldMkLst>
        <pc:spChg chg="mod">
          <ac:chgData name="Kanal, Sameer" userId="24eadc89-10f1-4b66-93ac-2a47f303367a" providerId="ADAL" clId="{E712588D-3396-41EB-8BFC-BDF0EE51464B}" dt="2023-01-12T07:59:15.673" v="2795" actId="20577"/>
          <ac:spMkLst>
            <pc:docMk/>
            <pc:sldMk cId="4086821021" sldId="486"/>
            <ac:spMk id="2" creationId="{75031FE9-9059-4FE8-B4AC-9771F23A1B89}"/>
          </ac:spMkLst>
        </pc:spChg>
        <pc:spChg chg="add mod">
          <ac:chgData name="Kanal, Sameer" userId="24eadc89-10f1-4b66-93ac-2a47f303367a" providerId="ADAL" clId="{E712588D-3396-41EB-8BFC-BDF0EE51464B}" dt="2023-01-17T23:05:31.901" v="3257"/>
          <ac:spMkLst>
            <pc:docMk/>
            <pc:sldMk cId="4086821021" sldId="486"/>
            <ac:spMk id="5" creationId="{32D41695-9D24-41B3-866E-8613CCB98B2B}"/>
          </ac:spMkLst>
        </pc:spChg>
        <pc:spChg chg="add mod">
          <ac:chgData name="Kanal, Sameer" userId="24eadc89-10f1-4b66-93ac-2a47f303367a" providerId="ADAL" clId="{E712588D-3396-41EB-8BFC-BDF0EE51464B}" dt="2023-01-17T23:05:31.901" v="3257"/>
          <ac:spMkLst>
            <pc:docMk/>
            <pc:sldMk cId="4086821021" sldId="486"/>
            <ac:spMk id="6" creationId="{B22A1234-E7EE-415A-A9A7-5287B5F4825B}"/>
          </ac:spMkLst>
        </pc:spChg>
        <pc:spChg chg="add mod">
          <ac:chgData name="Kanal, Sameer" userId="24eadc89-10f1-4b66-93ac-2a47f303367a" providerId="ADAL" clId="{E712588D-3396-41EB-8BFC-BDF0EE51464B}" dt="2023-01-17T23:05:31.901" v="3257"/>
          <ac:spMkLst>
            <pc:docMk/>
            <pc:sldMk cId="4086821021" sldId="486"/>
            <ac:spMk id="7" creationId="{691F3E44-FAE5-4DE6-B37E-8ADBD2A57BDE}"/>
          </ac:spMkLst>
        </pc:spChg>
        <pc:spChg chg="add mod">
          <ac:chgData name="Kanal, Sameer" userId="24eadc89-10f1-4b66-93ac-2a47f303367a" providerId="ADAL" clId="{E712588D-3396-41EB-8BFC-BDF0EE51464B}" dt="2023-01-17T23:07:34.026" v="3620" actId="20577"/>
          <ac:spMkLst>
            <pc:docMk/>
            <pc:sldMk cId="4086821021" sldId="486"/>
            <ac:spMk id="8" creationId="{B72440B4-A87A-4E47-9C75-F1ECA6A08F36}"/>
          </ac:spMkLst>
        </pc:spChg>
        <pc:spChg chg="add mod">
          <ac:chgData name="Kanal, Sameer" userId="24eadc89-10f1-4b66-93ac-2a47f303367a" providerId="ADAL" clId="{E712588D-3396-41EB-8BFC-BDF0EE51464B}" dt="2023-01-17T23:08:08.714" v="3693" actId="27636"/>
          <ac:spMkLst>
            <pc:docMk/>
            <pc:sldMk cId="4086821021" sldId="486"/>
            <ac:spMk id="9" creationId="{A46679CA-08AC-49D8-85BD-DC2978B73417}"/>
          </ac:spMkLst>
        </pc:spChg>
        <pc:spChg chg="mod">
          <ac:chgData name="Kanal, Sameer" userId="24eadc89-10f1-4b66-93ac-2a47f303367a" providerId="ADAL" clId="{E712588D-3396-41EB-8BFC-BDF0EE51464B}" dt="2023-01-12T07:59:18.148" v="2796" actId="20577"/>
          <ac:spMkLst>
            <pc:docMk/>
            <pc:sldMk cId="4086821021" sldId="486"/>
            <ac:spMk id="28" creationId="{4E6142CD-15D2-4FB5-9E13-9E284E422907}"/>
          </ac:spMkLst>
        </pc:spChg>
      </pc:sldChg>
      <pc:sldChg chg="addSp delSp modSp add mod">
        <pc:chgData name="Kanal, Sameer" userId="24eadc89-10f1-4b66-93ac-2a47f303367a" providerId="ADAL" clId="{E712588D-3396-41EB-8BFC-BDF0EE51464B}" dt="2023-01-17T23:08:43.512" v="3774" actId="20577"/>
        <pc:sldMkLst>
          <pc:docMk/>
          <pc:sldMk cId="1365393318" sldId="487"/>
        </pc:sldMkLst>
        <pc:spChg chg="mod">
          <ac:chgData name="Kanal, Sameer" userId="24eadc89-10f1-4b66-93ac-2a47f303367a" providerId="ADAL" clId="{E712588D-3396-41EB-8BFC-BDF0EE51464B}" dt="2023-01-12T07:59:28.119" v="2837" actId="20577"/>
          <ac:spMkLst>
            <pc:docMk/>
            <pc:sldMk cId="1365393318" sldId="487"/>
            <ac:spMk id="2" creationId="{75031FE9-9059-4FE8-B4AC-9771F23A1B89}"/>
          </ac:spMkLst>
        </pc:spChg>
        <pc:spChg chg="add mod">
          <ac:chgData name="Kanal, Sameer" userId="24eadc89-10f1-4b66-93ac-2a47f303367a" providerId="ADAL" clId="{E712588D-3396-41EB-8BFC-BDF0EE51464B}" dt="2023-01-17T23:02:12.738" v="2933"/>
          <ac:spMkLst>
            <pc:docMk/>
            <pc:sldMk cId="1365393318" sldId="487"/>
            <ac:spMk id="5" creationId="{6556B9A1-8E8E-4219-B13C-9E0F4B4F270D}"/>
          </ac:spMkLst>
        </pc:spChg>
        <pc:spChg chg="add mod">
          <ac:chgData name="Kanal, Sameer" userId="24eadc89-10f1-4b66-93ac-2a47f303367a" providerId="ADAL" clId="{E712588D-3396-41EB-8BFC-BDF0EE51464B}" dt="2023-01-17T23:02:29.278" v="3029" actId="14100"/>
          <ac:spMkLst>
            <pc:docMk/>
            <pc:sldMk cId="1365393318" sldId="487"/>
            <ac:spMk id="6" creationId="{575CEA72-E9A5-40EC-A5DB-7A7EF4C31755}"/>
          </ac:spMkLst>
        </pc:spChg>
        <pc:spChg chg="add mod">
          <ac:chgData name="Kanal, Sameer" userId="24eadc89-10f1-4b66-93ac-2a47f303367a" providerId="ADAL" clId="{E712588D-3396-41EB-8BFC-BDF0EE51464B}" dt="2023-01-17T23:08:43.512" v="3774" actId="20577"/>
          <ac:spMkLst>
            <pc:docMk/>
            <pc:sldMk cId="1365393318" sldId="487"/>
            <ac:spMk id="7" creationId="{D4A0F9BA-7A0A-4A8A-B85D-5D61873F493E}"/>
          </ac:spMkLst>
        </pc:spChg>
        <pc:spChg chg="add del mod">
          <ac:chgData name="Kanal, Sameer" userId="24eadc89-10f1-4b66-93ac-2a47f303367a" providerId="ADAL" clId="{E712588D-3396-41EB-8BFC-BDF0EE51464B}" dt="2023-01-17T23:02:33.333" v="3030" actId="478"/>
          <ac:spMkLst>
            <pc:docMk/>
            <pc:sldMk cId="1365393318" sldId="487"/>
            <ac:spMk id="8" creationId="{3B56ACF9-970B-411B-82B1-ABF0FB263C71}"/>
          </ac:spMkLst>
        </pc:spChg>
        <pc:spChg chg="add del mod">
          <ac:chgData name="Kanal, Sameer" userId="24eadc89-10f1-4b66-93ac-2a47f303367a" providerId="ADAL" clId="{E712588D-3396-41EB-8BFC-BDF0EE51464B}" dt="2023-01-17T23:02:33.333" v="3030" actId="478"/>
          <ac:spMkLst>
            <pc:docMk/>
            <pc:sldMk cId="1365393318" sldId="487"/>
            <ac:spMk id="9" creationId="{A5054CA3-06FD-4A4F-9806-FF0B3E6FB6C4}"/>
          </ac:spMkLst>
        </pc:spChg>
        <pc:spChg chg="add del mod">
          <ac:chgData name="Kanal, Sameer" userId="24eadc89-10f1-4b66-93ac-2a47f303367a" providerId="ADAL" clId="{E712588D-3396-41EB-8BFC-BDF0EE51464B}" dt="2023-01-17T23:02:33.333" v="3030" actId="478"/>
          <ac:spMkLst>
            <pc:docMk/>
            <pc:sldMk cId="1365393318" sldId="487"/>
            <ac:spMk id="10" creationId="{F06F6FF4-D0CA-4041-AA8A-31133E891F09}"/>
          </ac:spMkLst>
        </pc:spChg>
        <pc:spChg chg="add del mod">
          <ac:chgData name="Kanal, Sameer" userId="24eadc89-10f1-4b66-93ac-2a47f303367a" providerId="ADAL" clId="{E712588D-3396-41EB-8BFC-BDF0EE51464B}" dt="2023-01-17T23:02:33.333" v="3030" actId="478"/>
          <ac:spMkLst>
            <pc:docMk/>
            <pc:sldMk cId="1365393318" sldId="487"/>
            <ac:spMk id="11" creationId="{8581A102-C35A-4786-B66D-DDF76503A36C}"/>
          </ac:spMkLst>
        </pc:spChg>
        <pc:spChg chg="add del mod">
          <ac:chgData name="Kanal, Sameer" userId="24eadc89-10f1-4b66-93ac-2a47f303367a" providerId="ADAL" clId="{E712588D-3396-41EB-8BFC-BDF0EE51464B}" dt="2023-01-17T23:02:35.641" v="3031" actId="478"/>
          <ac:spMkLst>
            <pc:docMk/>
            <pc:sldMk cId="1365393318" sldId="487"/>
            <ac:spMk id="12" creationId="{EBEC2075-7B72-4084-B7FA-9EB82BAE15B7}"/>
          </ac:spMkLst>
        </pc:spChg>
      </pc:sldChg>
    </pc:docChg>
  </pc:docChgLst>
  <pc:docChgLst>
    <pc:chgData name="Kanal, Sameer" userId="24eadc89-10f1-4b66-93ac-2a47f303367a" providerId="ADAL" clId="{B3AF1B38-B2A9-4120-9EE0-E0565E038ACE}"/>
    <pc:docChg chg="undo custSel addSld delSld modSld">
      <pc:chgData name="Kanal, Sameer" userId="24eadc89-10f1-4b66-93ac-2a47f303367a" providerId="ADAL" clId="{B3AF1B38-B2A9-4120-9EE0-E0565E038ACE}" dt="2022-07-15T00:48:34.338" v="1231" actId="20577"/>
      <pc:docMkLst>
        <pc:docMk/>
      </pc:docMkLst>
      <pc:sldChg chg="modSp mod">
        <pc:chgData name="Kanal, Sameer" userId="24eadc89-10f1-4b66-93ac-2a47f303367a" providerId="ADAL" clId="{B3AF1B38-B2A9-4120-9EE0-E0565E038ACE}" dt="2022-07-14T22:01:12.414" v="26" actId="20577"/>
        <pc:sldMkLst>
          <pc:docMk/>
          <pc:sldMk cId="1642425379" sldId="256"/>
        </pc:sldMkLst>
        <pc:spChg chg="mod">
          <ac:chgData name="Kanal, Sameer" userId="24eadc89-10f1-4b66-93ac-2a47f303367a" providerId="ADAL" clId="{B3AF1B38-B2A9-4120-9EE0-E0565E038ACE}" dt="2022-07-14T22:01:12.414" v="26" actId="20577"/>
          <ac:spMkLst>
            <pc:docMk/>
            <pc:sldMk cId="1642425379" sldId="256"/>
            <ac:spMk id="3" creationId="{1901B20D-4C28-4DA3-ABBD-718C22A5E58B}"/>
          </ac:spMkLst>
        </pc:spChg>
      </pc:sldChg>
      <pc:sldChg chg="del">
        <pc:chgData name="Kanal, Sameer" userId="24eadc89-10f1-4b66-93ac-2a47f303367a" providerId="ADAL" clId="{B3AF1B38-B2A9-4120-9EE0-E0565E038ACE}" dt="2022-07-14T22:07:14.229" v="867" actId="47"/>
        <pc:sldMkLst>
          <pc:docMk/>
          <pc:sldMk cId="1459760652" sldId="416"/>
        </pc:sldMkLst>
      </pc:sldChg>
      <pc:sldChg chg="del">
        <pc:chgData name="Kanal, Sameer" userId="24eadc89-10f1-4b66-93ac-2a47f303367a" providerId="ADAL" clId="{B3AF1B38-B2A9-4120-9EE0-E0565E038ACE}" dt="2022-07-14T22:07:12.133" v="866" actId="47"/>
        <pc:sldMkLst>
          <pc:docMk/>
          <pc:sldMk cId="2294023490" sldId="417"/>
        </pc:sldMkLst>
      </pc:sldChg>
      <pc:sldChg chg="del">
        <pc:chgData name="Kanal, Sameer" userId="24eadc89-10f1-4b66-93ac-2a47f303367a" providerId="ADAL" clId="{B3AF1B38-B2A9-4120-9EE0-E0565E038ACE}" dt="2022-07-14T22:07:15.597" v="868" actId="47"/>
        <pc:sldMkLst>
          <pc:docMk/>
          <pc:sldMk cId="3561556080" sldId="418"/>
        </pc:sldMkLst>
      </pc:sldChg>
      <pc:sldChg chg="add">
        <pc:chgData name="Kanal, Sameer" userId="24eadc89-10f1-4b66-93ac-2a47f303367a" providerId="ADAL" clId="{B3AF1B38-B2A9-4120-9EE0-E0565E038ACE}" dt="2022-07-14T22:07:08.578" v="865"/>
        <pc:sldMkLst>
          <pc:docMk/>
          <pc:sldMk cId="151484390" sldId="419"/>
        </pc:sldMkLst>
      </pc:sldChg>
      <pc:sldChg chg="add">
        <pc:chgData name="Kanal, Sameer" userId="24eadc89-10f1-4b66-93ac-2a47f303367a" providerId="ADAL" clId="{B3AF1B38-B2A9-4120-9EE0-E0565E038ACE}" dt="2022-07-14T22:07:08.578" v="865"/>
        <pc:sldMkLst>
          <pc:docMk/>
          <pc:sldMk cId="2367964424" sldId="431"/>
        </pc:sldMkLst>
      </pc:sldChg>
      <pc:sldChg chg="modSp mod">
        <pc:chgData name="Kanal, Sameer" userId="24eadc89-10f1-4b66-93ac-2a47f303367a" providerId="ADAL" clId="{B3AF1B38-B2A9-4120-9EE0-E0565E038ACE}" dt="2022-07-14T22:07:41.929" v="890" actId="20577"/>
        <pc:sldMkLst>
          <pc:docMk/>
          <pc:sldMk cId="2138585926" sldId="439"/>
        </pc:sldMkLst>
        <pc:spChg chg="mod">
          <ac:chgData name="Kanal, Sameer" userId="24eadc89-10f1-4b66-93ac-2a47f303367a" providerId="ADAL" clId="{B3AF1B38-B2A9-4120-9EE0-E0565E038ACE}" dt="2022-07-14T22:07:41.929" v="890" actId="20577"/>
          <ac:spMkLst>
            <pc:docMk/>
            <pc:sldMk cId="2138585926" sldId="439"/>
            <ac:spMk id="5" creationId="{6A364F09-9BE0-4D48-A520-FB27955958E5}"/>
          </ac:spMkLst>
        </pc:spChg>
      </pc:sldChg>
      <pc:sldChg chg="del">
        <pc:chgData name="Kanal, Sameer" userId="24eadc89-10f1-4b66-93ac-2a47f303367a" providerId="ADAL" clId="{B3AF1B38-B2A9-4120-9EE0-E0565E038ACE}" dt="2022-07-14T22:07:25.408" v="871" actId="47"/>
        <pc:sldMkLst>
          <pc:docMk/>
          <pc:sldMk cId="990991782" sldId="441"/>
        </pc:sldMkLst>
      </pc:sldChg>
      <pc:sldChg chg="modSp add mod">
        <pc:chgData name="Kanal, Sameer" userId="24eadc89-10f1-4b66-93ac-2a47f303367a" providerId="ADAL" clId="{B3AF1B38-B2A9-4120-9EE0-E0565E038ACE}" dt="2022-07-14T22:17:08.085" v="1171" actId="20577"/>
        <pc:sldMkLst>
          <pc:docMk/>
          <pc:sldMk cId="2051446983" sldId="463"/>
        </pc:sldMkLst>
        <pc:spChg chg="mod">
          <ac:chgData name="Kanal, Sameer" userId="24eadc89-10f1-4b66-93ac-2a47f303367a" providerId="ADAL" clId="{B3AF1B38-B2A9-4120-9EE0-E0565E038ACE}" dt="2022-07-14T22:17:08.085" v="1171" actId="20577"/>
          <ac:spMkLst>
            <pc:docMk/>
            <pc:sldMk cId="2051446983" sldId="463"/>
            <ac:spMk id="6" creationId="{050DB920-9E9B-4229-AEBD-4C1AAFC74F2C}"/>
          </ac:spMkLst>
        </pc:spChg>
      </pc:sldChg>
      <pc:sldChg chg="modSp mod">
        <pc:chgData name="Kanal, Sameer" userId="24eadc89-10f1-4b66-93ac-2a47f303367a" providerId="ADAL" clId="{B3AF1B38-B2A9-4120-9EE0-E0565E038ACE}" dt="2022-07-14T22:02:03.708" v="90" actId="20577"/>
        <pc:sldMkLst>
          <pc:docMk/>
          <pc:sldMk cId="1534957704" sldId="464"/>
        </pc:sldMkLst>
        <pc:spChg chg="mod">
          <ac:chgData name="Kanal, Sameer" userId="24eadc89-10f1-4b66-93ac-2a47f303367a" providerId="ADAL" clId="{B3AF1B38-B2A9-4120-9EE0-E0565E038ACE}" dt="2022-07-14T22:01:30.861" v="31"/>
          <ac:spMkLst>
            <pc:docMk/>
            <pc:sldMk cId="1534957704" sldId="464"/>
            <ac:spMk id="4" creationId="{192E01D0-C57A-4AE9-B422-ACCAD2C4A909}"/>
          </ac:spMkLst>
        </pc:spChg>
        <pc:spChg chg="mod">
          <ac:chgData name="Kanal, Sameer" userId="24eadc89-10f1-4b66-93ac-2a47f303367a" providerId="ADAL" clId="{B3AF1B38-B2A9-4120-9EE0-E0565E038ACE}" dt="2022-07-14T22:01:41.152" v="36"/>
          <ac:spMkLst>
            <pc:docMk/>
            <pc:sldMk cId="1534957704" sldId="464"/>
            <ac:spMk id="5" creationId="{EAFCC112-9417-40D5-92D1-F928F540E0A9}"/>
          </ac:spMkLst>
        </pc:spChg>
        <pc:spChg chg="mod">
          <ac:chgData name="Kanal, Sameer" userId="24eadc89-10f1-4b66-93ac-2a47f303367a" providerId="ADAL" clId="{B3AF1B38-B2A9-4120-9EE0-E0565E038ACE}" dt="2022-07-14T22:01:43.212" v="38" actId="20577"/>
          <ac:spMkLst>
            <pc:docMk/>
            <pc:sldMk cId="1534957704" sldId="464"/>
            <ac:spMk id="8" creationId="{42C26128-4873-48B9-AFA4-88F36238CA3B}"/>
          </ac:spMkLst>
        </pc:spChg>
        <pc:spChg chg="mod">
          <ac:chgData name="Kanal, Sameer" userId="24eadc89-10f1-4b66-93ac-2a47f303367a" providerId="ADAL" clId="{B3AF1B38-B2A9-4120-9EE0-E0565E038ACE}" dt="2022-07-14T22:02:03.708" v="90" actId="20577"/>
          <ac:spMkLst>
            <pc:docMk/>
            <pc:sldMk cId="1534957704" sldId="464"/>
            <ac:spMk id="23" creationId="{FAD41B55-9C37-4779-A8EC-98DB04098452}"/>
          </ac:spMkLst>
        </pc:spChg>
        <pc:spChg chg="mod">
          <ac:chgData name="Kanal, Sameer" userId="24eadc89-10f1-4b66-93ac-2a47f303367a" providerId="ADAL" clId="{B3AF1B38-B2A9-4120-9EE0-E0565E038ACE}" dt="2022-07-14T22:01:23.089" v="27"/>
          <ac:spMkLst>
            <pc:docMk/>
            <pc:sldMk cId="1534957704" sldId="464"/>
            <ac:spMk id="30" creationId="{29808011-0182-451D-A5EB-2452F64CD36E}"/>
          </ac:spMkLst>
        </pc:spChg>
        <pc:spChg chg="mod">
          <ac:chgData name="Kanal, Sameer" userId="24eadc89-10f1-4b66-93ac-2a47f303367a" providerId="ADAL" clId="{B3AF1B38-B2A9-4120-9EE0-E0565E038ACE}" dt="2022-07-14T22:01:34.168" v="32"/>
          <ac:spMkLst>
            <pc:docMk/>
            <pc:sldMk cId="1534957704" sldId="464"/>
            <ac:spMk id="31" creationId="{C4D5E6F2-4984-41CF-A607-561024985136}"/>
          </ac:spMkLst>
        </pc:spChg>
        <pc:spChg chg="mod">
          <ac:chgData name="Kanal, Sameer" userId="24eadc89-10f1-4b66-93ac-2a47f303367a" providerId="ADAL" clId="{B3AF1B38-B2A9-4120-9EE0-E0565E038ACE}" dt="2022-07-14T22:01:24.727" v="28"/>
          <ac:spMkLst>
            <pc:docMk/>
            <pc:sldMk cId="1534957704" sldId="464"/>
            <ac:spMk id="32" creationId="{74309EBB-6749-4115-B0AF-EC4A15B88693}"/>
          </ac:spMkLst>
        </pc:spChg>
        <pc:spChg chg="mod">
          <ac:chgData name="Kanal, Sameer" userId="24eadc89-10f1-4b66-93ac-2a47f303367a" providerId="ADAL" clId="{B3AF1B38-B2A9-4120-9EE0-E0565E038ACE}" dt="2022-07-14T22:01:26.394" v="29"/>
          <ac:spMkLst>
            <pc:docMk/>
            <pc:sldMk cId="1534957704" sldId="464"/>
            <ac:spMk id="33" creationId="{3441C19E-20BB-4A10-9CFA-D7C9DE6B4F00}"/>
          </ac:spMkLst>
        </pc:spChg>
        <pc:spChg chg="mod">
          <ac:chgData name="Kanal, Sameer" userId="24eadc89-10f1-4b66-93ac-2a47f303367a" providerId="ADAL" clId="{B3AF1B38-B2A9-4120-9EE0-E0565E038ACE}" dt="2022-07-14T22:01:29.047" v="30"/>
          <ac:spMkLst>
            <pc:docMk/>
            <pc:sldMk cId="1534957704" sldId="464"/>
            <ac:spMk id="34" creationId="{8A12BF7B-4ED9-4E8D-A967-371231BC1A10}"/>
          </ac:spMkLst>
        </pc:spChg>
        <pc:spChg chg="mod">
          <ac:chgData name="Kanal, Sameer" userId="24eadc89-10f1-4b66-93ac-2a47f303367a" providerId="ADAL" clId="{B3AF1B38-B2A9-4120-9EE0-E0565E038ACE}" dt="2022-07-14T22:01:39.397" v="35"/>
          <ac:spMkLst>
            <pc:docMk/>
            <pc:sldMk cId="1534957704" sldId="464"/>
            <ac:spMk id="35" creationId="{D24FE2AA-03F7-4BB2-A8AD-25E3344D32F1}"/>
          </ac:spMkLst>
        </pc:spChg>
        <pc:spChg chg="mod">
          <ac:chgData name="Kanal, Sameer" userId="24eadc89-10f1-4b66-93ac-2a47f303367a" providerId="ADAL" clId="{B3AF1B38-B2A9-4120-9EE0-E0565E038ACE}" dt="2022-07-14T22:01:35.373" v="33"/>
          <ac:spMkLst>
            <pc:docMk/>
            <pc:sldMk cId="1534957704" sldId="464"/>
            <ac:spMk id="36" creationId="{413BF199-AFBA-4E0C-8D09-53E6F07CBD3B}"/>
          </ac:spMkLst>
        </pc:spChg>
        <pc:spChg chg="mod">
          <ac:chgData name="Kanal, Sameer" userId="24eadc89-10f1-4b66-93ac-2a47f303367a" providerId="ADAL" clId="{B3AF1B38-B2A9-4120-9EE0-E0565E038ACE}" dt="2022-07-14T22:01:37.566" v="34"/>
          <ac:spMkLst>
            <pc:docMk/>
            <pc:sldMk cId="1534957704" sldId="464"/>
            <ac:spMk id="37" creationId="{A47CCAD2-9864-4307-9FCC-BF2CD1367A61}"/>
          </ac:spMkLst>
        </pc:spChg>
      </pc:sldChg>
      <pc:sldChg chg="addSp delSp modSp mod">
        <pc:chgData name="Kanal, Sameer" userId="24eadc89-10f1-4b66-93ac-2a47f303367a" providerId="ADAL" clId="{B3AF1B38-B2A9-4120-9EE0-E0565E038ACE}" dt="2022-07-15T00:44:23.094" v="1225" actId="20577"/>
        <pc:sldMkLst>
          <pc:docMk/>
          <pc:sldMk cId="3094822205" sldId="469"/>
        </pc:sldMkLst>
        <pc:spChg chg="add mod">
          <ac:chgData name="Kanal, Sameer" userId="24eadc89-10f1-4b66-93ac-2a47f303367a" providerId="ADAL" clId="{B3AF1B38-B2A9-4120-9EE0-E0565E038ACE}" dt="2022-07-14T22:06:13.923" v="729" actId="1035"/>
          <ac:spMkLst>
            <pc:docMk/>
            <pc:sldMk cId="3094822205" sldId="469"/>
            <ac:spMk id="10" creationId="{10FA0C3F-F88B-4A9E-B075-763026BF5032}"/>
          </ac:spMkLst>
        </pc:spChg>
        <pc:spChg chg="add mod">
          <ac:chgData name="Kanal, Sameer" userId="24eadc89-10f1-4b66-93ac-2a47f303367a" providerId="ADAL" clId="{B3AF1B38-B2A9-4120-9EE0-E0565E038ACE}" dt="2022-07-14T22:06:31.330" v="824" actId="1036"/>
          <ac:spMkLst>
            <pc:docMk/>
            <pc:sldMk cId="3094822205" sldId="469"/>
            <ac:spMk id="11" creationId="{822B0E66-2E15-43C4-9346-BAC9A4CFD363}"/>
          </ac:spMkLst>
        </pc:spChg>
        <pc:spChg chg="mod">
          <ac:chgData name="Kanal, Sameer" userId="24eadc89-10f1-4b66-93ac-2a47f303367a" providerId="ADAL" clId="{B3AF1B38-B2A9-4120-9EE0-E0565E038ACE}" dt="2022-07-14T22:03:54.121" v="176" actId="947"/>
          <ac:spMkLst>
            <pc:docMk/>
            <pc:sldMk cId="3094822205" sldId="469"/>
            <ac:spMk id="28" creationId="{4E6142CD-15D2-4FB5-9E13-9E284E422907}"/>
          </ac:spMkLst>
        </pc:spChg>
        <pc:spChg chg="mod">
          <ac:chgData name="Kanal, Sameer" userId="24eadc89-10f1-4b66-93ac-2a47f303367a" providerId="ADAL" clId="{B3AF1B38-B2A9-4120-9EE0-E0565E038ACE}" dt="2022-07-14T22:06:05.482" v="711" actId="6549"/>
          <ac:spMkLst>
            <pc:docMk/>
            <pc:sldMk cId="3094822205" sldId="469"/>
            <ac:spMk id="29" creationId="{00DBD2AF-7DE2-4241-AE07-296E56082033}"/>
          </ac:spMkLst>
        </pc:spChg>
        <pc:spChg chg="del">
          <ac:chgData name="Kanal, Sameer" userId="24eadc89-10f1-4b66-93ac-2a47f303367a" providerId="ADAL" clId="{B3AF1B38-B2A9-4120-9EE0-E0565E038ACE}" dt="2022-07-14T22:04:03.793" v="181" actId="478"/>
          <ac:spMkLst>
            <pc:docMk/>
            <pc:sldMk cId="3094822205" sldId="469"/>
            <ac:spMk id="30" creationId="{8B6EAFE9-CD20-4C7C-AAD7-1EA9B779E3B2}"/>
          </ac:spMkLst>
        </pc:spChg>
        <pc:spChg chg="del">
          <ac:chgData name="Kanal, Sameer" userId="24eadc89-10f1-4b66-93ac-2a47f303367a" providerId="ADAL" clId="{B3AF1B38-B2A9-4120-9EE0-E0565E038ACE}" dt="2022-07-14T22:04:03.793" v="181" actId="478"/>
          <ac:spMkLst>
            <pc:docMk/>
            <pc:sldMk cId="3094822205" sldId="469"/>
            <ac:spMk id="31" creationId="{653D79B0-544C-420E-994E-60AE00C713CE}"/>
          </ac:spMkLst>
        </pc:spChg>
        <pc:spChg chg="mod">
          <ac:chgData name="Kanal, Sameer" userId="24eadc89-10f1-4b66-93ac-2a47f303367a" providerId="ADAL" clId="{B3AF1B38-B2A9-4120-9EE0-E0565E038ACE}" dt="2022-07-14T22:04:16.328" v="183" actId="1076"/>
          <ac:spMkLst>
            <pc:docMk/>
            <pc:sldMk cId="3094822205" sldId="469"/>
            <ac:spMk id="32" creationId="{48C4F64B-7FD1-429F-B094-B001779EE962}"/>
          </ac:spMkLst>
        </pc:spChg>
        <pc:spChg chg="mod">
          <ac:chgData name="Kanal, Sameer" userId="24eadc89-10f1-4b66-93ac-2a47f303367a" providerId="ADAL" clId="{B3AF1B38-B2A9-4120-9EE0-E0565E038ACE}" dt="2022-07-15T00:44:23.094" v="1225" actId="20577"/>
          <ac:spMkLst>
            <pc:docMk/>
            <pc:sldMk cId="3094822205" sldId="469"/>
            <ac:spMk id="33" creationId="{4C803855-E459-41E7-ACC1-C96646D64A0A}"/>
          </ac:spMkLst>
        </pc:spChg>
      </pc:sldChg>
      <pc:sldChg chg="modSp mod">
        <pc:chgData name="Kanal, Sameer" userId="24eadc89-10f1-4b66-93ac-2a47f303367a" providerId="ADAL" clId="{B3AF1B38-B2A9-4120-9EE0-E0565E038ACE}" dt="2022-07-14T22:03:14.062" v="102" actId="14100"/>
        <pc:sldMkLst>
          <pc:docMk/>
          <pc:sldMk cId="1423737924" sldId="470"/>
        </pc:sldMkLst>
        <pc:spChg chg="mod">
          <ac:chgData name="Kanal, Sameer" userId="24eadc89-10f1-4b66-93ac-2a47f303367a" providerId="ADAL" clId="{B3AF1B38-B2A9-4120-9EE0-E0565E038ACE}" dt="2022-07-14T22:03:14.062" v="102" actId="14100"/>
          <ac:spMkLst>
            <pc:docMk/>
            <pc:sldMk cId="1423737924" sldId="470"/>
            <ac:spMk id="2" creationId="{01F8D692-FD55-402A-9A91-3853C2894C31}"/>
          </ac:spMkLst>
        </pc:spChg>
        <pc:spChg chg="mod">
          <ac:chgData name="Kanal, Sameer" userId="24eadc89-10f1-4b66-93ac-2a47f303367a" providerId="ADAL" clId="{B3AF1B38-B2A9-4120-9EE0-E0565E038ACE}" dt="2022-07-14T22:03:07.781" v="101" actId="207"/>
          <ac:spMkLst>
            <pc:docMk/>
            <pc:sldMk cId="1423737924" sldId="470"/>
            <ac:spMk id="49" creationId="{DC69BA4F-7569-4A87-A3F0-72BEBB3CF782}"/>
          </ac:spMkLst>
        </pc:spChg>
      </pc:sldChg>
      <pc:sldChg chg="modSp mod">
        <pc:chgData name="Kanal, Sameer" userId="24eadc89-10f1-4b66-93ac-2a47f303367a" providerId="ADAL" clId="{B3AF1B38-B2A9-4120-9EE0-E0565E038ACE}" dt="2022-07-14T22:06:40.462" v="863" actId="20577"/>
        <pc:sldMkLst>
          <pc:docMk/>
          <pc:sldMk cId="338027826" sldId="471"/>
        </pc:sldMkLst>
        <pc:spChg chg="mod">
          <ac:chgData name="Kanal, Sameer" userId="24eadc89-10f1-4b66-93ac-2a47f303367a" providerId="ADAL" clId="{B3AF1B38-B2A9-4120-9EE0-E0565E038ACE}" dt="2022-07-14T22:06:40.462" v="863" actId="20577"/>
          <ac:spMkLst>
            <pc:docMk/>
            <pc:sldMk cId="338027826" sldId="471"/>
            <ac:spMk id="5" creationId="{6A364F09-9BE0-4D48-A520-FB27955958E5}"/>
          </ac:spMkLst>
        </pc:spChg>
      </pc:sldChg>
      <pc:sldChg chg="del">
        <pc:chgData name="Kanal, Sameer" userId="24eadc89-10f1-4b66-93ac-2a47f303367a" providerId="ADAL" clId="{B3AF1B38-B2A9-4120-9EE0-E0565E038ACE}" dt="2022-07-14T22:07:26.952" v="872" actId="47"/>
        <pc:sldMkLst>
          <pc:docMk/>
          <pc:sldMk cId="1307846143" sldId="472"/>
        </pc:sldMkLst>
      </pc:sldChg>
      <pc:sldChg chg="add">
        <pc:chgData name="Kanal, Sameer" userId="24eadc89-10f1-4b66-93ac-2a47f303367a" providerId="ADAL" clId="{B3AF1B38-B2A9-4120-9EE0-E0565E038ACE}" dt="2022-07-14T22:07:37.965" v="876"/>
        <pc:sldMkLst>
          <pc:docMk/>
          <pc:sldMk cId="1610010982" sldId="472"/>
        </pc:sldMkLst>
      </pc:sldChg>
      <pc:sldChg chg="del">
        <pc:chgData name="Kanal, Sameer" userId="24eadc89-10f1-4b66-93ac-2a47f303367a" providerId="ADAL" clId="{B3AF1B38-B2A9-4120-9EE0-E0565E038ACE}" dt="2022-07-14T22:07:27.347" v="873" actId="47"/>
        <pc:sldMkLst>
          <pc:docMk/>
          <pc:sldMk cId="2102059660" sldId="473"/>
        </pc:sldMkLst>
      </pc:sldChg>
      <pc:sldChg chg="modSp add mod">
        <pc:chgData name="Kanal, Sameer" userId="24eadc89-10f1-4b66-93ac-2a47f303367a" providerId="ADAL" clId="{B3AF1B38-B2A9-4120-9EE0-E0565E038ACE}" dt="2022-07-14T22:07:55.215" v="945" actId="20577"/>
        <pc:sldMkLst>
          <pc:docMk/>
          <pc:sldMk cId="2259991398" sldId="473"/>
        </pc:sldMkLst>
        <pc:spChg chg="mod">
          <ac:chgData name="Kanal, Sameer" userId="24eadc89-10f1-4b66-93ac-2a47f303367a" providerId="ADAL" clId="{B3AF1B38-B2A9-4120-9EE0-E0565E038ACE}" dt="2022-07-14T22:07:55.215" v="945" actId="20577"/>
          <ac:spMkLst>
            <pc:docMk/>
            <pc:sldMk cId="2259991398" sldId="473"/>
            <ac:spMk id="5" creationId="{6A364F09-9BE0-4D48-A520-FB27955958E5}"/>
          </ac:spMkLst>
        </pc:spChg>
      </pc:sldChg>
      <pc:sldChg chg="modSp add mod">
        <pc:chgData name="Kanal, Sameer" userId="24eadc89-10f1-4b66-93ac-2a47f303367a" providerId="ADAL" clId="{B3AF1B38-B2A9-4120-9EE0-E0565E038ACE}" dt="2022-07-14T22:16:52.245" v="1169" actId="13926"/>
        <pc:sldMkLst>
          <pc:docMk/>
          <pc:sldMk cId="253792188" sldId="474"/>
        </pc:sldMkLst>
        <pc:spChg chg="mod">
          <ac:chgData name="Kanal, Sameer" userId="24eadc89-10f1-4b66-93ac-2a47f303367a" providerId="ADAL" clId="{B3AF1B38-B2A9-4120-9EE0-E0565E038ACE}" dt="2022-07-14T22:16:52.245" v="1169" actId="13926"/>
          <ac:spMkLst>
            <pc:docMk/>
            <pc:sldMk cId="253792188" sldId="474"/>
            <ac:spMk id="6" creationId="{050DB920-9E9B-4229-AEBD-4C1AAFC74F2C}"/>
          </ac:spMkLst>
        </pc:spChg>
      </pc:sldChg>
      <pc:sldChg chg="del">
        <pc:chgData name="Kanal, Sameer" userId="24eadc89-10f1-4b66-93ac-2a47f303367a" providerId="ADAL" clId="{B3AF1B38-B2A9-4120-9EE0-E0565E038ACE}" dt="2022-07-14T22:07:27.904" v="874" actId="47"/>
        <pc:sldMkLst>
          <pc:docMk/>
          <pc:sldMk cId="663671885" sldId="474"/>
        </pc:sldMkLst>
      </pc:sldChg>
      <pc:sldChg chg="del">
        <pc:chgData name="Kanal, Sameer" userId="24eadc89-10f1-4b66-93ac-2a47f303367a" providerId="ADAL" clId="{B3AF1B38-B2A9-4120-9EE0-E0565E038ACE}" dt="2022-07-14T22:07:28.746" v="875" actId="47"/>
        <pc:sldMkLst>
          <pc:docMk/>
          <pc:sldMk cId="1848848805" sldId="475"/>
        </pc:sldMkLst>
      </pc:sldChg>
      <pc:sldChg chg="modSp add mod">
        <pc:chgData name="Kanal, Sameer" userId="24eadc89-10f1-4b66-93ac-2a47f303367a" providerId="ADAL" clId="{B3AF1B38-B2A9-4120-9EE0-E0565E038ACE}" dt="2022-07-14T22:22:19.024" v="1224" actId="14100"/>
        <pc:sldMkLst>
          <pc:docMk/>
          <pc:sldMk cId="3531108271" sldId="475"/>
        </pc:sldMkLst>
        <pc:spChg chg="mod">
          <ac:chgData name="Kanal, Sameer" userId="24eadc89-10f1-4b66-93ac-2a47f303367a" providerId="ADAL" clId="{B3AF1B38-B2A9-4120-9EE0-E0565E038ACE}" dt="2022-07-14T22:22:19.024" v="1224" actId="14100"/>
          <ac:spMkLst>
            <pc:docMk/>
            <pc:sldMk cId="3531108271" sldId="475"/>
            <ac:spMk id="5" creationId="{6A364F09-9BE0-4D48-A520-FB27955958E5}"/>
          </ac:spMkLst>
        </pc:spChg>
      </pc:sldChg>
      <pc:sldChg chg="add">
        <pc:chgData name="Kanal, Sameer" userId="24eadc89-10f1-4b66-93ac-2a47f303367a" providerId="ADAL" clId="{B3AF1B38-B2A9-4120-9EE0-E0565E038ACE}" dt="2022-07-14T22:07:46.289" v="891"/>
        <pc:sldMkLst>
          <pc:docMk/>
          <pc:sldMk cId="651763442" sldId="476"/>
        </pc:sldMkLst>
      </pc:sldChg>
      <pc:sldChg chg="add">
        <pc:chgData name="Kanal, Sameer" userId="24eadc89-10f1-4b66-93ac-2a47f303367a" providerId="ADAL" clId="{B3AF1B38-B2A9-4120-9EE0-E0565E038ACE}" dt="2022-07-14T22:07:46.289" v="891"/>
        <pc:sldMkLst>
          <pc:docMk/>
          <pc:sldMk cId="2567578473" sldId="477"/>
        </pc:sldMkLst>
      </pc:sldChg>
      <pc:sldChg chg="modSp add mod">
        <pc:chgData name="Kanal, Sameer" userId="24eadc89-10f1-4b66-93ac-2a47f303367a" providerId="ADAL" clId="{B3AF1B38-B2A9-4120-9EE0-E0565E038ACE}" dt="2022-07-15T00:48:34.338" v="1231" actId="20577"/>
        <pc:sldMkLst>
          <pc:docMk/>
          <pc:sldMk cId="1622601144" sldId="478"/>
        </pc:sldMkLst>
        <pc:spChg chg="mod">
          <ac:chgData name="Kanal, Sameer" userId="24eadc89-10f1-4b66-93ac-2a47f303367a" providerId="ADAL" clId="{B3AF1B38-B2A9-4120-9EE0-E0565E038ACE}" dt="2022-07-15T00:48:34.338" v="1231" actId="20577"/>
          <ac:spMkLst>
            <pc:docMk/>
            <pc:sldMk cId="1622601144" sldId="478"/>
            <ac:spMk id="5" creationId="{6A364F09-9BE0-4D48-A520-FB27955958E5}"/>
          </ac:spMkLst>
        </pc:spChg>
      </pc:sldChg>
    </pc:docChg>
  </pc:docChgLst>
  <pc:docChgLst>
    <pc:chgData name="Kanal, Sameer" userId="24eadc89-10f1-4b66-93ac-2a47f303367a" providerId="ADAL" clId="{FD63A271-C199-4162-B63F-53F3D89E9A32}"/>
    <pc:docChg chg="undo custSel addSld delSld modSld sldOrd">
      <pc:chgData name="Kanal, Sameer" userId="24eadc89-10f1-4b66-93ac-2a47f303367a" providerId="ADAL" clId="{FD63A271-C199-4162-B63F-53F3D89E9A32}" dt="2022-08-02T01:56:14.685" v="254"/>
      <pc:docMkLst>
        <pc:docMk/>
      </pc:docMkLst>
      <pc:sldChg chg="modSp mod">
        <pc:chgData name="Kanal, Sameer" userId="24eadc89-10f1-4b66-93ac-2a47f303367a" providerId="ADAL" clId="{FD63A271-C199-4162-B63F-53F3D89E9A32}" dt="2022-08-01T16:10:54.088" v="7" actId="20577"/>
        <pc:sldMkLst>
          <pc:docMk/>
          <pc:sldMk cId="1642425379" sldId="256"/>
        </pc:sldMkLst>
        <pc:spChg chg="mod">
          <ac:chgData name="Kanal, Sameer" userId="24eadc89-10f1-4b66-93ac-2a47f303367a" providerId="ADAL" clId="{FD63A271-C199-4162-B63F-53F3D89E9A32}" dt="2022-08-01T16:10:54.088" v="7" actId="20577"/>
          <ac:spMkLst>
            <pc:docMk/>
            <pc:sldMk cId="1642425379" sldId="256"/>
            <ac:spMk id="3" creationId="{1901B20D-4C28-4DA3-ABBD-718C22A5E58B}"/>
          </ac:spMkLst>
        </pc:spChg>
      </pc:sldChg>
      <pc:sldChg chg="del">
        <pc:chgData name="Kanal, Sameer" userId="24eadc89-10f1-4b66-93ac-2a47f303367a" providerId="ADAL" clId="{FD63A271-C199-4162-B63F-53F3D89E9A32}" dt="2022-08-01T16:11:23.286" v="9" actId="47"/>
        <pc:sldMkLst>
          <pc:docMk/>
          <pc:sldMk cId="146732279" sldId="364"/>
        </pc:sldMkLst>
      </pc:sldChg>
      <pc:sldChg chg="del">
        <pc:chgData name="Kanal, Sameer" userId="24eadc89-10f1-4b66-93ac-2a47f303367a" providerId="ADAL" clId="{FD63A271-C199-4162-B63F-53F3D89E9A32}" dt="2022-08-01T16:14:05.583" v="115" actId="47"/>
        <pc:sldMkLst>
          <pc:docMk/>
          <pc:sldMk cId="2138585926" sldId="439"/>
        </pc:sldMkLst>
      </pc:sldChg>
      <pc:sldChg chg="addSp delSp modSp mod">
        <pc:chgData name="Kanal, Sameer" userId="24eadc89-10f1-4b66-93ac-2a47f303367a" providerId="ADAL" clId="{FD63A271-C199-4162-B63F-53F3D89E9A32}" dt="2022-08-01T16:30:01.466" v="248" actId="6549"/>
        <pc:sldMkLst>
          <pc:docMk/>
          <pc:sldMk cId="2051446983" sldId="463"/>
        </pc:sldMkLst>
        <pc:spChg chg="mod">
          <ac:chgData name="Kanal, Sameer" userId="24eadc89-10f1-4b66-93ac-2a47f303367a" providerId="ADAL" clId="{FD63A271-C199-4162-B63F-53F3D89E9A32}" dt="2022-08-01T16:30:01.466" v="248" actId="6549"/>
          <ac:spMkLst>
            <pc:docMk/>
            <pc:sldMk cId="2051446983" sldId="463"/>
            <ac:spMk id="6" creationId="{050DB920-9E9B-4229-AEBD-4C1AAFC74F2C}"/>
          </ac:spMkLst>
        </pc:spChg>
        <pc:spChg chg="add del">
          <ac:chgData name="Kanal, Sameer" userId="24eadc89-10f1-4b66-93ac-2a47f303367a" providerId="ADAL" clId="{FD63A271-C199-4162-B63F-53F3D89E9A32}" dt="2022-08-01T16:27:58.683" v="214" actId="22"/>
          <ac:spMkLst>
            <pc:docMk/>
            <pc:sldMk cId="2051446983" sldId="463"/>
            <ac:spMk id="7" creationId="{9FAAE290-7FF4-4DEE-9E24-F73C7546A785}"/>
          </ac:spMkLst>
        </pc:spChg>
      </pc:sldChg>
      <pc:sldChg chg="modSp mod">
        <pc:chgData name="Kanal, Sameer" userId="24eadc89-10f1-4b66-93ac-2a47f303367a" providerId="ADAL" clId="{FD63A271-C199-4162-B63F-53F3D89E9A32}" dt="2022-08-01T16:13:48.737" v="113" actId="20577"/>
        <pc:sldMkLst>
          <pc:docMk/>
          <pc:sldMk cId="3094822205" sldId="469"/>
        </pc:sldMkLst>
        <pc:spChg chg="mod">
          <ac:chgData name="Kanal, Sameer" userId="24eadc89-10f1-4b66-93ac-2a47f303367a" providerId="ADAL" clId="{FD63A271-C199-4162-B63F-53F3D89E9A32}" dt="2022-08-01T16:13:48.737" v="113" actId="20577"/>
          <ac:spMkLst>
            <pc:docMk/>
            <pc:sldMk cId="3094822205" sldId="469"/>
            <ac:spMk id="11" creationId="{822B0E66-2E15-43C4-9346-BAC9A4CFD363}"/>
          </ac:spMkLst>
        </pc:spChg>
        <pc:spChg chg="mod">
          <ac:chgData name="Kanal, Sameer" userId="24eadc89-10f1-4b66-93ac-2a47f303367a" providerId="ADAL" clId="{FD63A271-C199-4162-B63F-53F3D89E9A32}" dt="2022-08-01T16:13:44" v="88" actId="20577"/>
          <ac:spMkLst>
            <pc:docMk/>
            <pc:sldMk cId="3094822205" sldId="469"/>
            <ac:spMk id="29" creationId="{00DBD2AF-7DE2-4241-AE07-296E56082033}"/>
          </ac:spMkLst>
        </pc:spChg>
      </pc:sldChg>
      <pc:sldChg chg="del">
        <pc:chgData name="Kanal, Sameer" userId="24eadc89-10f1-4b66-93ac-2a47f303367a" providerId="ADAL" clId="{FD63A271-C199-4162-B63F-53F3D89E9A32}" dt="2022-08-01T16:11:23.286" v="9" actId="47"/>
        <pc:sldMkLst>
          <pc:docMk/>
          <pc:sldMk cId="1423737924" sldId="470"/>
        </pc:sldMkLst>
      </pc:sldChg>
      <pc:sldChg chg="del">
        <pc:chgData name="Kanal, Sameer" userId="24eadc89-10f1-4b66-93ac-2a47f303367a" providerId="ADAL" clId="{FD63A271-C199-4162-B63F-53F3D89E9A32}" dt="2022-08-01T16:15:07.391" v="117" actId="2696"/>
        <pc:sldMkLst>
          <pc:docMk/>
          <pc:sldMk cId="2567578473" sldId="477"/>
        </pc:sldMkLst>
      </pc:sldChg>
      <pc:sldChg chg="del">
        <pc:chgData name="Kanal, Sameer" userId="24eadc89-10f1-4b66-93ac-2a47f303367a" providerId="ADAL" clId="{FD63A271-C199-4162-B63F-53F3D89E9A32}" dt="2022-08-01T16:11:23.286" v="9" actId="47"/>
        <pc:sldMkLst>
          <pc:docMk/>
          <pc:sldMk cId="1288905904" sldId="479"/>
        </pc:sldMkLst>
      </pc:sldChg>
      <pc:sldChg chg="addSp delSp modSp mod">
        <pc:chgData name="Kanal, Sameer" userId="24eadc89-10f1-4b66-93ac-2a47f303367a" providerId="ADAL" clId="{FD63A271-C199-4162-B63F-53F3D89E9A32}" dt="2022-08-01T16:30:14.811" v="252" actId="6549"/>
        <pc:sldMkLst>
          <pc:docMk/>
          <pc:sldMk cId="3067142638" sldId="480"/>
        </pc:sldMkLst>
        <pc:spChg chg="mod">
          <ac:chgData name="Kanal, Sameer" userId="24eadc89-10f1-4b66-93ac-2a47f303367a" providerId="ADAL" clId="{FD63A271-C199-4162-B63F-53F3D89E9A32}" dt="2022-08-01T16:30:14.811" v="252" actId="6549"/>
          <ac:spMkLst>
            <pc:docMk/>
            <pc:sldMk cId="3067142638" sldId="480"/>
            <ac:spMk id="6" creationId="{050DB920-9E9B-4229-AEBD-4C1AAFC74F2C}"/>
          </ac:spMkLst>
        </pc:spChg>
        <pc:spChg chg="add del">
          <ac:chgData name="Kanal, Sameer" userId="24eadc89-10f1-4b66-93ac-2a47f303367a" providerId="ADAL" clId="{FD63A271-C199-4162-B63F-53F3D89E9A32}" dt="2022-08-01T16:25:08.522" v="119" actId="22"/>
          <ac:spMkLst>
            <pc:docMk/>
            <pc:sldMk cId="3067142638" sldId="480"/>
            <ac:spMk id="7" creationId="{24BCEAB9-0D75-494F-867F-886A573BF6F8}"/>
          </ac:spMkLst>
        </pc:spChg>
      </pc:sldChg>
      <pc:sldChg chg="add">
        <pc:chgData name="Kanal, Sameer" userId="24eadc89-10f1-4b66-93ac-2a47f303367a" providerId="ADAL" clId="{FD63A271-C199-4162-B63F-53F3D89E9A32}" dt="2022-08-01T16:11:21.030" v="8"/>
        <pc:sldMkLst>
          <pc:docMk/>
          <pc:sldMk cId="2448585678" sldId="481"/>
        </pc:sldMkLst>
      </pc:sldChg>
      <pc:sldChg chg="modSp add mod">
        <pc:chgData name="Kanal, Sameer" userId="24eadc89-10f1-4b66-93ac-2a47f303367a" providerId="ADAL" clId="{FD63A271-C199-4162-B63F-53F3D89E9A32}" dt="2022-08-01T16:13:04.647" v="54" actId="208"/>
        <pc:sldMkLst>
          <pc:docMk/>
          <pc:sldMk cId="1766107614" sldId="482"/>
        </pc:sldMkLst>
        <pc:spChg chg="mod">
          <ac:chgData name="Kanal, Sameer" userId="24eadc89-10f1-4b66-93ac-2a47f303367a" providerId="ADAL" clId="{FD63A271-C199-4162-B63F-53F3D89E9A32}" dt="2022-08-01T16:12:22.311" v="27"/>
          <ac:spMkLst>
            <pc:docMk/>
            <pc:sldMk cId="1766107614" sldId="482"/>
            <ac:spMk id="4" creationId="{192E01D0-C57A-4AE9-B422-ACCAD2C4A909}"/>
          </ac:spMkLst>
        </pc:spChg>
        <pc:spChg chg="mod">
          <ac:chgData name="Kanal, Sameer" userId="24eadc89-10f1-4b66-93ac-2a47f303367a" providerId="ADAL" clId="{FD63A271-C199-4162-B63F-53F3D89E9A32}" dt="2022-08-01T16:12:39.442" v="48"/>
          <ac:spMkLst>
            <pc:docMk/>
            <pc:sldMk cId="1766107614" sldId="482"/>
            <ac:spMk id="5" creationId="{EAFCC112-9417-40D5-92D1-F928F540E0A9}"/>
          </ac:spMkLst>
        </pc:spChg>
        <pc:spChg chg="mod">
          <ac:chgData name="Kanal, Sameer" userId="24eadc89-10f1-4b66-93ac-2a47f303367a" providerId="ADAL" clId="{FD63A271-C199-4162-B63F-53F3D89E9A32}" dt="2022-08-01T16:12:23.624" v="28"/>
          <ac:spMkLst>
            <pc:docMk/>
            <pc:sldMk cId="1766107614" sldId="482"/>
            <ac:spMk id="8" creationId="{42C26128-4873-48B9-AFA4-88F36238CA3B}"/>
          </ac:spMkLst>
        </pc:spChg>
        <pc:spChg chg="mod">
          <ac:chgData name="Kanal, Sameer" userId="24eadc89-10f1-4b66-93ac-2a47f303367a" providerId="ADAL" clId="{FD63A271-C199-4162-B63F-53F3D89E9A32}" dt="2022-08-01T16:12:40.698" v="49"/>
          <ac:spMkLst>
            <pc:docMk/>
            <pc:sldMk cId="1766107614" sldId="482"/>
            <ac:spMk id="23" creationId="{FAD41B55-9C37-4779-A8EC-98DB04098452}"/>
          </ac:spMkLst>
        </pc:spChg>
        <pc:spChg chg="mod">
          <ac:chgData name="Kanal, Sameer" userId="24eadc89-10f1-4b66-93ac-2a47f303367a" providerId="ADAL" clId="{FD63A271-C199-4162-B63F-53F3D89E9A32}" dt="2022-08-01T16:12:55.940" v="52" actId="208"/>
          <ac:spMkLst>
            <pc:docMk/>
            <pc:sldMk cId="1766107614" sldId="482"/>
            <ac:spMk id="29" creationId="{D8D9B573-E17A-49F8-9039-4227AF03272E}"/>
          </ac:spMkLst>
        </pc:spChg>
        <pc:spChg chg="mod">
          <ac:chgData name="Kanal, Sameer" userId="24eadc89-10f1-4b66-93ac-2a47f303367a" providerId="ADAL" clId="{FD63A271-C199-4162-B63F-53F3D89E9A32}" dt="2022-08-01T16:12:15.176" v="23"/>
          <ac:spMkLst>
            <pc:docMk/>
            <pc:sldMk cId="1766107614" sldId="482"/>
            <ac:spMk id="30" creationId="{29808011-0182-451D-A5EB-2452F64CD36E}"/>
          </ac:spMkLst>
        </pc:spChg>
        <pc:spChg chg="mod">
          <ac:chgData name="Kanal, Sameer" userId="24eadc89-10f1-4b66-93ac-2a47f303367a" providerId="ADAL" clId="{FD63A271-C199-4162-B63F-53F3D89E9A32}" dt="2022-08-01T16:12:31.534" v="32"/>
          <ac:spMkLst>
            <pc:docMk/>
            <pc:sldMk cId="1766107614" sldId="482"/>
            <ac:spMk id="31" creationId="{C4D5E6F2-4984-41CF-A607-561024985136}"/>
          </ac:spMkLst>
        </pc:spChg>
        <pc:spChg chg="mod">
          <ac:chgData name="Kanal, Sameer" userId="24eadc89-10f1-4b66-93ac-2a47f303367a" providerId="ADAL" clId="{FD63A271-C199-4162-B63F-53F3D89E9A32}" dt="2022-08-01T16:12:16.537" v="24"/>
          <ac:spMkLst>
            <pc:docMk/>
            <pc:sldMk cId="1766107614" sldId="482"/>
            <ac:spMk id="32" creationId="{74309EBB-6749-4115-B0AF-EC4A15B88693}"/>
          </ac:spMkLst>
        </pc:spChg>
        <pc:spChg chg="mod">
          <ac:chgData name="Kanal, Sameer" userId="24eadc89-10f1-4b66-93ac-2a47f303367a" providerId="ADAL" clId="{FD63A271-C199-4162-B63F-53F3D89E9A32}" dt="2022-08-01T16:12:18.288" v="25"/>
          <ac:spMkLst>
            <pc:docMk/>
            <pc:sldMk cId="1766107614" sldId="482"/>
            <ac:spMk id="33" creationId="{3441C19E-20BB-4A10-9CFA-D7C9DE6B4F00}"/>
          </ac:spMkLst>
        </pc:spChg>
        <pc:spChg chg="mod">
          <ac:chgData name="Kanal, Sameer" userId="24eadc89-10f1-4b66-93ac-2a47f303367a" providerId="ADAL" clId="{FD63A271-C199-4162-B63F-53F3D89E9A32}" dt="2022-08-01T16:12:20.742" v="26"/>
          <ac:spMkLst>
            <pc:docMk/>
            <pc:sldMk cId="1766107614" sldId="482"/>
            <ac:spMk id="34" creationId="{8A12BF7B-4ED9-4E8D-A967-371231BC1A10}"/>
          </ac:spMkLst>
        </pc:spChg>
        <pc:spChg chg="mod">
          <ac:chgData name="Kanal, Sameer" userId="24eadc89-10f1-4b66-93ac-2a47f303367a" providerId="ADAL" clId="{FD63A271-C199-4162-B63F-53F3D89E9A32}" dt="2022-08-01T16:12:37.938" v="47"/>
          <ac:spMkLst>
            <pc:docMk/>
            <pc:sldMk cId="1766107614" sldId="482"/>
            <ac:spMk id="35" creationId="{D24FE2AA-03F7-4BB2-A8AD-25E3344D32F1}"/>
          </ac:spMkLst>
        </pc:spChg>
        <pc:spChg chg="mod">
          <ac:chgData name="Kanal, Sameer" userId="24eadc89-10f1-4b66-93ac-2a47f303367a" providerId="ADAL" clId="{FD63A271-C199-4162-B63F-53F3D89E9A32}" dt="2022-08-01T16:12:32.623" v="33"/>
          <ac:spMkLst>
            <pc:docMk/>
            <pc:sldMk cId="1766107614" sldId="482"/>
            <ac:spMk id="36" creationId="{413BF199-AFBA-4E0C-8D09-53E6F07CBD3B}"/>
          </ac:spMkLst>
        </pc:spChg>
        <pc:spChg chg="mod">
          <ac:chgData name="Kanal, Sameer" userId="24eadc89-10f1-4b66-93ac-2a47f303367a" providerId="ADAL" clId="{FD63A271-C199-4162-B63F-53F3D89E9A32}" dt="2022-08-01T16:12:35.863" v="46" actId="20577"/>
          <ac:spMkLst>
            <pc:docMk/>
            <pc:sldMk cId="1766107614" sldId="482"/>
            <ac:spMk id="37" creationId="{A47CCAD2-9864-4307-9FCC-BF2CD1367A61}"/>
          </ac:spMkLst>
        </pc:spChg>
        <pc:spChg chg="mod">
          <ac:chgData name="Kanal, Sameer" userId="24eadc89-10f1-4b66-93ac-2a47f303367a" providerId="ADAL" clId="{FD63A271-C199-4162-B63F-53F3D89E9A32}" dt="2022-08-01T16:13:01.224" v="53" actId="208"/>
          <ac:spMkLst>
            <pc:docMk/>
            <pc:sldMk cId="1766107614" sldId="482"/>
            <ac:spMk id="38" creationId="{A10EBF10-67F8-429D-A3DB-A4D76EC16335}"/>
          </ac:spMkLst>
        </pc:spChg>
        <pc:spChg chg="mod">
          <ac:chgData name="Kanal, Sameer" userId="24eadc89-10f1-4b66-93ac-2a47f303367a" providerId="ADAL" clId="{FD63A271-C199-4162-B63F-53F3D89E9A32}" dt="2022-08-01T16:12:55.940" v="52" actId="208"/>
          <ac:spMkLst>
            <pc:docMk/>
            <pc:sldMk cId="1766107614" sldId="482"/>
            <ac:spMk id="39" creationId="{81FBDA20-C538-4223-88DD-BABDD2CE9E82}"/>
          </ac:spMkLst>
        </pc:spChg>
        <pc:spChg chg="mod">
          <ac:chgData name="Kanal, Sameer" userId="24eadc89-10f1-4b66-93ac-2a47f303367a" providerId="ADAL" clId="{FD63A271-C199-4162-B63F-53F3D89E9A32}" dt="2022-08-01T16:13:04.647" v="54" actId="208"/>
          <ac:spMkLst>
            <pc:docMk/>
            <pc:sldMk cId="1766107614" sldId="482"/>
            <ac:spMk id="40" creationId="{49E5C2A9-F1B4-45D2-93EE-C959C5C79795}"/>
          </ac:spMkLst>
        </pc:spChg>
        <pc:spChg chg="mod">
          <ac:chgData name="Kanal, Sameer" userId="24eadc89-10f1-4b66-93ac-2a47f303367a" providerId="ADAL" clId="{FD63A271-C199-4162-B63F-53F3D89E9A32}" dt="2022-08-01T16:12:55.940" v="52" actId="208"/>
          <ac:spMkLst>
            <pc:docMk/>
            <pc:sldMk cId="1766107614" sldId="482"/>
            <ac:spMk id="41" creationId="{F67446DD-8BFC-4C74-A35A-A65552D38BA4}"/>
          </ac:spMkLst>
        </pc:spChg>
        <pc:spChg chg="mod">
          <ac:chgData name="Kanal, Sameer" userId="24eadc89-10f1-4b66-93ac-2a47f303367a" providerId="ADAL" clId="{FD63A271-C199-4162-B63F-53F3D89E9A32}" dt="2022-08-01T16:12:24.878" v="29"/>
          <ac:spMkLst>
            <pc:docMk/>
            <pc:sldMk cId="1766107614" sldId="482"/>
            <ac:spMk id="45" creationId="{28F20DB9-0230-4DAB-89D4-5AB4A26CEC8A}"/>
          </ac:spMkLst>
        </pc:spChg>
        <pc:spChg chg="mod">
          <ac:chgData name="Kanal, Sameer" userId="24eadc89-10f1-4b66-93ac-2a47f303367a" providerId="ADAL" clId="{FD63A271-C199-4162-B63F-53F3D89E9A32}" dt="2022-08-01T16:12:26.825" v="31" actId="20577"/>
          <ac:spMkLst>
            <pc:docMk/>
            <pc:sldMk cId="1766107614" sldId="482"/>
            <ac:spMk id="46" creationId="{CFABC0BB-631D-4E43-85FC-276A8EADF793}"/>
          </ac:spMkLst>
        </pc:spChg>
        <pc:spChg chg="mod">
          <ac:chgData name="Kanal, Sameer" userId="24eadc89-10f1-4b66-93ac-2a47f303367a" providerId="ADAL" clId="{FD63A271-C199-4162-B63F-53F3D89E9A32}" dt="2022-08-01T16:12:43.179" v="51"/>
          <ac:spMkLst>
            <pc:docMk/>
            <pc:sldMk cId="1766107614" sldId="482"/>
            <ac:spMk id="51" creationId="{7F3210D0-59CD-4726-95C5-DD1A37B66526}"/>
          </ac:spMkLst>
        </pc:spChg>
        <pc:spChg chg="mod">
          <ac:chgData name="Kanal, Sameer" userId="24eadc89-10f1-4b66-93ac-2a47f303367a" providerId="ADAL" clId="{FD63A271-C199-4162-B63F-53F3D89E9A32}" dt="2022-08-01T16:12:42.042" v="50"/>
          <ac:spMkLst>
            <pc:docMk/>
            <pc:sldMk cId="1766107614" sldId="482"/>
            <ac:spMk id="52" creationId="{493426D1-F33D-49FF-89D1-A7985CAF9DC6}"/>
          </ac:spMkLst>
        </pc:spChg>
      </pc:sldChg>
      <pc:sldChg chg="modSp add mod">
        <pc:chgData name="Kanal, Sameer" userId="24eadc89-10f1-4b66-93ac-2a47f303367a" providerId="ADAL" clId="{FD63A271-C199-4162-B63F-53F3D89E9A32}" dt="2022-08-01T16:12:03.431" v="22" actId="207"/>
        <pc:sldMkLst>
          <pc:docMk/>
          <pc:sldMk cId="1735050670" sldId="483"/>
        </pc:sldMkLst>
        <pc:spChg chg="mod">
          <ac:chgData name="Kanal, Sameer" userId="24eadc89-10f1-4b66-93ac-2a47f303367a" providerId="ADAL" clId="{FD63A271-C199-4162-B63F-53F3D89E9A32}" dt="2022-08-01T16:11:47.830" v="19" actId="14100"/>
          <ac:spMkLst>
            <pc:docMk/>
            <pc:sldMk cId="1735050670" sldId="483"/>
            <ac:spMk id="2" creationId="{01F8D692-FD55-402A-9A91-3853C2894C31}"/>
          </ac:spMkLst>
        </pc:spChg>
        <pc:spChg chg="mod">
          <ac:chgData name="Kanal, Sameer" userId="24eadc89-10f1-4b66-93ac-2a47f303367a" providerId="ADAL" clId="{FD63A271-C199-4162-B63F-53F3D89E9A32}" dt="2022-08-01T16:11:50.048" v="20" actId="404"/>
          <ac:spMkLst>
            <pc:docMk/>
            <pc:sldMk cId="1735050670" sldId="483"/>
            <ac:spMk id="44" creationId="{DD57DF92-CF80-42EB-B5EA-C50167660B80}"/>
          </ac:spMkLst>
        </pc:spChg>
        <pc:spChg chg="mod">
          <ac:chgData name="Kanal, Sameer" userId="24eadc89-10f1-4b66-93ac-2a47f303367a" providerId="ADAL" clId="{FD63A271-C199-4162-B63F-53F3D89E9A32}" dt="2022-08-01T16:12:03.431" v="22" actId="207"/>
          <ac:spMkLst>
            <pc:docMk/>
            <pc:sldMk cId="1735050670" sldId="483"/>
            <ac:spMk id="49" creationId="{DC69BA4F-7569-4A87-A3F0-72BEBB3CF782}"/>
          </ac:spMkLst>
        </pc:spChg>
      </pc:sldChg>
      <pc:sldChg chg="modSp add mod ord">
        <pc:chgData name="Kanal, Sameer" userId="24eadc89-10f1-4b66-93ac-2a47f303367a" providerId="ADAL" clId="{FD63A271-C199-4162-B63F-53F3D89E9A32}" dt="2022-08-02T01:56:14.685" v="254"/>
        <pc:sldMkLst>
          <pc:docMk/>
          <pc:sldMk cId="3586105562" sldId="484"/>
        </pc:sldMkLst>
        <pc:spChg chg="mod">
          <ac:chgData name="Kanal, Sameer" userId="24eadc89-10f1-4b66-93ac-2a47f303367a" providerId="ADAL" clId="{FD63A271-C199-4162-B63F-53F3D89E9A32}" dt="2022-08-01T16:29:54.003" v="243" actId="6549"/>
          <ac:spMkLst>
            <pc:docMk/>
            <pc:sldMk cId="3586105562" sldId="484"/>
            <ac:spMk id="6" creationId="{050DB920-9E9B-4229-AEBD-4C1AAFC74F2C}"/>
          </ac:spMkLst>
        </pc:spChg>
      </pc:sldChg>
      <pc:sldChg chg="modSp add mod">
        <pc:chgData name="Kanal, Sameer" userId="24eadc89-10f1-4b66-93ac-2a47f303367a" providerId="ADAL" clId="{FD63A271-C199-4162-B63F-53F3D89E9A32}" dt="2022-08-01T16:30:11.678" v="251" actId="6549"/>
        <pc:sldMkLst>
          <pc:docMk/>
          <pc:sldMk cId="596729549" sldId="485"/>
        </pc:sldMkLst>
        <pc:spChg chg="mod">
          <ac:chgData name="Kanal, Sameer" userId="24eadc89-10f1-4b66-93ac-2a47f303367a" providerId="ADAL" clId="{FD63A271-C199-4162-B63F-53F3D89E9A32}" dt="2022-08-01T16:30:11.678" v="251" actId="6549"/>
          <ac:spMkLst>
            <pc:docMk/>
            <pc:sldMk cId="596729549" sldId="485"/>
            <ac:spMk id="6" creationId="{050DB920-9E9B-4229-AEBD-4C1AAFC74F2C}"/>
          </ac:spMkLst>
        </pc:spChg>
      </pc:sldChg>
    </pc:docChg>
  </pc:docChgLst>
  <pc:docChgLst>
    <pc:chgData name="Kanal, Sameer" userId="24eadc89-10f1-4b66-93ac-2a47f303367a" providerId="ADAL" clId="{742DE1E8-0084-47C6-A3CC-1DC25737478D}"/>
    <pc:docChg chg="undo custSel addSld delSld modSld sldOrd">
      <pc:chgData name="Kanal, Sameer" userId="24eadc89-10f1-4b66-93ac-2a47f303367a" providerId="ADAL" clId="{742DE1E8-0084-47C6-A3CC-1DC25737478D}" dt="2022-07-11T22:59:28.883" v="1121" actId="20577"/>
      <pc:docMkLst>
        <pc:docMk/>
      </pc:docMkLst>
      <pc:sldChg chg="modSp mod">
        <pc:chgData name="Kanal, Sameer" userId="24eadc89-10f1-4b66-93ac-2a47f303367a" providerId="ADAL" clId="{742DE1E8-0084-47C6-A3CC-1DC25737478D}" dt="2022-07-11T21:12:04.703" v="9" actId="6549"/>
        <pc:sldMkLst>
          <pc:docMk/>
          <pc:sldMk cId="1642425379" sldId="256"/>
        </pc:sldMkLst>
        <pc:spChg chg="mod">
          <ac:chgData name="Kanal, Sameer" userId="24eadc89-10f1-4b66-93ac-2a47f303367a" providerId="ADAL" clId="{742DE1E8-0084-47C6-A3CC-1DC25737478D}" dt="2022-07-11T21:12:04.703" v="9" actId="6549"/>
          <ac:spMkLst>
            <pc:docMk/>
            <pc:sldMk cId="1642425379" sldId="256"/>
            <ac:spMk id="3" creationId="{1901B20D-4C28-4DA3-ABBD-718C22A5E58B}"/>
          </ac:spMkLst>
        </pc:spChg>
      </pc:sldChg>
      <pc:sldChg chg="ord">
        <pc:chgData name="Kanal, Sameer" userId="24eadc89-10f1-4b66-93ac-2a47f303367a" providerId="ADAL" clId="{742DE1E8-0084-47C6-A3CC-1DC25737478D}" dt="2022-07-11T21:18:34.058" v="994"/>
        <pc:sldMkLst>
          <pc:docMk/>
          <pc:sldMk cId="48138682" sldId="316"/>
        </pc:sldMkLst>
      </pc:sldChg>
      <pc:sldChg chg="modSp mod">
        <pc:chgData name="Kanal, Sameer" userId="24eadc89-10f1-4b66-93ac-2a47f303367a" providerId="ADAL" clId="{742DE1E8-0084-47C6-A3CC-1DC25737478D}" dt="2022-07-11T21:18:59.426" v="1061" actId="20577"/>
        <pc:sldMkLst>
          <pc:docMk/>
          <pc:sldMk cId="3561556080" sldId="418"/>
        </pc:sldMkLst>
        <pc:spChg chg="mod">
          <ac:chgData name="Kanal, Sameer" userId="24eadc89-10f1-4b66-93ac-2a47f303367a" providerId="ADAL" clId="{742DE1E8-0084-47C6-A3CC-1DC25737478D}" dt="2022-07-11T21:18:59.426" v="1061" actId="20577"/>
          <ac:spMkLst>
            <pc:docMk/>
            <pc:sldMk cId="3561556080" sldId="418"/>
            <ac:spMk id="5" creationId="{6A364F09-9BE0-4D48-A520-FB27955958E5}"/>
          </ac:spMkLst>
        </pc:spChg>
      </pc:sldChg>
      <pc:sldChg chg="del">
        <pc:chgData name="Kanal, Sameer" userId="24eadc89-10f1-4b66-93ac-2a47f303367a" providerId="ADAL" clId="{742DE1E8-0084-47C6-A3CC-1DC25737478D}" dt="2022-07-11T21:18:18.048" v="984" actId="47"/>
        <pc:sldMkLst>
          <pc:docMk/>
          <pc:sldMk cId="151484390" sldId="419"/>
        </pc:sldMkLst>
      </pc:sldChg>
      <pc:sldChg chg="del">
        <pc:chgData name="Kanal, Sameer" userId="24eadc89-10f1-4b66-93ac-2a47f303367a" providerId="ADAL" clId="{742DE1E8-0084-47C6-A3CC-1DC25737478D}" dt="2022-07-11T21:18:19.401" v="985" actId="47"/>
        <pc:sldMkLst>
          <pc:docMk/>
          <pc:sldMk cId="2367964424" sldId="431"/>
        </pc:sldMkLst>
      </pc:sldChg>
      <pc:sldChg chg="modSp mod ord">
        <pc:chgData name="Kanal, Sameer" userId="24eadc89-10f1-4b66-93ac-2a47f303367a" providerId="ADAL" clId="{742DE1E8-0084-47C6-A3CC-1DC25737478D}" dt="2022-07-11T21:19:04.089" v="1069" actId="20577"/>
        <pc:sldMkLst>
          <pc:docMk/>
          <pc:sldMk cId="2138585926" sldId="439"/>
        </pc:sldMkLst>
        <pc:spChg chg="mod">
          <ac:chgData name="Kanal, Sameer" userId="24eadc89-10f1-4b66-93ac-2a47f303367a" providerId="ADAL" clId="{742DE1E8-0084-47C6-A3CC-1DC25737478D}" dt="2022-07-11T21:19:04.089" v="1069" actId="20577"/>
          <ac:spMkLst>
            <pc:docMk/>
            <pc:sldMk cId="2138585926" sldId="439"/>
            <ac:spMk id="5" creationId="{6A364F09-9BE0-4D48-A520-FB27955958E5}"/>
          </ac:spMkLst>
        </pc:spChg>
      </pc:sldChg>
      <pc:sldChg chg="ord">
        <pc:chgData name="Kanal, Sameer" userId="24eadc89-10f1-4b66-93ac-2a47f303367a" providerId="ADAL" clId="{742DE1E8-0084-47C6-A3CC-1DC25737478D}" dt="2022-07-11T21:18:31.302" v="992"/>
        <pc:sldMkLst>
          <pc:docMk/>
          <pc:sldMk cId="3326528276" sldId="440"/>
        </pc:sldMkLst>
      </pc:sldChg>
      <pc:sldChg chg="modSp mod">
        <pc:chgData name="Kanal, Sameer" userId="24eadc89-10f1-4b66-93ac-2a47f303367a" providerId="ADAL" clId="{742DE1E8-0084-47C6-A3CC-1DC25737478D}" dt="2022-07-11T21:18:46.286" v="1054" actId="20577"/>
        <pc:sldMkLst>
          <pc:docMk/>
          <pc:sldMk cId="990991782" sldId="441"/>
        </pc:sldMkLst>
        <pc:spChg chg="mod">
          <ac:chgData name="Kanal, Sameer" userId="24eadc89-10f1-4b66-93ac-2a47f303367a" providerId="ADAL" clId="{742DE1E8-0084-47C6-A3CC-1DC25737478D}" dt="2022-07-11T21:18:46.286" v="1054" actId="20577"/>
          <ac:spMkLst>
            <pc:docMk/>
            <pc:sldMk cId="990991782" sldId="441"/>
            <ac:spMk id="5" creationId="{6A364F09-9BE0-4D48-A520-FB27955958E5}"/>
          </ac:spMkLst>
        </pc:spChg>
      </pc:sldChg>
      <pc:sldChg chg="del">
        <pc:chgData name="Kanal, Sameer" userId="24eadc89-10f1-4b66-93ac-2a47f303367a" providerId="ADAL" clId="{742DE1E8-0084-47C6-A3CC-1DC25737478D}" dt="2022-07-11T21:18:23.830" v="988" actId="47"/>
        <pc:sldMkLst>
          <pc:docMk/>
          <pc:sldMk cId="3848262547" sldId="442"/>
        </pc:sldMkLst>
      </pc:sldChg>
      <pc:sldChg chg="add del">
        <pc:chgData name="Kanal, Sameer" userId="24eadc89-10f1-4b66-93ac-2a47f303367a" providerId="ADAL" clId="{742DE1E8-0084-47C6-A3CC-1DC25737478D}" dt="2022-07-11T21:18:02.193" v="957" actId="2696"/>
        <pc:sldMkLst>
          <pc:docMk/>
          <pc:sldMk cId="2051446983" sldId="463"/>
        </pc:sldMkLst>
      </pc:sldChg>
      <pc:sldChg chg="modSp mod">
        <pc:chgData name="Kanal, Sameer" userId="24eadc89-10f1-4b66-93ac-2a47f303367a" providerId="ADAL" clId="{742DE1E8-0084-47C6-A3CC-1DC25737478D}" dt="2022-07-11T21:13:37.294" v="88" actId="1036"/>
        <pc:sldMkLst>
          <pc:docMk/>
          <pc:sldMk cId="1534957704" sldId="464"/>
        </pc:sldMkLst>
        <pc:spChg chg="mod">
          <ac:chgData name="Kanal, Sameer" userId="24eadc89-10f1-4b66-93ac-2a47f303367a" providerId="ADAL" clId="{742DE1E8-0084-47C6-A3CC-1DC25737478D}" dt="2022-07-11T21:12:31.252" v="14"/>
          <ac:spMkLst>
            <pc:docMk/>
            <pc:sldMk cId="1534957704" sldId="464"/>
            <ac:spMk id="4" creationId="{192E01D0-C57A-4AE9-B422-ACCAD2C4A909}"/>
          </ac:spMkLst>
        </pc:spChg>
        <pc:spChg chg="mod">
          <ac:chgData name="Kanal, Sameer" userId="24eadc89-10f1-4b66-93ac-2a47f303367a" providerId="ADAL" clId="{742DE1E8-0084-47C6-A3CC-1DC25737478D}" dt="2022-07-11T21:13:37.294" v="88" actId="1036"/>
          <ac:spMkLst>
            <pc:docMk/>
            <pc:sldMk cId="1534957704" sldId="464"/>
            <ac:spMk id="5" creationId="{EAFCC112-9417-40D5-92D1-F928F540E0A9}"/>
          </ac:spMkLst>
        </pc:spChg>
        <pc:spChg chg="mod">
          <ac:chgData name="Kanal, Sameer" userId="24eadc89-10f1-4b66-93ac-2a47f303367a" providerId="ADAL" clId="{742DE1E8-0084-47C6-A3CC-1DC25737478D}" dt="2022-07-11T21:12:53.703" v="27" actId="20577"/>
          <ac:spMkLst>
            <pc:docMk/>
            <pc:sldMk cId="1534957704" sldId="464"/>
            <ac:spMk id="8" creationId="{42C26128-4873-48B9-AFA4-88F36238CA3B}"/>
          </ac:spMkLst>
        </pc:spChg>
        <pc:spChg chg="mod">
          <ac:chgData name="Kanal, Sameer" userId="24eadc89-10f1-4b66-93ac-2a47f303367a" providerId="ADAL" clId="{742DE1E8-0084-47C6-A3CC-1DC25737478D}" dt="2022-07-11T21:13:34.304" v="85" actId="1036"/>
          <ac:spMkLst>
            <pc:docMk/>
            <pc:sldMk cId="1534957704" sldId="464"/>
            <ac:spMk id="23" creationId="{FAD41B55-9C37-4779-A8EC-98DB04098452}"/>
          </ac:spMkLst>
        </pc:spChg>
        <pc:spChg chg="mod">
          <ac:chgData name="Kanal, Sameer" userId="24eadc89-10f1-4b66-93ac-2a47f303367a" providerId="ADAL" clId="{742DE1E8-0084-47C6-A3CC-1DC25737478D}" dt="2022-07-11T21:12:25.291" v="10"/>
          <ac:spMkLst>
            <pc:docMk/>
            <pc:sldMk cId="1534957704" sldId="464"/>
            <ac:spMk id="30" creationId="{29808011-0182-451D-A5EB-2452F64CD36E}"/>
          </ac:spMkLst>
        </pc:spChg>
        <pc:spChg chg="mod">
          <ac:chgData name="Kanal, Sameer" userId="24eadc89-10f1-4b66-93ac-2a47f303367a" providerId="ADAL" clId="{742DE1E8-0084-47C6-A3CC-1DC25737478D}" dt="2022-07-11T21:12:33.645" v="15"/>
          <ac:spMkLst>
            <pc:docMk/>
            <pc:sldMk cId="1534957704" sldId="464"/>
            <ac:spMk id="31" creationId="{C4D5E6F2-4984-41CF-A607-561024985136}"/>
          </ac:spMkLst>
        </pc:spChg>
        <pc:spChg chg="mod">
          <ac:chgData name="Kanal, Sameer" userId="24eadc89-10f1-4b66-93ac-2a47f303367a" providerId="ADAL" clId="{742DE1E8-0084-47C6-A3CC-1DC25737478D}" dt="2022-07-11T21:12:26.675" v="11"/>
          <ac:spMkLst>
            <pc:docMk/>
            <pc:sldMk cId="1534957704" sldId="464"/>
            <ac:spMk id="32" creationId="{74309EBB-6749-4115-B0AF-EC4A15B88693}"/>
          </ac:spMkLst>
        </pc:spChg>
        <pc:spChg chg="mod">
          <ac:chgData name="Kanal, Sameer" userId="24eadc89-10f1-4b66-93ac-2a47f303367a" providerId="ADAL" clId="{742DE1E8-0084-47C6-A3CC-1DC25737478D}" dt="2022-07-11T21:12:27.892" v="12"/>
          <ac:spMkLst>
            <pc:docMk/>
            <pc:sldMk cId="1534957704" sldId="464"/>
            <ac:spMk id="33" creationId="{3441C19E-20BB-4A10-9CFA-D7C9DE6B4F00}"/>
          </ac:spMkLst>
        </pc:spChg>
        <pc:spChg chg="mod">
          <ac:chgData name="Kanal, Sameer" userId="24eadc89-10f1-4b66-93ac-2a47f303367a" providerId="ADAL" clId="{742DE1E8-0084-47C6-A3CC-1DC25737478D}" dt="2022-07-11T21:12:29.739" v="13"/>
          <ac:spMkLst>
            <pc:docMk/>
            <pc:sldMk cId="1534957704" sldId="464"/>
            <ac:spMk id="34" creationId="{8A12BF7B-4ED9-4E8D-A967-371231BC1A10}"/>
          </ac:spMkLst>
        </pc:spChg>
        <pc:spChg chg="mod">
          <ac:chgData name="Kanal, Sameer" userId="24eadc89-10f1-4b66-93ac-2a47f303367a" providerId="ADAL" clId="{742DE1E8-0084-47C6-A3CC-1DC25737478D}" dt="2022-07-11T21:12:37.777" v="18"/>
          <ac:spMkLst>
            <pc:docMk/>
            <pc:sldMk cId="1534957704" sldId="464"/>
            <ac:spMk id="35" creationId="{D24FE2AA-03F7-4BB2-A8AD-25E3344D32F1}"/>
          </ac:spMkLst>
        </pc:spChg>
        <pc:spChg chg="mod">
          <ac:chgData name="Kanal, Sameer" userId="24eadc89-10f1-4b66-93ac-2a47f303367a" providerId="ADAL" clId="{742DE1E8-0084-47C6-A3CC-1DC25737478D}" dt="2022-07-11T21:12:34.892" v="16"/>
          <ac:spMkLst>
            <pc:docMk/>
            <pc:sldMk cId="1534957704" sldId="464"/>
            <ac:spMk id="36" creationId="{413BF199-AFBA-4E0C-8D09-53E6F07CBD3B}"/>
          </ac:spMkLst>
        </pc:spChg>
        <pc:spChg chg="mod">
          <ac:chgData name="Kanal, Sameer" userId="24eadc89-10f1-4b66-93ac-2a47f303367a" providerId="ADAL" clId="{742DE1E8-0084-47C6-A3CC-1DC25737478D}" dt="2022-07-11T21:12:36.122" v="17"/>
          <ac:spMkLst>
            <pc:docMk/>
            <pc:sldMk cId="1534957704" sldId="464"/>
            <ac:spMk id="37" creationId="{A47CCAD2-9864-4307-9FCC-BF2CD1367A61}"/>
          </ac:spMkLst>
        </pc:spChg>
      </pc:sldChg>
      <pc:sldChg chg="modSp mod">
        <pc:chgData name="Kanal, Sameer" userId="24eadc89-10f1-4b66-93ac-2a47f303367a" providerId="ADAL" clId="{742DE1E8-0084-47C6-A3CC-1DC25737478D}" dt="2022-07-11T21:17:49.513" v="954" actId="1035"/>
        <pc:sldMkLst>
          <pc:docMk/>
          <pc:sldMk cId="3094822205" sldId="469"/>
        </pc:sldMkLst>
        <pc:spChg chg="mod">
          <ac:chgData name="Kanal, Sameer" userId="24eadc89-10f1-4b66-93ac-2a47f303367a" providerId="ADAL" clId="{742DE1E8-0084-47C6-A3CC-1DC25737478D}" dt="2022-07-11T21:17:13.296" v="921" actId="1076"/>
          <ac:spMkLst>
            <pc:docMk/>
            <pc:sldMk cId="3094822205" sldId="469"/>
            <ac:spMk id="28" creationId="{4E6142CD-15D2-4FB5-9E13-9E284E422907}"/>
          </ac:spMkLst>
        </pc:spChg>
        <pc:spChg chg="mod">
          <ac:chgData name="Kanal, Sameer" userId="24eadc89-10f1-4b66-93ac-2a47f303367a" providerId="ADAL" clId="{742DE1E8-0084-47C6-A3CC-1DC25737478D}" dt="2022-07-11T21:17:18.070" v="926" actId="1035"/>
          <ac:spMkLst>
            <pc:docMk/>
            <pc:sldMk cId="3094822205" sldId="469"/>
            <ac:spMk id="29" creationId="{00DBD2AF-7DE2-4241-AE07-296E56082033}"/>
          </ac:spMkLst>
        </pc:spChg>
        <pc:spChg chg="mod">
          <ac:chgData name="Kanal, Sameer" userId="24eadc89-10f1-4b66-93ac-2a47f303367a" providerId="ADAL" clId="{742DE1E8-0084-47C6-A3CC-1DC25737478D}" dt="2022-07-11T21:17:49.513" v="954" actId="1035"/>
          <ac:spMkLst>
            <pc:docMk/>
            <pc:sldMk cId="3094822205" sldId="469"/>
            <ac:spMk id="30" creationId="{8B6EAFE9-CD20-4C7C-AAD7-1EA9B779E3B2}"/>
          </ac:spMkLst>
        </pc:spChg>
        <pc:spChg chg="mod">
          <ac:chgData name="Kanal, Sameer" userId="24eadc89-10f1-4b66-93ac-2a47f303367a" providerId="ADAL" clId="{742DE1E8-0084-47C6-A3CC-1DC25737478D}" dt="2022-07-11T21:17:44.534" v="943" actId="27636"/>
          <ac:spMkLst>
            <pc:docMk/>
            <pc:sldMk cId="3094822205" sldId="469"/>
            <ac:spMk id="31" creationId="{653D79B0-544C-420E-994E-60AE00C713CE}"/>
          </ac:spMkLst>
        </pc:spChg>
        <pc:spChg chg="mod">
          <ac:chgData name="Kanal, Sameer" userId="24eadc89-10f1-4b66-93ac-2a47f303367a" providerId="ADAL" clId="{742DE1E8-0084-47C6-A3CC-1DC25737478D}" dt="2022-07-11T21:16:57.564" v="918" actId="1076"/>
          <ac:spMkLst>
            <pc:docMk/>
            <pc:sldMk cId="3094822205" sldId="469"/>
            <ac:spMk id="32" creationId="{48C4F64B-7FD1-429F-B094-B001779EE962}"/>
          </ac:spMkLst>
        </pc:spChg>
        <pc:spChg chg="mod">
          <ac:chgData name="Kanal, Sameer" userId="24eadc89-10f1-4b66-93ac-2a47f303367a" providerId="ADAL" clId="{742DE1E8-0084-47C6-A3CC-1DC25737478D}" dt="2022-07-11T21:16:57.564" v="918" actId="1076"/>
          <ac:spMkLst>
            <pc:docMk/>
            <pc:sldMk cId="3094822205" sldId="469"/>
            <ac:spMk id="33" creationId="{4C803855-E459-41E7-ACC1-C96646D64A0A}"/>
          </ac:spMkLst>
        </pc:spChg>
      </pc:sldChg>
      <pc:sldChg chg="modSp mod">
        <pc:chgData name="Kanal, Sameer" userId="24eadc89-10f1-4b66-93ac-2a47f303367a" providerId="ADAL" clId="{742DE1E8-0084-47C6-A3CC-1DC25737478D}" dt="2022-07-11T21:14:16.901" v="97" actId="13926"/>
        <pc:sldMkLst>
          <pc:docMk/>
          <pc:sldMk cId="1423737924" sldId="470"/>
        </pc:sldMkLst>
        <pc:spChg chg="mod ord">
          <ac:chgData name="Kanal, Sameer" userId="24eadc89-10f1-4b66-93ac-2a47f303367a" providerId="ADAL" clId="{742DE1E8-0084-47C6-A3CC-1DC25737478D}" dt="2022-07-11T21:13:53.441" v="93" actId="1076"/>
          <ac:spMkLst>
            <pc:docMk/>
            <pc:sldMk cId="1423737924" sldId="470"/>
            <ac:spMk id="2" creationId="{01F8D692-FD55-402A-9A91-3853C2894C31}"/>
          </ac:spMkLst>
        </pc:spChg>
        <pc:spChg chg="mod">
          <ac:chgData name="Kanal, Sameer" userId="24eadc89-10f1-4b66-93ac-2a47f303367a" providerId="ADAL" clId="{742DE1E8-0084-47C6-A3CC-1DC25737478D}" dt="2022-07-11T21:14:16.901" v="97" actId="13926"/>
          <ac:spMkLst>
            <pc:docMk/>
            <pc:sldMk cId="1423737924" sldId="470"/>
            <ac:spMk id="49" creationId="{DC69BA4F-7569-4A87-A3F0-72BEBB3CF782}"/>
          </ac:spMkLst>
        </pc:spChg>
        <pc:spChg chg="mod">
          <ac:chgData name="Kanal, Sameer" userId="24eadc89-10f1-4b66-93ac-2a47f303367a" providerId="ADAL" clId="{742DE1E8-0084-47C6-A3CC-1DC25737478D}" dt="2022-07-11T21:14:03.119" v="95" actId="207"/>
          <ac:spMkLst>
            <pc:docMk/>
            <pc:sldMk cId="1423737924" sldId="470"/>
            <ac:spMk id="104" creationId="{5694D285-EE83-40BB-B1B9-7185CFB0B6A2}"/>
          </ac:spMkLst>
        </pc:spChg>
      </pc:sldChg>
      <pc:sldChg chg="modSp mod">
        <pc:chgData name="Kanal, Sameer" userId="24eadc89-10f1-4b66-93ac-2a47f303367a" providerId="ADAL" clId="{742DE1E8-0084-47C6-A3CC-1DC25737478D}" dt="2022-07-11T21:18:07.462" v="983" actId="20577"/>
        <pc:sldMkLst>
          <pc:docMk/>
          <pc:sldMk cId="338027826" sldId="471"/>
        </pc:sldMkLst>
        <pc:spChg chg="mod">
          <ac:chgData name="Kanal, Sameer" userId="24eadc89-10f1-4b66-93ac-2a47f303367a" providerId="ADAL" clId="{742DE1E8-0084-47C6-A3CC-1DC25737478D}" dt="2022-07-11T21:18:07.462" v="983" actId="20577"/>
          <ac:spMkLst>
            <pc:docMk/>
            <pc:sldMk cId="338027826" sldId="471"/>
            <ac:spMk id="5" creationId="{6A364F09-9BE0-4D48-A520-FB27955958E5}"/>
          </ac:spMkLst>
        </pc:spChg>
      </pc:sldChg>
      <pc:sldChg chg="modSp add mod">
        <pc:chgData name="Kanal, Sameer" userId="24eadc89-10f1-4b66-93ac-2a47f303367a" providerId="ADAL" clId="{742DE1E8-0084-47C6-A3CC-1DC25737478D}" dt="2022-07-11T22:59:28.883" v="1121" actId="20577"/>
        <pc:sldMkLst>
          <pc:docMk/>
          <pc:sldMk cId="1307846143" sldId="472"/>
        </pc:sldMkLst>
        <pc:spChg chg="mod">
          <ac:chgData name="Kanal, Sameer" userId="24eadc89-10f1-4b66-93ac-2a47f303367a" providerId="ADAL" clId="{742DE1E8-0084-47C6-A3CC-1DC25737478D}" dt="2022-07-11T22:59:28.883" v="1121" actId="20577"/>
          <ac:spMkLst>
            <pc:docMk/>
            <pc:sldMk cId="1307846143" sldId="472"/>
            <ac:spMk id="5" creationId="{6A364F09-9BE0-4D48-A520-FB27955958E5}"/>
          </ac:spMkLst>
        </pc:spChg>
      </pc:sldChg>
      <pc:sldChg chg="del">
        <pc:chgData name="Kanal, Sameer" userId="24eadc89-10f1-4b66-93ac-2a47f303367a" providerId="ADAL" clId="{742DE1E8-0084-47C6-A3CC-1DC25737478D}" dt="2022-07-11T21:18:24.455" v="989" actId="47"/>
        <pc:sldMkLst>
          <pc:docMk/>
          <pc:sldMk cId="3201450017" sldId="472"/>
        </pc:sldMkLst>
      </pc:sldChg>
      <pc:sldChg chg="add">
        <pc:chgData name="Kanal, Sameer" userId="24eadc89-10f1-4b66-93ac-2a47f303367a" providerId="ADAL" clId="{742DE1E8-0084-47C6-A3CC-1DC25737478D}" dt="2022-07-11T22:57:03.179" v="1070"/>
        <pc:sldMkLst>
          <pc:docMk/>
          <pc:sldMk cId="2102059660" sldId="473"/>
        </pc:sldMkLst>
      </pc:sldChg>
      <pc:sldChg chg="del">
        <pc:chgData name="Kanal, Sameer" userId="24eadc89-10f1-4b66-93ac-2a47f303367a" providerId="ADAL" clId="{742DE1E8-0084-47C6-A3CC-1DC25737478D}" dt="2022-07-11T21:18:25.440" v="990" actId="47"/>
        <pc:sldMkLst>
          <pc:docMk/>
          <pc:sldMk cId="3698418199" sldId="473"/>
        </pc:sldMkLst>
      </pc:sldChg>
      <pc:sldChg chg="add">
        <pc:chgData name="Kanal, Sameer" userId="24eadc89-10f1-4b66-93ac-2a47f303367a" providerId="ADAL" clId="{742DE1E8-0084-47C6-A3CC-1DC25737478D}" dt="2022-07-11T22:57:03.179" v="1070"/>
        <pc:sldMkLst>
          <pc:docMk/>
          <pc:sldMk cId="663671885" sldId="474"/>
        </pc:sldMkLst>
      </pc:sldChg>
      <pc:sldChg chg="modSp add mod">
        <pc:chgData name="Kanal, Sameer" userId="24eadc89-10f1-4b66-93ac-2a47f303367a" providerId="ADAL" clId="{742DE1E8-0084-47C6-A3CC-1DC25737478D}" dt="2022-07-11T22:57:25.305" v="1082" actId="20577"/>
        <pc:sldMkLst>
          <pc:docMk/>
          <pc:sldMk cId="1848848805" sldId="475"/>
        </pc:sldMkLst>
        <pc:spChg chg="mod">
          <ac:chgData name="Kanal, Sameer" userId="24eadc89-10f1-4b66-93ac-2a47f303367a" providerId="ADAL" clId="{742DE1E8-0084-47C6-A3CC-1DC25737478D}" dt="2022-07-11T22:57:25.305" v="1082" actId="20577"/>
          <ac:spMkLst>
            <pc:docMk/>
            <pc:sldMk cId="1848848805" sldId="475"/>
            <ac:spMk id="5" creationId="{6A364F09-9BE0-4D48-A520-FB27955958E5}"/>
          </ac:spMkLst>
        </pc:spChg>
      </pc:sldChg>
    </pc:docChg>
  </pc:docChgLst>
  <pc:docChgLst>
    <pc:chgData name="Kanal, Sameer" userId="24eadc89-10f1-4b66-93ac-2a47f303367a" providerId="ADAL" clId="{125AFC75-FC0F-4E62-A56C-110CF20A7F0C}"/>
    <pc:docChg chg="undo custSel addSld delSld modSld">
      <pc:chgData name="Kanal, Sameer" userId="24eadc89-10f1-4b66-93ac-2a47f303367a" providerId="ADAL" clId="{125AFC75-FC0F-4E62-A56C-110CF20A7F0C}" dt="2022-08-03T02:58:40.503" v="3512" actId="1076"/>
      <pc:docMkLst>
        <pc:docMk/>
      </pc:docMkLst>
      <pc:sldChg chg="modSp mod">
        <pc:chgData name="Kanal, Sameer" userId="24eadc89-10f1-4b66-93ac-2a47f303367a" providerId="ADAL" clId="{125AFC75-FC0F-4E62-A56C-110CF20A7F0C}" dt="2022-08-03T02:39:36.578" v="60" actId="20577"/>
        <pc:sldMkLst>
          <pc:docMk/>
          <pc:sldMk cId="1642425379" sldId="256"/>
        </pc:sldMkLst>
        <pc:spChg chg="mod">
          <ac:chgData name="Kanal, Sameer" userId="24eadc89-10f1-4b66-93ac-2a47f303367a" providerId="ADAL" clId="{125AFC75-FC0F-4E62-A56C-110CF20A7F0C}" dt="2022-08-03T02:39:36.578" v="60" actId="20577"/>
          <ac:spMkLst>
            <pc:docMk/>
            <pc:sldMk cId="1642425379" sldId="256"/>
            <ac:spMk id="3" creationId="{1901B20D-4C28-4DA3-ABBD-718C22A5E58B}"/>
          </ac:spMkLst>
        </pc:spChg>
      </pc:sldChg>
      <pc:sldChg chg="del">
        <pc:chgData name="Kanal, Sameer" userId="24eadc89-10f1-4b66-93ac-2a47f303367a" providerId="ADAL" clId="{125AFC75-FC0F-4E62-A56C-110CF20A7F0C}" dt="2022-08-03T02:39:40.486" v="62" actId="47"/>
        <pc:sldMkLst>
          <pc:docMk/>
          <pc:sldMk cId="0" sldId="259"/>
        </pc:sldMkLst>
      </pc:sldChg>
      <pc:sldChg chg="del">
        <pc:chgData name="Kanal, Sameer" userId="24eadc89-10f1-4b66-93ac-2a47f303367a" providerId="ADAL" clId="{125AFC75-FC0F-4E62-A56C-110CF20A7F0C}" dt="2022-08-03T02:39:38.640" v="61" actId="47"/>
        <pc:sldMkLst>
          <pc:docMk/>
          <pc:sldMk cId="1844941827" sldId="289"/>
        </pc:sldMkLst>
      </pc:sldChg>
      <pc:sldChg chg="del">
        <pc:chgData name="Kanal, Sameer" userId="24eadc89-10f1-4b66-93ac-2a47f303367a" providerId="ADAL" clId="{125AFC75-FC0F-4E62-A56C-110CF20A7F0C}" dt="2022-08-03T02:45:47.102" v="1243" actId="47"/>
        <pc:sldMkLst>
          <pc:docMk/>
          <pc:sldMk cId="48138682" sldId="316"/>
        </pc:sldMkLst>
      </pc:sldChg>
      <pc:sldChg chg="del">
        <pc:chgData name="Kanal, Sameer" userId="24eadc89-10f1-4b66-93ac-2a47f303367a" providerId="ADAL" clId="{125AFC75-FC0F-4E62-A56C-110CF20A7F0C}" dt="2022-08-03T02:39:40.486" v="62" actId="47"/>
        <pc:sldMkLst>
          <pc:docMk/>
          <pc:sldMk cId="2039299659" sldId="341"/>
        </pc:sldMkLst>
      </pc:sldChg>
      <pc:sldChg chg="del">
        <pc:chgData name="Kanal, Sameer" userId="24eadc89-10f1-4b66-93ac-2a47f303367a" providerId="ADAL" clId="{125AFC75-FC0F-4E62-A56C-110CF20A7F0C}" dt="2022-08-03T02:45:37.191" v="1232" actId="47"/>
        <pc:sldMkLst>
          <pc:docMk/>
          <pc:sldMk cId="151484390" sldId="419"/>
        </pc:sldMkLst>
      </pc:sldChg>
      <pc:sldChg chg="del">
        <pc:chgData name="Kanal, Sameer" userId="24eadc89-10f1-4b66-93ac-2a47f303367a" providerId="ADAL" clId="{125AFC75-FC0F-4E62-A56C-110CF20A7F0C}" dt="2022-08-03T02:39:40.486" v="62" actId="47"/>
        <pc:sldMkLst>
          <pc:docMk/>
          <pc:sldMk cId="520910202" sldId="429"/>
        </pc:sldMkLst>
      </pc:sldChg>
      <pc:sldChg chg="del">
        <pc:chgData name="Kanal, Sameer" userId="24eadc89-10f1-4b66-93ac-2a47f303367a" providerId="ADAL" clId="{125AFC75-FC0F-4E62-A56C-110CF20A7F0C}" dt="2022-08-03T02:45:37.750" v="1233" actId="47"/>
        <pc:sldMkLst>
          <pc:docMk/>
          <pc:sldMk cId="2367964424" sldId="431"/>
        </pc:sldMkLst>
      </pc:sldChg>
      <pc:sldChg chg="del">
        <pc:chgData name="Kanal, Sameer" userId="24eadc89-10f1-4b66-93ac-2a47f303367a" providerId="ADAL" clId="{125AFC75-FC0F-4E62-A56C-110CF20A7F0C}" dt="2022-08-03T02:45:46.234" v="1242" actId="47"/>
        <pc:sldMkLst>
          <pc:docMk/>
          <pc:sldMk cId="3326528276" sldId="440"/>
        </pc:sldMkLst>
      </pc:sldChg>
      <pc:sldChg chg="del">
        <pc:chgData name="Kanal, Sameer" userId="24eadc89-10f1-4b66-93ac-2a47f303367a" providerId="ADAL" clId="{125AFC75-FC0F-4E62-A56C-110CF20A7F0C}" dt="2022-08-03T02:45:36.586" v="1231" actId="47"/>
        <pc:sldMkLst>
          <pc:docMk/>
          <pc:sldMk cId="2051446983" sldId="463"/>
        </pc:sldMkLst>
      </pc:sldChg>
      <pc:sldChg chg="addSp delSp modSp mod">
        <pc:chgData name="Kanal, Sameer" userId="24eadc89-10f1-4b66-93ac-2a47f303367a" providerId="ADAL" clId="{125AFC75-FC0F-4E62-A56C-110CF20A7F0C}" dt="2022-08-03T02:54:29.372" v="2663" actId="27636"/>
        <pc:sldMkLst>
          <pc:docMk/>
          <pc:sldMk cId="3094822205" sldId="469"/>
        </pc:sldMkLst>
        <pc:spChg chg="mod">
          <ac:chgData name="Kanal, Sameer" userId="24eadc89-10f1-4b66-93ac-2a47f303367a" providerId="ADAL" clId="{125AFC75-FC0F-4E62-A56C-110CF20A7F0C}" dt="2022-08-03T02:51:12.071" v="1987" actId="313"/>
          <ac:spMkLst>
            <pc:docMk/>
            <pc:sldMk cId="3094822205" sldId="469"/>
            <ac:spMk id="2" creationId="{75031FE9-9059-4FE8-B4AC-9771F23A1B89}"/>
          </ac:spMkLst>
        </pc:spChg>
        <pc:spChg chg="del">
          <ac:chgData name="Kanal, Sameer" userId="24eadc89-10f1-4b66-93ac-2a47f303367a" providerId="ADAL" clId="{125AFC75-FC0F-4E62-A56C-110CF20A7F0C}" dt="2022-08-03T02:47:05.450" v="1355" actId="478"/>
          <ac:spMkLst>
            <pc:docMk/>
            <pc:sldMk cId="3094822205" sldId="469"/>
            <ac:spMk id="10" creationId="{10FA0C3F-F88B-4A9E-B075-763026BF5032}"/>
          </ac:spMkLst>
        </pc:spChg>
        <pc:spChg chg="del">
          <ac:chgData name="Kanal, Sameer" userId="24eadc89-10f1-4b66-93ac-2a47f303367a" providerId="ADAL" clId="{125AFC75-FC0F-4E62-A56C-110CF20A7F0C}" dt="2022-08-03T02:46:19.554" v="1320" actId="478"/>
          <ac:spMkLst>
            <pc:docMk/>
            <pc:sldMk cId="3094822205" sldId="469"/>
            <ac:spMk id="11" creationId="{822B0E66-2E15-43C4-9346-BAC9A4CFD363}"/>
          </ac:spMkLst>
        </pc:spChg>
        <pc:spChg chg="add mod">
          <ac:chgData name="Kanal, Sameer" userId="24eadc89-10f1-4b66-93ac-2a47f303367a" providerId="ADAL" clId="{125AFC75-FC0F-4E62-A56C-110CF20A7F0C}" dt="2022-08-03T02:51:35.003" v="2082" actId="20577"/>
          <ac:spMkLst>
            <pc:docMk/>
            <pc:sldMk cId="3094822205" sldId="469"/>
            <ac:spMk id="12" creationId="{08B05917-6874-433B-86F7-8F7756B67809}"/>
          </ac:spMkLst>
        </pc:spChg>
        <pc:spChg chg="add mod">
          <ac:chgData name="Kanal, Sameer" userId="24eadc89-10f1-4b66-93ac-2a47f303367a" providerId="ADAL" clId="{125AFC75-FC0F-4E62-A56C-110CF20A7F0C}" dt="2022-08-03T02:52:06.034" v="2121" actId="20577"/>
          <ac:spMkLst>
            <pc:docMk/>
            <pc:sldMk cId="3094822205" sldId="469"/>
            <ac:spMk id="13" creationId="{A59BDEA4-23CF-453D-A161-0756D1DD2AE9}"/>
          </ac:spMkLst>
        </pc:spChg>
        <pc:spChg chg="add mod">
          <ac:chgData name="Kanal, Sameer" userId="24eadc89-10f1-4b66-93ac-2a47f303367a" providerId="ADAL" clId="{125AFC75-FC0F-4E62-A56C-110CF20A7F0C}" dt="2022-08-03T02:52:11.399" v="2145" actId="20577"/>
          <ac:spMkLst>
            <pc:docMk/>
            <pc:sldMk cId="3094822205" sldId="469"/>
            <ac:spMk id="15" creationId="{70D94CDE-034A-4CAC-9D4D-7E5639958AF6}"/>
          </ac:spMkLst>
        </pc:spChg>
        <pc:spChg chg="add mod">
          <ac:chgData name="Kanal, Sameer" userId="24eadc89-10f1-4b66-93ac-2a47f303367a" providerId="ADAL" clId="{125AFC75-FC0F-4E62-A56C-110CF20A7F0C}" dt="2022-08-03T02:52:18.049" v="2179" actId="20577"/>
          <ac:spMkLst>
            <pc:docMk/>
            <pc:sldMk cId="3094822205" sldId="469"/>
            <ac:spMk id="16" creationId="{42359E8A-5F61-497A-A6FA-D199F16BD7D1}"/>
          </ac:spMkLst>
        </pc:spChg>
        <pc:spChg chg="add mod">
          <ac:chgData name="Kanal, Sameer" userId="24eadc89-10f1-4b66-93ac-2a47f303367a" providerId="ADAL" clId="{125AFC75-FC0F-4E62-A56C-110CF20A7F0C}" dt="2022-08-03T02:52:28.586" v="2197" actId="20577"/>
          <ac:spMkLst>
            <pc:docMk/>
            <pc:sldMk cId="3094822205" sldId="469"/>
            <ac:spMk id="17" creationId="{71E56384-4846-42E7-84BE-49F45FAA7491}"/>
          </ac:spMkLst>
        </pc:spChg>
        <pc:spChg chg="mod">
          <ac:chgData name="Kanal, Sameer" userId="24eadc89-10f1-4b66-93ac-2a47f303367a" providerId="ADAL" clId="{125AFC75-FC0F-4E62-A56C-110CF20A7F0C}" dt="2022-08-03T02:51:27.962" v="2039" actId="27636"/>
          <ac:spMkLst>
            <pc:docMk/>
            <pc:sldMk cId="3094822205" sldId="469"/>
            <ac:spMk id="28" creationId="{4E6142CD-15D2-4FB5-9E13-9E284E422907}"/>
          </ac:spMkLst>
        </pc:spChg>
        <pc:spChg chg="del">
          <ac:chgData name="Kanal, Sameer" userId="24eadc89-10f1-4b66-93ac-2a47f303367a" providerId="ADAL" clId="{125AFC75-FC0F-4E62-A56C-110CF20A7F0C}" dt="2022-08-03T02:46:17.126" v="1319" actId="478"/>
          <ac:spMkLst>
            <pc:docMk/>
            <pc:sldMk cId="3094822205" sldId="469"/>
            <ac:spMk id="29" creationId="{00DBD2AF-7DE2-4241-AE07-296E56082033}"/>
          </ac:spMkLst>
        </pc:spChg>
        <pc:spChg chg="del">
          <ac:chgData name="Kanal, Sameer" userId="24eadc89-10f1-4b66-93ac-2a47f303367a" providerId="ADAL" clId="{125AFC75-FC0F-4E62-A56C-110CF20A7F0C}" dt="2022-08-03T02:48:05.533" v="1471" actId="478"/>
          <ac:spMkLst>
            <pc:docMk/>
            <pc:sldMk cId="3094822205" sldId="469"/>
            <ac:spMk id="32" creationId="{48C4F64B-7FD1-429F-B094-B001779EE962}"/>
          </ac:spMkLst>
        </pc:spChg>
        <pc:spChg chg="mod">
          <ac:chgData name="Kanal, Sameer" userId="24eadc89-10f1-4b66-93ac-2a47f303367a" providerId="ADAL" clId="{125AFC75-FC0F-4E62-A56C-110CF20A7F0C}" dt="2022-08-03T02:54:29.372" v="2663" actId="27636"/>
          <ac:spMkLst>
            <pc:docMk/>
            <pc:sldMk cId="3094822205" sldId="469"/>
            <ac:spMk id="33" creationId="{4C803855-E459-41E7-ACC1-C96646D64A0A}"/>
          </ac:spMkLst>
        </pc:spChg>
      </pc:sldChg>
      <pc:sldChg chg="del">
        <pc:chgData name="Kanal, Sameer" userId="24eadc89-10f1-4b66-93ac-2a47f303367a" providerId="ADAL" clId="{125AFC75-FC0F-4E62-A56C-110CF20A7F0C}" dt="2022-08-03T02:45:36.054" v="1230" actId="47"/>
        <pc:sldMkLst>
          <pc:docMk/>
          <pc:sldMk cId="338027826" sldId="471"/>
        </pc:sldMkLst>
      </pc:sldChg>
      <pc:sldChg chg="del">
        <pc:chgData name="Kanal, Sameer" userId="24eadc89-10f1-4b66-93ac-2a47f303367a" providerId="ADAL" clId="{125AFC75-FC0F-4E62-A56C-110CF20A7F0C}" dt="2022-08-03T02:45:45.818" v="1241" actId="47"/>
        <pc:sldMkLst>
          <pc:docMk/>
          <pc:sldMk cId="1610010982" sldId="472"/>
        </pc:sldMkLst>
      </pc:sldChg>
      <pc:sldChg chg="del">
        <pc:chgData name="Kanal, Sameer" userId="24eadc89-10f1-4b66-93ac-2a47f303367a" providerId="ADAL" clId="{125AFC75-FC0F-4E62-A56C-110CF20A7F0C}" dt="2022-08-03T02:45:38.300" v="1234" actId="47"/>
        <pc:sldMkLst>
          <pc:docMk/>
          <pc:sldMk cId="2259991398" sldId="473"/>
        </pc:sldMkLst>
      </pc:sldChg>
      <pc:sldChg chg="del">
        <pc:chgData name="Kanal, Sameer" userId="24eadc89-10f1-4b66-93ac-2a47f303367a" providerId="ADAL" clId="{125AFC75-FC0F-4E62-A56C-110CF20A7F0C}" dt="2022-08-03T02:45:39.884" v="1237" actId="47"/>
        <pc:sldMkLst>
          <pc:docMk/>
          <pc:sldMk cId="3531108271" sldId="475"/>
        </pc:sldMkLst>
      </pc:sldChg>
      <pc:sldChg chg="modSp add del mod">
        <pc:chgData name="Kanal, Sameer" userId="24eadc89-10f1-4b66-93ac-2a47f303367a" providerId="ADAL" clId="{125AFC75-FC0F-4E62-A56C-110CF20A7F0C}" dt="2022-08-03T02:58:40.503" v="3512" actId="1076"/>
        <pc:sldMkLst>
          <pc:docMk/>
          <pc:sldMk cId="651763442" sldId="476"/>
        </pc:sldMkLst>
        <pc:spChg chg="mod">
          <ac:chgData name="Kanal, Sameer" userId="24eadc89-10f1-4b66-93ac-2a47f303367a" providerId="ADAL" clId="{125AFC75-FC0F-4E62-A56C-110CF20A7F0C}" dt="2022-08-03T02:58:40.503" v="3512" actId="1076"/>
          <ac:spMkLst>
            <pc:docMk/>
            <pc:sldMk cId="651763442" sldId="476"/>
            <ac:spMk id="2" creationId="{8A4E0A63-A388-49B1-A04E-27CE9BD622EF}"/>
          </ac:spMkLst>
        </pc:spChg>
        <pc:spChg chg="mod">
          <ac:chgData name="Kanal, Sameer" userId="24eadc89-10f1-4b66-93ac-2a47f303367a" providerId="ADAL" clId="{125AFC75-FC0F-4E62-A56C-110CF20A7F0C}" dt="2022-08-03T02:56:51.417" v="3146" actId="27636"/>
          <ac:spMkLst>
            <pc:docMk/>
            <pc:sldMk cId="651763442" sldId="476"/>
            <ac:spMk id="5" creationId="{06E82690-B145-4D4F-B2D1-0B2A8C50FD71}"/>
          </ac:spMkLst>
        </pc:spChg>
        <pc:spChg chg="mod">
          <ac:chgData name="Kanal, Sameer" userId="24eadc89-10f1-4b66-93ac-2a47f303367a" providerId="ADAL" clId="{125AFC75-FC0F-4E62-A56C-110CF20A7F0C}" dt="2022-08-03T02:58:30.410" v="3509" actId="1076"/>
          <ac:spMkLst>
            <pc:docMk/>
            <pc:sldMk cId="651763442" sldId="476"/>
            <ac:spMk id="6" creationId="{7640DF9D-0C9E-4C5D-9635-6B4DE10CCEE5}"/>
          </ac:spMkLst>
        </pc:spChg>
        <pc:spChg chg="mod">
          <ac:chgData name="Kanal, Sameer" userId="24eadc89-10f1-4b66-93ac-2a47f303367a" providerId="ADAL" clId="{125AFC75-FC0F-4E62-A56C-110CF20A7F0C}" dt="2022-08-03T02:58:27.154" v="3508" actId="27636"/>
          <ac:spMkLst>
            <pc:docMk/>
            <pc:sldMk cId="651763442" sldId="476"/>
            <ac:spMk id="7" creationId="{40297407-CE4E-4284-879D-AEC395713625}"/>
          </ac:spMkLst>
        </pc:spChg>
        <pc:spChg chg="mod">
          <ac:chgData name="Kanal, Sameer" userId="24eadc89-10f1-4b66-93ac-2a47f303367a" providerId="ADAL" clId="{125AFC75-FC0F-4E62-A56C-110CF20A7F0C}" dt="2022-08-03T02:55:37.155" v="2724" actId="20577"/>
          <ac:spMkLst>
            <pc:docMk/>
            <pc:sldMk cId="651763442" sldId="476"/>
            <ac:spMk id="8" creationId="{F5C3A7BE-F7FC-4942-A31A-491A8A806103}"/>
          </ac:spMkLst>
        </pc:spChg>
        <pc:spChg chg="mod">
          <ac:chgData name="Kanal, Sameer" userId="24eadc89-10f1-4b66-93ac-2a47f303367a" providerId="ADAL" clId="{125AFC75-FC0F-4E62-A56C-110CF20A7F0C}" dt="2022-08-03T02:56:03.612" v="2900" actId="20577"/>
          <ac:spMkLst>
            <pc:docMk/>
            <pc:sldMk cId="651763442" sldId="476"/>
            <ac:spMk id="9" creationId="{95CCE699-03D1-4642-B46A-B14EF17DA183}"/>
          </ac:spMkLst>
        </pc:spChg>
        <pc:spChg chg="mod">
          <ac:chgData name="Kanal, Sameer" userId="24eadc89-10f1-4b66-93ac-2a47f303367a" providerId="ADAL" clId="{125AFC75-FC0F-4E62-A56C-110CF20A7F0C}" dt="2022-08-03T02:56:56.181" v="3164" actId="1035"/>
          <ac:spMkLst>
            <pc:docMk/>
            <pc:sldMk cId="651763442" sldId="476"/>
            <ac:spMk id="10" creationId="{BC1DF189-6F2F-4C21-88CC-C82D3D0D147B}"/>
          </ac:spMkLst>
        </pc:spChg>
      </pc:sldChg>
      <pc:sldChg chg="del">
        <pc:chgData name="Kanal, Sameer" userId="24eadc89-10f1-4b66-93ac-2a47f303367a" providerId="ADAL" clId="{125AFC75-FC0F-4E62-A56C-110CF20A7F0C}" dt="2022-08-03T02:45:39.468" v="1236" actId="47"/>
        <pc:sldMkLst>
          <pc:docMk/>
          <pc:sldMk cId="3067142638" sldId="480"/>
        </pc:sldMkLst>
      </pc:sldChg>
      <pc:sldChg chg="modSp mod">
        <pc:chgData name="Kanal, Sameer" userId="24eadc89-10f1-4b66-93ac-2a47f303367a" providerId="ADAL" clId="{125AFC75-FC0F-4E62-A56C-110CF20A7F0C}" dt="2022-08-03T02:45:23.857" v="1229" actId="14100"/>
        <pc:sldMkLst>
          <pc:docMk/>
          <pc:sldMk cId="2448585678" sldId="481"/>
        </pc:sldMkLst>
        <pc:spChg chg="mod">
          <ac:chgData name="Kanal, Sameer" userId="24eadc89-10f1-4b66-93ac-2a47f303367a" providerId="ADAL" clId="{125AFC75-FC0F-4E62-A56C-110CF20A7F0C}" dt="2022-08-03T02:41:48.357" v="414" actId="20577"/>
          <ac:spMkLst>
            <pc:docMk/>
            <pc:sldMk cId="2448585678" sldId="481"/>
            <ac:spMk id="2" creationId="{5750A8D2-85F0-4E56-B33B-D3B25D7BE058}"/>
          </ac:spMkLst>
        </pc:spChg>
        <pc:spChg chg="mod">
          <ac:chgData name="Kanal, Sameer" userId="24eadc89-10f1-4b66-93ac-2a47f303367a" providerId="ADAL" clId="{125AFC75-FC0F-4E62-A56C-110CF20A7F0C}" dt="2022-08-03T02:39:56.368" v="94" actId="14100"/>
          <ac:spMkLst>
            <pc:docMk/>
            <pc:sldMk cId="2448585678" sldId="481"/>
            <ac:spMk id="9" creationId="{E3DBEED3-AF5D-423E-9B72-A1FA4B5B7ECA}"/>
          </ac:spMkLst>
        </pc:spChg>
        <pc:spChg chg="mod">
          <ac:chgData name="Kanal, Sameer" userId="24eadc89-10f1-4b66-93ac-2a47f303367a" providerId="ADAL" clId="{125AFC75-FC0F-4E62-A56C-110CF20A7F0C}" dt="2022-08-03T02:40:07.840" v="108" actId="20577"/>
          <ac:spMkLst>
            <pc:docMk/>
            <pc:sldMk cId="2448585678" sldId="481"/>
            <ac:spMk id="10" creationId="{A5608A53-D01B-4C17-92FD-1D4367DCAD13}"/>
          </ac:spMkLst>
        </pc:spChg>
        <pc:spChg chg="mod">
          <ac:chgData name="Kanal, Sameer" userId="24eadc89-10f1-4b66-93ac-2a47f303367a" providerId="ADAL" clId="{125AFC75-FC0F-4E62-A56C-110CF20A7F0C}" dt="2022-08-03T02:41:33.777" v="360" actId="20577"/>
          <ac:spMkLst>
            <pc:docMk/>
            <pc:sldMk cId="2448585678" sldId="481"/>
            <ac:spMk id="11" creationId="{6FD8AB65-634B-4889-A0D9-7916073C86DE}"/>
          </ac:spMkLst>
        </pc:spChg>
        <pc:spChg chg="mod">
          <ac:chgData name="Kanal, Sameer" userId="24eadc89-10f1-4b66-93ac-2a47f303367a" providerId="ADAL" clId="{125AFC75-FC0F-4E62-A56C-110CF20A7F0C}" dt="2022-08-03T02:41:39.421" v="378" actId="1035"/>
          <ac:spMkLst>
            <pc:docMk/>
            <pc:sldMk cId="2448585678" sldId="481"/>
            <ac:spMk id="12" creationId="{176D6EB8-BE95-463B-A4D7-27E9632BF0F0}"/>
          </ac:spMkLst>
        </pc:spChg>
        <pc:spChg chg="mod">
          <ac:chgData name="Kanal, Sameer" userId="24eadc89-10f1-4b66-93ac-2a47f303367a" providerId="ADAL" clId="{125AFC75-FC0F-4E62-A56C-110CF20A7F0C}" dt="2022-08-03T02:44:35.860" v="1127" actId="1036"/>
          <ac:spMkLst>
            <pc:docMk/>
            <pc:sldMk cId="2448585678" sldId="481"/>
            <ac:spMk id="13" creationId="{4A8150DC-0B1D-40F9-A7D8-E4FC90512491}"/>
          </ac:spMkLst>
        </pc:spChg>
        <pc:spChg chg="mod">
          <ac:chgData name="Kanal, Sameer" userId="24eadc89-10f1-4b66-93ac-2a47f303367a" providerId="ADAL" clId="{125AFC75-FC0F-4E62-A56C-110CF20A7F0C}" dt="2022-08-03T02:44:48.256" v="1142" actId="14100"/>
          <ac:spMkLst>
            <pc:docMk/>
            <pc:sldMk cId="2448585678" sldId="481"/>
            <ac:spMk id="14" creationId="{25FDC864-5275-4F5C-882B-C7D470099125}"/>
          </ac:spMkLst>
        </pc:spChg>
        <pc:spChg chg="mod">
          <ac:chgData name="Kanal, Sameer" userId="24eadc89-10f1-4b66-93ac-2a47f303367a" providerId="ADAL" clId="{125AFC75-FC0F-4E62-A56C-110CF20A7F0C}" dt="2022-08-03T02:44:29.913" v="1116" actId="1035"/>
          <ac:spMkLst>
            <pc:docMk/>
            <pc:sldMk cId="2448585678" sldId="481"/>
            <ac:spMk id="15" creationId="{7B66D8B9-67CB-4C90-8378-D666B89AAF11}"/>
          </ac:spMkLst>
        </pc:spChg>
        <pc:spChg chg="mod">
          <ac:chgData name="Kanal, Sameer" userId="24eadc89-10f1-4b66-93ac-2a47f303367a" providerId="ADAL" clId="{125AFC75-FC0F-4E62-A56C-110CF20A7F0C}" dt="2022-08-03T02:45:23.857" v="1229" actId="14100"/>
          <ac:spMkLst>
            <pc:docMk/>
            <pc:sldMk cId="2448585678" sldId="481"/>
            <ac:spMk id="16" creationId="{3963C59A-FAA7-490F-A610-19FCDB520756}"/>
          </ac:spMkLst>
        </pc:spChg>
      </pc:sldChg>
      <pc:sldChg chg="del">
        <pc:chgData name="Kanal, Sameer" userId="24eadc89-10f1-4b66-93ac-2a47f303367a" providerId="ADAL" clId="{125AFC75-FC0F-4E62-A56C-110CF20A7F0C}" dt="2022-08-03T02:41:51.930" v="415" actId="47"/>
        <pc:sldMkLst>
          <pc:docMk/>
          <pc:sldMk cId="1766107614" sldId="482"/>
        </pc:sldMkLst>
      </pc:sldChg>
      <pc:sldChg chg="add">
        <pc:chgData name="Kanal, Sameer" userId="24eadc89-10f1-4b66-93ac-2a47f303367a" providerId="ADAL" clId="{125AFC75-FC0F-4E62-A56C-110CF20A7F0C}" dt="2022-08-03T02:50:45.816" v="1884"/>
        <pc:sldMkLst>
          <pc:docMk/>
          <pc:sldMk cId="2493734079" sldId="482"/>
        </pc:sldMkLst>
      </pc:sldChg>
      <pc:sldChg chg="del">
        <pc:chgData name="Kanal, Sameer" userId="24eadc89-10f1-4b66-93ac-2a47f303367a" providerId="ADAL" clId="{125AFC75-FC0F-4E62-A56C-110CF20A7F0C}" dt="2022-08-03T02:41:52.452" v="416" actId="47"/>
        <pc:sldMkLst>
          <pc:docMk/>
          <pc:sldMk cId="1735050670" sldId="483"/>
        </pc:sldMkLst>
      </pc:sldChg>
      <pc:sldChg chg="del">
        <pc:chgData name="Kanal, Sameer" userId="24eadc89-10f1-4b66-93ac-2a47f303367a" providerId="ADAL" clId="{125AFC75-FC0F-4E62-A56C-110CF20A7F0C}" dt="2022-08-03T02:45:38.995" v="1235" actId="47"/>
        <pc:sldMkLst>
          <pc:docMk/>
          <pc:sldMk cId="3586105562" sldId="484"/>
        </pc:sldMkLst>
      </pc:sldChg>
      <pc:sldChg chg="del">
        <pc:chgData name="Kanal, Sameer" userId="24eadc89-10f1-4b66-93ac-2a47f303367a" providerId="ADAL" clId="{125AFC75-FC0F-4E62-A56C-110CF20A7F0C}" dt="2022-08-03T02:45:45.385" v="1240" actId="47"/>
        <pc:sldMkLst>
          <pc:docMk/>
          <pc:sldMk cId="596729549" sldId="485"/>
        </pc:sldMkLst>
      </pc:sldChg>
      <pc:sldMasterChg chg="delSldLayout">
        <pc:chgData name="Kanal, Sameer" userId="24eadc89-10f1-4b66-93ac-2a47f303367a" providerId="ADAL" clId="{125AFC75-FC0F-4E62-A56C-110CF20A7F0C}" dt="2022-08-03T02:39:40.486" v="62" actId="47"/>
        <pc:sldMasterMkLst>
          <pc:docMk/>
          <pc:sldMasterMk cId="1928452137" sldId="2147483666"/>
        </pc:sldMasterMkLst>
        <pc:sldLayoutChg chg="del">
          <pc:chgData name="Kanal, Sameer" userId="24eadc89-10f1-4b66-93ac-2a47f303367a" providerId="ADAL" clId="{125AFC75-FC0F-4E62-A56C-110CF20A7F0C}" dt="2022-08-03T02:39:40.486" v="62" actId="47"/>
          <pc:sldLayoutMkLst>
            <pc:docMk/>
            <pc:sldMasterMk cId="1928452137" sldId="2147483666"/>
            <pc:sldLayoutMk cId="1690586043" sldId="2147483701"/>
          </pc:sldLayoutMkLst>
        </pc:sldLayoutChg>
      </pc:sldMasterChg>
    </pc:docChg>
  </pc:docChgLst>
  <pc:docChgLst>
    <pc:chgData name="Kanal, Sameer" userId="24eadc89-10f1-4b66-93ac-2a47f303367a" providerId="ADAL" clId="{A0531AB0-FD8C-4CA4-9091-57D0BC2E28D2}"/>
    <pc:docChg chg="undo custSel modSld">
      <pc:chgData name="Kanal, Sameer" userId="24eadc89-10f1-4b66-93ac-2a47f303367a" providerId="ADAL" clId="{A0531AB0-FD8C-4CA4-9091-57D0BC2E28D2}" dt="2022-06-28T01:50:02.244" v="13" actId="1076"/>
      <pc:docMkLst>
        <pc:docMk/>
      </pc:docMkLst>
      <pc:sldChg chg="addSp modSp mod">
        <pc:chgData name="Kanal, Sameer" userId="24eadc89-10f1-4b66-93ac-2a47f303367a" providerId="ADAL" clId="{A0531AB0-FD8C-4CA4-9091-57D0BC2E28D2}" dt="2022-06-28T01:50:02.244" v="13" actId="1076"/>
        <pc:sldMkLst>
          <pc:docMk/>
          <pc:sldMk cId="2051446983" sldId="463"/>
        </pc:sldMkLst>
        <pc:spChg chg="mod">
          <ac:chgData name="Kanal, Sameer" userId="24eadc89-10f1-4b66-93ac-2a47f303367a" providerId="ADAL" clId="{A0531AB0-FD8C-4CA4-9091-57D0BC2E28D2}" dt="2022-06-28T01:50:02.244" v="13" actId="1076"/>
          <ac:spMkLst>
            <pc:docMk/>
            <pc:sldMk cId="2051446983" sldId="463"/>
            <ac:spMk id="5" creationId="{6A364F09-9BE0-4D48-A520-FB27955958E5}"/>
          </ac:spMkLst>
        </pc:spChg>
        <pc:spChg chg="add mod">
          <ac:chgData name="Kanal, Sameer" userId="24eadc89-10f1-4b66-93ac-2a47f303367a" providerId="ADAL" clId="{A0531AB0-FD8C-4CA4-9091-57D0BC2E28D2}" dt="2022-06-28T01:50:00.049" v="12" actId="1076"/>
          <ac:spMkLst>
            <pc:docMk/>
            <pc:sldMk cId="2051446983" sldId="463"/>
            <ac:spMk id="6" creationId="{050DB920-9E9B-4229-AEBD-4C1AAFC74F2C}"/>
          </ac:spMkLst>
        </pc:spChg>
      </pc:sldChg>
    </pc:docChg>
  </pc:docChgLst>
  <pc:docChgLst>
    <pc:chgData name="Kanal, Sameer" userId="24eadc89-10f1-4b66-93ac-2a47f303367a" providerId="ADAL" clId="{6B5004DB-FF38-4222-B1D7-260599038B9A}"/>
    <pc:docChg chg="undo custSel addSld delSld modSld sldOrd">
      <pc:chgData name="Kanal, Sameer" userId="24eadc89-10f1-4b66-93ac-2a47f303367a" providerId="ADAL" clId="{6B5004DB-FF38-4222-B1D7-260599038B9A}" dt="2023-03-22T18:29:58.728" v="5315" actId="20577"/>
      <pc:docMkLst>
        <pc:docMk/>
      </pc:docMkLst>
      <pc:sldChg chg="modSp mod">
        <pc:chgData name="Kanal, Sameer" userId="24eadc89-10f1-4b66-93ac-2a47f303367a" providerId="ADAL" clId="{6B5004DB-FF38-4222-B1D7-260599038B9A}" dt="2023-03-22T17:21:45.906" v="98" actId="20577"/>
        <pc:sldMkLst>
          <pc:docMk/>
          <pc:sldMk cId="1642425379" sldId="256"/>
        </pc:sldMkLst>
        <pc:spChg chg="mod">
          <ac:chgData name="Kanal, Sameer" userId="24eadc89-10f1-4b66-93ac-2a47f303367a" providerId="ADAL" clId="{6B5004DB-FF38-4222-B1D7-260599038B9A}" dt="2023-03-22T17:21:45.906" v="98" actId="20577"/>
          <ac:spMkLst>
            <pc:docMk/>
            <pc:sldMk cId="1642425379" sldId="256"/>
            <ac:spMk id="3" creationId="{1901B20D-4C28-4DA3-ABBD-718C22A5E58B}"/>
          </ac:spMkLst>
        </pc:spChg>
      </pc:sldChg>
      <pc:sldChg chg="del">
        <pc:chgData name="Kanal, Sameer" userId="24eadc89-10f1-4b66-93ac-2a47f303367a" providerId="ADAL" clId="{6B5004DB-FF38-4222-B1D7-260599038B9A}" dt="2023-03-22T17:38:10.680" v="2239" actId="2696"/>
        <pc:sldMkLst>
          <pc:docMk/>
          <pc:sldMk cId="3094822205" sldId="469"/>
        </pc:sldMkLst>
      </pc:sldChg>
      <pc:sldChg chg="addSp delSp modSp add del mod">
        <pc:chgData name="Kanal, Sameer" userId="24eadc89-10f1-4b66-93ac-2a47f303367a" providerId="ADAL" clId="{6B5004DB-FF38-4222-B1D7-260599038B9A}" dt="2023-03-22T18:20:25.009" v="5270" actId="27636"/>
        <pc:sldMkLst>
          <pc:docMk/>
          <pc:sldMk cId="651763442" sldId="476"/>
        </pc:sldMkLst>
        <pc:spChg chg="del">
          <ac:chgData name="Kanal, Sameer" userId="24eadc89-10f1-4b66-93ac-2a47f303367a" providerId="ADAL" clId="{6B5004DB-FF38-4222-B1D7-260599038B9A}" dt="2023-03-22T17:51:47.070" v="3659" actId="478"/>
          <ac:spMkLst>
            <pc:docMk/>
            <pc:sldMk cId="651763442" sldId="476"/>
            <ac:spMk id="5" creationId="{06E82690-B145-4D4F-B2D1-0B2A8C50FD71}"/>
          </ac:spMkLst>
        </pc:spChg>
        <pc:spChg chg="mod">
          <ac:chgData name="Kanal, Sameer" userId="24eadc89-10f1-4b66-93ac-2a47f303367a" providerId="ADAL" clId="{6B5004DB-FF38-4222-B1D7-260599038B9A}" dt="2023-03-22T18:09:43.438" v="5084" actId="1035"/>
          <ac:spMkLst>
            <pc:docMk/>
            <pc:sldMk cId="651763442" sldId="476"/>
            <ac:spMk id="6" creationId="{7640DF9D-0C9E-4C5D-9635-6B4DE10CCEE5}"/>
          </ac:spMkLst>
        </pc:spChg>
        <pc:spChg chg="mod">
          <ac:chgData name="Kanal, Sameer" userId="24eadc89-10f1-4b66-93ac-2a47f303367a" providerId="ADAL" clId="{6B5004DB-FF38-4222-B1D7-260599038B9A}" dt="2023-03-22T18:20:22.157" v="5268" actId="27636"/>
          <ac:spMkLst>
            <pc:docMk/>
            <pc:sldMk cId="651763442" sldId="476"/>
            <ac:spMk id="7" creationId="{40297407-CE4E-4284-879D-AEC395713625}"/>
          </ac:spMkLst>
        </pc:spChg>
        <pc:spChg chg="mod">
          <ac:chgData name="Kanal, Sameer" userId="24eadc89-10f1-4b66-93ac-2a47f303367a" providerId="ADAL" clId="{6B5004DB-FF38-4222-B1D7-260599038B9A}" dt="2023-03-22T18:09:39.570" v="5081" actId="1035"/>
          <ac:spMkLst>
            <pc:docMk/>
            <pc:sldMk cId="651763442" sldId="476"/>
            <ac:spMk id="8" creationId="{F5C3A7BE-F7FC-4942-A31A-491A8A806103}"/>
          </ac:spMkLst>
        </pc:spChg>
        <pc:spChg chg="mod">
          <ac:chgData name="Kanal, Sameer" userId="24eadc89-10f1-4b66-93ac-2a47f303367a" providerId="ADAL" clId="{6B5004DB-FF38-4222-B1D7-260599038B9A}" dt="2023-03-22T18:20:25.009" v="5270" actId="27636"/>
          <ac:spMkLst>
            <pc:docMk/>
            <pc:sldMk cId="651763442" sldId="476"/>
            <ac:spMk id="9" creationId="{95CCE699-03D1-4642-B46A-B14EF17DA183}"/>
          </ac:spMkLst>
        </pc:spChg>
        <pc:spChg chg="del">
          <ac:chgData name="Kanal, Sameer" userId="24eadc89-10f1-4b66-93ac-2a47f303367a" providerId="ADAL" clId="{6B5004DB-FF38-4222-B1D7-260599038B9A}" dt="2023-03-22T17:51:47.070" v="3659" actId="478"/>
          <ac:spMkLst>
            <pc:docMk/>
            <pc:sldMk cId="651763442" sldId="476"/>
            <ac:spMk id="10" creationId="{BC1DF189-6F2F-4C21-88CC-C82D3D0D147B}"/>
          </ac:spMkLst>
        </pc:spChg>
        <pc:spChg chg="add del mod">
          <ac:chgData name="Kanal, Sameer" userId="24eadc89-10f1-4b66-93ac-2a47f303367a" providerId="ADAL" clId="{6B5004DB-FF38-4222-B1D7-260599038B9A}" dt="2023-03-22T17:51:50.644" v="3661" actId="478"/>
          <ac:spMkLst>
            <pc:docMk/>
            <pc:sldMk cId="651763442" sldId="476"/>
            <ac:spMk id="11" creationId="{CEC64394-AD4A-E775-3411-B3DAD41D9F0B}"/>
          </ac:spMkLst>
        </pc:spChg>
        <pc:spChg chg="add del mod">
          <ac:chgData name="Kanal, Sameer" userId="24eadc89-10f1-4b66-93ac-2a47f303367a" providerId="ADAL" clId="{6B5004DB-FF38-4222-B1D7-260599038B9A}" dt="2023-03-22T17:51:51.437" v="3662" actId="478"/>
          <ac:spMkLst>
            <pc:docMk/>
            <pc:sldMk cId="651763442" sldId="476"/>
            <ac:spMk id="13" creationId="{F8434502-075D-CAF6-DA6F-6512B3CDB1AD}"/>
          </ac:spMkLst>
        </pc:spChg>
      </pc:sldChg>
      <pc:sldChg chg="modSp mod">
        <pc:chgData name="Kanal, Sameer" userId="24eadc89-10f1-4b66-93ac-2a47f303367a" providerId="ADAL" clId="{6B5004DB-FF38-4222-B1D7-260599038B9A}" dt="2023-03-22T18:15:05.934" v="5110" actId="1036"/>
        <pc:sldMkLst>
          <pc:docMk/>
          <pc:sldMk cId="2448585678" sldId="481"/>
        </pc:sldMkLst>
        <pc:spChg chg="mod">
          <ac:chgData name="Kanal, Sameer" userId="24eadc89-10f1-4b66-93ac-2a47f303367a" providerId="ADAL" clId="{6B5004DB-FF38-4222-B1D7-260599038B9A}" dt="2023-03-22T18:15:05.934" v="5110" actId="1036"/>
          <ac:spMkLst>
            <pc:docMk/>
            <pc:sldMk cId="2448585678" sldId="481"/>
            <ac:spMk id="9" creationId="{E3DBEED3-AF5D-423E-9B72-A1FA4B5B7ECA}"/>
          </ac:spMkLst>
        </pc:spChg>
        <pc:spChg chg="mod">
          <ac:chgData name="Kanal, Sameer" userId="24eadc89-10f1-4b66-93ac-2a47f303367a" providerId="ADAL" clId="{6B5004DB-FF38-4222-B1D7-260599038B9A}" dt="2023-03-22T17:25:56.721" v="134" actId="20577"/>
          <ac:spMkLst>
            <pc:docMk/>
            <pc:sldMk cId="2448585678" sldId="481"/>
            <ac:spMk id="10" creationId="{A5608A53-D01B-4C17-92FD-1D4367DCAD13}"/>
          </ac:spMkLst>
        </pc:spChg>
        <pc:spChg chg="mod">
          <ac:chgData name="Kanal, Sameer" userId="24eadc89-10f1-4b66-93ac-2a47f303367a" providerId="ADAL" clId="{6B5004DB-FF38-4222-B1D7-260599038B9A}" dt="2023-03-22T17:31:09.382" v="885" actId="20577"/>
          <ac:spMkLst>
            <pc:docMk/>
            <pc:sldMk cId="2448585678" sldId="481"/>
            <ac:spMk id="11" creationId="{6FD8AB65-634B-4889-A0D9-7916073C86DE}"/>
          </ac:spMkLst>
        </pc:spChg>
        <pc:spChg chg="mod">
          <ac:chgData name="Kanal, Sameer" userId="24eadc89-10f1-4b66-93ac-2a47f303367a" providerId="ADAL" clId="{6B5004DB-FF38-4222-B1D7-260599038B9A}" dt="2023-03-22T17:31:48.432" v="919" actId="20577"/>
          <ac:spMkLst>
            <pc:docMk/>
            <pc:sldMk cId="2448585678" sldId="481"/>
            <ac:spMk id="12" creationId="{176D6EB8-BE95-463B-A4D7-27E9632BF0F0}"/>
          </ac:spMkLst>
        </pc:spChg>
        <pc:spChg chg="mod">
          <ac:chgData name="Kanal, Sameer" userId="24eadc89-10f1-4b66-93ac-2a47f303367a" providerId="ADAL" clId="{6B5004DB-FF38-4222-B1D7-260599038B9A}" dt="2023-03-22T18:14:57.255" v="5103" actId="20577"/>
          <ac:spMkLst>
            <pc:docMk/>
            <pc:sldMk cId="2448585678" sldId="481"/>
            <ac:spMk id="13" creationId="{4A8150DC-0B1D-40F9-A7D8-E4FC90512491}"/>
          </ac:spMkLst>
        </pc:spChg>
        <pc:spChg chg="mod">
          <ac:chgData name="Kanal, Sameer" userId="24eadc89-10f1-4b66-93ac-2a47f303367a" providerId="ADAL" clId="{6B5004DB-FF38-4222-B1D7-260599038B9A}" dt="2023-03-22T17:35:38.038" v="1417" actId="14100"/>
          <ac:spMkLst>
            <pc:docMk/>
            <pc:sldMk cId="2448585678" sldId="481"/>
            <ac:spMk id="14" creationId="{25FDC864-5275-4F5C-882B-C7D470099125}"/>
          </ac:spMkLst>
        </pc:spChg>
        <pc:spChg chg="mod">
          <ac:chgData name="Kanal, Sameer" userId="24eadc89-10f1-4b66-93ac-2a47f303367a" providerId="ADAL" clId="{6B5004DB-FF38-4222-B1D7-260599038B9A}" dt="2023-03-22T17:35:55.444" v="1422" actId="14100"/>
          <ac:spMkLst>
            <pc:docMk/>
            <pc:sldMk cId="2448585678" sldId="481"/>
            <ac:spMk id="15" creationId="{7B66D8B9-67CB-4C90-8378-D666B89AAF11}"/>
          </ac:spMkLst>
        </pc:spChg>
        <pc:spChg chg="mod">
          <ac:chgData name="Kanal, Sameer" userId="24eadc89-10f1-4b66-93ac-2a47f303367a" providerId="ADAL" clId="{6B5004DB-FF38-4222-B1D7-260599038B9A}" dt="2023-03-22T17:37:56.925" v="2238" actId="20577"/>
          <ac:spMkLst>
            <pc:docMk/>
            <pc:sldMk cId="2448585678" sldId="481"/>
            <ac:spMk id="16" creationId="{3963C59A-FAA7-490F-A610-19FCDB520756}"/>
          </ac:spMkLst>
        </pc:spChg>
      </pc:sldChg>
      <pc:sldChg chg="del">
        <pc:chgData name="Kanal, Sameer" userId="24eadc89-10f1-4b66-93ac-2a47f303367a" providerId="ADAL" clId="{6B5004DB-FF38-4222-B1D7-260599038B9A}" dt="2023-03-22T17:38:13.527" v="2241" actId="2696"/>
        <pc:sldMkLst>
          <pc:docMk/>
          <pc:sldMk cId="2220965827" sldId="484"/>
        </pc:sldMkLst>
      </pc:sldChg>
      <pc:sldChg chg="ord">
        <pc:chgData name="Kanal, Sameer" userId="24eadc89-10f1-4b66-93ac-2a47f303367a" providerId="ADAL" clId="{6B5004DB-FF38-4222-B1D7-260599038B9A}" dt="2023-03-22T17:38:21.026" v="2247"/>
        <pc:sldMkLst>
          <pc:docMk/>
          <pc:sldMk cId="2034852948" sldId="485"/>
        </pc:sldMkLst>
      </pc:sldChg>
      <pc:sldChg chg="del">
        <pc:chgData name="Kanal, Sameer" userId="24eadc89-10f1-4b66-93ac-2a47f303367a" providerId="ADAL" clId="{6B5004DB-FF38-4222-B1D7-260599038B9A}" dt="2023-03-22T17:38:14.611" v="2242" actId="2696"/>
        <pc:sldMkLst>
          <pc:docMk/>
          <pc:sldMk cId="4086821021" sldId="486"/>
        </pc:sldMkLst>
      </pc:sldChg>
      <pc:sldChg chg="del">
        <pc:chgData name="Kanal, Sameer" userId="24eadc89-10f1-4b66-93ac-2a47f303367a" providerId="ADAL" clId="{6B5004DB-FF38-4222-B1D7-260599038B9A}" dt="2023-03-22T17:38:15.320" v="2243" actId="2696"/>
        <pc:sldMkLst>
          <pc:docMk/>
          <pc:sldMk cId="579549216" sldId="488"/>
        </pc:sldMkLst>
      </pc:sldChg>
      <pc:sldChg chg="del">
        <pc:chgData name="Kanal, Sameer" userId="24eadc89-10f1-4b66-93ac-2a47f303367a" providerId="ADAL" clId="{6B5004DB-FF38-4222-B1D7-260599038B9A}" dt="2023-03-22T17:38:11.809" v="2240" actId="2696"/>
        <pc:sldMkLst>
          <pc:docMk/>
          <pc:sldMk cId="3221841548" sldId="490"/>
        </pc:sldMkLst>
      </pc:sldChg>
      <pc:sldChg chg="del">
        <pc:chgData name="Kanal, Sameer" userId="24eadc89-10f1-4b66-93ac-2a47f303367a" providerId="ADAL" clId="{6B5004DB-FF38-4222-B1D7-260599038B9A}" dt="2023-03-22T17:38:16.131" v="2244" actId="2696"/>
        <pc:sldMkLst>
          <pc:docMk/>
          <pc:sldMk cId="3715059412" sldId="491"/>
        </pc:sldMkLst>
      </pc:sldChg>
      <pc:sldChg chg="del">
        <pc:chgData name="Kanal, Sameer" userId="24eadc89-10f1-4b66-93ac-2a47f303367a" providerId="ADAL" clId="{6B5004DB-FF38-4222-B1D7-260599038B9A}" dt="2023-03-22T17:38:16.950" v="2245" actId="2696"/>
        <pc:sldMkLst>
          <pc:docMk/>
          <pc:sldMk cId="4087977870" sldId="492"/>
        </pc:sldMkLst>
      </pc:sldChg>
      <pc:sldChg chg="del">
        <pc:chgData name="Kanal, Sameer" userId="24eadc89-10f1-4b66-93ac-2a47f303367a" providerId="ADAL" clId="{6B5004DB-FF38-4222-B1D7-260599038B9A}" dt="2023-03-22T17:38:34.815" v="2248" actId="2696"/>
        <pc:sldMkLst>
          <pc:docMk/>
          <pc:sldMk cId="3836712105" sldId="493"/>
        </pc:sldMkLst>
      </pc:sldChg>
      <pc:sldChg chg="modSp mod">
        <pc:chgData name="Kanal, Sameer" userId="24eadc89-10f1-4b66-93ac-2a47f303367a" providerId="ADAL" clId="{6B5004DB-FF38-4222-B1D7-260599038B9A}" dt="2023-03-22T17:40:47.704" v="2403" actId="6549"/>
        <pc:sldMkLst>
          <pc:docMk/>
          <pc:sldMk cId="1539187745" sldId="494"/>
        </pc:sldMkLst>
        <pc:spChg chg="mod">
          <ac:chgData name="Kanal, Sameer" userId="24eadc89-10f1-4b66-93ac-2a47f303367a" providerId="ADAL" clId="{6B5004DB-FF38-4222-B1D7-260599038B9A}" dt="2023-03-22T17:40:47.704" v="2403" actId="6549"/>
          <ac:spMkLst>
            <pc:docMk/>
            <pc:sldMk cId="1539187745" sldId="494"/>
            <ac:spMk id="11" creationId="{FC9922BF-AA80-42F0-AAA8-10C43492ECC1}"/>
          </ac:spMkLst>
        </pc:spChg>
        <pc:spChg chg="mod">
          <ac:chgData name="Kanal, Sameer" userId="24eadc89-10f1-4b66-93ac-2a47f303367a" providerId="ADAL" clId="{6B5004DB-FF38-4222-B1D7-260599038B9A}" dt="2023-03-22T17:38:52.869" v="2260" actId="20577"/>
          <ac:spMkLst>
            <pc:docMk/>
            <pc:sldMk cId="1539187745" sldId="494"/>
            <ac:spMk id="12" creationId="{B716F9F4-68CD-4B50-B32F-DAE35F9CE0D3}"/>
          </ac:spMkLst>
        </pc:spChg>
      </pc:sldChg>
      <pc:sldChg chg="add del">
        <pc:chgData name="Kanal, Sameer" userId="24eadc89-10f1-4b66-93ac-2a47f303367a" providerId="ADAL" clId="{6B5004DB-FF38-4222-B1D7-260599038B9A}" dt="2023-03-22T17:40:55.114" v="2404" actId="2696"/>
        <pc:sldMkLst>
          <pc:docMk/>
          <pc:sldMk cId="1033227894" sldId="522"/>
        </pc:sldMkLst>
      </pc:sldChg>
      <pc:sldChg chg="modSp mod">
        <pc:chgData name="Kanal, Sameer" userId="24eadc89-10f1-4b66-93ac-2a47f303367a" providerId="ADAL" clId="{6B5004DB-FF38-4222-B1D7-260599038B9A}" dt="2023-03-22T17:44:53.873" v="2557" actId="20577"/>
        <pc:sldMkLst>
          <pc:docMk/>
          <pc:sldMk cId="1718726852" sldId="524"/>
        </pc:sldMkLst>
        <pc:spChg chg="mod">
          <ac:chgData name="Kanal, Sameer" userId="24eadc89-10f1-4b66-93ac-2a47f303367a" providerId="ADAL" clId="{6B5004DB-FF38-4222-B1D7-260599038B9A}" dt="2023-03-22T17:44:53.873" v="2557" actId="20577"/>
          <ac:spMkLst>
            <pc:docMk/>
            <pc:sldMk cId="1718726852" sldId="524"/>
            <ac:spMk id="5" creationId="{06E82690-B145-4D4F-B2D1-0B2A8C50FD71}"/>
          </ac:spMkLst>
        </pc:spChg>
      </pc:sldChg>
      <pc:sldChg chg="modSp mod">
        <pc:chgData name="Kanal, Sameer" userId="24eadc89-10f1-4b66-93ac-2a47f303367a" providerId="ADAL" clId="{6B5004DB-FF38-4222-B1D7-260599038B9A}" dt="2023-03-22T18:19:15.497" v="5180" actId="27636"/>
        <pc:sldMkLst>
          <pc:docMk/>
          <pc:sldMk cId="1966112662" sldId="525"/>
        </pc:sldMkLst>
        <pc:spChg chg="mod">
          <ac:chgData name="Kanal, Sameer" userId="24eadc89-10f1-4b66-93ac-2a47f303367a" providerId="ADAL" clId="{6B5004DB-FF38-4222-B1D7-260599038B9A}" dt="2023-03-22T18:19:15.497" v="5180" actId="27636"/>
          <ac:spMkLst>
            <pc:docMk/>
            <pc:sldMk cId="1966112662" sldId="525"/>
            <ac:spMk id="5" creationId="{06E82690-B145-4D4F-B2D1-0B2A8C50FD71}"/>
          </ac:spMkLst>
        </pc:spChg>
      </pc:sldChg>
      <pc:sldChg chg="modSp mod">
        <pc:chgData name="Kanal, Sameer" userId="24eadc89-10f1-4b66-93ac-2a47f303367a" providerId="ADAL" clId="{6B5004DB-FF38-4222-B1D7-260599038B9A}" dt="2023-03-22T18:29:58.728" v="5315" actId="20577"/>
        <pc:sldMkLst>
          <pc:docMk/>
          <pc:sldMk cId="585761010" sldId="526"/>
        </pc:sldMkLst>
        <pc:spChg chg="mod">
          <ac:chgData name="Kanal, Sameer" userId="24eadc89-10f1-4b66-93ac-2a47f303367a" providerId="ADAL" clId="{6B5004DB-FF38-4222-B1D7-260599038B9A}" dt="2023-03-22T18:29:58.728" v="5315" actId="20577"/>
          <ac:spMkLst>
            <pc:docMk/>
            <pc:sldMk cId="585761010" sldId="526"/>
            <ac:spMk id="5" creationId="{06E82690-B145-4D4F-B2D1-0B2A8C50FD71}"/>
          </ac:spMkLst>
        </pc:spChg>
      </pc:sldChg>
      <pc:sldChg chg="modSp mod">
        <pc:chgData name="Kanal, Sameer" userId="24eadc89-10f1-4b66-93ac-2a47f303367a" providerId="ADAL" clId="{6B5004DB-FF38-4222-B1D7-260599038B9A}" dt="2023-03-22T18:18:25.521" v="5153" actId="20577"/>
        <pc:sldMkLst>
          <pc:docMk/>
          <pc:sldMk cId="4117732905" sldId="527"/>
        </pc:sldMkLst>
        <pc:spChg chg="mod">
          <ac:chgData name="Kanal, Sameer" userId="24eadc89-10f1-4b66-93ac-2a47f303367a" providerId="ADAL" clId="{6B5004DB-FF38-4222-B1D7-260599038B9A}" dt="2023-03-22T18:18:25.521" v="5153" actId="20577"/>
          <ac:spMkLst>
            <pc:docMk/>
            <pc:sldMk cId="4117732905" sldId="527"/>
            <ac:spMk id="5" creationId="{06E82690-B145-4D4F-B2D1-0B2A8C50FD71}"/>
          </ac:spMkLst>
        </pc:spChg>
      </pc:sldChg>
      <pc:sldChg chg="modSp mod">
        <pc:chgData name="Kanal, Sameer" userId="24eadc89-10f1-4b66-93ac-2a47f303367a" providerId="ADAL" clId="{6B5004DB-FF38-4222-B1D7-260599038B9A}" dt="2023-03-22T17:43:30.659" v="2490" actId="20577"/>
        <pc:sldMkLst>
          <pc:docMk/>
          <pc:sldMk cId="3904022306" sldId="528"/>
        </pc:sldMkLst>
        <pc:spChg chg="mod">
          <ac:chgData name="Kanal, Sameer" userId="24eadc89-10f1-4b66-93ac-2a47f303367a" providerId="ADAL" clId="{6B5004DB-FF38-4222-B1D7-260599038B9A}" dt="2023-03-22T17:43:30.659" v="2490" actId="20577"/>
          <ac:spMkLst>
            <pc:docMk/>
            <pc:sldMk cId="3904022306" sldId="528"/>
            <ac:spMk id="5" creationId="{06E82690-B145-4D4F-B2D1-0B2A8C50FD71}"/>
          </ac:spMkLst>
        </pc:spChg>
      </pc:sldChg>
      <pc:sldChg chg="addSp delSp modSp add mod ord">
        <pc:chgData name="Kanal, Sameer" userId="24eadc89-10f1-4b66-93ac-2a47f303367a" providerId="ADAL" clId="{6B5004DB-FF38-4222-B1D7-260599038B9A}" dt="2023-03-22T18:24:44.626" v="5296" actId="6549"/>
        <pc:sldMkLst>
          <pc:docMk/>
          <pc:sldMk cId="2220645602" sldId="529"/>
        </pc:sldMkLst>
        <pc:spChg chg="add del mod">
          <ac:chgData name="Kanal, Sameer" userId="24eadc89-10f1-4b66-93ac-2a47f303367a" providerId="ADAL" clId="{6B5004DB-FF38-4222-B1D7-260599038B9A}" dt="2023-03-22T17:55:37.353" v="3935" actId="478"/>
          <ac:spMkLst>
            <pc:docMk/>
            <pc:sldMk cId="2220645602" sldId="529"/>
            <ac:spMk id="5" creationId="{0CF77C65-54E1-C29E-CED8-9927E540205F}"/>
          </ac:spMkLst>
        </pc:spChg>
        <pc:spChg chg="mod">
          <ac:chgData name="Kanal, Sameer" userId="24eadc89-10f1-4b66-93ac-2a47f303367a" providerId="ADAL" clId="{6B5004DB-FF38-4222-B1D7-260599038B9A}" dt="2023-03-22T17:56:01.491" v="3958" actId="403"/>
          <ac:spMkLst>
            <pc:docMk/>
            <pc:sldMk cId="2220645602" sldId="529"/>
            <ac:spMk id="6" creationId="{7640DF9D-0C9E-4C5D-9635-6B4DE10CCEE5}"/>
          </ac:spMkLst>
        </pc:spChg>
        <pc:spChg chg="mod">
          <ac:chgData name="Kanal, Sameer" userId="24eadc89-10f1-4b66-93ac-2a47f303367a" providerId="ADAL" clId="{6B5004DB-FF38-4222-B1D7-260599038B9A}" dt="2023-03-22T18:24:44.626" v="5296" actId="6549"/>
          <ac:spMkLst>
            <pc:docMk/>
            <pc:sldMk cId="2220645602" sldId="529"/>
            <ac:spMk id="7" creationId="{40297407-CE4E-4284-879D-AEC395713625}"/>
          </ac:spMkLst>
        </pc:spChg>
        <pc:spChg chg="del">
          <ac:chgData name="Kanal, Sameer" userId="24eadc89-10f1-4b66-93ac-2a47f303367a" providerId="ADAL" clId="{6B5004DB-FF38-4222-B1D7-260599038B9A}" dt="2023-03-22T17:55:35.790" v="3933" actId="478"/>
          <ac:spMkLst>
            <pc:docMk/>
            <pc:sldMk cId="2220645602" sldId="529"/>
            <ac:spMk id="8" creationId="{F5C3A7BE-F7FC-4942-A31A-491A8A806103}"/>
          </ac:spMkLst>
        </pc:spChg>
        <pc:spChg chg="del">
          <ac:chgData name="Kanal, Sameer" userId="24eadc89-10f1-4b66-93ac-2a47f303367a" providerId="ADAL" clId="{6B5004DB-FF38-4222-B1D7-260599038B9A}" dt="2023-03-22T17:55:39.151" v="3936" actId="478"/>
          <ac:spMkLst>
            <pc:docMk/>
            <pc:sldMk cId="2220645602" sldId="529"/>
            <ac:spMk id="9" creationId="{95CCE699-03D1-4642-B46A-B14EF17DA183}"/>
          </ac:spMkLst>
        </pc:spChg>
        <pc:spChg chg="add del mod">
          <ac:chgData name="Kanal, Sameer" userId="24eadc89-10f1-4b66-93ac-2a47f303367a" providerId="ADAL" clId="{6B5004DB-FF38-4222-B1D7-260599038B9A}" dt="2023-03-22T17:55:42.045" v="3937" actId="478"/>
          <ac:spMkLst>
            <pc:docMk/>
            <pc:sldMk cId="2220645602" sldId="529"/>
            <ac:spMk id="11" creationId="{F796CD3A-6999-4730-ED1C-33376B3FAF30}"/>
          </ac:spMkLst>
        </pc:spChg>
      </pc:sldChg>
    </pc:docChg>
  </pc:docChgLst>
  <pc:docChgLst>
    <pc:chgData name="Foster, Austin" userId="S::austin.foster@portlandoregon.gov::628d8fac-da75-49d9-8b07-836bbc078240" providerId="AD" clId="Web-{8DF2E8B0-E6F0-4A79-8A50-9C2719B810D2}"/>
    <pc:docChg chg="modSld">
      <pc:chgData name="Foster, Austin" userId="S::austin.foster@portlandoregon.gov::628d8fac-da75-49d9-8b07-836bbc078240" providerId="AD" clId="Web-{8DF2E8B0-E6F0-4A79-8A50-9C2719B810D2}" dt="2022-09-21T14:53:39.029" v="67" actId="20577"/>
      <pc:docMkLst>
        <pc:docMk/>
      </pc:docMkLst>
      <pc:sldChg chg="modSp">
        <pc:chgData name="Foster, Austin" userId="S::austin.foster@portlandoregon.gov::628d8fac-da75-49d9-8b07-836bbc078240" providerId="AD" clId="Web-{8DF2E8B0-E6F0-4A79-8A50-9C2719B810D2}" dt="2022-09-21T14:43:03.115" v="1" actId="20577"/>
        <pc:sldMkLst>
          <pc:docMk/>
          <pc:sldMk cId="1642425379" sldId="256"/>
        </pc:sldMkLst>
        <pc:spChg chg="mod">
          <ac:chgData name="Foster, Austin" userId="S::austin.foster@portlandoregon.gov::628d8fac-da75-49d9-8b07-836bbc078240" providerId="AD" clId="Web-{8DF2E8B0-E6F0-4A79-8A50-9C2719B810D2}" dt="2022-09-21T14:43:03.115" v="1" actId="20577"/>
          <ac:spMkLst>
            <pc:docMk/>
            <pc:sldMk cId="1642425379" sldId="256"/>
            <ac:spMk id="3" creationId="{1901B20D-4C28-4DA3-ABBD-718C22A5E58B}"/>
          </ac:spMkLst>
        </pc:spChg>
      </pc:sldChg>
      <pc:sldChg chg="modSp">
        <pc:chgData name="Foster, Austin" userId="S::austin.foster@portlandoregon.gov::628d8fac-da75-49d9-8b07-836bbc078240" providerId="AD" clId="Web-{8DF2E8B0-E6F0-4A79-8A50-9C2719B810D2}" dt="2022-09-21T14:53:39.029" v="67" actId="20577"/>
        <pc:sldMkLst>
          <pc:docMk/>
          <pc:sldMk cId="651763442" sldId="476"/>
        </pc:sldMkLst>
        <pc:spChg chg="mod">
          <ac:chgData name="Foster, Austin" userId="S::austin.foster@portlandoregon.gov::628d8fac-da75-49d9-8b07-836bbc078240" providerId="AD" clId="Web-{8DF2E8B0-E6F0-4A79-8A50-9C2719B810D2}" dt="2022-09-21T14:53:17.216" v="58" actId="20577"/>
          <ac:spMkLst>
            <pc:docMk/>
            <pc:sldMk cId="651763442" sldId="476"/>
            <ac:spMk id="7" creationId="{40297407-CE4E-4284-879D-AEC395713625}"/>
          </ac:spMkLst>
        </pc:spChg>
        <pc:spChg chg="mod">
          <ac:chgData name="Foster, Austin" userId="S::austin.foster@portlandoregon.gov::628d8fac-da75-49d9-8b07-836bbc078240" providerId="AD" clId="Web-{8DF2E8B0-E6F0-4A79-8A50-9C2719B810D2}" dt="2022-09-21T14:53:39.029" v="67" actId="20577"/>
          <ac:spMkLst>
            <pc:docMk/>
            <pc:sldMk cId="651763442" sldId="476"/>
            <ac:spMk id="9" creationId="{95CCE699-03D1-4642-B46A-B14EF17DA183}"/>
          </ac:spMkLst>
        </pc:spChg>
      </pc:sldChg>
      <pc:sldChg chg="modSp">
        <pc:chgData name="Foster, Austin" userId="S::austin.foster@portlandoregon.gov::628d8fac-da75-49d9-8b07-836bbc078240" providerId="AD" clId="Web-{8DF2E8B0-E6F0-4A79-8A50-9C2719B810D2}" dt="2022-09-21T14:47:35.915" v="45" actId="20577"/>
        <pc:sldMkLst>
          <pc:docMk/>
          <pc:sldMk cId="2448585678" sldId="481"/>
        </pc:sldMkLst>
        <pc:spChg chg="mod">
          <ac:chgData name="Foster, Austin" userId="S::austin.foster@portlandoregon.gov::628d8fac-da75-49d9-8b07-836bbc078240" providerId="AD" clId="Web-{8DF2E8B0-E6F0-4A79-8A50-9C2719B810D2}" dt="2022-09-21T14:44:21.413" v="7" actId="20577"/>
          <ac:spMkLst>
            <pc:docMk/>
            <pc:sldMk cId="2448585678" sldId="481"/>
            <ac:spMk id="14" creationId="{25FDC864-5275-4F5C-882B-C7D470099125}"/>
          </ac:spMkLst>
        </pc:spChg>
        <pc:spChg chg="mod">
          <ac:chgData name="Foster, Austin" userId="S::austin.foster@portlandoregon.gov::628d8fac-da75-49d9-8b07-836bbc078240" providerId="AD" clId="Web-{8DF2E8B0-E6F0-4A79-8A50-9C2719B810D2}" dt="2022-09-21T14:45:19.961" v="21" actId="20577"/>
          <ac:spMkLst>
            <pc:docMk/>
            <pc:sldMk cId="2448585678" sldId="481"/>
            <ac:spMk id="15" creationId="{7B66D8B9-67CB-4C90-8378-D666B89AAF11}"/>
          </ac:spMkLst>
        </pc:spChg>
        <pc:spChg chg="mod">
          <ac:chgData name="Foster, Austin" userId="S::austin.foster@portlandoregon.gov::628d8fac-da75-49d9-8b07-836bbc078240" providerId="AD" clId="Web-{8DF2E8B0-E6F0-4A79-8A50-9C2719B810D2}" dt="2022-09-21T14:47:35.915" v="45" actId="20577"/>
          <ac:spMkLst>
            <pc:docMk/>
            <pc:sldMk cId="2448585678" sldId="481"/>
            <ac:spMk id="16" creationId="{3963C59A-FAA7-490F-A610-19FCDB520756}"/>
          </ac:spMkLst>
        </pc:spChg>
      </pc:sldChg>
      <pc:sldChg chg="modSp">
        <pc:chgData name="Foster, Austin" userId="S::austin.foster@portlandoregon.gov::628d8fac-da75-49d9-8b07-836bbc078240" providerId="AD" clId="Web-{8DF2E8B0-E6F0-4A79-8A50-9C2719B810D2}" dt="2022-09-21T14:49:05.838" v="49" actId="20577"/>
        <pc:sldMkLst>
          <pc:docMk/>
          <pc:sldMk cId="2220965827" sldId="484"/>
        </pc:sldMkLst>
        <pc:spChg chg="mod">
          <ac:chgData name="Foster, Austin" userId="S::austin.foster@portlandoregon.gov::628d8fac-da75-49d9-8b07-836bbc078240" providerId="AD" clId="Web-{8DF2E8B0-E6F0-4A79-8A50-9C2719B810D2}" dt="2022-09-21T14:49:05.838" v="49" actId="20577"/>
          <ac:spMkLst>
            <pc:docMk/>
            <pc:sldMk cId="2220965827" sldId="484"/>
            <ac:spMk id="6" creationId="{7640DF9D-0C9E-4C5D-9635-6B4DE10CCEE5}"/>
          </ac:spMkLst>
        </pc:spChg>
      </pc:sldChg>
      <pc:sldChg chg="modSp">
        <pc:chgData name="Foster, Austin" userId="S::austin.foster@portlandoregon.gov::628d8fac-da75-49d9-8b07-836bbc078240" providerId="AD" clId="Web-{8DF2E8B0-E6F0-4A79-8A50-9C2719B810D2}" dt="2022-09-21T14:51:44.700" v="51" actId="20577"/>
        <pc:sldMkLst>
          <pc:docMk/>
          <pc:sldMk cId="2034852948" sldId="485"/>
        </pc:sldMkLst>
        <pc:spChg chg="mod">
          <ac:chgData name="Foster, Austin" userId="S::austin.foster@portlandoregon.gov::628d8fac-da75-49d9-8b07-836bbc078240" providerId="AD" clId="Web-{8DF2E8B0-E6F0-4A79-8A50-9C2719B810D2}" dt="2022-09-21T14:51:44.700" v="51" actId="20577"/>
          <ac:spMkLst>
            <pc:docMk/>
            <pc:sldMk cId="2034852948" sldId="485"/>
            <ac:spMk id="33" creationId="{4C803855-E459-41E7-ACC1-C96646D64A0A}"/>
          </ac:spMkLst>
        </pc:spChg>
      </pc:sldChg>
    </pc:docChg>
  </pc:docChgLst>
  <pc:docChgLst>
    <pc:chgData name="Kanal, Sameer" userId="24eadc89-10f1-4b66-93ac-2a47f303367a" providerId="ADAL" clId="{A643FE70-6E8E-4299-9696-E2FE992416AA}"/>
    <pc:docChg chg="undo redo custSel addSld delSld modSld sldOrd">
      <pc:chgData name="Kanal, Sameer" userId="24eadc89-10f1-4b66-93ac-2a47f303367a" providerId="ADAL" clId="{A643FE70-6E8E-4299-9696-E2FE992416AA}" dt="2023-03-01T16:55:10.065" v="17423" actId="6549"/>
      <pc:docMkLst>
        <pc:docMk/>
      </pc:docMkLst>
      <pc:sldChg chg="modSp mod">
        <pc:chgData name="Kanal, Sameer" userId="24eadc89-10f1-4b66-93ac-2a47f303367a" providerId="ADAL" clId="{A643FE70-6E8E-4299-9696-E2FE992416AA}" dt="2023-02-24T17:51:13.985" v="19" actId="20577"/>
        <pc:sldMkLst>
          <pc:docMk/>
          <pc:sldMk cId="1642425379" sldId="256"/>
        </pc:sldMkLst>
        <pc:spChg chg="mod">
          <ac:chgData name="Kanal, Sameer" userId="24eadc89-10f1-4b66-93ac-2a47f303367a" providerId="ADAL" clId="{A643FE70-6E8E-4299-9696-E2FE992416AA}" dt="2023-02-24T17:51:13.985" v="19" actId="20577"/>
          <ac:spMkLst>
            <pc:docMk/>
            <pc:sldMk cId="1642425379" sldId="256"/>
            <ac:spMk id="3" creationId="{1901B20D-4C28-4DA3-ABBD-718C22A5E58B}"/>
          </ac:spMkLst>
        </pc:spChg>
      </pc:sldChg>
      <pc:sldChg chg="modSp mod ord">
        <pc:chgData name="Kanal, Sameer" userId="24eadc89-10f1-4b66-93ac-2a47f303367a" providerId="ADAL" clId="{A643FE70-6E8E-4299-9696-E2FE992416AA}" dt="2023-02-24T18:56:57.052" v="7249"/>
        <pc:sldMkLst>
          <pc:docMk/>
          <pc:sldMk cId="3094822205" sldId="469"/>
        </pc:sldMkLst>
        <pc:spChg chg="mod">
          <ac:chgData name="Kanal, Sameer" userId="24eadc89-10f1-4b66-93ac-2a47f303367a" providerId="ADAL" clId="{A643FE70-6E8E-4299-9696-E2FE992416AA}" dt="2023-02-24T18:17:45.354" v="2317" actId="20577"/>
          <ac:spMkLst>
            <pc:docMk/>
            <pc:sldMk cId="3094822205" sldId="469"/>
            <ac:spMk id="28" creationId="{4E6142CD-15D2-4FB5-9E13-9E284E422907}"/>
          </ac:spMkLst>
        </pc:spChg>
      </pc:sldChg>
      <pc:sldChg chg="modSp mod ord">
        <pc:chgData name="Kanal, Sameer" userId="24eadc89-10f1-4b66-93ac-2a47f303367a" providerId="ADAL" clId="{A643FE70-6E8E-4299-9696-E2FE992416AA}" dt="2023-03-01T16:55:10.065" v="17423" actId="6549"/>
        <pc:sldMkLst>
          <pc:docMk/>
          <pc:sldMk cId="651763442" sldId="476"/>
        </pc:sldMkLst>
        <pc:spChg chg="mod">
          <ac:chgData name="Kanal, Sameer" userId="24eadc89-10f1-4b66-93ac-2a47f303367a" providerId="ADAL" clId="{A643FE70-6E8E-4299-9696-E2FE992416AA}" dt="2023-02-24T19:20:28.610" v="10142" actId="20577"/>
          <ac:spMkLst>
            <pc:docMk/>
            <pc:sldMk cId="651763442" sldId="476"/>
            <ac:spMk id="5" creationId="{06E82690-B145-4D4F-B2D1-0B2A8C50FD71}"/>
          </ac:spMkLst>
        </pc:spChg>
        <pc:spChg chg="mod">
          <ac:chgData name="Kanal, Sameer" userId="24eadc89-10f1-4b66-93ac-2a47f303367a" providerId="ADAL" clId="{A643FE70-6E8E-4299-9696-E2FE992416AA}" dt="2023-02-24T19:16:58.809" v="10043" actId="20577"/>
          <ac:spMkLst>
            <pc:docMk/>
            <pc:sldMk cId="651763442" sldId="476"/>
            <ac:spMk id="6" creationId="{7640DF9D-0C9E-4C5D-9635-6B4DE10CCEE5}"/>
          </ac:spMkLst>
        </pc:spChg>
        <pc:spChg chg="mod">
          <ac:chgData name="Kanal, Sameer" userId="24eadc89-10f1-4b66-93ac-2a47f303367a" providerId="ADAL" clId="{A643FE70-6E8E-4299-9696-E2FE992416AA}" dt="2023-02-24T21:44:44.508" v="17117" actId="13926"/>
          <ac:spMkLst>
            <pc:docMk/>
            <pc:sldMk cId="651763442" sldId="476"/>
            <ac:spMk id="7" creationId="{40297407-CE4E-4284-879D-AEC395713625}"/>
          </ac:spMkLst>
        </pc:spChg>
        <pc:spChg chg="mod">
          <ac:chgData name="Kanal, Sameer" userId="24eadc89-10f1-4b66-93ac-2a47f303367a" providerId="ADAL" clId="{A643FE70-6E8E-4299-9696-E2FE992416AA}" dt="2023-03-01T16:55:10.065" v="17423" actId="6549"/>
          <ac:spMkLst>
            <pc:docMk/>
            <pc:sldMk cId="651763442" sldId="476"/>
            <ac:spMk id="9" creationId="{95CCE699-03D1-4642-B46A-B14EF17DA183}"/>
          </ac:spMkLst>
        </pc:spChg>
        <pc:spChg chg="mod">
          <ac:chgData name="Kanal, Sameer" userId="24eadc89-10f1-4b66-93ac-2a47f303367a" providerId="ADAL" clId="{A643FE70-6E8E-4299-9696-E2FE992416AA}" dt="2023-02-24T19:17:08.491" v="10062" actId="20577"/>
          <ac:spMkLst>
            <pc:docMk/>
            <pc:sldMk cId="651763442" sldId="476"/>
            <ac:spMk id="10" creationId="{BC1DF189-6F2F-4C21-88CC-C82D3D0D147B}"/>
          </ac:spMkLst>
        </pc:spChg>
      </pc:sldChg>
      <pc:sldChg chg="modSp mod">
        <pc:chgData name="Kanal, Sameer" userId="24eadc89-10f1-4b66-93ac-2a47f303367a" providerId="ADAL" clId="{A643FE70-6E8E-4299-9696-E2FE992416AA}" dt="2023-02-24T18:12:45.998" v="1588" actId="113"/>
        <pc:sldMkLst>
          <pc:docMk/>
          <pc:sldMk cId="2448585678" sldId="481"/>
        </pc:sldMkLst>
        <pc:spChg chg="mod">
          <ac:chgData name="Kanal, Sameer" userId="24eadc89-10f1-4b66-93ac-2a47f303367a" providerId="ADAL" clId="{A643FE70-6E8E-4299-9696-E2FE992416AA}" dt="2023-02-24T17:51:26.297" v="35" actId="20577"/>
          <ac:spMkLst>
            <pc:docMk/>
            <pc:sldMk cId="2448585678" sldId="481"/>
            <ac:spMk id="9" creationId="{E3DBEED3-AF5D-423E-9B72-A1FA4B5B7ECA}"/>
          </ac:spMkLst>
        </pc:spChg>
        <pc:spChg chg="mod">
          <ac:chgData name="Kanal, Sameer" userId="24eadc89-10f1-4b66-93ac-2a47f303367a" providerId="ADAL" clId="{A643FE70-6E8E-4299-9696-E2FE992416AA}" dt="2023-02-24T17:52:32.692" v="188" actId="20577"/>
          <ac:spMkLst>
            <pc:docMk/>
            <pc:sldMk cId="2448585678" sldId="481"/>
            <ac:spMk id="10" creationId="{A5608A53-D01B-4C17-92FD-1D4367DCAD13}"/>
          </ac:spMkLst>
        </pc:spChg>
        <pc:spChg chg="mod">
          <ac:chgData name="Kanal, Sameer" userId="24eadc89-10f1-4b66-93ac-2a47f303367a" providerId="ADAL" clId="{A643FE70-6E8E-4299-9696-E2FE992416AA}" dt="2023-02-24T17:55:19.440" v="882" actId="20577"/>
          <ac:spMkLst>
            <pc:docMk/>
            <pc:sldMk cId="2448585678" sldId="481"/>
            <ac:spMk id="11" creationId="{6FD8AB65-634B-4889-A0D9-7916073C86DE}"/>
          </ac:spMkLst>
        </pc:spChg>
        <pc:spChg chg="mod">
          <ac:chgData name="Kanal, Sameer" userId="24eadc89-10f1-4b66-93ac-2a47f303367a" providerId="ADAL" clId="{A643FE70-6E8E-4299-9696-E2FE992416AA}" dt="2023-02-24T17:55:54.028" v="1045" actId="20577"/>
          <ac:spMkLst>
            <pc:docMk/>
            <pc:sldMk cId="2448585678" sldId="481"/>
            <ac:spMk id="12" creationId="{176D6EB8-BE95-463B-A4D7-27E9632BF0F0}"/>
          </ac:spMkLst>
        </pc:spChg>
        <pc:spChg chg="mod">
          <ac:chgData name="Kanal, Sameer" userId="24eadc89-10f1-4b66-93ac-2a47f303367a" providerId="ADAL" clId="{A643FE70-6E8E-4299-9696-E2FE992416AA}" dt="2023-02-24T17:52:29.314" v="181" actId="20577"/>
          <ac:spMkLst>
            <pc:docMk/>
            <pc:sldMk cId="2448585678" sldId="481"/>
            <ac:spMk id="13" creationId="{4A8150DC-0B1D-40F9-A7D8-E4FC90512491}"/>
          </ac:spMkLst>
        </pc:spChg>
        <pc:spChg chg="mod">
          <ac:chgData name="Kanal, Sameer" userId="24eadc89-10f1-4b66-93ac-2a47f303367a" providerId="ADAL" clId="{A643FE70-6E8E-4299-9696-E2FE992416AA}" dt="2023-02-24T18:12:45.998" v="1588" actId="113"/>
          <ac:spMkLst>
            <pc:docMk/>
            <pc:sldMk cId="2448585678" sldId="481"/>
            <ac:spMk id="14" creationId="{25FDC864-5275-4F5C-882B-C7D470099125}"/>
          </ac:spMkLst>
        </pc:spChg>
        <pc:spChg chg="mod">
          <ac:chgData name="Kanal, Sameer" userId="24eadc89-10f1-4b66-93ac-2a47f303367a" providerId="ADAL" clId="{A643FE70-6E8E-4299-9696-E2FE992416AA}" dt="2023-02-24T17:55:49.204" v="1042" actId="20577"/>
          <ac:spMkLst>
            <pc:docMk/>
            <pc:sldMk cId="2448585678" sldId="481"/>
            <ac:spMk id="15" creationId="{7B66D8B9-67CB-4C90-8378-D666B89AAF11}"/>
          </ac:spMkLst>
        </pc:spChg>
        <pc:spChg chg="mod">
          <ac:chgData name="Kanal, Sameer" userId="24eadc89-10f1-4b66-93ac-2a47f303367a" providerId="ADAL" clId="{A643FE70-6E8E-4299-9696-E2FE992416AA}" dt="2023-02-24T18:01:31.238" v="1562" actId="20577"/>
          <ac:spMkLst>
            <pc:docMk/>
            <pc:sldMk cId="2448585678" sldId="481"/>
            <ac:spMk id="16" creationId="{3963C59A-FAA7-490F-A610-19FCDB520756}"/>
          </ac:spMkLst>
        </pc:spChg>
      </pc:sldChg>
      <pc:sldChg chg="modSp mod">
        <pc:chgData name="Kanal, Sameer" userId="24eadc89-10f1-4b66-93ac-2a47f303367a" providerId="ADAL" clId="{A643FE70-6E8E-4299-9696-E2FE992416AA}" dt="2023-02-24T18:57:11.295" v="7254" actId="113"/>
        <pc:sldMkLst>
          <pc:docMk/>
          <pc:sldMk cId="2220965827" sldId="484"/>
        </pc:sldMkLst>
        <pc:spChg chg="mod">
          <ac:chgData name="Kanal, Sameer" userId="24eadc89-10f1-4b66-93ac-2a47f303367a" providerId="ADAL" clId="{A643FE70-6E8E-4299-9696-E2FE992416AA}" dt="2023-02-24T18:15:20.709" v="1894" actId="14100"/>
          <ac:spMkLst>
            <pc:docMk/>
            <pc:sldMk cId="2220965827" sldId="484"/>
            <ac:spMk id="5" creationId="{06E82690-B145-4D4F-B2D1-0B2A8C50FD71}"/>
          </ac:spMkLst>
        </pc:spChg>
        <pc:spChg chg="mod">
          <ac:chgData name="Kanal, Sameer" userId="24eadc89-10f1-4b66-93ac-2a47f303367a" providerId="ADAL" clId="{A643FE70-6E8E-4299-9696-E2FE992416AA}" dt="2023-02-24T18:15:36.838" v="1899" actId="14100"/>
          <ac:spMkLst>
            <pc:docMk/>
            <pc:sldMk cId="2220965827" sldId="484"/>
            <ac:spMk id="6" creationId="{7640DF9D-0C9E-4C5D-9635-6B4DE10CCEE5}"/>
          </ac:spMkLst>
        </pc:spChg>
        <pc:spChg chg="mod">
          <ac:chgData name="Kanal, Sameer" userId="24eadc89-10f1-4b66-93ac-2a47f303367a" providerId="ADAL" clId="{A643FE70-6E8E-4299-9696-E2FE992416AA}" dt="2023-02-24T18:57:08.313" v="7251" actId="113"/>
          <ac:spMkLst>
            <pc:docMk/>
            <pc:sldMk cId="2220965827" sldId="484"/>
            <ac:spMk id="8" creationId="{F5C3A7BE-F7FC-4942-A31A-491A8A806103}"/>
          </ac:spMkLst>
        </pc:spChg>
        <pc:spChg chg="mod">
          <ac:chgData name="Kanal, Sameer" userId="24eadc89-10f1-4b66-93ac-2a47f303367a" providerId="ADAL" clId="{A643FE70-6E8E-4299-9696-E2FE992416AA}" dt="2023-02-24T18:57:11.295" v="7254" actId="113"/>
          <ac:spMkLst>
            <pc:docMk/>
            <pc:sldMk cId="2220965827" sldId="484"/>
            <ac:spMk id="9" creationId="{95CCE699-03D1-4642-B46A-B14EF17DA183}"/>
          </ac:spMkLst>
        </pc:spChg>
        <pc:spChg chg="mod">
          <ac:chgData name="Kanal, Sameer" userId="24eadc89-10f1-4b66-93ac-2a47f303367a" providerId="ADAL" clId="{A643FE70-6E8E-4299-9696-E2FE992416AA}" dt="2023-02-24T18:57:08.972" v="7252" actId="113"/>
          <ac:spMkLst>
            <pc:docMk/>
            <pc:sldMk cId="2220965827" sldId="484"/>
            <ac:spMk id="10" creationId="{BC1DF189-6F2F-4C21-88CC-C82D3D0D147B}"/>
          </ac:spMkLst>
        </pc:spChg>
        <pc:spChg chg="mod">
          <ac:chgData name="Kanal, Sameer" userId="24eadc89-10f1-4b66-93ac-2a47f303367a" providerId="ADAL" clId="{A643FE70-6E8E-4299-9696-E2FE992416AA}" dt="2023-02-24T18:57:06.112" v="7250" actId="113"/>
          <ac:spMkLst>
            <pc:docMk/>
            <pc:sldMk cId="2220965827" sldId="484"/>
            <ac:spMk id="11" creationId="{FC9922BF-AA80-42F0-AAA8-10C43492ECC1}"/>
          </ac:spMkLst>
        </pc:spChg>
        <pc:spChg chg="mod">
          <ac:chgData name="Kanal, Sameer" userId="24eadc89-10f1-4b66-93ac-2a47f303367a" providerId="ADAL" clId="{A643FE70-6E8E-4299-9696-E2FE992416AA}" dt="2023-02-24T18:15:33.582" v="1898" actId="14100"/>
          <ac:spMkLst>
            <pc:docMk/>
            <pc:sldMk cId="2220965827" sldId="484"/>
            <ac:spMk id="12" creationId="{B716F9F4-68CD-4B50-B32F-DAE35F9CE0D3}"/>
          </ac:spMkLst>
        </pc:spChg>
      </pc:sldChg>
      <pc:sldChg chg="modSp mod ord">
        <pc:chgData name="Kanal, Sameer" userId="24eadc89-10f1-4b66-93ac-2a47f303367a" providerId="ADAL" clId="{A643FE70-6E8E-4299-9696-E2FE992416AA}" dt="2023-02-24T19:12:33.225" v="9480"/>
        <pc:sldMkLst>
          <pc:docMk/>
          <pc:sldMk cId="2034852948" sldId="485"/>
        </pc:sldMkLst>
        <pc:spChg chg="mod">
          <ac:chgData name="Kanal, Sameer" userId="24eadc89-10f1-4b66-93ac-2a47f303367a" providerId="ADAL" clId="{A643FE70-6E8E-4299-9696-E2FE992416AA}" dt="2023-02-24T18:49:01.324" v="6408" actId="20577"/>
          <ac:spMkLst>
            <pc:docMk/>
            <pc:sldMk cId="2034852948" sldId="485"/>
            <ac:spMk id="13" creationId="{A59BDEA4-23CF-453D-A161-0756D1DD2AE9}"/>
          </ac:spMkLst>
        </pc:spChg>
        <pc:spChg chg="mod">
          <ac:chgData name="Kanal, Sameer" userId="24eadc89-10f1-4b66-93ac-2a47f303367a" providerId="ADAL" clId="{A643FE70-6E8E-4299-9696-E2FE992416AA}" dt="2023-02-24T18:49:04.482" v="6415" actId="6549"/>
          <ac:spMkLst>
            <pc:docMk/>
            <pc:sldMk cId="2034852948" sldId="485"/>
            <ac:spMk id="15" creationId="{70D94CDE-034A-4CAC-9D4D-7E5639958AF6}"/>
          </ac:spMkLst>
        </pc:spChg>
        <pc:spChg chg="mod">
          <ac:chgData name="Kanal, Sameer" userId="24eadc89-10f1-4b66-93ac-2a47f303367a" providerId="ADAL" clId="{A643FE70-6E8E-4299-9696-E2FE992416AA}" dt="2023-02-24T19:12:23.014" v="9478" actId="20577"/>
          <ac:spMkLst>
            <pc:docMk/>
            <pc:sldMk cId="2034852948" sldId="485"/>
            <ac:spMk id="17" creationId="{71E56384-4846-42E7-84BE-49F45FAA7491}"/>
          </ac:spMkLst>
        </pc:spChg>
      </pc:sldChg>
      <pc:sldChg chg="delSp modSp mod">
        <pc:chgData name="Kanal, Sameer" userId="24eadc89-10f1-4b66-93ac-2a47f303367a" providerId="ADAL" clId="{A643FE70-6E8E-4299-9696-E2FE992416AA}" dt="2023-02-24T18:47:31.044" v="6350" actId="6549"/>
        <pc:sldMkLst>
          <pc:docMk/>
          <pc:sldMk cId="4086821021" sldId="486"/>
        </pc:sldMkLst>
        <pc:spChg chg="mod">
          <ac:chgData name="Kanal, Sameer" userId="24eadc89-10f1-4b66-93ac-2a47f303367a" providerId="ADAL" clId="{A643FE70-6E8E-4299-9696-E2FE992416AA}" dt="2023-02-24T18:26:58.066" v="2400" actId="14100"/>
          <ac:spMkLst>
            <pc:docMk/>
            <pc:sldMk cId="4086821021" sldId="486"/>
            <ac:spMk id="2" creationId="{75031FE9-9059-4FE8-B4AC-9771F23A1B89}"/>
          </ac:spMkLst>
        </pc:spChg>
        <pc:spChg chg="del">
          <ac:chgData name="Kanal, Sameer" userId="24eadc89-10f1-4b66-93ac-2a47f303367a" providerId="ADAL" clId="{A643FE70-6E8E-4299-9696-E2FE992416AA}" dt="2023-02-24T18:45:08.520" v="5967" actId="478"/>
          <ac:spMkLst>
            <pc:docMk/>
            <pc:sldMk cId="4086821021" sldId="486"/>
            <ac:spMk id="6" creationId="{B22A1234-E7EE-415A-A9A7-5287B5F4825B}"/>
          </ac:spMkLst>
        </pc:spChg>
        <pc:spChg chg="del mod">
          <ac:chgData name="Kanal, Sameer" userId="24eadc89-10f1-4b66-93ac-2a47f303367a" providerId="ADAL" clId="{A643FE70-6E8E-4299-9696-E2FE992416AA}" dt="2023-02-24T18:44:56.419" v="5962" actId="478"/>
          <ac:spMkLst>
            <pc:docMk/>
            <pc:sldMk cId="4086821021" sldId="486"/>
            <ac:spMk id="8" creationId="{B72440B4-A87A-4E47-9C75-F1ECA6A08F36}"/>
          </ac:spMkLst>
        </pc:spChg>
        <pc:spChg chg="mod">
          <ac:chgData name="Kanal, Sameer" userId="24eadc89-10f1-4b66-93ac-2a47f303367a" providerId="ADAL" clId="{A643FE70-6E8E-4299-9696-E2FE992416AA}" dt="2023-02-24T18:47:31.044" v="6350" actId="6549"/>
          <ac:spMkLst>
            <pc:docMk/>
            <pc:sldMk cId="4086821021" sldId="486"/>
            <ac:spMk id="9" creationId="{A46679CA-08AC-49D8-85BD-DC2978B73417}"/>
          </ac:spMkLst>
        </pc:spChg>
        <pc:spChg chg="del">
          <ac:chgData name="Kanal, Sameer" userId="24eadc89-10f1-4b66-93ac-2a47f303367a" providerId="ADAL" clId="{A643FE70-6E8E-4299-9696-E2FE992416AA}" dt="2023-02-24T18:45:15.818" v="5968" actId="478"/>
          <ac:spMkLst>
            <pc:docMk/>
            <pc:sldMk cId="4086821021" sldId="486"/>
            <ac:spMk id="28" creationId="{4E6142CD-15D2-4FB5-9E13-9E284E422907}"/>
          </ac:spMkLst>
        </pc:spChg>
      </pc:sldChg>
      <pc:sldChg chg="modSp add del mod">
        <pc:chgData name="Kanal, Sameer" userId="24eadc89-10f1-4b66-93ac-2a47f303367a" providerId="ADAL" clId="{A643FE70-6E8E-4299-9696-E2FE992416AA}" dt="2023-02-24T18:50:20.816" v="6451" actId="2696"/>
        <pc:sldMkLst>
          <pc:docMk/>
          <pc:sldMk cId="899524262" sldId="487"/>
        </pc:sldMkLst>
        <pc:spChg chg="mod">
          <ac:chgData name="Kanal, Sameer" userId="24eadc89-10f1-4b66-93ac-2a47f303367a" providerId="ADAL" clId="{A643FE70-6E8E-4299-9696-E2FE992416AA}" dt="2023-02-24T18:49:20.767" v="6444" actId="20577"/>
          <ac:spMkLst>
            <pc:docMk/>
            <pc:sldMk cId="899524262" sldId="487"/>
            <ac:spMk id="2" creationId="{75031FE9-9059-4FE8-B4AC-9771F23A1B89}"/>
          </ac:spMkLst>
        </pc:spChg>
      </pc:sldChg>
      <pc:sldChg chg="del">
        <pc:chgData name="Kanal, Sameer" userId="24eadc89-10f1-4b66-93ac-2a47f303367a" providerId="ADAL" clId="{A643FE70-6E8E-4299-9696-E2FE992416AA}" dt="2023-02-24T18:48:40.580" v="6351" actId="2696"/>
        <pc:sldMkLst>
          <pc:docMk/>
          <pc:sldMk cId="1365393318" sldId="487"/>
        </pc:sldMkLst>
      </pc:sldChg>
      <pc:sldChg chg="addSp delSp modSp add del mod">
        <pc:chgData name="Kanal, Sameer" userId="24eadc89-10f1-4b66-93ac-2a47f303367a" providerId="ADAL" clId="{A643FE70-6E8E-4299-9696-E2FE992416AA}" dt="2023-02-25T01:54:09.363" v="17251" actId="20577"/>
        <pc:sldMkLst>
          <pc:docMk/>
          <pc:sldMk cId="579549216" sldId="488"/>
        </pc:sldMkLst>
        <pc:spChg chg="del">
          <ac:chgData name="Kanal, Sameer" userId="24eadc89-10f1-4b66-93ac-2a47f303367a" providerId="ADAL" clId="{A643FE70-6E8E-4299-9696-E2FE992416AA}" dt="2023-02-24T18:50:16.635" v="6446" actId="478"/>
          <ac:spMkLst>
            <pc:docMk/>
            <pc:sldMk cId="579549216" sldId="488"/>
            <ac:spMk id="2" creationId="{75031FE9-9059-4FE8-B4AC-9771F23A1B89}"/>
          </ac:spMkLst>
        </pc:spChg>
        <pc:spChg chg="add del mod">
          <ac:chgData name="Kanal, Sameer" userId="24eadc89-10f1-4b66-93ac-2a47f303367a" providerId="ADAL" clId="{A643FE70-6E8E-4299-9696-E2FE992416AA}" dt="2023-02-24T18:50:18.932" v="6449" actId="478"/>
          <ac:spMkLst>
            <pc:docMk/>
            <pc:sldMk cId="579549216" sldId="488"/>
            <ac:spMk id="4" creationId="{B67FB5C1-29BD-F6BC-0900-8E46C986F62D}"/>
          </ac:spMkLst>
        </pc:spChg>
        <pc:spChg chg="add del">
          <ac:chgData name="Kanal, Sameer" userId="24eadc89-10f1-4b66-93ac-2a47f303367a" providerId="ADAL" clId="{A643FE70-6E8E-4299-9696-E2FE992416AA}" dt="2023-02-24T18:55:25.916" v="7099" actId="478"/>
          <ac:spMkLst>
            <pc:docMk/>
            <pc:sldMk cId="579549216" sldId="488"/>
            <ac:spMk id="5" creationId="{32D41695-9D24-41B3-866E-8613CCB98B2B}"/>
          </ac:spMkLst>
        </pc:spChg>
        <pc:spChg chg="del">
          <ac:chgData name="Kanal, Sameer" userId="24eadc89-10f1-4b66-93ac-2a47f303367a" providerId="ADAL" clId="{A643FE70-6E8E-4299-9696-E2FE992416AA}" dt="2023-02-24T18:55:21.403" v="7097" actId="478"/>
          <ac:spMkLst>
            <pc:docMk/>
            <pc:sldMk cId="579549216" sldId="488"/>
            <ac:spMk id="6" creationId="{B22A1234-E7EE-415A-A9A7-5287B5F4825B}"/>
          </ac:spMkLst>
        </pc:spChg>
        <pc:spChg chg="add del">
          <ac:chgData name="Kanal, Sameer" userId="24eadc89-10f1-4b66-93ac-2a47f303367a" providerId="ADAL" clId="{A643FE70-6E8E-4299-9696-E2FE992416AA}" dt="2023-02-24T18:55:25.916" v="7099" actId="478"/>
          <ac:spMkLst>
            <pc:docMk/>
            <pc:sldMk cId="579549216" sldId="488"/>
            <ac:spMk id="7" creationId="{691F3E44-FAE5-4DE6-B37E-8ADBD2A57BDE}"/>
          </ac:spMkLst>
        </pc:spChg>
        <pc:spChg chg="add del mod">
          <ac:chgData name="Kanal, Sameer" userId="24eadc89-10f1-4b66-93ac-2a47f303367a" providerId="ADAL" clId="{A643FE70-6E8E-4299-9696-E2FE992416AA}" dt="2023-02-25T01:39:37.757" v="17212" actId="27636"/>
          <ac:spMkLst>
            <pc:docMk/>
            <pc:sldMk cId="579549216" sldId="488"/>
            <ac:spMk id="8" creationId="{B72440B4-A87A-4E47-9C75-F1ECA6A08F36}"/>
          </ac:spMkLst>
        </pc:spChg>
        <pc:spChg chg="add del mod">
          <ac:chgData name="Kanal, Sameer" userId="24eadc89-10f1-4b66-93ac-2a47f303367a" providerId="ADAL" clId="{A643FE70-6E8E-4299-9696-E2FE992416AA}" dt="2023-02-25T01:54:09.363" v="17251" actId="20577"/>
          <ac:spMkLst>
            <pc:docMk/>
            <pc:sldMk cId="579549216" sldId="488"/>
            <ac:spMk id="9" creationId="{A46679CA-08AC-49D8-85BD-DC2978B73417}"/>
          </ac:spMkLst>
        </pc:spChg>
        <pc:spChg chg="add del mod">
          <ac:chgData name="Kanal, Sameer" userId="24eadc89-10f1-4b66-93ac-2a47f303367a" providerId="ADAL" clId="{A643FE70-6E8E-4299-9696-E2FE992416AA}" dt="2023-02-24T18:50:17.737" v="6448"/>
          <ac:spMkLst>
            <pc:docMk/>
            <pc:sldMk cId="579549216" sldId="488"/>
            <ac:spMk id="10" creationId="{FDB423B9-194F-EA37-B965-6CC2E2F1BF67}"/>
          </ac:spMkLst>
        </pc:spChg>
        <pc:spChg chg="add del mod">
          <ac:chgData name="Kanal, Sameer" userId="24eadc89-10f1-4b66-93ac-2a47f303367a" providerId="ADAL" clId="{A643FE70-6E8E-4299-9696-E2FE992416AA}" dt="2023-02-24T18:55:25.916" v="7099" actId="478"/>
          <ac:spMkLst>
            <pc:docMk/>
            <pc:sldMk cId="579549216" sldId="488"/>
            <ac:spMk id="11" creationId="{46CC1650-F724-2861-491D-C633A46F2FC0}"/>
          </ac:spMkLst>
        </pc:spChg>
        <pc:spChg chg="add del mod">
          <ac:chgData name="Kanal, Sameer" userId="24eadc89-10f1-4b66-93ac-2a47f303367a" providerId="ADAL" clId="{A643FE70-6E8E-4299-9696-E2FE992416AA}" dt="2023-02-24T18:55:25.916" v="7099" actId="478"/>
          <ac:spMkLst>
            <pc:docMk/>
            <pc:sldMk cId="579549216" sldId="488"/>
            <ac:spMk id="13" creationId="{5A4912FC-4F67-A0CE-5FB9-35B7DE0BA4EF}"/>
          </ac:spMkLst>
        </pc:spChg>
        <pc:spChg chg="add del">
          <ac:chgData name="Kanal, Sameer" userId="24eadc89-10f1-4b66-93ac-2a47f303367a" providerId="ADAL" clId="{A643FE70-6E8E-4299-9696-E2FE992416AA}" dt="2023-02-24T18:55:25.916" v="7099" actId="478"/>
          <ac:spMkLst>
            <pc:docMk/>
            <pc:sldMk cId="579549216" sldId="488"/>
            <ac:spMk id="14" creationId="{7736D558-74F6-4DE2-A510-66CFDB68353C}"/>
          </ac:spMkLst>
        </pc:spChg>
        <pc:spChg chg="add del">
          <ac:chgData name="Kanal, Sameer" userId="24eadc89-10f1-4b66-93ac-2a47f303367a" providerId="ADAL" clId="{A643FE70-6E8E-4299-9696-E2FE992416AA}" dt="2023-02-24T18:55:28.170" v="7100" actId="478"/>
          <ac:spMkLst>
            <pc:docMk/>
            <pc:sldMk cId="579549216" sldId="488"/>
            <ac:spMk id="28" creationId="{4E6142CD-15D2-4FB5-9E13-9E284E422907}"/>
          </ac:spMkLst>
        </pc:spChg>
      </pc:sldChg>
      <pc:sldChg chg="add del ord">
        <pc:chgData name="Kanal, Sameer" userId="24eadc89-10f1-4b66-93ac-2a47f303367a" providerId="ADAL" clId="{A643FE70-6E8E-4299-9696-E2FE992416AA}" dt="2023-02-25T01:54:05.509" v="17250" actId="2696"/>
        <pc:sldMkLst>
          <pc:docMk/>
          <pc:sldMk cId="4221946639" sldId="489"/>
        </pc:sldMkLst>
      </pc:sldChg>
      <pc:sldChg chg="modSp new mod ord">
        <pc:chgData name="Kanal, Sameer" userId="24eadc89-10f1-4b66-93ac-2a47f303367a" providerId="ADAL" clId="{A643FE70-6E8E-4299-9696-E2FE992416AA}" dt="2023-02-24T18:56:49.057" v="7247" actId="20577"/>
        <pc:sldMkLst>
          <pc:docMk/>
          <pc:sldMk cId="3221841548" sldId="490"/>
        </pc:sldMkLst>
        <pc:spChg chg="mod">
          <ac:chgData name="Kanal, Sameer" userId="24eadc89-10f1-4b66-93ac-2a47f303367a" providerId="ADAL" clId="{A643FE70-6E8E-4299-9696-E2FE992416AA}" dt="2023-02-24T18:56:49.057" v="7247" actId="20577"/>
          <ac:spMkLst>
            <pc:docMk/>
            <pc:sldMk cId="3221841548" sldId="490"/>
            <ac:spMk id="2" creationId="{90787DE7-3F80-0F49-6EB4-ED9B8F6E49BF}"/>
          </ac:spMkLst>
        </pc:spChg>
      </pc:sldChg>
      <pc:sldChg chg="modSp add mod">
        <pc:chgData name="Kanal, Sameer" userId="24eadc89-10f1-4b66-93ac-2a47f303367a" providerId="ADAL" clId="{A643FE70-6E8E-4299-9696-E2FE992416AA}" dt="2023-02-24T18:59:13.027" v="7703" actId="20577"/>
        <pc:sldMkLst>
          <pc:docMk/>
          <pc:sldMk cId="3715059412" sldId="491"/>
        </pc:sldMkLst>
        <pc:spChg chg="mod">
          <ac:chgData name="Kanal, Sameer" userId="24eadc89-10f1-4b66-93ac-2a47f303367a" providerId="ADAL" clId="{A643FE70-6E8E-4299-9696-E2FE992416AA}" dt="2023-02-24T18:59:13.027" v="7703" actId="20577"/>
          <ac:spMkLst>
            <pc:docMk/>
            <pc:sldMk cId="3715059412" sldId="491"/>
            <ac:spMk id="8" creationId="{B72440B4-A87A-4E47-9C75-F1ECA6A08F36}"/>
          </ac:spMkLst>
        </pc:spChg>
        <pc:spChg chg="mod">
          <ac:chgData name="Kanal, Sameer" userId="24eadc89-10f1-4b66-93ac-2a47f303367a" providerId="ADAL" clId="{A643FE70-6E8E-4299-9696-E2FE992416AA}" dt="2023-02-24T18:59:05.913" v="7695" actId="20577"/>
          <ac:spMkLst>
            <pc:docMk/>
            <pc:sldMk cId="3715059412" sldId="491"/>
            <ac:spMk id="9" creationId="{A46679CA-08AC-49D8-85BD-DC2978B73417}"/>
          </ac:spMkLst>
        </pc:spChg>
        <pc:spChg chg="mod">
          <ac:chgData name="Kanal, Sameer" userId="24eadc89-10f1-4b66-93ac-2a47f303367a" providerId="ADAL" clId="{A643FE70-6E8E-4299-9696-E2FE992416AA}" dt="2023-02-24T18:57:23.630" v="7261" actId="115"/>
          <ac:spMkLst>
            <pc:docMk/>
            <pc:sldMk cId="3715059412" sldId="491"/>
            <ac:spMk id="11" creationId="{46CC1650-F724-2861-491D-C633A46F2FC0}"/>
          </ac:spMkLst>
        </pc:spChg>
      </pc:sldChg>
      <pc:sldChg chg="modSp add mod">
        <pc:chgData name="Kanal, Sameer" userId="24eadc89-10f1-4b66-93ac-2a47f303367a" providerId="ADAL" clId="{A643FE70-6E8E-4299-9696-E2FE992416AA}" dt="2023-02-25T02:09:37.182" v="17269" actId="20577"/>
        <pc:sldMkLst>
          <pc:docMk/>
          <pc:sldMk cId="4087977870" sldId="492"/>
        </pc:sldMkLst>
        <pc:spChg chg="mod">
          <ac:chgData name="Kanal, Sameer" userId="24eadc89-10f1-4b66-93ac-2a47f303367a" providerId="ADAL" clId="{A643FE70-6E8E-4299-9696-E2FE992416AA}" dt="2023-02-25T02:09:37.182" v="17269" actId="20577"/>
          <ac:spMkLst>
            <pc:docMk/>
            <pc:sldMk cId="4087977870" sldId="492"/>
            <ac:spMk id="2" creationId="{90787DE7-3F80-0F49-6EB4-ED9B8F6E49BF}"/>
          </ac:spMkLst>
        </pc:spChg>
      </pc:sldChg>
      <pc:sldChg chg="modSp add mod">
        <pc:chgData name="Kanal, Sameer" userId="24eadc89-10f1-4b66-93ac-2a47f303367a" providerId="ADAL" clId="{A643FE70-6E8E-4299-9696-E2FE992416AA}" dt="2023-02-24T19:11:59.130" v="9467" actId="20577"/>
        <pc:sldMkLst>
          <pc:docMk/>
          <pc:sldMk cId="3836712105" sldId="493"/>
        </pc:sldMkLst>
        <pc:spChg chg="mod">
          <ac:chgData name="Kanal, Sameer" userId="24eadc89-10f1-4b66-93ac-2a47f303367a" providerId="ADAL" clId="{A643FE70-6E8E-4299-9696-E2FE992416AA}" dt="2023-02-24T19:11:59.130" v="9467" actId="20577"/>
          <ac:spMkLst>
            <pc:docMk/>
            <pc:sldMk cId="3836712105" sldId="493"/>
            <ac:spMk id="2" creationId="{8A4E0A63-A388-49B1-A04E-27CE9BD622EF}"/>
          </ac:spMkLst>
        </pc:spChg>
        <pc:spChg chg="mod">
          <ac:chgData name="Kanal, Sameer" userId="24eadc89-10f1-4b66-93ac-2a47f303367a" providerId="ADAL" clId="{A643FE70-6E8E-4299-9696-E2FE992416AA}" dt="2023-02-24T19:11:40.732" v="9449" actId="1035"/>
          <ac:spMkLst>
            <pc:docMk/>
            <pc:sldMk cId="3836712105" sldId="493"/>
            <ac:spMk id="4" creationId="{79ED4A67-3A46-4F54-A12A-EAE1B53E6457}"/>
          </ac:spMkLst>
        </pc:spChg>
        <pc:spChg chg="mod">
          <ac:chgData name="Kanal, Sameer" userId="24eadc89-10f1-4b66-93ac-2a47f303367a" providerId="ADAL" clId="{A643FE70-6E8E-4299-9696-E2FE992416AA}" dt="2023-02-24T19:11:44.388" v="9457" actId="1035"/>
          <ac:spMkLst>
            <pc:docMk/>
            <pc:sldMk cId="3836712105" sldId="493"/>
            <ac:spMk id="5" creationId="{06E82690-B145-4D4F-B2D1-0B2A8C50FD71}"/>
          </ac:spMkLst>
        </pc:spChg>
        <pc:spChg chg="mod">
          <ac:chgData name="Kanal, Sameer" userId="24eadc89-10f1-4b66-93ac-2a47f303367a" providerId="ADAL" clId="{A643FE70-6E8E-4299-9696-E2FE992416AA}" dt="2023-02-24T19:04:22.478" v="7806" actId="20577"/>
          <ac:spMkLst>
            <pc:docMk/>
            <pc:sldMk cId="3836712105" sldId="493"/>
            <ac:spMk id="6" creationId="{7640DF9D-0C9E-4C5D-9635-6B4DE10CCEE5}"/>
          </ac:spMkLst>
        </pc:spChg>
        <pc:spChg chg="mod">
          <ac:chgData name="Kanal, Sameer" userId="24eadc89-10f1-4b66-93ac-2a47f303367a" providerId="ADAL" clId="{A643FE70-6E8E-4299-9696-E2FE992416AA}" dt="2023-02-24T19:11:37.556" v="9445" actId="1036"/>
          <ac:spMkLst>
            <pc:docMk/>
            <pc:sldMk cId="3836712105" sldId="493"/>
            <ac:spMk id="8" creationId="{F5C3A7BE-F7FC-4942-A31A-491A8A806103}"/>
          </ac:spMkLst>
        </pc:spChg>
        <pc:spChg chg="mod">
          <ac:chgData name="Kanal, Sameer" userId="24eadc89-10f1-4b66-93ac-2a47f303367a" providerId="ADAL" clId="{A643FE70-6E8E-4299-9696-E2FE992416AA}" dt="2023-02-24T19:11:37.556" v="9445" actId="1036"/>
          <ac:spMkLst>
            <pc:docMk/>
            <pc:sldMk cId="3836712105" sldId="493"/>
            <ac:spMk id="9" creationId="{95CCE699-03D1-4642-B46A-B14EF17DA183}"/>
          </ac:spMkLst>
        </pc:spChg>
        <pc:spChg chg="mod">
          <ac:chgData name="Kanal, Sameer" userId="24eadc89-10f1-4b66-93ac-2a47f303367a" providerId="ADAL" clId="{A643FE70-6E8E-4299-9696-E2FE992416AA}" dt="2023-02-24T19:11:44.388" v="9457" actId="1035"/>
          <ac:spMkLst>
            <pc:docMk/>
            <pc:sldMk cId="3836712105" sldId="493"/>
            <ac:spMk id="10" creationId="{BC1DF189-6F2F-4C21-88CC-C82D3D0D147B}"/>
          </ac:spMkLst>
        </pc:spChg>
        <pc:spChg chg="mod">
          <ac:chgData name="Kanal, Sameer" userId="24eadc89-10f1-4b66-93ac-2a47f303367a" providerId="ADAL" clId="{A643FE70-6E8E-4299-9696-E2FE992416AA}" dt="2023-02-24T19:10:23.448" v="9244" actId="27636"/>
          <ac:spMkLst>
            <pc:docMk/>
            <pc:sldMk cId="3836712105" sldId="493"/>
            <ac:spMk id="11" creationId="{FC9922BF-AA80-42F0-AAA8-10C43492ECC1}"/>
          </ac:spMkLst>
        </pc:spChg>
      </pc:sldChg>
      <pc:sldChg chg="addSp delSp modSp add mod">
        <pc:chgData name="Kanal, Sameer" userId="24eadc89-10f1-4b66-93ac-2a47f303367a" providerId="ADAL" clId="{A643FE70-6E8E-4299-9696-E2FE992416AA}" dt="2023-03-01T07:26:03.211" v="17308" actId="27636"/>
        <pc:sldMkLst>
          <pc:docMk/>
          <pc:sldMk cId="1539187745" sldId="494"/>
        </pc:sldMkLst>
        <pc:spChg chg="mod">
          <ac:chgData name="Kanal, Sameer" userId="24eadc89-10f1-4b66-93ac-2a47f303367a" providerId="ADAL" clId="{A643FE70-6E8E-4299-9696-E2FE992416AA}" dt="2023-02-24T19:12:57.249" v="9501" actId="20577"/>
          <ac:spMkLst>
            <pc:docMk/>
            <pc:sldMk cId="1539187745" sldId="494"/>
            <ac:spMk id="2" creationId="{8A4E0A63-A388-49B1-A04E-27CE9BD622EF}"/>
          </ac:spMkLst>
        </pc:spChg>
        <pc:spChg chg="mod">
          <ac:chgData name="Kanal, Sameer" userId="24eadc89-10f1-4b66-93ac-2a47f303367a" providerId="ADAL" clId="{A643FE70-6E8E-4299-9696-E2FE992416AA}" dt="2023-03-01T07:26:03.211" v="17308" actId="27636"/>
          <ac:spMkLst>
            <pc:docMk/>
            <pc:sldMk cId="1539187745" sldId="494"/>
            <ac:spMk id="5" creationId="{06E82690-B145-4D4F-B2D1-0B2A8C50FD71}"/>
          </ac:spMkLst>
        </pc:spChg>
        <pc:spChg chg="del">
          <ac:chgData name="Kanal, Sameer" userId="24eadc89-10f1-4b66-93ac-2a47f303367a" providerId="ADAL" clId="{A643FE70-6E8E-4299-9696-E2FE992416AA}" dt="2023-02-24T19:13:17.248" v="9568" actId="478"/>
          <ac:spMkLst>
            <pc:docMk/>
            <pc:sldMk cId="1539187745" sldId="494"/>
            <ac:spMk id="6" creationId="{7640DF9D-0C9E-4C5D-9635-6B4DE10CCEE5}"/>
          </ac:spMkLst>
        </pc:spChg>
        <pc:spChg chg="add del mod">
          <ac:chgData name="Kanal, Sameer" userId="24eadc89-10f1-4b66-93ac-2a47f303367a" providerId="ADAL" clId="{A643FE70-6E8E-4299-9696-E2FE992416AA}" dt="2023-02-24T19:13:19.329" v="9570" actId="478"/>
          <ac:spMkLst>
            <pc:docMk/>
            <pc:sldMk cId="1539187745" sldId="494"/>
            <ac:spMk id="7" creationId="{4DBE0D8C-4F0F-E8AB-C4E2-4EA8FF371302}"/>
          </ac:spMkLst>
        </pc:spChg>
        <pc:spChg chg="del">
          <ac:chgData name="Kanal, Sameer" userId="24eadc89-10f1-4b66-93ac-2a47f303367a" providerId="ADAL" clId="{A643FE70-6E8E-4299-9696-E2FE992416AA}" dt="2023-02-24T19:13:20.648" v="9571" actId="478"/>
          <ac:spMkLst>
            <pc:docMk/>
            <pc:sldMk cId="1539187745" sldId="494"/>
            <ac:spMk id="8" creationId="{F5C3A7BE-F7FC-4942-A31A-491A8A806103}"/>
          </ac:spMkLst>
        </pc:spChg>
        <pc:spChg chg="del">
          <ac:chgData name="Kanal, Sameer" userId="24eadc89-10f1-4b66-93ac-2a47f303367a" providerId="ADAL" clId="{A643FE70-6E8E-4299-9696-E2FE992416AA}" dt="2023-02-24T19:13:23.631" v="9573" actId="478"/>
          <ac:spMkLst>
            <pc:docMk/>
            <pc:sldMk cId="1539187745" sldId="494"/>
            <ac:spMk id="9" creationId="{95CCE699-03D1-4642-B46A-B14EF17DA183}"/>
          </ac:spMkLst>
        </pc:spChg>
        <pc:spChg chg="del">
          <ac:chgData name="Kanal, Sameer" userId="24eadc89-10f1-4b66-93ac-2a47f303367a" providerId="ADAL" clId="{A643FE70-6E8E-4299-9696-E2FE992416AA}" dt="2023-02-24T19:13:26.888" v="9576" actId="478"/>
          <ac:spMkLst>
            <pc:docMk/>
            <pc:sldMk cId="1539187745" sldId="494"/>
            <ac:spMk id="10" creationId="{BC1DF189-6F2F-4C21-88CC-C82D3D0D147B}"/>
          </ac:spMkLst>
        </pc:spChg>
        <pc:spChg chg="mod">
          <ac:chgData name="Kanal, Sameer" userId="24eadc89-10f1-4b66-93ac-2a47f303367a" providerId="ADAL" clId="{A643FE70-6E8E-4299-9696-E2FE992416AA}" dt="2023-02-24T19:14:48.452" v="9706" actId="14100"/>
          <ac:spMkLst>
            <pc:docMk/>
            <pc:sldMk cId="1539187745" sldId="494"/>
            <ac:spMk id="11" creationId="{FC9922BF-AA80-42F0-AAA8-10C43492ECC1}"/>
          </ac:spMkLst>
        </pc:spChg>
        <pc:spChg chg="mod">
          <ac:chgData name="Kanal, Sameer" userId="24eadc89-10f1-4b66-93ac-2a47f303367a" providerId="ADAL" clId="{A643FE70-6E8E-4299-9696-E2FE992416AA}" dt="2023-02-24T19:13:15.004" v="9567" actId="14100"/>
          <ac:spMkLst>
            <pc:docMk/>
            <pc:sldMk cId="1539187745" sldId="494"/>
            <ac:spMk id="12" creationId="{B716F9F4-68CD-4B50-B32F-DAE35F9CE0D3}"/>
          </ac:spMkLst>
        </pc:spChg>
        <pc:spChg chg="add del mod">
          <ac:chgData name="Kanal, Sameer" userId="24eadc89-10f1-4b66-93ac-2a47f303367a" providerId="ADAL" clId="{A643FE70-6E8E-4299-9696-E2FE992416AA}" dt="2023-02-24T19:13:24.327" v="9574" actId="478"/>
          <ac:spMkLst>
            <pc:docMk/>
            <pc:sldMk cId="1539187745" sldId="494"/>
            <ac:spMk id="14" creationId="{C5079F47-715F-2651-ACC3-082329FF64C4}"/>
          </ac:spMkLst>
        </pc:spChg>
        <pc:spChg chg="add del mod">
          <ac:chgData name="Kanal, Sameer" userId="24eadc89-10f1-4b66-93ac-2a47f303367a" providerId="ADAL" clId="{A643FE70-6E8E-4299-9696-E2FE992416AA}" dt="2023-02-24T19:13:25.083" v="9575" actId="478"/>
          <ac:spMkLst>
            <pc:docMk/>
            <pc:sldMk cId="1539187745" sldId="494"/>
            <ac:spMk id="16" creationId="{C98E56A4-18B3-8165-8AD0-0EC7C382BC4D}"/>
          </ac:spMkLst>
        </pc:spChg>
        <pc:spChg chg="add del mod">
          <ac:chgData name="Kanal, Sameer" userId="24eadc89-10f1-4b66-93ac-2a47f303367a" providerId="ADAL" clId="{A643FE70-6E8E-4299-9696-E2FE992416AA}" dt="2023-02-24T19:13:28.575" v="9578" actId="478"/>
          <ac:spMkLst>
            <pc:docMk/>
            <pc:sldMk cId="1539187745" sldId="494"/>
            <ac:spMk id="18" creationId="{1FEE9F73-92FA-D940-3561-BE60B211C4C6}"/>
          </ac:spMkLst>
        </pc:spChg>
        <pc:spChg chg="add mod">
          <ac:chgData name="Kanal, Sameer" userId="24eadc89-10f1-4b66-93ac-2a47f303367a" providerId="ADAL" clId="{A643FE70-6E8E-4299-9696-E2FE992416AA}" dt="2023-02-24T19:15:51.467" v="9846" actId="20577"/>
          <ac:spMkLst>
            <pc:docMk/>
            <pc:sldMk cId="1539187745" sldId="494"/>
            <ac:spMk id="19" creationId="{53219CE9-1E7E-16C1-9AED-62AC5F93FC4B}"/>
          </ac:spMkLst>
        </pc:spChg>
      </pc:sldChg>
      <pc:sldChg chg="add">
        <pc:chgData name="Kanal, Sameer" userId="24eadc89-10f1-4b66-93ac-2a47f303367a" providerId="ADAL" clId="{A643FE70-6E8E-4299-9696-E2FE992416AA}" dt="2023-02-24T19:58:44.690" v="10362"/>
        <pc:sldMkLst>
          <pc:docMk/>
          <pc:sldMk cId="4231618855" sldId="521"/>
        </pc:sldMkLst>
      </pc:sldChg>
      <pc:sldChg chg="modSp add mod">
        <pc:chgData name="Kanal, Sameer" userId="24eadc89-10f1-4b66-93ac-2a47f303367a" providerId="ADAL" clId="{A643FE70-6E8E-4299-9696-E2FE992416AA}" dt="2023-02-25T02:11:04.868" v="17284" actId="20577"/>
        <pc:sldMkLst>
          <pc:docMk/>
          <pc:sldMk cId="1033227894" sldId="522"/>
        </pc:sldMkLst>
        <pc:spChg chg="mod">
          <ac:chgData name="Kanal, Sameer" userId="24eadc89-10f1-4b66-93ac-2a47f303367a" providerId="ADAL" clId="{A643FE70-6E8E-4299-9696-E2FE992416AA}" dt="2023-02-25T02:11:04.868" v="17284" actId="20577"/>
          <ac:spMkLst>
            <pc:docMk/>
            <pc:sldMk cId="1033227894" sldId="522"/>
            <ac:spMk id="2" creationId="{90787DE7-3F80-0F49-6EB4-ED9B8F6E49BF}"/>
          </ac:spMkLst>
        </pc:spChg>
      </pc:sldChg>
      <pc:sldChg chg="delSp modSp add del mod">
        <pc:chgData name="Kanal, Sameer" userId="24eadc89-10f1-4b66-93ac-2a47f303367a" providerId="ADAL" clId="{A643FE70-6E8E-4299-9696-E2FE992416AA}" dt="2023-03-01T07:11:16.654" v="17288" actId="2696"/>
        <pc:sldMkLst>
          <pc:docMk/>
          <pc:sldMk cId="307260617" sldId="523"/>
        </pc:sldMkLst>
        <pc:spChg chg="mod">
          <ac:chgData name="Kanal, Sameer" userId="24eadc89-10f1-4b66-93ac-2a47f303367a" providerId="ADAL" clId="{A643FE70-6E8E-4299-9696-E2FE992416AA}" dt="2023-02-24T20:48:46.940" v="12582" actId="20577"/>
          <ac:spMkLst>
            <pc:docMk/>
            <pc:sldMk cId="307260617" sldId="523"/>
            <ac:spMk id="2" creationId="{8A4E0A63-A388-49B1-A04E-27CE9BD622EF}"/>
          </ac:spMkLst>
        </pc:spChg>
        <pc:spChg chg="mod">
          <ac:chgData name="Kanal, Sameer" userId="24eadc89-10f1-4b66-93ac-2a47f303367a" providerId="ADAL" clId="{A643FE70-6E8E-4299-9696-E2FE992416AA}" dt="2023-02-24T21:24:58.025" v="16696" actId="20577"/>
          <ac:spMkLst>
            <pc:docMk/>
            <pc:sldMk cId="307260617" sldId="523"/>
            <ac:spMk id="5" creationId="{06E82690-B145-4D4F-B2D1-0B2A8C50FD71}"/>
          </ac:spMkLst>
        </pc:spChg>
        <pc:spChg chg="del">
          <ac:chgData name="Kanal, Sameer" userId="24eadc89-10f1-4b66-93ac-2a47f303367a" providerId="ADAL" clId="{A643FE70-6E8E-4299-9696-E2FE992416AA}" dt="2023-02-24T20:31:22.562" v="10439" actId="478"/>
          <ac:spMkLst>
            <pc:docMk/>
            <pc:sldMk cId="307260617" sldId="523"/>
            <ac:spMk id="11" creationId="{FC9922BF-AA80-42F0-AAA8-10C43492ECC1}"/>
          </ac:spMkLst>
        </pc:spChg>
        <pc:spChg chg="del">
          <ac:chgData name="Kanal, Sameer" userId="24eadc89-10f1-4b66-93ac-2a47f303367a" providerId="ADAL" clId="{A643FE70-6E8E-4299-9696-E2FE992416AA}" dt="2023-02-24T20:31:20.274" v="10438" actId="478"/>
          <ac:spMkLst>
            <pc:docMk/>
            <pc:sldMk cId="307260617" sldId="523"/>
            <ac:spMk id="12" creationId="{B716F9F4-68CD-4B50-B32F-DAE35F9CE0D3}"/>
          </ac:spMkLst>
        </pc:spChg>
        <pc:spChg chg="del mod">
          <ac:chgData name="Kanal, Sameer" userId="24eadc89-10f1-4b66-93ac-2a47f303367a" providerId="ADAL" clId="{A643FE70-6E8E-4299-9696-E2FE992416AA}" dt="2023-02-24T20:31:24.549" v="10441" actId="478"/>
          <ac:spMkLst>
            <pc:docMk/>
            <pc:sldMk cId="307260617" sldId="523"/>
            <ac:spMk id="19" creationId="{53219CE9-1E7E-16C1-9AED-62AC5F93FC4B}"/>
          </ac:spMkLst>
        </pc:spChg>
      </pc:sldChg>
      <pc:sldChg chg="addSp delSp modSp add mod">
        <pc:chgData name="Kanal, Sameer" userId="24eadc89-10f1-4b66-93ac-2a47f303367a" providerId="ADAL" clId="{A643FE70-6E8E-4299-9696-E2FE992416AA}" dt="2023-02-24T20:48:51.980" v="12585" actId="20577"/>
        <pc:sldMkLst>
          <pc:docMk/>
          <pc:sldMk cId="1718726852" sldId="524"/>
        </pc:sldMkLst>
        <pc:spChg chg="del">
          <ac:chgData name="Kanal, Sameer" userId="24eadc89-10f1-4b66-93ac-2a47f303367a" providerId="ADAL" clId="{A643FE70-6E8E-4299-9696-E2FE992416AA}" dt="2023-02-24T20:48:12.615" v="12564" actId="478"/>
          <ac:spMkLst>
            <pc:docMk/>
            <pc:sldMk cId="1718726852" sldId="524"/>
            <ac:spMk id="2" creationId="{8A4E0A63-A388-49B1-A04E-27CE9BD622EF}"/>
          </ac:spMkLst>
        </pc:spChg>
        <pc:spChg chg="add del mod">
          <ac:chgData name="Kanal, Sameer" userId="24eadc89-10f1-4b66-93ac-2a47f303367a" providerId="ADAL" clId="{A643FE70-6E8E-4299-9696-E2FE992416AA}" dt="2023-02-24T20:48:11.259" v="12563"/>
          <ac:spMkLst>
            <pc:docMk/>
            <pc:sldMk cId="1718726852" sldId="524"/>
            <ac:spMk id="3" creationId="{3DA45825-64D8-22E5-BD95-C7FCADDE91B1}"/>
          </ac:spMkLst>
        </pc:spChg>
        <pc:spChg chg="mod">
          <ac:chgData name="Kanal, Sameer" userId="24eadc89-10f1-4b66-93ac-2a47f303367a" providerId="ADAL" clId="{A643FE70-6E8E-4299-9696-E2FE992416AA}" dt="2023-02-24T20:39:33.421" v="10974" actId="27636"/>
          <ac:spMkLst>
            <pc:docMk/>
            <pc:sldMk cId="1718726852" sldId="524"/>
            <ac:spMk id="5" creationId="{06E82690-B145-4D4F-B2D1-0B2A8C50FD71}"/>
          </ac:spMkLst>
        </pc:spChg>
        <pc:spChg chg="add del mod">
          <ac:chgData name="Kanal, Sameer" userId="24eadc89-10f1-4b66-93ac-2a47f303367a" providerId="ADAL" clId="{A643FE70-6E8E-4299-9696-E2FE992416AA}" dt="2023-02-24T20:48:15.413" v="12566" actId="478"/>
          <ac:spMkLst>
            <pc:docMk/>
            <pc:sldMk cId="1718726852" sldId="524"/>
            <ac:spMk id="7" creationId="{24C7A0DC-492D-6513-8ABD-26D6EA60D294}"/>
          </ac:spMkLst>
        </pc:spChg>
        <pc:spChg chg="add mod">
          <ac:chgData name="Kanal, Sameer" userId="24eadc89-10f1-4b66-93ac-2a47f303367a" providerId="ADAL" clId="{A643FE70-6E8E-4299-9696-E2FE992416AA}" dt="2023-02-24T20:48:51.980" v="12585" actId="20577"/>
          <ac:spMkLst>
            <pc:docMk/>
            <pc:sldMk cId="1718726852" sldId="524"/>
            <ac:spMk id="8" creationId="{DA2C2160-0279-B1F1-7536-8F2EDBA49C53}"/>
          </ac:spMkLst>
        </pc:spChg>
      </pc:sldChg>
      <pc:sldChg chg="addSp delSp modSp add mod">
        <pc:chgData name="Kanal, Sameer" userId="24eadc89-10f1-4b66-93ac-2a47f303367a" providerId="ADAL" clId="{A643FE70-6E8E-4299-9696-E2FE992416AA}" dt="2023-02-24T20:48:55.339" v="12586" actId="20577"/>
        <pc:sldMkLst>
          <pc:docMk/>
          <pc:sldMk cId="1966112662" sldId="525"/>
        </pc:sldMkLst>
        <pc:spChg chg="del">
          <ac:chgData name="Kanal, Sameer" userId="24eadc89-10f1-4b66-93ac-2a47f303367a" providerId="ADAL" clId="{A643FE70-6E8E-4299-9696-E2FE992416AA}" dt="2023-02-24T20:48:18.497" v="12567" actId="478"/>
          <ac:spMkLst>
            <pc:docMk/>
            <pc:sldMk cId="1966112662" sldId="525"/>
            <ac:spMk id="2" creationId="{8A4E0A63-A388-49B1-A04E-27CE9BD622EF}"/>
          </ac:spMkLst>
        </pc:spChg>
        <pc:spChg chg="mod">
          <ac:chgData name="Kanal, Sameer" userId="24eadc89-10f1-4b66-93ac-2a47f303367a" providerId="ADAL" clId="{A643FE70-6E8E-4299-9696-E2FE992416AA}" dt="2023-02-24T20:40:54.611" v="11027" actId="20577"/>
          <ac:spMkLst>
            <pc:docMk/>
            <pc:sldMk cId="1966112662" sldId="525"/>
            <ac:spMk id="5" creationId="{06E82690-B145-4D4F-B2D1-0B2A8C50FD71}"/>
          </ac:spMkLst>
        </pc:spChg>
        <pc:spChg chg="add del mod">
          <ac:chgData name="Kanal, Sameer" userId="24eadc89-10f1-4b66-93ac-2a47f303367a" providerId="ADAL" clId="{A643FE70-6E8E-4299-9696-E2FE992416AA}" dt="2023-02-24T20:48:20.618" v="12569" actId="478"/>
          <ac:spMkLst>
            <pc:docMk/>
            <pc:sldMk cId="1966112662" sldId="525"/>
            <ac:spMk id="6" creationId="{FDACE2D9-2BE8-B6B0-624A-486EDDA9B674}"/>
          </ac:spMkLst>
        </pc:spChg>
        <pc:spChg chg="add mod">
          <ac:chgData name="Kanal, Sameer" userId="24eadc89-10f1-4b66-93ac-2a47f303367a" providerId="ADAL" clId="{A643FE70-6E8E-4299-9696-E2FE992416AA}" dt="2023-02-24T20:48:55.339" v="12586" actId="20577"/>
          <ac:spMkLst>
            <pc:docMk/>
            <pc:sldMk cId="1966112662" sldId="525"/>
            <ac:spMk id="7" creationId="{7474FEBD-10CF-3FD8-DAA1-3736A6BDDB40}"/>
          </ac:spMkLst>
        </pc:spChg>
      </pc:sldChg>
      <pc:sldChg chg="addSp delSp modSp add mod">
        <pc:chgData name="Kanal, Sameer" userId="24eadc89-10f1-4b66-93ac-2a47f303367a" providerId="ADAL" clId="{A643FE70-6E8E-4299-9696-E2FE992416AA}" dt="2023-02-24T20:48:58.625" v="12589" actId="20577"/>
        <pc:sldMkLst>
          <pc:docMk/>
          <pc:sldMk cId="585761010" sldId="526"/>
        </pc:sldMkLst>
        <pc:spChg chg="del">
          <ac:chgData name="Kanal, Sameer" userId="24eadc89-10f1-4b66-93ac-2a47f303367a" providerId="ADAL" clId="{A643FE70-6E8E-4299-9696-E2FE992416AA}" dt="2023-02-24T20:48:23.809" v="12570" actId="478"/>
          <ac:spMkLst>
            <pc:docMk/>
            <pc:sldMk cId="585761010" sldId="526"/>
            <ac:spMk id="2" creationId="{8A4E0A63-A388-49B1-A04E-27CE9BD622EF}"/>
          </ac:spMkLst>
        </pc:spChg>
        <pc:spChg chg="mod">
          <ac:chgData name="Kanal, Sameer" userId="24eadc89-10f1-4b66-93ac-2a47f303367a" providerId="ADAL" clId="{A643FE70-6E8E-4299-9696-E2FE992416AA}" dt="2023-02-24T20:47:43.402" v="12505" actId="6549"/>
          <ac:spMkLst>
            <pc:docMk/>
            <pc:sldMk cId="585761010" sldId="526"/>
            <ac:spMk id="5" creationId="{06E82690-B145-4D4F-B2D1-0B2A8C50FD71}"/>
          </ac:spMkLst>
        </pc:spChg>
        <pc:spChg chg="add del mod">
          <ac:chgData name="Kanal, Sameer" userId="24eadc89-10f1-4b66-93ac-2a47f303367a" providerId="ADAL" clId="{A643FE70-6E8E-4299-9696-E2FE992416AA}" dt="2023-02-24T20:48:26.260" v="12571" actId="478"/>
          <ac:spMkLst>
            <pc:docMk/>
            <pc:sldMk cId="585761010" sldId="526"/>
            <ac:spMk id="6" creationId="{BA8FFE62-1E18-6037-6F89-C27FE81B3D4F}"/>
          </ac:spMkLst>
        </pc:spChg>
        <pc:spChg chg="add mod">
          <ac:chgData name="Kanal, Sameer" userId="24eadc89-10f1-4b66-93ac-2a47f303367a" providerId="ADAL" clId="{A643FE70-6E8E-4299-9696-E2FE992416AA}" dt="2023-02-24T20:48:58.625" v="12589" actId="20577"/>
          <ac:spMkLst>
            <pc:docMk/>
            <pc:sldMk cId="585761010" sldId="526"/>
            <ac:spMk id="7" creationId="{A8C2E2F9-FB16-F276-DBC0-9AE34A289813}"/>
          </ac:spMkLst>
        </pc:spChg>
      </pc:sldChg>
      <pc:sldChg chg="modSp add del mod">
        <pc:chgData name="Kanal, Sameer" userId="24eadc89-10f1-4b66-93ac-2a47f303367a" providerId="ADAL" clId="{A643FE70-6E8E-4299-9696-E2FE992416AA}" dt="2023-02-24T20:43:22.418" v="11778" actId="2696"/>
        <pc:sldMkLst>
          <pc:docMk/>
          <pc:sldMk cId="1735607203" sldId="526"/>
        </pc:sldMkLst>
        <pc:spChg chg="mod">
          <ac:chgData name="Kanal, Sameer" userId="24eadc89-10f1-4b66-93ac-2a47f303367a" providerId="ADAL" clId="{A643FE70-6E8E-4299-9696-E2FE992416AA}" dt="2023-02-24T20:43:19.535" v="11777" actId="20577"/>
          <ac:spMkLst>
            <pc:docMk/>
            <pc:sldMk cId="1735607203" sldId="526"/>
            <ac:spMk id="5" creationId="{06E82690-B145-4D4F-B2D1-0B2A8C50FD71}"/>
          </ac:spMkLst>
        </pc:spChg>
      </pc:sldChg>
      <pc:sldChg chg="add">
        <pc:chgData name="Kanal, Sameer" userId="24eadc89-10f1-4b66-93ac-2a47f303367a" providerId="ADAL" clId="{A643FE70-6E8E-4299-9696-E2FE992416AA}" dt="2023-02-24T20:49:08.630" v="12590"/>
        <pc:sldMkLst>
          <pc:docMk/>
          <pc:sldMk cId="4117732905" sldId="527"/>
        </pc:sldMkLst>
      </pc:sldChg>
      <pc:sldChg chg="add ord">
        <pc:chgData name="Kanal, Sameer" userId="24eadc89-10f1-4b66-93ac-2a47f303367a" providerId="ADAL" clId="{A643FE70-6E8E-4299-9696-E2FE992416AA}" dt="2023-02-24T21:23:04.947" v="16428"/>
        <pc:sldMkLst>
          <pc:docMk/>
          <pc:sldMk cId="3904022306" sldId="528"/>
        </pc:sldMkLst>
      </pc:sldChg>
    </pc:docChg>
  </pc:docChgLst>
  <pc:docChgLst>
    <pc:chgData name="Kanal, Sameer" userId="24eadc89-10f1-4b66-93ac-2a47f303367a" providerId="ADAL" clId="{13D394BB-5F19-48CD-A7CE-16CC023156BE}"/>
    <pc:docChg chg="custSel modSld">
      <pc:chgData name="Kanal, Sameer" userId="24eadc89-10f1-4b66-93ac-2a47f303367a" providerId="ADAL" clId="{13D394BB-5F19-48CD-A7CE-16CC023156BE}" dt="2022-08-03T08:47:57.222" v="409" actId="20577"/>
      <pc:docMkLst>
        <pc:docMk/>
      </pc:docMkLst>
      <pc:sldChg chg="modSp mod">
        <pc:chgData name="Kanal, Sameer" userId="24eadc89-10f1-4b66-93ac-2a47f303367a" providerId="ADAL" clId="{13D394BB-5F19-48CD-A7CE-16CC023156BE}" dt="2022-08-03T08:41:04.664" v="321" actId="20577"/>
        <pc:sldMkLst>
          <pc:docMk/>
          <pc:sldMk cId="651763442" sldId="476"/>
        </pc:sldMkLst>
        <pc:spChg chg="mod">
          <ac:chgData name="Kanal, Sameer" userId="24eadc89-10f1-4b66-93ac-2a47f303367a" providerId="ADAL" clId="{13D394BB-5F19-48CD-A7CE-16CC023156BE}" dt="2022-08-03T08:41:04.664" v="321" actId="20577"/>
          <ac:spMkLst>
            <pc:docMk/>
            <pc:sldMk cId="651763442" sldId="476"/>
            <ac:spMk id="7" creationId="{40297407-CE4E-4284-879D-AEC395713625}"/>
          </ac:spMkLst>
        </pc:spChg>
      </pc:sldChg>
      <pc:sldChg chg="modSp mod">
        <pc:chgData name="Kanal, Sameer" userId="24eadc89-10f1-4b66-93ac-2a47f303367a" providerId="ADAL" clId="{13D394BB-5F19-48CD-A7CE-16CC023156BE}" dt="2022-08-03T08:47:57.222" v="409" actId="20577"/>
        <pc:sldMkLst>
          <pc:docMk/>
          <pc:sldMk cId="2448585678" sldId="481"/>
        </pc:sldMkLst>
        <pc:spChg chg="mod">
          <ac:chgData name="Kanal, Sameer" userId="24eadc89-10f1-4b66-93ac-2a47f303367a" providerId="ADAL" clId="{13D394BB-5F19-48CD-A7CE-16CC023156BE}" dt="2022-08-03T08:47:57.222" v="409" actId="20577"/>
          <ac:spMkLst>
            <pc:docMk/>
            <pc:sldMk cId="2448585678" sldId="481"/>
            <ac:spMk id="13" creationId="{4A8150DC-0B1D-40F9-A7D8-E4FC90512491}"/>
          </ac:spMkLst>
        </pc:spChg>
        <pc:spChg chg="mod">
          <ac:chgData name="Kanal, Sameer" userId="24eadc89-10f1-4b66-93ac-2a47f303367a" providerId="ADAL" clId="{13D394BB-5F19-48CD-A7CE-16CC023156BE}" dt="2022-08-03T08:24:44.592" v="315" actId="1036"/>
          <ac:spMkLst>
            <pc:docMk/>
            <pc:sldMk cId="2448585678" sldId="481"/>
            <ac:spMk id="14" creationId="{25FDC864-5275-4F5C-882B-C7D470099125}"/>
          </ac:spMkLst>
        </pc:spChg>
        <pc:spChg chg="mod">
          <ac:chgData name="Kanal, Sameer" userId="24eadc89-10f1-4b66-93ac-2a47f303367a" providerId="ADAL" clId="{13D394BB-5F19-48CD-A7CE-16CC023156BE}" dt="2022-08-03T08:24:48.425" v="319" actId="1036"/>
          <ac:spMkLst>
            <pc:docMk/>
            <pc:sldMk cId="2448585678" sldId="481"/>
            <ac:spMk id="15" creationId="{7B66D8B9-67CB-4C90-8378-D666B89AAF1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3/22/2023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dirty="0"/>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ft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portland.gov/police-accountability" TargetMode="External"/><Relationship Id="rId2" Type="http://schemas.openxmlformats.org/officeDocument/2006/relationships/hyperlink" Target="http://www.portland.gov/police-accountability"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portland.gov/police-accountability/resources/agenda-and-scop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tinyurl.com/portlandpaccomment"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366092" y="4434840"/>
            <a:ext cx="9991720" cy="1122202"/>
          </a:xfrm>
        </p:spPr>
        <p:txBody>
          <a:bodyPr/>
          <a:lstStyle/>
          <a:p>
            <a:pPr algn="r"/>
            <a:r>
              <a:rPr lang="en-US" dirty="0"/>
              <a:t>City of Portland</a:t>
            </a:r>
            <a:br>
              <a:rPr lang="en-US" dirty="0"/>
            </a:br>
            <a:r>
              <a:rPr lang="en-US" dirty="0"/>
              <a:t>Police Accountability Commission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3136605" y="5586890"/>
            <a:ext cx="8221206" cy="835944"/>
          </a:xfrm>
        </p:spPr>
        <p:txBody>
          <a:bodyPr vert="horz" lIns="91440" tIns="45720" rIns="91440" bIns="45720" rtlCol="0" anchor="t">
            <a:normAutofit/>
          </a:bodyPr>
          <a:lstStyle/>
          <a:p>
            <a:pPr algn="r"/>
            <a:r>
              <a:rPr lang="en-US" dirty="0"/>
              <a:t>Council Resolution to Change PAC Deadline to August 31, 2023</a:t>
            </a:r>
            <a:br>
              <a:rPr lang="en-US" dirty="0"/>
            </a:br>
            <a:r>
              <a:rPr lang="en-US" dirty="0"/>
              <a:t>March 22, 2023</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237882" cy="5962348"/>
          </a:xfrm>
        </p:spPr>
        <p:txBody>
          <a:bodyPr>
            <a:normAutofit/>
          </a:bodyPr>
          <a:lstStyle/>
          <a:p>
            <a:r>
              <a:rPr lang="en-US" sz="2000" noProof="1"/>
              <a:t>The PAC’s request on December 8 was for Council to ensure the commission has the resource necessary to complete its work: </a:t>
            </a:r>
            <a:r>
              <a:rPr lang="en-US" sz="2000" b="1" u="sng" noProof="1"/>
              <a:t>time</a:t>
            </a:r>
            <a:r>
              <a:rPr lang="en-US" sz="2000" noProof="1"/>
              <a:t>.</a:t>
            </a:r>
          </a:p>
          <a:p>
            <a:br>
              <a:rPr lang="en-US" sz="2000" noProof="1"/>
            </a:br>
            <a:r>
              <a:rPr lang="en-US" sz="2000" noProof="1"/>
              <a:t>This would ensure:</a:t>
            </a:r>
          </a:p>
          <a:p>
            <a:pPr marL="342900" indent="-342900">
              <a:buFont typeface="Arial" panose="020B0604020202020204" pitchFamily="34" charset="0"/>
              <a:buChar char="•"/>
            </a:pPr>
            <a:r>
              <a:rPr lang="en-US" sz="2000" noProof="1"/>
              <a:t>The Police Accountability Commission would not need to hold 3+ public meetings a week</a:t>
            </a:r>
          </a:p>
          <a:p>
            <a:pPr marL="342900" indent="-342900">
              <a:buFont typeface="Arial" panose="020B0604020202020204" pitchFamily="34" charset="0"/>
              <a:buChar char="•"/>
            </a:pPr>
            <a:r>
              <a:rPr lang="en-US" sz="2000" noProof="1"/>
              <a:t>That there is time for a process that centers community input, and also has opportunities for the PAC to hear advice from experts and</a:t>
            </a:r>
            <a:br>
              <a:rPr lang="en-US" sz="2000" noProof="1"/>
            </a:br>
            <a:r>
              <a:rPr lang="en-US" sz="2000" noProof="1"/>
              <a:t>affected parties</a:t>
            </a:r>
          </a:p>
          <a:p>
            <a:pPr marL="342900" indent="-342900">
              <a:buFont typeface="Arial" panose="020B0604020202020204" pitchFamily="34" charset="0"/>
              <a:buChar char="•"/>
            </a:pPr>
            <a:r>
              <a:rPr lang="en-US" sz="2000" noProof="1"/>
              <a:t>That the PAC can complete the tasks assigned to it by City Council</a:t>
            </a:r>
          </a:p>
          <a:p>
            <a:pPr marL="342900" indent="-342900">
              <a:buFont typeface="Arial" panose="020B0604020202020204" pitchFamily="34" charset="0"/>
              <a:buChar char="•"/>
            </a:pPr>
            <a:r>
              <a:rPr lang="en-US" sz="2000" noProof="1"/>
              <a:t>Most importantly, that the process of implementing the will of the voters in Ballot Measure 26-217 continues forward and can succeed.</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10</a:t>
            </a:fld>
            <a:endParaRPr lang="en-ZA" dirty="0"/>
          </a:p>
        </p:txBody>
      </p:sp>
      <p:sp>
        <p:nvSpPr>
          <p:cNvPr id="7" name="Title 1">
            <a:extLst>
              <a:ext uri="{FF2B5EF4-FFF2-40B4-BE49-F238E27FC236}">
                <a16:creationId xmlns:a16="http://schemas.microsoft.com/office/drawing/2014/main" id="{A8C2E2F9-FB16-F276-DBC0-9AE34A289813}"/>
              </a:ext>
            </a:extLst>
          </p:cNvPr>
          <p:cNvSpPr>
            <a:spLocks noGrp="1"/>
          </p:cNvSpPr>
          <p:nvPr>
            <p:ph type="title"/>
          </p:nvPr>
        </p:nvSpPr>
        <p:spPr>
          <a:xfrm>
            <a:off x="237826" y="544777"/>
            <a:ext cx="4302276" cy="1403765"/>
          </a:xfrm>
        </p:spPr>
        <p:txBody>
          <a:bodyPr>
            <a:normAutofit/>
          </a:bodyPr>
          <a:lstStyle/>
          <a:p>
            <a:r>
              <a:rPr lang="en-ZA" dirty="0"/>
              <a:t>Ensuring the PAC has time to complete its work</a:t>
            </a:r>
          </a:p>
        </p:txBody>
      </p:sp>
    </p:spTree>
    <p:extLst>
      <p:ext uri="{BB962C8B-B14F-4D97-AF65-F5344CB8AC3E}">
        <p14:creationId xmlns:p14="http://schemas.microsoft.com/office/powerpoint/2010/main" val="58576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1" y="1199057"/>
            <a:ext cx="2756471" cy="497025"/>
          </a:xfrm>
        </p:spPr>
        <p:txBody>
          <a:bodyPr/>
          <a:lstStyle/>
          <a:p>
            <a:r>
              <a:rPr lang="en-ZA" dirty="0"/>
              <a:t>What’s Next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422474" y="652458"/>
            <a:ext cx="5930899" cy="755237"/>
          </a:xfrm>
        </p:spPr>
        <p:txBody>
          <a:bodyPr vert="horz" lIns="91440" tIns="45720" rIns="91440" bIns="45720" rtlCol="0" anchor="t">
            <a:noAutofit/>
          </a:bodyPr>
          <a:lstStyle/>
          <a:p>
            <a:r>
              <a:rPr lang="en-ZA" sz="2400" noProof="1"/>
              <a:t>Upcoming PAC Collaboration</a:t>
            </a:r>
            <a:br>
              <a:rPr lang="en-ZA" sz="2400" noProof="1"/>
            </a:br>
            <a:r>
              <a:rPr lang="en-ZA" sz="2400" noProof="1"/>
              <a:t>with City Council</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11</a:t>
            </a:fld>
            <a:endParaRPr lang="en-ZA" dirty="0"/>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421241" y="1558502"/>
            <a:ext cx="5930899" cy="4797847"/>
          </a:xfrm>
        </p:spPr>
        <p:txBody>
          <a:bodyPr vert="horz" lIns="91440" tIns="45720" rIns="91440" bIns="45720" rtlCol="0" anchor="t">
            <a:normAutofit/>
          </a:bodyPr>
          <a:lstStyle/>
          <a:p>
            <a:r>
              <a:rPr lang="en-ZA" sz="1800" noProof="1"/>
              <a:t>The Police Accountability Commission will welcome Commissioner Gonzalez in April. The PAC will also seek to schedule a second briefing with all members of City Council at public meetings of the PAC in May-June.</a:t>
            </a:r>
          </a:p>
          <a:p>
            <a:endParaRPr lang="en-ZA" sz="1800" noProof="1"/>
          </a:p>
          <a:p>
            <a:r>
              <a:rPr lang="en-ZA" sz="1800" noProof="1"/>
              <a:t>The PAC will be presenting its January-March 2023 quarterly report in early May. This quarterly report will include more details as to the outcomes of the Powers and Duties Phase (Access to Information, Officer Accountability, and Structural Oversight).</a:t>
            </a:r>
          </a:p>
          <a:p>
            <a:endParaRPr lang="en-ZA" sz="1800" noProof="1"/>
          </a:p>
          <a:p>
            <a:r>
              <a:rPr lang="en-ZA" sz="1800" noProof="1"/>
              <a:t>The PAC is also working to schedule time with the City Council to receive specific feedback on the “destination” of this process – the functions and form of the new system, including the oversight board and staff – in May.</a:t>
            </a:r>
          </a:p>
        </p:txBody>
      </p:sp>
    </p:spTree>
    <p:extLst>
      <p:ext uri="{BB962C8B-B14F-4D97-AF65-F5344CB8AC3E}">
        <p14:creationId xmlns:p14="http://schemas.microsoft.com/office/powerpoint/2010/main" val="222064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838201" y="1199057"/>
            <a:ext cx="2756471" cy="497025"/>
          </a:xfrm>
        </p:spPr>
        <p:txBody>
          <a:bodyPr/>
          <a:lstStyle/>
          <a:p>
            <a:r>
              <a:rPr lang="en-ZA" dirty="0"/>
              <a:t>What’s Next</a:t>
            </a:r>
          </a:p>
        </p:txBody>
      </p:sp>
      <p:sp>
        <p:nvSpPr>
          <p:cNvPr id="6" name="Text Placeholder 5">
            <a:extLst>
              <a:ext uri="{FF2B5EF4-FFF2-40B4-BE49-F238E27FC236}">
                <a16:creationId xmlns:a16="http://schemas.microsoft.com/office/drawing/2014/main" id="{7640DF9D-0C9E-4C5D-9635-6B4DE10CCEE5}"/>
              </a:ext>
            </a:extLst>
          </p:cNvPr>
          <p:cNvSpPr>
            <a:spLocks noGrp="1"/>
          </p:cNvSpPr>
          <p:nvPr>
            <p:ph type="body" sz="quarter" idx="13"/>
          </p:nvPr>
        </p:nvSpPr>
        <p:spPr>
          <a:xfrm>
            <a:off x="5422474" y="616362"/>
            <a:ext cx="5930899" cy="365125"/>
          </a:xfrm>
        </p:spPr>
        <p:txBody>
          <a:bodyPr vert="horz" lIns="91440" tIns="45720" rIns="91440" bIns="45720" rtlCol="0" anchor="t">
            <a:noAutofit/>
          </a:bodyPr>
          <a:lstStyle/>
          <a:p>
            <a:r>
              <a:rPr lang="en-ZA" sz="2400" noProof="1"/>
              <a:t>Structure and Details Phase</a:t>
            </a:r>
          </a:p>
        </p:txBody>
      </p:sp>
      <p:sp>
        <p:nvSpPr>
          <p:cNvPr id="8" name="Text Placeholder 7">
            <a:extLst>
              <a:ext uri="{FF2B5EF4-FFF2-40B4-BE49-F238E27FC236}">
                <a16:creationId xmlns:a16="http://schemas.microsoft.com/office/drawing/2014/main" id="{F5C3A7BE-F7FC-4942-A31A-491A8A806103}"/>
              </a:ext>
            </a:extLst>
          </p:cNvPr>
          <p:cNvSpPr>
            <a:spLocks noGrp="1"/>
          </p:cNvSpPr>
          <p:nvPr>
            <p:ph type="body" sz="quarter" idx="23"/>
          </p:nvPr>
        </p:nvSpPr>
        <p:spPr>
          <a:xfrm>
            <a:off x="5417497" y="3774936"/>
            <a:ext cx="5934643" cy="365125"/>
          </a:xfrm>
        </p:spPr>
        <p:txBody>
          <a:bodyPr vert="horz" lIns="91440" tIns="45720" rIns="91440" bIns="45720" rtlCol="0" anchor="t">
            <a:noAutofit/>
          </a:bodyPr>
          <a:lstStyle/>
          <a:p>
            <a:r>
              <a:rPr lang="en-ZA" sz="2400" noProof="1"/>
              <a:t>Community Engagement events</a:t>
            </a:r>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5419156" y="4176157"/>
            <a:ext cx="6141473" cy="2029385"/>
          </a:xfrm>
        </p:spPr>
        <p:txBody>
          <a:bodyPr vert="horz" lIns="91440" tIns="45720" rIns="91440" bIns="45720" rtlCol="0" anchor="t">
            <a:normAutofit fontScale="92500" lnSpcReduction="10000"/>
          </a:bodyPr>
          <a:lstStyle/>
          <a:p>
            <a:r>
              <a:rPr lang="en-ZA" sz="1800" noProof="1"/>
              <a:t>Community engagement events are held regularly.</a:t>
            </a:r>
            <a:br>
              <a:rPr lang="en-ZA" sz="1800" noProof="1"/>
            </a:br>
            <a:r>
              <a:rPr lang="en-ZA" sz="1800" noProof="1"/>
              <a:t>The next event is </a:t>
            </a:r>
            <a:r>
              <a:rPr lang="en-ZA" sz="1800" b="1" noProof="1"/>
              <a:t>today</a:t>
            </a:r>
            <a:r>
              <a:rPr lang="en-ZA" sz="1800" noProof="1"/>
              <a:t>:</a:t>
            </a:r>
          </a:p>
          <a:p>
            <a:r>
              <a:rPr lang="en-ZA" sz="1800" noProof="1"/>
              <a:t>Wednesday, March 22</a:t>
            </a:r>
            <a:br>
              <a:rPr lang="en-ZA" sz="1800" noProof="1"/>
            </a:br>
            <a:r>
              <a:rPr lang="en-ZA" sz="1800" noProof="1"/>
              <a:t>1-3 PM, Concourse Coffee</a:t>
            </a:r>
          </a:p>
          <a:p>
            <a:r>
              <a:rPr lang="en-ZA" sz="1800" noProof="1"/>
              <a:t>The next community engagement event will be April 8.</a:t>
            </a:r>
            <a:br>
              <a:rPr lang="en-ZA" sz="1800" noProof="1"/>
            </a:br>
            <a:r>
              <a:rPr lang="en-ZA" sz="1800" noProof="1"/>
              <a:t>More information at </a:t>
            </a:r>
            <a:r>
              <a:rPr lang="en-ZA" sz="1800" noProof="1">
                <a:hlinkClick r:id="rId2"/>
              </a:rPr>
              <a:t>www.portland.gov/police-accountability</a:t>
            </a:r>
            <a:r>
              <a:rPr lang="en-ZA" sz="1800" noProof="1"/>
              <a:t> under “Events”.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12</a:t>
            </a:fld>
            <a:endParaRPr lang="en-ZA" dirty="0"/>
          </a:p>
        </p:txBody>
      </p:sp>
      <p:sp>
        <p:nvSpPr>
          <p:cNvPr id="7" name="Text Placeholder 6">
            <a:extLst>
              <a:ext uri="{FF2B5EF4-FFF2-40B4-BE49-F238E27FC236}">
                <a16:creationId xmlns:a16="http://schemas.microsoft.com/office/drawing/2014/main" id="{40297407-CE4E-4284-879D-AEC395713625}"/>
              </a:ext>
            </a:extLst>
          </p:cNvPr>
          <p:cNvSpPr>
            <a:spLocks noGrp="1"/>
          </p:cNvSpPr>
          <p:nvPr>
            <p:ph type="body" sz="quarter" idx="15"/>
          </p:nvPr>
        </p:nvSpPr>
        <p:spPr>
          <a:xfrm>
            <a:off x="5421241" y="1076408"/>
            <a:ext cx="5930899" cy="2408035"/>
          </a:xfrm>
        </p:spPr>
        <p:txBody>
          <a:bodyPr vert="horz" lIns="91440" tIns="45720" rIns="91440" bIns="45720" rtlCol="0" anchor="t">
            <a:normAutofit fontScale="92500"/>
          </a:bodyPr>
          <a:lstStyle/>
          <a:p>
            <a:r>
              <a:rPr lang="en-ZA" sz="1800" noProof="1"/>
              <a:t>The Structure and Details Phase began in February 2023. It focuses on developing the form of the new system, including </a:t>
            </a:r>
            <a:r>
              <a:rPr lang="en-ZA" sz="1800" b="1" noProof="1"/>
              <a:t>Oversight Board Membership</a:t>
            </a:r>
            <a:r>
              <a:rPr lang="en-ZA" sz="1800" noProof="1"/>
              <a:t>, the staff and structure that makes up the </a:t>
            </a:r>
            <a:r>
              <a:rPr lang="en-ZA" sz="1800" b="1" noProof="1"/>
              <a:t>Oversight Staff</a:t>
            </a:r>
            <a:r>
              <a:rPr lang="en-ZA" sz="1800" noProof="1"/>
              <a:t>, and the </a:t>
            </a:r>
            <a:r>
              <a:rPr lang="en-ZA" sz="1800" b="1" noProof="1"/>
              <a:t>Reporting and Transparency </a:t>
            </a:r>
            <a:r>
              <a:rPr lang="en-ZA" sz="1800" noProof="1"/>
              <a:t>that will ensure the public and the City Council are informed about the oversight system’s work.</a:t>
            </a:r>
          </a:p>
          <a:p>
            <a:r>
              <a:rPr lang="en-ZA" sz="1800" noProof="1"/>
              <a:t>More information at </a:t>
            </a:r>
            <a:r>
              <a:rPr lang="en-ZA" sz="1800" noProof="1">
                <a:hlinkClick r:id="rId3"/>
              </a:rPr>
              <a:t>www.portland.gov/police-accountability </a:t>
            </a:r>
            <a:endParaRPr lang="en-ZA" sz="1800" noProof="1"/>
          </a:p>
        </p:txBody>
      </p:sp>
    </p:spTree>
    <p:extLst>
      <p:ext uri="{BB962C8B-B14F-4D97-AF65-F5344CB8AC3E}">
        <p14:creationId xmlns:p14="http://schemas.microsoft.com/office/powerpoint/2010/main" val="65176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873760" y="4124874"/>
            <a:ext cx="3784951" cy="1696806"/>
          </a:xfrm>
        </p:spPr>
        <p:txBody>
          <a:bodyPr>
            <a:normAutofit/>
          </a:bodyPr>
          <a:lstStyle/>
          <a:p>
            <a:r>
              <a:rPr lang="en-US" dirty="0"/>
              <a:t>Police Accountability Commission Phases of Work</a:t>
            </a:r>
          </a:p>
        </p:txBody>
      </p:sp>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a:xfrm>
            <a:off x="10655972" y="6345093"/>
            <a:ext cx="695679" cy="365125"/>
          </a:xfrm>
        </p:spPr>
        <p:txBody>
          <a:bodyPr/>
          <a:lstStyle/>
          <a:p>
            <a:fld id="{B5CEABB6-07DC-46E8-9B57-56EC44A396E5}" type="slidenum">
              <a:rPr lang="en-US" smtClean="0"/>
              <a:pPr/>
              <a:t>2</a:t>
            </a:fld>
            <a:endParaRPr lang="en-US" dirty="0"/>
          </a:p>
        </p:txBody>
      </p:sp>
      <p:sp>
        <p:nvSpPr>
          <p:cNvPr id="28" name="Text Placeholder 6">
            <a:extLst>
              <a:ext uri="{FF2B5EF4-FFF2-40B4-BE49-F238E27FC236}">
                <a16:creationId xmlns:a16="http://schemas.microsoft.com/office/drawing/2014/main" id="{4E6142CD-15D2-4FB5-9E13-9E284E422907}"/>
              </a:ext>
            </a:extLst>
          </p:cNvPr>
          <p:cNvSpPr txBox="1">
            <a:spLocks/>
          </p:cNvSpPr>
          <p:nvPr/>
        </p:nvSpPr>
        <p:spPr>
          <a:xfrm>
            <a:off x="5267620" y="511879"/>
            <a:ext cx="6639899"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Organizational Phase (January-March 2022)</a:t>
            </a:r>
          </a:p>
        </p:txBody>
      </p:sp>
      <p:sp>
        <p:nvSpPr>
          <p:cNvPr id="33" name="Text Placeholder 9">
            <a:extLst>
              <a:ext uri="{FF2B5EF4-FFF2-40B4-BE49-F238E27FC236}">
                <a16:creationId xmlns:a16="http://schemas.microsoft.com/office/drawing/2014/main" id="{4C803855-E459-41E7-ACC1-C96646D64A0A}"/>
              </a:ext>
            </a:extLst>
          </p:cNvPr>
          <p:cNvSpPr txBox="1">
            <a:spLocks/>
          </p:cNvSpPr>
          <p:nvPr/>
        </p:nvSpPr>
        <p:spPr>
          <a:xfrm>
            <a:off x="5269088" y="5013037"/>
            <a:ext cx="6466389" cy="1696806"/>
          </a:xfrm>
          <a:prstGeom prst="rect">
            <a:avLst/>
          </a:prstGeom>
        </p:spPr>
        <p:txBody>
          <a:bodyPr vert="horz" lIns="91440" tIns="45720" rIns="91440" bIns="45720" rtlCol="0" anchor="t">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All phases of work are defined in the PAC Agenda and Scope. Each phase of work has specific outcomes, including documents. The Agenda and Scope also lists out ongoing projects of the PAC that are not limited to a single phase, such as community engagement and reports to the City Council.</a:t>
            </a:r>
          </a:p>
          <a:p>
            <a:r>
              <a:rPr lang="en-US" sz="1600" dirty="0"/>
              <a:t>More information at: </a:t>
            </a:r>
            <a:r>
              <a:rPr lang="en-US" sz="1600" dirty="0">
                <a:hlinkClick r:id="rId2"/>
              </a:rPr>
              <a:t>www.portland.gov/police-accountability/resources/agenda-and-scope</a:t>
            </a:r>
            <a:endParaRPr lang="en-US" sz="1600" dirty="0"/>
          </a:p>
        </p:txBody>
      </p:sp>
      <p:sp>
        <p:nvSpPr>
          <p:cNvPr id="12" name="Text Placeholder 6">
            <a:extLst>
              <a:ext uri="{FF2B5EF4-FFF2-40B4-BE49-F238E27FC236}">
                <a16:creationId xmlns:a16="http://schemas.microsoft.com/office/drawing/2014/main" id="{08B05917-6874-433B-86F7-8F7756B67809}"/>
              </a:ext>
            </a:extLst>
          </p:cNvPr>
          <p:cNvSpPr txBox="1">
            <a:spLocks/>
          </p:cNvSpPr>
          <p:nvPr/>
        </p:nvSpPr>
        <p:spPr>
          <a:xfrm>
            <a:off x="5279325" y="1286264"/>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Fact-Finding Phase (April-October 2022)</a:t>
            </a:r>
          </a:p>
        </p:txBody>
      </p:sp>
      <p:sp>
        <p:nvSpPr>
          <p:cNvPr id="13" name="Text Placeholder 6">
            <a:extLst>
              <a:ext uri="{FF2B5EF4-FFF2-40B4-BE49-F238E27FC236}">
                <a16:creationId xmlns:a16="http://schemas.microsoft.com/office/drawing/2014/main" id="{A59BDEA4-23CF-453D-A161-0756D1DD2AE9}"/>
              </a:ext>
            </a:extLst>
          </p:cNvPr>
          <p:cNvSpPr txBox="1">
            <a:spLocks/>
          </p:cNvSpPr>
          <p:nvPr/>
        </p:nvSpPr>
        <p:spPr>
          <a:xfrm>
            <a:off x="5267621" y="2058512"/>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Powers and Duties (Oct. 2022-Feb. 2023)</a:t>
            </a:r>
          </a:p>
        </p:txBody>
      </p:sp>
      <p:sp>
        <p:nvSpPr>
          <p:cNvPr id="15" name="Text Placeholder 6">
            <a:extLst>
              <a:ext uri="{FF2B5EF4-FFF2-40B4-BE49-F238E27FC236}">
                <a16:creationId xmlns:a16="http://schemas.microsoft.com/office/drawing/2014/main" id="{70D94CDE-034A-4CAC-9D4D-7E5639958AF6}"/>
              </a:ext>
            </a:extLst>
          </p:cNvPr>
          <p:cNvSpPr txBox="1">
            <a:spLocks/>
          </p:cNvSpPr>
          <p:nvPr/>
        </p:nvSpPr>
        <p:spPr>
          <a:xfrm>
            <a:off x="5267621" y="2836838"/>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Structure and Details (Began Feb. 2023)</a:t>
            </a:r>
          </a:p>
        </p:txBody>
      </p:sp>
      <p:sp>
        <p:nvSpPr>
          <p:cNvPr id="16" name="Text Placeholder 6">
            <a:extLst>
              <a:ext uri="{FF2B5EF4-FFF2-40B4-BE49-F238E27FC236}">
                <a16:creationId xmlns:a16="http://schemas.microsoft.com/office/drawing/2014/main" id="{42359E8A-5F61-497A-A6FA-D199F16BD7D1}"/>
              </a:ext>
            </a:extLst>
          </p:cNvPr>
          <p:cNvSpPr txBox="1">
            <a:spLocks/>
          </p:cNvSpPr>
          <p:nvPr/>
        </p:nvSpPr>
        <p:spPr>
          <a:xfrm>
            <a:off x="5267621" y="3613056"/>
            <a:ext cx="6467856" cy="623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Transition Plan and Broader System</a:t>
            </a:r>
          </a:p>
        </p:txBody>
      </p:sp>
      <p:sp>
        <p:nvSpPr>
          <p:cNvPr id="17" name="Text Placeholder 6">
            <a:extLst>
              <a:ext uri="{FF2B5EF4-FFF2-40B4-BE49-F238E27FC236}">
                <a16:creationId xmlns:a16="http://schemas.microsoft.com/office/drawing/2014/main" id="{71E56384-4846-42E7-84BE-49F45FAA7491}"/>
              </a:ext>
            </a:extLst>
          </p:cNvPr>
          <p:cNvSpPr txBox="1">
            <a:spLocks/>
          </p:cNvSpPr>
          <p:nvPr/>
        </p:nvSpPr>
        <p:spPr>
          <a:xfrm>
            <a:off x="5279325" y="4389274"/>
            <a:ext cx="6467856" cy="62376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dirty="0"/>
              <a:t>Concluding phase:</a:t>
            </a:r>
            <a:br>
              <a:rPr lang="en-US" cap="all" dirty="0"/>
            </a:br>
            <a:r>
              <a:rPr lang="en-US" cap="all" dirty="0"/>
              <a:t>Final Recommendations and Approval</a:t>
            </a:r>
          </a:p>
        </p:txBody>
      </p:sp>
    </p:spTree>
    <p:extLst>
      <p:ext uri="{BB962C8B-B14F-4D97-AF65-F5344CB8AC3E}">
        <p14:creationId xmlns:p14="http://schemas.microsoft.com/office/powerpoint/2010/main" val="203485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A8D2-85F0-4E56-B33B-D3B25D7BE058}"/>
              </a:ext>
            </a:extLst>
          </p:cNvPr>
          <p:cNvSpPr>
            <a:spLocks noGrp="1"/>
          </p:cNvSpPr>
          <p:nvPr>
            <p:ph type="title"/>
          </p:nvPr>
        </p:nvSpPr>
        <p:spPr>
          <a:xfrm>
            <a:off x="368768" y="5925365"/>
            <a:ext cx="6347717" cy="585788"/>
          </a:xfrm>
        </p:spPr>
        <p:txBody>
          <a:bodyPr>
            <a:normAutofit/>
          </a:bodyPr>
          <a:lstStyle/>
          <a:p>
            <a:r>
              <a:rPr lang="en-US" dirty="0"/>
              <a:t>Timeline</a:t>
            </a:r>
          </a:p>
        </p:txBody>
      </p:sp>
      <p:sp>
        <p:nvSpPr>
          <p:cNvPr id="9" name="Text Placeholder 8">
            <a:extLst>
              <a:ext uri="{FF2B5EF4-FFF2-40B4-BE49-F238E27FC236}">
                <a16:creationId xmlns:a16="http://schemas.microsoft.com/office/drawing/2014/main" id="{E3DBEED3-AF5D-423E-9B72-A1FA4B5B7ECA}"/>
              </a:ext>
            </a:extLst>
          </p:cNvPr>
          <p:cNvSpPr>
            <a:spLocks noGrp="1"/>
          </p:cNvSpPr>
          <p:nvPr>
            <p:ph type="body" sz="quarter" idx="13"/>
          </p:nvPr>
        </p:nvSpPr>
        <p:spPr>
          <a:xfrm>
            <a:off x="148317" y="1306861"/>
            <a:ext cx="2385157" cy="808944"/>
          </a:xfrm>
        </p:spPr>
        <p:txBody>
          <a:bodyPr/>
          <a:lstStyle/>
          <a:p>
            <a:r>
              <a:rPr lang="en-US" dirty="0"/>
              <a:t>December 2021-October 2022</a:t>
            </a:r>
          </a:p>
        </p:txBody>
      </p:sp>
      <p:sp>
        <p:nvSpPr>
          <p:cNvPr id="10" name="Text Placeholder 9">
            <a:extLst>
              <a:ext uri="{FF2B5EF4-FFF2-40B4-BE49-F238E27FC236}">
                <a16:creationId xmlns:a16="http://schemas.microsoft.com/office/drawing/2014/main" id="{A5608A53-D01B-4C17-92FD-1D4367DCAD13}"/>
              </a:ext>
            </a:extLst>
          </p:cNvPr>
          <p:cNvSpPr>
            <a:spLocks noGrp="1"/>
          </p:cNvSpPr>
          <p:nvPr>
            <p:ph type="body" sz="quarter" idx="14"/>
          </p:nvPr>
        </p:nvSpPr>
        <p:spPr>
          <a:xfrm>
            <a:off x="148318" y="2557463"/>
            <a:ext cx="2856139" cy="514350"/>
          </a:xfrm>
        </p:spPr>
        <p:txBody>
          <a:bodyPr/>
          <a:lstStyle/>
          <a:p>
            <a:r>
              <a:rPr lang="en-US" dirty="0"/>
              <a:t>October 2022-</a:t>
            </a:r>
            <a:br>
              <a:rPr lang="en-US" dirty="0"/>
            </a:br>
            <a:r>
              <a:rPr lang="en-US" dirty="0"/>
              <a:t>February 2023</a:t>
            </a:r>
          </a:p>
        </p:txBody>
      </p:sp>
      <p:sp>
        <p:nvSpPr>
          <p:cNvPr id="11" name="Text Placeholder 10">
            <a:extLst>
              <a:ext uri="{FF2B5EF4-FFF2-40B4-BE49-F238E27FC236}">
                <a16:creationId xmlns:a16="http://schemas.microsoft.com/office/drawing/2014/main" id="{6FD8AB65-634B-4889-A0D9-7916073C86DE}"/>
              </a:ext>
            </a:extLst>
          </p:cNvPr>
          <p:cNvSpPr>
            <a:spLocks noGrp="1"/>
          </p:cNvSpPr>
          <p:nvPr>
            <p:ph type="body" sz="quarter" idx="15"/>
          </p:nvPr>
        </p:nvSpPr>
        <p:spPr>
          <a:xfrm>
            <a:off x="491768" y="3633788"/>
            <a:ext cx="2970796" cy="514350"/>
          </a:xfrm>
        </p:spPr>
        <p:txBody>
          <a:bodyPr/>
          <a:lstStyle/>
          <a:p>
            <a:r>
              <a:rPr lang="en-US" dirty="0"/>
              <a:t>February 2023-Present</a:t>
            </a:r>
          </a:p>
        </p:txBody>
      </p:sp>
      <p:sp>
        <p:nvSpPr>
          <p:cNvPr id="12" name="Text Placeholder 11">
            <a:extLst>
              <a:ext uri="{FF2B5EF4-FFF2-40B4-BE49-F238E27FC236}">
                <a16:creationId xmlns:a16="http://schemas.microsoft.com/office/drawing/2014/main" id="{176D6EB8-BE95-463B-A4D7-27E9632BF0F0}"/>
              </a:ext>
            </a:extLst>
          </p:cNvPr>
          <p:cNvSpPr>
            <a:spLocks noGrp="1"/>
          </p:cNvSpPr>
          <p:nvPr>
            <p:ph type="body" sz="quarter" idx="16"/>
          </p:nvPr>
        </p:nvSpPr>
        <p:spPr>
          <a:xfrm>
            <a:off x="1075968" y="4767439"/>
            <a:ext cx="2970796" cy="514350"/>
          </a:xfrm>
        </p:spPr>
        <p:txBody>
          <a:bodyPr/>
          <a:lstStyle/>
          <a:p>
            <a:r>
              <a:rPr lang="en-US" dirty="0"/>
              <a:t>Coming Up</a:t>
            </a:r>
            <a:br>
              <a:rPr lang="en-US" dirty="0"/>
            </a:br>
            <a:r>
              <a:rPr lang="en-US" dirty="0"/>
              <a:t>(Starting in May 2023)</a:t>
            </a:r>
          </a:p>
        </p:txBody>
      </p:sp>
      <p:sp>
        <p:nvSpPr>
          <p:cNvPr id="13" name="Text Placeholder 12">
            <a:extLst>
              <a:ext uri="{FF2B5EF4-FFF2-40B4-BE49-F238E27FC236}">
                <a16:creationId xmlns:a16="http://schemas.microsoft.com/office/drawing/2014/main" id="{4A8150DC-0B1D-40F9-A7D8-E4FC90512491}"/>
              </a:ext>
            </a:extLst>
          </p:cNvPr>
          <p:cNvSpPr>
            <a:spLocks noGrp="1"/>
          </p:cNvSpPr>
          <p:nvPr>
            <p:ph type="body" sz="quarter" idx="17"/>
          </p:nvPr>
        </p:nvSpPr>
        <p:spPr>
          <a:xfrm>
            <a:off x="4455962" y="346847"/>
            <a:ext cx="6994357" cy="1777948"/>
          </a:xfrm>
        </p:spPr>
        <p:txBody>
          <a:bodyPr>
            <a:normAutofit/>
          </a:bodyPr>
          <a:lstStyle/>
          <a:p>
            <a:r>
              <a:rPr lang="en-US" dirty="0"/>
              <a:t>The Commission convened in December 2021. From January-March 2022, the Commission held its Organizational Phase.</a:t>
            </a:r>
          </a:p>
          <a:p>
            <a:r>
              <a:rPr lang="en-US" dirty="0"/>
              <a:t>The PAC then researched other jurisdictions and proposals from subject matter experts, received briefings from experts, and assessed barriers to police accountability and best practices in Portland. The barriers document is the </a:t>
            </a:r>
            <a:r>
              <a:rPr lang="en-US" b="1" dirty="0"/>
              <a:t>problem statement the PAC’s work aims to address.</a:t>
            </a:r>
          </a:p>
        </p:txBody>
      </p:sp>
      <p:sp>
        <p:nvSpPr>
          <p:cNvPr id="14" name="Text Placeholder 13">
            <a:extLst>
              <a:ext uri="{FF2B5EF4-FFF2-40B4-BE49-F238E27FC236}">
                <a16:creationId xmlns:a16="http://schemas.microsoft.com/office/drawing/2014/main" id="{25FDC864-5275-4F5C-882B-C7D470099125}"/>
              </a:ext>
            </a:extLst>
          </p:cNvPr>
          <p:cNvSpPr>
            <a:spLocks noGrp="1"/>
          </p:cNvSpPr>
          <p:nvPr>
            <p:ph type="body" sz="quarter" idx="18"/>
          </p:nvPr>
        </p:nvSpPr>
        <p:spPr>
          <a:xfrm>
            <a:off x="5018684" y="1926006"/>
            <a:ext cx="6994356" cy="1408346"/>
          </a:xfrm>
        </p:spPr>
        <p:txBody>
          <a:bodyPr>
            <a:normAutofit/>
          </a:bodyPr>
          <a:lstStyle/>
          <a:p>
            <a:r>
              <a:rPr lang="en-US" dirty="0"/>
              <a:t>The Police Accountability Commission developed the functions of the new system.</a:t>
            </a:r>
          </a:p>
          <a:p>
            <a:r>
              <a:rPr lang="en-US" dirty="0"/>
              <a:t>This includes preliminary agreements on how the new Oversight Board (and staff) will </a:t>
            </a:r>
            <a:r>
              <a:rPr lang="en-US" b="1" dirty="0"/>
              <a:t>access information</a:t>
            </a:r>
            <a:r>
              <a:rPr lang="en-US" dirty="0"/>
              <a:t>, how it will address complaints about individual officers (</a:t>
            </a:r>
            <a:r>
              <a:rPr lang="en-US" b="1" dirty="0"/>
              <a:t>officer accountability</a:t>
            </a:r>
            <a:r>
              <a:rPr lang="en-US" dirty="0"/>
              <a:t>), and how it will conduct </a:t>
            </a:r>
            <a:r>
              <a:rPr lang="en-US" b="1" dirty="0"/>
              <a:t>structural oversight</a:t>
            </a:r>
            <a:r>
              <a:rPr lang="en-US" dirty="0"/>
              <a:t>, including making recommendations on PPB policy and directives. </a:t>
            </a:r>
          </a:p>
        </p:txBody>
      </p:sp>
      <p:sp>
        <p:nvSpPr>
          <p:cNvPr id="15" name="Text Placeholder 14">
            <a:extLst>
              <a:ext uri="{FF2B5EF4-FFF2-40B4-BE49-F238E27FC236}">
                <a16:creationId xmlns:a16="http://schemas.microsoft.com/office/drawing/2014/main" id="{7B66D8B9-67CB-4C90-8378-D666B89AAF11}"/>
              </a:ext>
            </a:extLst>
          </p:cNvPr>
          <p:cNvSpPr>
            <a:spLocks noGrp="1"/>
          </p:cNvSpPr>
          <p:nvPr>
            <p:ph type="body" sz="quarter" idx="19"/>
          </p:nvPr>
        </p:nvSpPr>
        <p:spPr>
          <a:xfrm>
            <a:off x="5455697" y="3420789"/>
            <a:ext cx="6244535" cy="1408347"/>
          </a:xfrm>
        </p:spPr>
        <p:txBody>
          <a:bodyPr>
            <a:normAutofit/>
          </a:bodyPr>
          <a:lstStyle/>
          <a:p>
            <a:r>
              <a:rPr lang="en-US" dirty="0"/>
              <a:t>The PAC is currently developing the </a:t>
            </a:r>
            <a:r>
              <a:rPr lang="en-US" b="1" dirty="0"/>
              <a:t>forms</a:t>
            </a:r>
            <a:r>
              <a:rPr lang="en-US" dirty="0"/>
              <a:t> the new system will take.</a:t>
            </a:r>
          </a:p>
          <a:p>
            <a:r>
              <a:rPr lang="en-US" dirty="0"/>
              <a:t>This includes how it will ensure </a:t>
            </a:r>
            <a:r>
              <a:rPr lang="en-US" b="1" dirty="0"/>
              <a:t>reporting and transparency</a:t>
            </a:r>
            <a:r>
              <a:rPr lang="en-US" dirty="0"/>
              <a:t> to both the public and the City Council, structures of </a:t>
            </a:r>
            <a:r>
              <a:rPr lang="en-US" b="1" dirty="0"/>
              <a:t>board membership</a:t>
            </a:r>
            <a:r>
              <a:rPr lang="en-US" dirty="0"/>
              <a:t> including size, term length, and more, and how the </a:t>
            </a:r>
            <a:r>
              <a:rPr lang="en-US" b="1" dirty="0"/>
              <a:t>oversight staff</a:t>
            </a:r>
            <a:r>
              <a:rPr lang="en-US" dirty="0"/>
              <a:t> including the Director will be structured.</a:t>
            </a:r>
          </a:p>
        </p:txBody>
      </p:sp>
      <p:sp>
        <p:nvSpPr>
          <p:cNvPr id="16" name="Text Placeholder 15">
            <a:extLst>
              <a:ext uri="{FF2B5EF4-FFF2-40B4-BE49-F238E27FC236}">
                <a16:creationId xmlns:a16="http://schemas.microsoft.com/office/drawing/2014/main" id="{3963C59A-FAA7-490F-A610-19FCDB520756}"/>
              </a:ext>
            </a:extLst>
          </p:cNvPr>
          <p:cNvSpPr>
            <a:spLocks noGrp="1"/>
          </p:cNvSpPr>
          <p:nvPr>
            <p:ph type="body" sz="quarter" idx="20"/>
          </p:nvPr>
        </p:nvSpPr>
        <p:spPr>
          <a:xfrm>
            <a:off x="6096000" y="4829136"/>
            <a:ext cx="5943600" cy="1551343"/>
          </a:xfrm>
        </p:spPr>
        <p:txBody>
          <a:bodyPr>
            <a:normAutofit/>
          </a:bodyPr>
          <a:lstStyle/>
          <a:p>
            <a:r>
              <a:rPr lang="en-US" dirty="0"/>
              <a:t>By this point of the process, the PAC will have developed the endpoint of this process. With more input from Council, briefings from experts and affected parties, and more community input, the PAC will adapt this plan to a final recommendation for City Council. </a:t>
            </a:r>
          </a:p>
          <a:p>
            <a:r>
              <a:rPr lang="en-US" dirty="0"/>
              <a:t>The PAC will also craft a transition plan and how the new oversight board will fit in the broader system of City government.</a:t>
            </a:r>
          </a:p>
        </p:txBody>
      </p:sp>
    </p:spTree>
    <p:extLst>
      <p:ext uri="{BB962C8B-B14F-4D97-AF65-F5344CB8AC3E}">
        <p14:creationId xmlns:p14="http://schemas.microsoft.com/office/powerpoint/2010/main" val="244858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3942287" cy="1403765"/>
          </a:xfrm>
        </p:spPr>
        <p:txBody>
          <a:bodyPr>
            <a:normAutofit/>
          </a:bodyPr>
          <a:lstStyle/>
          <a:p>
            <a:r>
              <a:rPr lang="en-ZA" dirty="0"/>
              <a:t>Community Engagement</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318702" y="3987209"/>
            <a:ext cx="6033440" cy="2519916"/>
          </a:xfrm>
        </p:spPr>
        <p:txBody>
          <a:bodyPr>
            <a:normAutofit lnSpcReduction="10000"/>
          </a:bodyPr>
          <a:lstStyle/>
          <a:p>
            <a:r>
              <a:rPr lang="en-ZA" sz="1800" noProof="1"/>
              <a:t>The PAC also received community input live at meetings through public comment (at every meeting of the PAC and its sub-committees).</a:t>
            </a:r>
          </a:p>
          <a:p>
            <a:r>
              <a:rPr lang="en-ZA" sz="1800" noProof="1"/>
              <a:t>Additionally, community members can give public comment between meetings which is distributed to PAC members before the following meeting.</a:t>
            </a:r>
          </a:p>
          <a:p>
            <a:r>
              <a:rPr lang="en-ZA" sz="1800" b="1" noProof="1"/>
              <a:t>Calendar:</a:t>
            </a:r>
            <a:br>
              <a:rPr lang="en-ZA" sz="1800" b="1" noProof="1"/>
            </a:br>
            <a:r>
              <a:rPr lang="en-ZA" sz="1800" b="1" noProof="1"/>
              <a:t>www.portland.gov/police-accountability/events/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4</a:t>
            </a:fld>
            <a:endParaRPr lang="en-ZA" dirty="0"/>
          </a:p>
        </p:txBody>
      </p:sp>
      <p:sp>
        <p:nvSpPr>
          <p:cNvPr id="11" name="Text Placeholder 8">
            <a:extLst>
              <a:ext uri="{FF2B5EF4-FFF2-40B4-BE49-F238E27FC236}">
                <a16:creationId xmlns:a16="http://schemas.microsoft.com/office/drawing/2014/main" id="{FC9922BF-AA80-42F0-AAA8-10C43492ECC1}"/>
              </a:ext>
            </a:extLst>
          </p:cNvPr>
          <p:cNvSpPr txBox="1">
            <a:spLocks/>
          </p:cNvSpPr>
          <p:nvPr/>
        </p:nvSpPr>
        <p:spPr>
          <a:xfrm>
            <a:off x="5318700" y="1328310"/>
            <a:ext cx="6030974" cy="154248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pPr>
            <a:r>
              <a:rPr lang="en-US" sz="1800" b="1" cap="all" dirty="0"/>
              <a:t>March 22 (today)</a:t>
            </a:r>
            <a:r>
              <a:rPr lang="en-US" sz="1800" cap="all" dirty="0"/>
              <a:t> – Community Forum</a:t>
            </a:r>
            <a:br>
              <a:rPr lang="en-US" sz="1800" cap="all" dirty="0"/>
            </a:br>
            <a:r>
              <a:rPr lang="en-US" sz="1800" cap="all" dirty="0"/>
              <a:t>(Concourse Coffee, 1-3 PM)</a:t>
            </a:r>
          </a:p>
          <a:p>
            <a:pPr>
              <a:lnSpc>
                <a:spcPct val="100000"/>
              </a:lnSpc>
              <a:spcBef>
                <a:spcPts val="1800"/>
              </a:spcBef>
            </a:pPr>
            <a:r>
              <a:rPr lang="en-US" sz="1800" b="1" cap="all" dirty="0"/>
              <a:t>April 8 </a:t>
            </a:r>
            <a:r>
              <a:rPr lang="en-US" sz="1800" cap="all" dirty="0"/>
              <a:t>– Community Engagement Event</a:t>
            </a:r>
            <a:br>
              <a:rPr lang="en-US" sz="1800" cap="all" dirty="0"/>
            </a:br>
            <a:r>
              <a:rPr lang="en-US" sz="1800" cap="all" dirty="0"/>
              <a:t>( 1-3 PM)</a:t>
            </a:r>
          </a:p>
        </p:txBody>
      </p:sp>
      <p:sp>
        <p:nvSpPr>
          <p:cNvPr id="12" name="Text Placeholder 5">
            <a:extLst>
              <a:ext uri="{FF2B5EF4-FFF2-40B4-BE49-F238E27FC236}">
                <a16:creationId xmlns:a16="http://schemas.microsoft.com/office/drawing/2014/main" id="{B716F9F4-68CD-4B50-B32F-DAE35F9CE0D3}"/>
              </a:ext>
            </a:extLst>
          </p:cNvPr>
          <p:cNvSpPr txBox="1">
            <a:spLocks/>
          </p:cNvSpPr>
          <p:nvPr/>
        </p:nvSpPr>
        <p:spPr>
          <a:xfrm>
            <a:off x="5318701" y="430140"/>
            <a:ext cx="6030973" cy="81219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PAC Community Engagement Events Coming Up:</a:t>
            </a:r>
          </a:p>
        </p:txBody>
      </p:sp>
      <p:sp>
        <p:nvSpPr>
          <p:cNvPr id="19" name="Text Placeholder 5">
            <a:extLst>
              <a:ext uri="{FF2B5EF4-FFF2-40B4-BE49-F238E27FC236}">
                <a16:creationId xmlns:a16="http://schemas.microsoft.com/office/drawing/2014/main" id="{53219CE9-1E7E-16C1-9AED-62AC5F93FC4B}"/>
              </a:ext>
            </a:extLst>
          </p:cNvPr>
          <p:cNvSpPr txBox="1">
            <a:spLocks/>
          </p:cNvSpPr>
          <p:nvPr/>
        </p:nvSpPr>
        <p:spPr>
          <a:xfrm>
            <a:off x="5318700" y="3166251"/>
            <a:ext cx="6030973" cy="81219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Multiple Methods of</a:t>
            </a:r>
            <a:br>
              <a:rPr lang="en-US" dirty="0"/>
            </a:br>
            <a:r>
              <a:rPr lang="en-US" dirty="0"/>
              <a:t>Community Engagement</a:t>
            </a:r>
          </a:p>
        </p:txBody>
      </p:sp>
    </p:spTree>
    <p:extLst>
      <p:ext uri="{BB962C8B-B14F-4D97-AF65-F5344CB8AC3E}">
        <p14:creationId xmlns:p14="http://schemas.microsoft.com/office/powerpoint/2010/main" val="153918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736D558-74F6-4DE2-A510-66CFDB68353C}"/>
              </a:ext>
            </a:extLst>
          </p:cNvPr>
          <p:cNvSpPr>
            <a:spLocks noGrp="1"/>
          </p:cNvSpPr>
          <p:nvPr>
            <p:ph type="sldNum" sz="quarter" idx="22"/>
          </p:nvPr>
        </p:nvSpPr>
        <p:spPr/>
        <p:txBody>
          <a:bodyPr/>
          <a:lstStyle/>
          <a:p>
            <a:pPr algn="l"/>
            <a:fld id="{B5CEABB6-07DC-46E8-9B57-56EC44A396E5}" type="slidenum">
              <a:rPr lang="en-US" sz="1400" smtClean="0"/>
              <a:pPr algn="l"/>
              <a:t>5</a:t>
            </a:fld>
            <a:endParaRPr lang="en-US" sz="1400" dirty="0"/>
          </a:p>
        </p:txBody>
      </p:sp>
      <p:sp>
        <p:nvSpPr>
          <p:cNvPr id="25" name="Text Placeholder 4">
            <a:extLst>
              <a:ext uri="{FF2B5EF4-FFF2-40B4-BE49-F238E27FC236}">
                <a16:creationId xmlns:a16="http://schemas.microsoft.com/office/drawing/2014/main" id="{D1BD5B37-AAC7-45F1-9CF7-7BA8D0806826}"/>
              </a:ext>
            </a:extLst>
          </p:cNvPr>
          <p:cNvSpPr txBox="1">
            <a:spLocks/>
          </p:cNvSpPr>
          <p:nvPr/>
        </p:nvSpPr>
        <p:spPr>
          <a:xfrm>
            <a:off x="6096000" y="981511"/>
            <a:ext cx="5433204" cy="26509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a:solidFill>
                  <a:schemeClr val="tx1">
                    <a:lumMod val="75000"/>
                    <a:lumOff val="25000"/>
                  </a:schemeClr>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u="none" strike="noStrike" spc="0" dirty="0">
              <a:solidFill>
                <a:schemeClr val="tx1"/>
              </a:solidFill>
              <a:latin typeface="+mn-lt"/>
            </a:endParaRPr>
          </a:p>
        </p:txBody>
      </p:sp>
      <p:sp>
        <p:nvSpPr>
          <p:cNvPr id="19" name="Title 1">
            <a:extLst>
              <a:ext uri="{FF2B5EF4-FFF2-40B4-BE49-F238E27FC236}">
                <a16:creationId xmlns:a16="http://schemas.microsoft.com/office/drawing/2014/main" id="{757A23A4-6612-4887-9D6E-B50588C5E2DD}"/>
              </a:ext>
            </a:extLst>
          </p:cNvPr>
          <p:cNvSpPr>
            <a:spLocks noGrp="1"/>
          </p:cNvSpPr>
          <p:nvPr>
            <p:ph type="title"/>
          </p:nvPr>
        </p:nvSpPr>
        <p:spPr>
          <a:xfrm>
            <a:off x="290099" y="5238700"/>
            <a:ext cx="2378673" cy="904915"/>
          </a:xfrm>
        </p:spPr>
        <p:txBody>
          <a:bodyPr>
            <a:normAutofit fontScale="90000"/>
          </a:bodyPr>
          <a:lstStyle/>
          <a:p>
            <a:r>
              <a:rPr lang="en-US" dirty="0"/>
              <a:t>Advance Public Comment</a:t>
            </a:r>
          </a:p>
        </p:txBody>
      </p:sp>
      <p:sp>
        <p:nvSpPr>
          <p:cNvPr id="7" name="TextBox 6">
            <a:extLst>
              <a:ext uri="{FF2B5EF4-FFF2-40B4-BE49-F238E27FC236}">
                <a16:creationId xmlns:a16="http://schemas.microsoft.com/office/drawing/2014/main" id="{545F79AB-1BCA-43EC-9EAE-B7B6433B6DA6}"/>
              </a:ext>
            </a:extLst>
          </p:cNvPr>
          <p:cNvSpPr txBox="1"/>
          <p:nvPr/>
        </p:nvSpPr>
        <p:spPr>
          <a:xfrm>
            <a:off x="3048886" y="629602"/>
            <a:ext cx="8853015" cy="5909310"/>
          </a:xfrm>
          <a:prstGeom prst="rect">
            <a:avLst/>
          </a:prstGeom>
          <a:noFill/>
        </p:spPr>
        <p:txBody>
          <a:bodyPr wrap="square">
            <a:spAutoFit/>
          </a:bodyPr>
          <a:lstStyle/>
          <a:p>
            <a:r>
              <a:rPr lang="en-US" dirty="0"/>
              <a:t>The Police Accountability Commission now accepts</a:t>
            </a:r>
            <a:br>
              <a:rPr lang="en-US" dirty="0"/>
            </a:br>
            <a:r>
              <a:rPr lang="en-US" dirty="0"/>
              <a:t>Advance Public Comment in </a:t>
            </a:r>
            <a:r>
              <a:rPr lang="en-US" u="sng" dirty="0"/>
              <a:t>three</a:t>
            </a:r>
            <a:r>
              <a:rPr lang="en-US" dirty="0"/>
              <a:t> ways:</a:t>
            </a:r>
          </a:p>
          <a:p>
            <a:endParaRPr lang="en-US" dirty="0"/>
          </a:p>
          <a:p>
            <a:pPr marL="342900" indent="-342900">
              <a:buFont typeface="+mj-lt"/>
              <a:buAutoNum type="arabicPeriod"/>
            </a:pPr>
            <a:r>
              <a:rPr lang="en-US" b="1" dirty="0"/>
              <a:t>Online Webform</a:t>
            </a:r>
            <a:r>
              <a:rPr lang="en-US" dirty="0"/>
              <a:t>: Community members can send public comment to the Police Accountability Commission and/or specific sub-committees at </a:t>
            </a:r>
            <a:r>
              <a:rPr lang="en-US" b="1" dirty="0">
                <a:solidFill>
                  <a:srgbClr val="7030A0"/>
                </a:solidFill>
                <a:hlinkClick r:id="rId2">
                  <a:extLst>
                    <a:ext uri="{A12FA001-AC4F-418D-AE19-62706E023703}">
                      <ahyp:hlinkClr xmlns:ahyp="http://schemas.microsoft.com/office/drawing/2018/hyperlinkcolor" val="tx"/>
                    </a:ext>
                  </a:extLst>
                </a:hlinkClick>
              </a:rPr>
              <a:t>https://tinyurl.com/portlandpaccomment</a:t>
            </a:r>
            <a:r>
              <a:rPr lang="en-US" dirty="0"/>
              <a:t>.</a:t>
            </a:r>
            <a:br>
              <a:rPr lang="en-US" dirty="0"/>
            </a:br>
            <a:endParaRPr lang="en-US" dirty="0"/>
          </a:p>
          <a:p>
            <a:pPr marL="342900" indent="-342900">
              <a:buFont typeface="+mj-lt"/>
              <a:buAutoNum type="arabicPeriod"/>
            </a:pPr>
            <a:r>
              <a:rPr lang="en-US" b="1" dirty="0"/>
              <a:t>Voicemail</a:t>
            </a:r>
            <a:r>
              <a:rPr lang="en-US" dirty="0"/>
              <a:t>: Community members can leave a voicemail at </a:t>
            </a:r>
            <a:r>
              <a:rPr lang="en-US" b="1" dirty="0">
                <a:solidFill>
                  <a:srgbClr val="7030A0"/>
                </a:solidFill>
              </a:rPr>
              <a:t>503-823-3346</a:t>
            </a:r>
            <a:r>
              <a:rPr lang="en-US" dirty="0"/>
              <a:t>, which will be transcribed (and if necessary translated) before circulation to PAC members.</a:t>
            </a:r>
          </a:p>
          <a:p>
            <a:pPr marL="342900" indent="-342900">
              <a:buFont typeface="+mj-lt"/>
              <a:buAutoNum type="arabicPeriod"/>
            </a:pPr>
            <a:endParaRPr lang="en-US" dirty="0"/>
          </a:p>
          <a:p>
            <a:pPr marL="342900" indent="-342900">
              <a:buFont typeface="+mj-lt"/>
              <a:buAutoNum type="arabicPeriod"/>
            </a:pPr>
            <a:r>
              <a:rPr lang="en-US" b="1" dirty="0"/>
              <a:t>Postal Mail</a:t>
            </a:r>
            <a:r>
              <a:rPr lang="en-US" dirty="0"/>
              <a:t>: Mail sent to the new PO Box will be transcribed and, if necessary, translated:</a:t>
            </a:r>
          </a:p>
          <a:p>
            <a:pPr algn="ctr"/>
            <a:r>
              <a:rPr lang="en-US" dirty="0">
                <a:solidFill>
                  <a:srgbClr val="7030A0"/>
                </a:solidFill>
              </a:rPr>
              <a:t>Police Accountability Commission</a:t>
            </a:r>
            <a:br>
              <a:rPr lang="en-US" dirty="0">
                <a:solidFill>
                  <a:srgbClr val="7030A0"/>
                </a:solidFill>
              </a:rPr>
            </a:br>
            <a:r>
              <a:rPr lang="en-US" dirty="0">
                <a:solidFill>
                  <a:srgbClr val="7030A0"/>
                </a:solidFill>
              </a:rPr>
              <a:t>City of Portland, Community Safety Division</a:t>
            </a:r>
            <a:br>
              <a:rPr lang="en-US" dirty="0">
                <a:solidFill>
                  <a:srgbClr val="7030A0"/>
                </a:solidFill>
              </a:rPr>
            </a:br>
            <a:r>
              <a:rPr lang="en-US" b="1" dirty="0">
                <a:solidFill>
                  <a:srgbClr val="7030A0"/>
                </a:solidFill>
              </a:rPr>
              <a:t>PO Box 9065</a:t>
            </a:r>
            <a:br>
              <a:rPr lang="en-US" dirty="0">
                <a:solidFill>
                  <a:srgbClr val="7030A0"/>
                </a:solidFill>
              </a:rPr>
            </a:br>
            <a:r>
              <a:rPr lang="en-US" dirty="0">
                <a:solidFill>
                  <a:srgbClr val="7030A0"/>
                </a:solidFill>
              </a:rPr>
              <a:t>Portland OR 97207</a:t>
            </a:r>
          </a:p>
          <a:p>
            <a:endParaRPr lang="en-US" dirty="0"/>
          </a:p>
          <a:p>
            <a:r>
              <a:rPr lang="en-US" dirty="0"/>
              <a:t>Public comment received by Tuesday at 8:00 AM is circulated in advance of the Thursday PAC meetings. Public comment received by Friday at 8:00 AM is circulated in advance of the following Monday’s PAC meetings.</a:t>
            </a:r>
          </a:p>
          <a:p>
            <a:endParaRPr lang="en-US" dirty="0"/>
          </a:p>
        </p:txBody>
      </p:sp>
    </p:spTree>
    <p:extLst>
      <p:ext uri="{BB962C8B-B14F-4D97-AF65-F5344CB8AC3E}">
        <p14:creationId xmlns:p14="http://schemas.microsoft.com/office/powerpoint/2010/main" val="423161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302276" cy="1403765"/>
          </a:xfrm>
        </p:spPr>
        <p:txBody>
          <a:bodyPr>
            <a:normAutofit/>
          </a:bodyPr>
          <a:lstStyle/>
          <a:p>
            <a:r>
              <a:rPr lang="en-ZA" dirty="0"/>
              <a:t>Ensuring the PAC has time to complete its work</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507126" cy="6036776"/>
          </a:xfrm>
        </p:spPr>
        <p:txBody>
          <a:bodyPr>
            <a:normAutofit/>
          </a:bodyPr>
          <a:lstStyle/>
          <a:p>
            <a:r>
              <a:rPr lang="en-US" sz="1800" noProof="1"/>
              <a:t>The Police Accountability Commission has been working to complete the tasks assigned to it by the City Council.</a:t>
            </a:r>
          </a:p>
          <a:p>
            <a:pPr marL="285750" indent="-285750">
              <a:buFont typeface="Arial" panose="020B0604020202020204" pitchFamily="34" charset="0"/>
              <a:buChar char="•"/>
            </a:pPr>
            <a:r>
              <a:rPr lang="en-US" sz="1800" noProof="1"/>
              <a:t>To date, the Commission has held 95 events:</a:t>
            </a:r>
          </a:p>
          <a:p>
            <a:pPr marL="971550" lvl="1" indent="-285750"/>
            <a:r>
              <a:rPr lang="en-US" sz="1800" noProof="1"/>
              <a:t>84 public meetings</a:t>
            </a:r>
          </a:p>
          <a:p>
            <a:pPr marL="971550" lvl="1" indent="-285750"/>
            <a:r>
              <a:rPr lang="en-US" sz="1800" noProof="1"/>
              <a:t>Six community engagement events</a:t>
            </a:r>
          </a:p>
          <a:p>
            <a:pPr marL="971550" lvl="1" indent="-285750"/>
            <a:r>
              <a:rPr lang="en-US" sz="1800" noProof="1"/>
              <a:t>Five community-building sessions for members to get to know each other and build working relationships</a:t>
            </a:r>
          </a:p>
          <a:p>
            <a:pPr marL="285750" indent="-285750">
              <a:buFont typeface="Arial" panose="020B0604020202020204" pitchFamily="34" charset="0"/>
              <a:buChar char="•"/>
            </a:pPr>
            <a:r>
              <a:rPr lang="en-US" sz="1800" noProof="1"/>
              <a:t>The PAC is facing two problems due to the current timeline:</a:t>
            </a:r>
          </a:p>
          <a:p>
            <a:pPr marL="971550" lvl="1" indent="-285750"/>
            <a:r>
              <a:rPr lang="en-US" sz="1800" noProof="1"/>
              <a:t>Frequent full commission meetings (where attendance is required) can lead to volunteer resignations or absences and referrals for removal. PAC member turnover is relatively low, but absent Council action, meeting frequency will have to increase beyond 2/week.</a:t>
            </a:r>
            <a:br>
              <a:rPr lang="en-US" sz="1800" noProof="1"/>
            </a:br>
            <a:endParaRPr lang="en-US" sz="1800" noProof="1"/>
          </a:p>
          <a:p>
            <a:pPr marL="971550" lvl="1" indent="-285750"/>
            <a:r>
              <a:rPr lang="en-US" sz="1800" noProof="1"/>
              <a:t>Frequent meetings reduce equity between members, as those with more free time end up having more ability to contribute. This diminishes the representation of members with day jobs, caregiving responsibilities, health concerns, and more.</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6</a:t>
            </a:fld>
            <a:endParaRPr lang="en-ZA" dirty="0"/>
          </a:p>
        </p:txBody>
      </p:sp>
    </p:spTree>
    <p:extLst>
      <p:ext uri="{BB962C8B-B14F-4D97-AF65-F5344CB8AC3E}">
        <p14:creationId xmlns:p14="http://schemas.microsoft.com/office/powerpoint/2010/main" val="390402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37826" y="544777"/>
            <a:ext cx="4302276" cy="1403765"/>
          </a:xfrm>
        </p:spPr>
        <p:txBody>
          <a:bodyPr>
            <a:normAutofit/>
          </a:bodyPr>
          <a:lstStyle/>
          <a:p>
            <a:r>
              <a:rPr lang="en-ZA" dirty="0"/>
              <a:t>Ensuring the PAC has time to complete its work</a:t>
            </a:r>
          </a:p>
        </p:txBody>
      </p:sp>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237882" cy="5962348"/>
          </a:xfrm>
        </p:spPr>
        <p:txBody>
          <a:bodyPr>
            <a:normAutofit/>
          </a:bodyPr>
          <a:lstStyle/>
          <a:p>
            <a:r>
              <a:rPr lang="en-US" sz="2000" noProof="1"/>
              <a:t>On December 8, the Police Accountability Commission by consensus, formally requested that the Portland City Council allow the PAC to continue its work beyond the current Council deadline of June 9, 2023.</a:t>
            </a:r>
          </a:p>
          <a:p>
            <a:endParaRPr lang="en-US" sz="2000" noProof="1"/>
          </a:p>
          <a:p>
            <a:r>
              <a:rPr lang="en-US" sz="2000" noProof="1"/>
              <a:t>Prior to this request, the context of a possible request was discussed, including that it is important to determine the PAC’s deadline </a:t>
            </a:r>
            <a:r>
              <a:rPr lang="en-US" sz="2000" b="1" u="sng" noProof="1"/>
              <a:t>as early as possible</a:t>
            </a:r>
            <a:r>
              <a:rPr lang="en-US" sz="2000" noProof="1"/>
              <a:t>, to allow for effective project planning and </a:t>
            </a:r>
            <a:r>
              <a:rPr lang="en-US" sz="2000" b="1" u="sng" noProof="1"/>
              <a:t>community engagement work</a:t>
            </a:r>
            <a:r>
              <a:rPr lang="en-US" sz="2000" noProof="1"/>
              <a:t> to achieve any timeline.</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7</a:t>
            </a:fld>
            <a:endParaRPr lang="en-ZA" dirty="0"/>
          </a:p>
        </p:txBody>
      </p:sp>
    </p:spTree>
    <p:extLst>
      <p:ext uri="{BB962C8B-B14F-4D97-AF65-F5344CB8AC3E}">
        <p14:creationId xmlns:p14="http://schemas.microsoft.com/office/powerpoint/2010/main" val="411773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237882" cy="6068674"/>
          </a:xfrm>
        </p:spPr>
        <p:txBody>
          <a:bodyPr>
            <a:normAutofit lnSpcReduction="10000"/>
          </a:bodyPr>
          <a:lstStyle/>
          <a:p>
            <a:r>
              <a:rPr lang="en-US" sz="2000" noProof="1"/>
              <a:t>On December 8, the Police Accountability Commission by consensus, formally requested that the Portland City Council allow the PAC to continue its work beyond the current Council deadline of June 9, 2023. </a:t>
            </a:r>
          </a:p>
          <a:p>
            <a:r>
              <a:rPr lang="en-US" sz="2000" noProof="1"/>
              <a:t>The discussion prior to this request included:</a:t>
            </a:r>
          </a:p>
          <a:p>
            <a:pPr marL="285750" indent="-285750">
              <a:buFont typeface="Arial" panose="020B0604020202020204" pitchFamily="34" charset="0"/>
              <a:buChar char="•"/>
            </a:pPr>
            <a:r>
              <a:rPr lang="en-US" sz="2000" noProof="1"/>
              <a:t>the scope of the Police Accountability Commission’s work, and the importance of time to thoroughly address the varying challenges of police accountability and civilian oversight</a:t>
            </a:r>
          </a:p>
          <a:p>
            <a:pPr marL="285750" indent="-285750">
              <a:buFont typeface="Arial" panose="020B0604020202020204" pitchFamily="34" charset="0"/>
              <a:buChar char="•"/>
            </a:pPr>
            <a:r>
              <a:rPr lang="en-US" sz="2000" noProof="1"/>
              <a:t>the limitations of volunteers’ time as they contribute to this process around their other obligations (e.g., employment, family, caregiving, and other personal obligations), and </a:t>
            </a:r>
            <a:r>
              <a:rPr lang="en-US" sz="2000" b="1" noProof="1"/>
              <a:t>inability to ask members to meet more than twice a week</a:t>
            </a:r>
          </a:p>
          <a:p>
            <a:pPr marL="285750" indent="-285750">
              <a:buFont typeface="Arial" panose="020B0604020202020204" pitchFamily="34" charset="0"/>
              <a:buChar char="•"/>
            </a:pPr>
            <a:r>
              <a:rPr lang="en-US" sz="2000" noProof="1"/>
              <a:t>the different bodies of law and regulation on the city, state, and federal level which the work of the PAC needs to comply with and which members need to navigate as they develop recommendations</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8</a:t>
            </a:fld>
            <a:endParaRPr lang="en-ZA" dirty="0"/>
          </a:p>
        </p:txBody>
      </p:sp>
      <p:sp>
        <p:nvSpPr>
          <p:cNvPr id="8" name="Title 1">
            <a:extLst>
              <a:ext uri="{FF2B5EF4-FFF2-40B4-BE49-F238E27FC236}">
                <a16:creationId xmlns:a16="http://schemas.microsoft.com/office/drawing/2014/main" id="{DA2C2160-0279-B1F1-7536-8F2EDBA49C53}"/>
              </a:ext>
            </a:extLst>
          </p:cNvPr>
          <p:cNvSpPr txBox="1">
            <a:spLocks/>
          </p:cNvSpPr>
          <p:nvPr/>
        </p:nvSpPr>
        <p:spPr>
          <a:xfrm>
            <a:off x="237826" y="544777"/>
            <a:ext cx="4302276" cy="14037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ZA" dirty="0"/>
              <a:t>Ensuring the PAC has time to complete its work</a:t>
            </a:r>
          </a:p>
        </p:txBody>
      </p:sp>
    </p:spTree>
    <p:extLst>
      <p:ext uri="{BB962C8B-B14F-4D97-AF65-F5344CB8AC3E}">
        <p14:creationId xmlns:p14="http://schemas.microsoft.com/office/powerpoint/2010/main" val="171872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E82690-B145-4D4F-B2D1-0B2A8C50FD71}"/>
              </a:ext>
            </a:extLst>
          </p:cNvPr>
          <p:cNvSpPr>
            <a:spLocks noGrp="1"/>
          </p:cNvSpPr>
          <p:nvPr>
            <p:ph type="body" sz="quarter" idx="26"/>
          </p:nvPr>
        </p:nvSpPr>
        <p:spPr>
          <a:xfrm>
            <a:off x="5114260" y="544777"/>
            <a:ext cx="6237882" cy="5962348"/>
          </a:xfrm>
        </p:spPr>
        <p:txBody>
          <a:bodyPr>
            <a:normAutofit/>
          </a:bodyPr>
          <a:lstStyle/>
          <a:p>
            <a:r>
              <a:rPr lang="en-US" sz="2000" noProof="1"/>
              <a:t>On December 8, the Police Accountability Commission by consensus, formally requested that the Portland City Council allow the PAC to continue its work beyond the current Council deadline of June 9, 2023. </a:t>
            </a:r>
          </a:p>
          <a:p>
            <a:r>
              <a:rPr lang="en-US" sz="2000" noProof="1"/>
              <a:t>The discussion prior to this request included:</a:t>
            </a:r>
          </a:p>
          <a:p>
            <a:pPr marL="285750" indent="-285750">
              <a:buFont typeface="Arial" panose="020B0604020202020204" pitchFamily="34" charset="0"/>
              <a:buChar char="•"/>
            </a:pPr>
            <a:r>
              <a:rPr lang="en-US" sz="2000" noProof="1"/>
              <a:t>the benefits of holding briefings with experts and affected parties, including City Council, PPB leadership, the Portland Police Association, &amp; more</a:t>
            </a:r>
          </a:p>
          <a:p>
            <a:pPr marL="285750" indent="-285750">
              <a:buFont typeface="Arial" panose="020B0604020202020204" pitchFamily="34" charset="0"/>
              <a:buChar char="•"/>
            </a:pPr>
            <a:r>
              <a:rPr lang="en-US" sz="2000" noProof="1"/>
              <a:t>complying with the City Council’s mandate to have “</a:t>
            </a:r>
            <a:r>
              <a:rPr lang="en-US" sz="2000" b="1" noProof="1"/>
              <a:t>an inclusive, diverse community driven process is needed to develop recommendations to City Council for the structure and processes of the new oversight system</a:t>
            </a:r>
            <a:r>
              <a:rPr lang="en-US" sz="2000" noProof="1"/>
              <a:t>” (37527)</a:t>
            </a:r>
          </a:p>
          <a:p>
            <a:pPr marL="285750" indent="-285750">
              <a:buFont typeface="Arial" panose="020B0604020202020204" pitchFamily="34" charset="0"/>
              <a:buChar char="•"/>
            </a:pPr>
            <a:r>
              <a:rPr lang="en-US" sz="2000" noProof="1"/>
              <a:t>complying with the City Council’s mandate “</a:t>
            </a:r>
            <a:r>
              <a:rPr lang="en-US" sz="2000" b="1" noProof="1"/>
              <a:t>that there be a lengthy, involved process where consideration is given to the complex topic of police accountability</a:t>
            </a:r>
            <a:r>
              <a:rPr lang="en-US" sz="2000" noProof="1"/>
              <a:t>” (37527 and 37548)</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9</a:t>
            </a:fld>
            <a:endParaRPr lang="en-ZA" dirty="0"/>
          </a:p>
        </p:txBody>
      </p:sp>
      <p:sp>
        <p:nvSpPr>
          <p:cNvPr id="7" name="Title 1">
            <a:extLst>
              <a:ext uri="{FF2B5EF4-FFF2-40B4-BE49-F238E27FC236}">
                <a16:creationId xmlns:a16="http://schemas.microsoft.com/office/drawing/2014/main" id="{7474FEBD-10CF-3FD8-DAA1-3736A6BDDB40}"/>
              </a:ext>
            </a:extLst>
          </p:cNvPr>
          <p:cNvSpPr txBox="1">
            <a:spLocks/>
          </p:cNvSpPr>
          <p:nvPr/>
        </p:nvSpPr>
        <p:spPr>
          <a:xfrm>
            <a:off x="237826" y="544777"/>
            <a:ext cx="4302276" cy="14037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800" kern="1200" cap="all" spc="150" baseline="0" dirty="0">
                <a:solidFill>
                  <a:schemeClr val="tx1">
                    <a:lumMod val="75000"/>
                    <a:lumOff val="25000"/>
                  </a:schemeClr>
                </a:solidFill>
                <a:latin typeface="+mj-lt"/>
                <a:ea typeface="+mj-ea"/>
                <a:cs typeface="+mj-cs"/>
              </a:defRPr>
            </a:lvl1pPr>
          </a:lstStyle>
          <a:p>
            <a:r>
              <a:rPr lang="en-ZA" dirty="0"/>
              <a:t>Ensuring the PAC has time to complete its work</a:t>
            </a:r>
          </a:p>
        </p:txBody>
      </p:sp>
    </p:spTree>
    <p:extLst>
      <p:ext uri="{BB962C8B-B14F-4D97-AF65-F5344CB8AC3E}">
        <p14:creationId xmlns:p14="http://schemas.microsoft.com/office/powerpoint/2010/main" val="1966112662"/>
      </p:ext>
    </p:extLst>
  </p:cSld>
  <p:clrMapOvr>
    <a:masterClrMapping/>
  </p:clrMapOvr>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light pitch_tm56180624_Win32_LW_SL_v3" id="{5A4404DB-4ECC-4373-8C35-B428B8CCB737}" vid="{DB02F28E-0C23-47F0-A348-62748A79E2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BB602D69CBE642BA21B222790989B5" ma:contentTypeVersion="4" ma:contentTypeDescription="Create a new document." ma:contentTypeScope="" ma:versionID="1fae463868a7b1fdf0fbafb3294a6cc9">
  <xsd:schema xmlns:xsd="http://www.w3.org/2001/XMLSchema" xmlns:xs="http://www.w3.org/2001/XMLSchema" xmlns:p="http://schemas.microsoft.com/office/2006/metadata/properties" xmlns:ns2="6b3fd8cf-0ed7-4f62-b466-b80512f57925" xmlns:ns3="438298b2-98aa-4b5c-88d7-9ad414e6d341" targetNamespace="http://schemas.microsoft.com/office/2006/metadata/properties" ma:root="true" ma:fieldsID="eb2a78af0d18c34afe7861e0ab99e55d" ns2:_="" ns3:_="">
    <xsd:import namespace="6b3fd8cf-0ed7-4f62-b466-b80512f57925"/>
    <xsd:import namespace="438298b2-98aa-4b5c-88d7-9ad414e6d3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fd8cf-0ed7-4f62-b466-b80512f5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8298b2-98aa-4b5c-88d7-9ad414e6d3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D0F667-0556-4329-8013-722ABD6F7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fd8cf-0ed7-4f62-b466-b80512f57925"/>
    <ds:schemaRef ds:uri="438298b2-98aa-4b5c-88d7-9ad414e6d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2BC90D6-94CF-42F7-AAC4-9CF6824C54D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light sales pitch</Template>
  <TotalTime>18631</TotalTime>
  <Words>1603</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Tenorite</vt:lpstr>
      <vt:lpstr>Monoline</vt:lpstr>
      <vt:lpstr>City of Portland Police Accountability Commission</vt:lpstr>
      <vt:lpstr>Police Accountability Commission Phases of Work</vt:lpstr>
      <vt:lpstr>Timeline</vt:lpstr>
      <vt:lpstr>Community Engagement</vt:lpstr>
      <vt:lpstr>Advance Public Comment</vt:lpstr>
      <vt:lpstr>Ensuring the PAC has time to complete its work</vt:lpstr>
      <vt:lpstr>Ensuring the PAC has time to complete its work</vt:lpstr>
      <vt:lpstr>PowerPoint Presentation</vt:lpstr>
      <vt:lpstr>PowerPoint Presentation</vt:lpstr>
      <vt:lpstr>Ensuring the PAC has time to complete its work</vt:lpstr>
      <vt:lpstr>What’s Next</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Portland Police Accountability Commission</dc:title>
  <dc:creator>Police Accountability Commission</dc:creator>
  <cp:lastModifiedBy>PAC 03-20-2023 Updates</cp:lastModifiedBy>
  <cp:revision>61</cp:revision>
  <dcterms:created xsi:type="dcterms:W3CDTF">2021-12-13T01:46:16Z</dcterms:created>
  <dcterms:modified xsi:type="dcterms:W3CDTF">2023-03-22T18:30:04Z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0x0101001BBB602D69CBE642BA21B222790989B5</vt:lpwstr>
  </property>
</Properties>
</file>