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4F538-D5A5-8806-48E5-3E02A54BD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02BDC-3146-D8BB-35AC-4FA1EEBDC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CE4E3-170C-8F5E-7E3D-F7D44AA9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C2994-4405-0A7D-800E-F86708D0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38A9B-A3A8-DE9F-D741-727FBFD7E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3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8F546-3A3D-F6F2-A023-5BBDF60C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F68CA-D5AE-3F00-C02A-D6F04AAE0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FF4AF-2019-6BAD-D2BE-777346A5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53805-2514-F4F2-842B-6743B13E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BC78F-7803-9E69-67F2-03695AAA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C58C18-9734-CD8C-8FD1-24B712645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FAA5F-A170-533A-013A-4C8FF0938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84956-7D86-19B0-3BE6-3D25B5CA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36622-9943-AD96-91A8-30FA8725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EEFB8-BCAD-5DAC-60A2-29AD7A55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8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6995F-B285-04FF-6493-92A960E0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422A5-833F-A50A-3333-51EC4E34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276A8-28A3-24D6-37C3-4066532C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4CC0E-92DA-2179-D578-32678FE7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27D02-5F35-6F6B-EC1D-529BB334F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2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D6FC-C596-5FFE-191E-618BAE23B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42772-5A55-27D4-D10E-085AAF852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91D8D-D126-1D9C-B990-83610B45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29242-935F-CDE4-6A38-81861F25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452CA-5CE1-20F0-D3DD-447D4F5D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3FF38-4954-A64E-4CE2-CA963DB2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D500-85B8-718C-015F-040E67B29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1862B-94B6-4520-B4EF-9AA9CF1C7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B14CC-8AC4-19E3-7EB2-944CBD44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9DA8A-4759-7ECE-B427-91081C647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4FEDA-4595-4A63-0751-9DD374B5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9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939B5-5597-AF62-779B-30D4C5D8E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A043E-E9A2-FABC-3F78-5E0884449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E72FF-E869-48B3-FE78-9EB372BEC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39FB6D-226B-FFA0-27E2-614A9D320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E70A9-3AB1-2A8B-DE43-F618792D1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72C3D-20F5-9CDE-AAE3-CBFD83C9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2800B-8FC8-EE44-74E3-0B4E23D6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7A416B-1145-D515-90DC-6A739109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0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A993-E437-0E8A-006D-260A982BE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494542-E62B-B920-EB49-4D2ECCB8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C9C7D6-7958-8419-F7F7-AB2C30862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7E552-D95F-DFE8-774C-20D3551D9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EFD443-4D88-67F4-5246-8463CDB32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E650F0-EB61-A6B4-D871-6DD554C1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397421-F8F2-0D6A-111D-E314AEFC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1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F73B-F5C1-6FE9-0C68-156960B61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0DDE8-0DD9-9BF6-440C-CCFAFEC1D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09ADC-74E3-FB59-1FE2-4365EF2BE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BF478-03C4-821F-E72A-A1E632AB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A7A1B-2479-CC28-665E-D82B21431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35568-E9F3-6900-2637-93F4819D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2A42-5FCE-380D-49A5-2B9B1DA48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01B373-810E-B10F-14A7-34F799F24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91351-8A97-29DC-954C-F96CC528F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E80B5-8453-4392-67D5-1A6C7F2D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CC567-2A8B-461D-9C3F-92209F8E0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605F-AED7-17CB-DD86-683CBA44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3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082704-279D-729B-A8A1-6C562AC8C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14E99-4F6B-4F2F-F78F-3C89A839C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A7813-4688-F1DA-3659-E00E297FD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D116F-447B-4581-B3A6-7349FD43C9A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17B2E-6871-7EB5-3F9C-D795657FB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B25B6-A734-0FA9-2556-07BA22F22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08144-FFC1-4697-A391-90237FBC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A person sitting in a chair&#10;&#10;Description automatically generated with low confidence">
            <a:extLst>
              <a:ext uri="{FF2B5EF4-FFF2-40B4-BE49-F238E27FC236}">
                <a16:creationId xmlns:a16="http://schemas.microsoft.com/office/drawing/2014/main" id="{F730D5FB-3B23-9A3C-1A1B-34585EC74C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1" b="5510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541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2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884B6-E899-C90F-AE4E-4A9FE730E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 b="1" kern="1200" cap="sm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Recipients of The Steve Lowenstein Award</a:t>
            </a:r>
            <a:br>
              <a:rPr lang="en-US" sz="25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09F2ED5-30EA-3679-0F00-2B3138C542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551022"/>
              </p:ext>
            </p:extLst>
          </p:nvPr>
        </p:nvGraphicFramePr>
        <p:xfrm>
          <a:off x="1272475" y="1098464"/>
          <a:ext cx="9647049" cy="5265122"/>
        </p:xfrm>
        <a:graphic>
          <a:graphicData uri="http://schemas.openxmlformats.org/drawingml/2006/table">
            <a:tbl>
              <a:tblPr firstRow="1" firstCol="1" bandRow="1"/>
              <a:tblGrid>
                <a:gridCol w="3244327">
                  <a:extLst>
                    <a:ext uri="{9D8B030D-6E8A-4147-A177-3AD203B41FA5}">
                      <a16:colId xmlns:a16="http://schemas.microsoft.com/office/drawing/2014/main" val="2640040120"/>
                    </a:ext>
                  </a:extLst>
                </a:gridCol>
                <a:gridCol w="2696152">
                  <a:extLst>
                    <a:ext uri="{9D8B030D-6E8A-4147-A177-3AD203B41FA5}">
                      <a16:colId xmlns:a16="http://schemas.microsoft.com/office/drawing/2014/main" val="1200832449"/>
                    </a:ext>
                  </a:extLst>
                </a:gridCol>
                <a:gridCol w="3706570">
                  <a:extLst>
                    <a:ext uri="{9D8B030D-6E8A-4147-A177-3AD203B41FA5}">
                      <a16:colId xmlns:a16="http://schemas.microsoft.com/office/drawing/2014/main" val="4051694717"/>
                    </a:ext>
                  </a:extLst>
                </a:gridCol>
              </a:tblGrid>
              <a:tr h="4974930">
                <a:tc>
                  <a:txBody>
                    <a:bodyPr/>
                    <a:lstStyle/>
                    <a:p>
                      <a:pPr marL="457200" marR="0" indent="-457200" algn="l" fontAlgn="t">
                        <a:spcBef>
                          <a:spcPts val="60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1992 </a:t>
                      </a:r>
                      <a:r>
                        <a:rPr lang="en-U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Dapo</a:t>
                      </a: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Sobomehin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1993 Genny Nelson</a:t>
                      </a:r>
                      <a:r>
                        <a:rPr lang="en-US" sz="20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1994 Alberta Phillips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1995 Odalis Perez</a:t>
                      </a:r>
                      <a:r>
                        <a:rPr lang="en-US" sz="20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1996 Jeri </a:t>
                      </a:r>
                      <a:r>
                        <a:rPr lang="en-U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Sundvall</a:t>
                      </a: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Jimenez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1997 Crystal Richter</a:t>
                      </a:r>
                      <a:b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Connie Nelson</a:t>
                      </a:r>
                      <a:r>
                        <a:rPr lang="en-US" sz="20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1998 </a:t>
                      </a:r>
                      <a:r>
                        <a:rPr lang="en-U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Ronnye</a:t>
                      </a: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Harrison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1999 Kevin Fuller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 Casandra Garrison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2001 Sean Cox</a:t>
                      </a:r>
                      <a:r>
                        <a:rPr lang="en-US" sz="20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15" marR="52715" marT="73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l" fontAlgn="t">
                        <a:spcBef>
                          <a:spcPts val="60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2002 Carole Anne Best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2003 Tonya Dickens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2004 Mariah Taylor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2005 Joanne </a:t>
                      </a:r>
                      <a:r>
                        <a:rPr lang="en-U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Zuhl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2006 Beth Burns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2007 Diane Sherwin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 Marc Jolin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 Kayse Jama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 Bobby </a:t>
                      </a:r>
                      <a:r>
                        <a:rPr lang="en-U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Fouther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 Pat Wagner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 Bill West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15" marR="52715" marT="73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l" fontAlgn="t">
                        <a:spcBef>
                          <a:spcPts val="60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 Sandra Guyot</a:t>
                      </a:r>
                      <a:endParaRPr lang="es-E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 Ignacio Paramo</a:t>
                      </a:r>
                      <a:r>
                        <a:rPr lang="es-ES" sz="20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Paul </a:t>
                      </a:r>
                      <a:r>
                        <a:rPr lang="es-E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Schoeder</a:t>
                      </a:r>
                      <a:endParaRPr lang="es-E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r>
                        <a:rPr lang="es-E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Aasha</a:t>
                      </a: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Benton</a:t>
                      </a:r>
                      <a:b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Leigh </a:t>
                      </a:r>
                      <a:r>
                        <a:rPr lang="es-E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Bohannon</a:t>
                      </a:r>
                      <a:b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Dr. Keisha Thomas</a:t>
                      </a:r>
                      <a:endParaRPr lang="es-E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es-E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Reverend</a:t>
                      </a: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T. Allen Bethel</a:t>
                      </a:r>
                      <a:b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s-E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Reverend</a:t>
                      </a: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LeRoy</a:t>
                      </a: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Haynes</a:t>
                      </a:r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2018 Adrienne Livingston </a:t>
                      </a:r>
                      <a:endParaRPr lang="es-E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Billy Anfield </a:t>
                      </a:r>
                      <a:endParaRPr lang="es-E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s-ES" sz="2000" b="1" i="0" u="none" strike="noStrike" cap="small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J</a:t>
                      </a: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eremy Wilson</a:t>
                      </a:r>
                      <a:endParaRPr lang="es-E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l" fontAlgn="t">
                        <a:spcBef>
                          <a:spcPts val="0"/>
                        </a:spcBef>
                        <a:spcAft>
                          <a:spcPts val="1500"/>
                        </a:spcAft>
                        <a:tabLst>
                          <a:tab pos="640080" algn="l"/>
                        </a:tabLst>
                      </a:pP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Allen &amp; </a:t>
                      </a:r>
                      <a:r>
                        <a:rPr lang="es-E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Joy</a:t>
                      </a:r>
                      <a:r>
                        <a:rPr lang="es-ES" sz="20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0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Fowler</a:t>
                      </a:r>
                      <a:endParaRPr lang="es-E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15" marR="52715" marT="73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238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74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6DEB0D-B03E-69AB-CC2B-DC461D353AFF}"/>
              </a:ext>
            </a:extLst>
          </p:cNvPr>
          <p:cNvSpPr txBox="1"/>
          <p:nvPr/>
        </p:nvSpPr>
        <p:spPr>
          <a:xfrm>
            <a:off x="3047215" y="2292583"/>
            <a:ext cx="60944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en-US" sz="40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www.lowensteintrust.org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www.hollamentors.org</a:t>
            </a:r>
          </a:p>
        </p:txBody>
      </p:sp>
    </p:spTree>
    <p:extLst>
      <p:ext uri="{BB962C8B-B14F-4D97-AF65-F5344CB8AC3E}">
        <p14:creationId xmlns:p14="http://schemas.microsoft.com/office/powerpoint/2010/main" val="75354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135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Palatino Linotype</vt:lpstr>
      <vt:lpstr>Times New Roman</vt:lpstr>
      <vt:lpstr>Office Theme</vt:lpstr>
      <vt:lpstr>PowerPoint Presentation</vt:lpstr>
      <vt:lpstr>Recipients of The Steve Lowenstein Award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Hertzberg</dc:creator>
  <cp:lastModifiedBy>Lehman, Megan</cp:lastModifiedBy>
  <cp:revision>2</cp:revision>
  <dcterms:created xsi:type="dcterms:W3CDTF">2022-12-21T17:52:19Z</dcterms:created>
  <dcterms:modified xsi:type="dcterms:W3CDTF">2023-01-04T18:57:54Z</dcterms:modified>
</cp:coreProperties>
</file>