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8" r:id="rId2"/>
    <p:sldId id="317" r:id="rId3"/>
    <p:sldId id="356" r:id="rId4"/>
    <p:sldId id="332" r:id="rId5"/>
    <p:sldId id="355" r:id="rId6"/>
    <p:sldId id="347" r:id="rId7"/>
    <p:sldId id="354" r:id="rId8"/>
    <p:sldId id="351" r:id="rId9"/>
    <p:sldId id="352" r:id="rId10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7"/>
    <a:srgbClr val="FCB043"/>
    <a:srgbClr val="41FD5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5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7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375016" y="685313"/>
            <a:ext cx="8408499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SE 89th Avenue &amp; Taylor Street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Resolution of Intent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556769" y="2673350"/>
            <a:ext cx="580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October 12, 2022 – Agenda Item #844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8900" y="6211669"/>
            <a:ext cx="896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M.B.A.; Local Improvement District Administrator     </a:t>
            </a:r>
          </a:p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Photos taken on October 7, 2022 (slide #6) and on September 18, 2021 (slides #7-9)</a:t>
            </a:r>
          </a:p>
          <a:p>
            <a:pPr algn="ctr" defTabSz="914400"/>
            <a:r>
              <a:rPr lang="en-US" sz="1800" i="1" dirty="0">
                <a:solidFill>
                  <a:schemeClr val="bg1"/>
                </a:solidFill>
              </a:rPr>
              <a:t>        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83369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Holly Farm Park – Southwest Portland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7012" y="706020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F6667"/>
                </a:solidFill>
                <a:latin typeface="Trebuchet MS" charset="0"/>
                <a:cs typeface="Trebuchet MS" charset="0"/>
              </a:rPr>
              <a:t>Park Built in 2007 With No LID Partnership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F8B8D5-F84C-4B66-9C71-EDCFAD25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42" y="1377533"/>
            <a:ext cx="6475614" cy="4343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3B4F2CD-113C-484F-8990-CC9BF079CDBE}"/>
              </a:ext>
            </a:extLst>
          </p:cNvPr>
          <p:cNvSpPr/>
          <p:nvPr/>
        </p:nvSpPr>
        <p:spPr>
          <a:xfrm rot="5400000">
            <a:off x="3466893" y="1158238"/>
            <a:ext cx="762416" cy="1589649"/>
          </a:xfrm>
          <a:prstGeom prst="ellipse">
            <a:avLst/>
          </a:prstGeom>
          <a:noFill/>
          <a:ln w="34925">
            <a:solidFill>
              <a:srgbClr val="FF6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BC6D61-4482-47C5-89EB-C37F4E2CCC98}"/>
              </a:ext>
            </a:extLst>
          </p:cNvPr>
          <p:cNvSpPr/>
          <p:nvPr/>
        </p:nvSpPr>
        <p:spPr>
          <a:xfrm rot="5400000">
            <a:off x="3817728" y="4559683"/>
            <a:ext cx="762416" cy="1589649"/>
          </a:xfrm>
          <a:prstGeom prst="ellipse">
            <a:avLst/>
          </a:prstGeom>
          <a:noFill/>
          <a:ln w="34925">
            <a:solidFill>
              <a:srgbClr val="FF6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83369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err="1">
                <a:solidFill>
                  <a:srgbClr val="00A0AE"/>
                </a:solidFill>
                <a:latin typeface="Trebuchet MS" charset="0"/>
              </a:rPr>
              <a:t>Berrydale</a:t>
            </a: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 Park – Southeast Portland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706020"/>
            <a:ext cx="9214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41FD53"/>
                </a:solidFill>
                <a:latin typeface="Trebuchet MS" charset="0"/>
                <a:cs typeface="Trebuchet MS" charset="0"/>
              </a:rPr>
              <a:t>Park Pending Construction - Potential LID Partnership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07F4585-F633-42AA-8448-FB4BDA277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43" y="1341279"/>
            <a:ext cx="772083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6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19062" y="354018"/>
            <a:ext cx="8905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Parks – PBOT - Community Partnerships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402" y="1274578"/>
            <a:ext cx="87203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FFC000"/>
                </a:solidFill>
                <a:latin typeface="Trebuchet MS" charset="0"/>
              </a:rPr>
              <a:t>NE 52nd &amp; Alberta LID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   2013 – 2015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Kʰunamokwst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Park in the Cully Neighborhood</a:t>
            </a: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14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FC000"/>
                </a:solidFill>
                <a:latin typeface="Trebuchet MS" charset="0"/>
              </a:rPr>
              <a:t>SW </a:t>
            </a:r>
            <a:r>
              <a:rPr lang="en-US" b="1" spc="-150" dirty="0" err="1">
                <a:solidFill>
                  <a:srgbClr val="FFC000"/>
                </a:solidFill>
                <a:latin typeface="Trebuchet MS" charset="0"/>
              </a:rPr>
              <a:t>Dolph</a:t>
            </a:r>
            <a:r>
              <a:rPr lang="en-US" b="1" spc="-150" dirty="0">
                <a:solidFill>
                  <a:srgbClr val="FFC000"/>
                </a:solidFill>
                <a:latin typeface="Trebuchet MS" charset="0"/>
              </a:rPr>
              <a:t>-Spring Garden LID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  2016 – 2018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Spring Garden Park in the Multnomah Neighborhood</a:t>
            </a:r>
          </a:p>
          <a:p>
            <a:pPr eaLnBrk="1" hangingPunct="1">
              <a:defRPr/>
            </a:pPr>
            <a:endParaRPr lang="en-US" sz="1400" b="1" spc="-150" dirty="0">
              <a:solidFill>
                <a:srgbClr val="FFC000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FC000"/>
                </a:solidFill>
                <a:latin typeface="Trebuchet MS" charset="0"/>
              </a:rPr>
              <a:t>NE 47th Avenue Phase I LID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  2016 – 2021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Whitaker Ponds Nature Park in the Cully Neighborhood</a:t>
            </a:r>
          </a:p>
          <a:p>
            <a:pPr eaLnBrk="1" hangingPunct="1">
              <a:defRPr/>
            </a:pPr>
            <a:endParaRPr lang="en-US" sz="14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FFC000"/>
                </a:solidFill>
                <a:latin typeface="Trebuchet MS" charset="0"/>
              </a:rPr>
              <a:t>SE 89th Avenue &amp; Taylor Street LID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:  2022 +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Berrydale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Park in the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Montavilla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Neighborhood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$800,000 Portland Parks &amp; Recreation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$23,960 equal shares among 14 properties </a:t>
            </a:r>
            <a:r>
              <a:rPr lang="en-US" sz="2200" b="1" spc="-150" dirty="0">
                <a:solidFill>
                  <a:srgbClr val="00A0AE"/>
                </a:solidFill>
                <a:latin typeface="Trebuchet MS" charset="0"/>
              </a:rPr>
              <a:t>($165/mo. over 20 years)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6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0213" y="183369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Local Improvement District Map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7012" y="706020"/>
            <a:ext cx="8987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Nonpark Properties </a:t>
            </a:r>
            <a:r>
              <a:rPr lang="en-US" sz="2800" b="1" dirty="0">
                <a:solidFill>
                  <a:srgbClr val="00A0AE"/>
                </a:solidFill>
                <a:latin typeface="Trebuchet MS" charset="0"/>
                <a:cs typeface="Trebuchet MS" charset="0"/>
              </a:rPr>
              <a:t>and</a:t>
            </a: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2800" b="1" dirty="0" err="1">
                <a:solidFill>
                  <a:srgbClr val="41FD53"/>
                </a:solidFill>
                <a:latin typeface="Trebuchet MS" charset="0"/>
                <a:cs typeface="Trebuchet MS" charset="0"/>
              </a:rPr>
              <a:t>Berrydale</a:t>
            </a:r>
            <a:r>
              <a:rPr lang="en-US" sz="2800" b="1" dirty="0">
                <a:solidFill>
                  <a:srgbClr val="41FD53"/>
                </a:solidFill>
                <a:latin typeface="Trebuchet MS" charset="0"/>
                <a:cs typeface="Trebuchet MS" charset="0"/>
              </a:rPr>
              <a:t> Park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C263D-37D3-405F-89AE-35D620C9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43" y="1377533"/>
            <a:ext cx="6478513" cy="44805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05F3982-CA2B-4D4B-877A-FED751BE3483}"/>
              </a:ext>
            </a:extLst>
          </p:cNvPr>
          <p:cNvSpPr/>
          <p:nvPr/>
        </p:nvSpPr>
        <p:spPr>
          <a:xfrm rot="5400000">
            <a:off x="3395967" y="1603125"/>
            <a:ext cx="762416" cy="1589649"/>
          </a:xfrm>
          <a:prstGeom prst="ellipse">
            <a:avLst/>
          </a:prstGeom>
          <a:noFill/>
          <a:ln w="34925">
            <a:solidFill>
              <a:srgbClr val="FF6667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3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8446" y="279419"/>
            <a:ext cx="898710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SE Taylor Street:  89th – 92nd Avenues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45183" y="839349"/>
            <a:ext cx="9234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F6667"/>
                </a:solidFill>
                <a:latin typeface="Trebuchet MS" charset="0"/>
                <a:cs typeface="Trebuchet MS" charset="0"/>
              </a:rPr>
              <a:t>Looking East:  Parent using vision cane with child</a:t>
            </a:r>
          </a:p>
        </p:txBody>
      </p:sp>
      <p:pic>
        <p:nvPicPr>
          <p:cNvPr id="11" name="Picture 10" descr="A picture containing tree, outdoor, road, highway&#10;&#10;Description automatically generated">
            <a:extLst>
              <a:ext uri="{FF2B5EF4-FFF2-40B4-BE49-F238E27FC236}">
                <a16:creationId xmlns:a16="http://schemas.microsoft.com/office/drawing/2014/main" id="{7AB15606-B980-47C7-9EF1-6E29C40D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68" y="1510862"/>
            <a:ext cx="3257550" cy="4343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5388944-B3D9-41C9-A60D-879E37E2B17A}"/>
              </a:ext>
            </a:extLst>
          </p:cNvPr>
          <p:cNvSpPr/>
          <p:nvPr/>
        </p:nvSpPr>
        <p:spPr>
          <a:xfrm>
            <a:off x="4184869" y="2887737"/>
            <a:ext cx="762416" cy="1589649"/>
          </a:xfrm>
          <a:prstGeom prst="ellipse">
            <a:avLst/>
          </a:prstGeom>
          <a:noFill/>
          <a:ln w="34925">
            <a:solidFill>
              <a:srgbClr val="FF6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4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8446" y="279419"/>
            <a:ext cx="898710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SE Taylor Street:  89th – 92nd Avenues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45183" y="839349"/>
            <a:ext cx="9234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Looking East:  Sidewalk Only Improvement South Side</a:t>
            </a:r>
          </a:p>
        </p:txBody>
      </p:sp>
      <p:pic>
        <p:nvPicPr>
          <p:cNvPr id="7" name="Picture 6" descr="A road with cars on it and grass on the side&#10;&#10;Description automatically generated with low confidence">
            <a:extLst>
              <a:ext uri="{FF2B5EF4-FFF2-40B4-BE49-F238E27FC236}">
                <a16:creationId xmlns:a16="http://schemas.microsoft.com/office/drawing/2014/main" id="{1DC55023-536F-47A5-B580-4AD38441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35" y="1472184"/>
            <a:ext cx="5791200" cy="4343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BF24D10-BCBA-4050-92FA-C0C268F03EBD}"/>
              </a:ext>
            </a:extLst>
          </p:cNvPr>
          <p:cNvSpPr/>
          <p:nvPr/>
        </p:nvSpPr>
        <p:spPr>
          <a:xfrm>
            <a:off x="5753685" y="3601329"/>
            <a:ext cx="762416" cy="1589649"/>
          </a:xfrm>
          <a:prstGeom prst="ellipse">
            <a:avLst/>
          </a:prstGeom>
          <a:noFill/>
          <a:ln w="34925">
            <a:solidFill>
              <a:srgbClr val="FCB04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8446" y="279419"/>
            <a:ext cx="898710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SE 89th Avenue North of Hawthorne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45183" y="839349"/>
            <a:ext cx="9234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Looking South:  Full Street Improvement, Sidewalks</a:t>
            </a:r>
          </a:p>
        </p:txBody>
      </p:sp>
      <p:pic>
        <p:nvPicPr>
          <p:cNvPr id="7" name="Picture 6" descr="A car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F340218D-6C5E-404E-AF50-240EBF4D4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97" y="1510862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65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8446" y="279419"/>
            <a:ext cx="898710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SE 89th Avenue North of Hawthorne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45183" y="839349"/>
            <a:ext cx="9234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Looking North:  Full Street Improvement, Sidewalks</a:t>
            </a:r>
          </a:p>
        </p:txBody>
      </p:sp>
      <p:pic>
        <p:nvPicPr>
          <p:cNvPr id="6" name="Picture 5" descr="A road with a puddle on the side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5E108FB6-C035-421F-9CDD-2FC66E3D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71066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1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7761</TotalTime>
  <Words>305</Words>
  <Application>Microsoft Office PowerPoint</Application>
  <PresentationFormat>On-screen Show (4:3)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419</cp:revision>
  <cp:lastPrinted>2016-03-01T23:19:45Z</cp:lastPrinted>
  <dcterms:created xsi:type="dcterms:W3CDTF">2014-02-13T04:24:49Z</dcterms:created>
  <dcterms:modified xsi:type="dcterms:W3CDTF">2022-10-10T22:37:52Z</dcterms:modified>
</cp:coreProperties>
</file>