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handoutMasterIdLst>
    <p:handoutMasterId r:id="rId12"/>
  </p:handoutMasterIdLst>
  <p:sldIdLst>
    <p:sldId id="271" r:id="rId5"/>
    <p:sldId id="358" r:id="rId6"/>
    <p:sldId id="366" r:id="rId7"/>
    <p:sldId id="368" r:id="rId8"/>
    <p:sldId id="318" r:id="rId9"/>
    <p:sldId id="3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less, Cathy" initials="BC" lastIdx="4" clrIdx="6">
    <p:extLst>
      <p:ext uri="{19B8F6BF-5375-455C-9EA6-DF929625EA0E}">
        <p15:presenceInfo xmlns:p15="http://schemas.microsoft.com/office/powerpoint/2012/main" userId="S::cathy.bless@portlandoregon.gov::a32d7989-f1db-457a-bb40-29860d71c0c4" providerId="AD"/>
      </p:ext>
    </p:extLst>
  </p:cmAuthor>
  <p:cmAuthor id="1" name="Oppenheimer, Laura" initials="OL" lastIdx="46" clrIdx="0">
    <p:extLst>
      <p:ext uri="{19B8F6BF-5375-455C-9EA6-DF929625EA0E}">
        <p15:presenceInfo xmlns:p15="http://schemas.microsoft.com/office/powerpoint/2012/main" userId="S::Laura.Oppenheimer@portlandoregon.gov::7c9181f3-07e2-4974-ac3f-662aa55cc8b2" providerId="AD"/>
      </p:ext>
    </p:extLst>
  </p:cmAuthor>
  <p:cmAuthor id="8" name="Kirby, Michelle" initials="KM" lastIdx="6" clrIdx="7">
    <p:extLst>
      <p:ext uri="{19B8F6BF-5375-455C-9EA6-DF929625EA0E}">
        <p15:presenceInfo xmlns:p15="http://schemas.microsoft.com/office/powerpoint/2012/main" userId="S::michelle.kirby@portlandoregon.gov::4af4076f-bd75-4fb5-9496-88fd3fa9f73b" providerId="AD"/>
      </p:ext>
    </p:extLst>
  </p:cmAuthor>
  <p:cmAuthor id="2" name="Rinehart, Tom" initials="RT" lastIdx="6" clrIdx="1">
    <p:extLst>
      <p:ext uri="{19B8F6BF-5375-455C-9EA6-DF929625EA0E}">
        <p15:presenceInfo xmlns:p15="http://schemas.microsoft.com/office/powerpoint/2012/main" userId="S::tom.rinehart@portlandoregon.gov::080fb19c-6234-4cea-bb06-f769fd435a2b" providerId="AD"/>
      </p:ext>
    </p:extLst>
  </p:cmAuthor>
  <p:cmAuthor id="3" name="Merlo, Carmen" initials="MC" lastIdx="9" clrIdx="2">
    <p:extLst>
      <p:ext uri="{19B8F6BF-5375-455C-9EA6-DF929625EA0E}">
        <p15:presenceInfo xmlns:p15="http://schemas.microsoft.com/office/powerpoint/2012/main" userId="S::carmen.merlo@portlandoregon.gov::1b5d4fe1-2607-45fe-8287-e57ccbd9d1bc" providerId="AD"/>
      </p:ext>
    </p:extLst>
  </p:cmAuthor>
  <p:cmAuthor id="4" name="Rosenberg, Elyse" initials="RE" lastIdx="8" clrIdx="3">
    <p:extLst>
      <p:ext uri="{19B8F6BF-5375-455C-9EA6-DF929625EA0E}">
        <p15:presenceInfo xmlns:p15="http://schemas.microsoft.com/office/powerpoint/2012/main" userId="S::Elyse.Rosenberg@portlandoregon.gov::a47052e6-7fec-443c-b055-9e9a13185b29" providerId="AD"/>
      </p:ext>
    </p:extLst>
  </p:cmAuthor>
  <p:cmAuthor id="5" name="Massenburg, Julian" initials="MJ" lastIdx="3" clrIdx="4">
    <p:extLst>
      <p:ext uri="{19B8F6BF-5375-455C-9EA6-DF929625EA0E}">
        <p15:presenceInfo xmlns:p15="http://schemas.microsoft.com/office/powerpoint/2012/main" userId="S::Julian.Massenburg@portlandoregon.gov::9f3289d7-93cb-4e75-96fc-e3b500b340cc" providerId="AD"/>
      </p:ext>
    </p:extLst>
  </p:cmAuthor>
  <p:cmAuthor id="6" name="Freeman, Lisa" initials="FL" lastIdx="2" clrIdx="5">
    <p:extLst>
      <p:ext uri="{19B8F6BF-5375-455C-9EA6-DF929625EA0E}">
        <p15:presenceInfo xmlns:p15="http://schemas.microsoft.com/office/powerpoint/2012/main" userId="S::lisa.freeman@portlandoregon.gov::142b17e1-a615-4940-bfe5-a8ee4f6ed1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F7275"/>
    <a:srgbClr val="4AAC68"/>
    <a:srgbClr val="C55A11"/>
    <a:srgbClr val="5D7448"/>
    <a:srgbClr val="ECAA20"/>
    <a:srgbClr val="5F7376"/>
    <a:srgbClr val="955599"/>
    <a:srgbClr val="43BBEC"/>
    <a:srgbClr val="394647"/>
    <a:srgbClr val="C6DAE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50" autoAdjust="0"/>
    <p:restoredTop sz="71917" autoAdjust="0"/>
  </p:normalViewPr>
  <p:slideViewPr>
    <p:cSldViewPr snapToGrid="0">
      <p:cViewPr varScale="1">
        <p:scale>
          <a:sx n="82" d="100"/>
          <a:sy n="82" d="100"/>
        </p:scale>
        <p:origin x="120" y="66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E6417ED-9FAE-4CB4-96C5-1753FD35AD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120F6C9-111C-4F27-96ED-6C3E06E757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39C649-8903-40A3-B68F-1C5858441F2E}" type="datetimeFigureOut">
              <a:rPr lang="en-US" smtClean="0"/>
              <a:t>9/20/2022</a:t>
            </a:fld>
            <a:endParaRPr lang="en-US"/>
          </a:p>
        </p:txBody>
      </p:sp>
      <p:sp>
        <p:nvSpPr>
          <p:cNvPr id="4" name="Footer Placeholder 3">
            <a:extLst>
              <a:ext uri="{FF2B5EF4-FFF2-40B4-BE49-F238E27FC236}">
                <a16:creationId xmlns:a16="http://schemas.microsoft.com/office/drawing/2014/main" id="{07683B99-9569-4D00-8A82-91E21E8098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3FF25B5-BDC9-439C-B9A6-18F2BB7A2D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73137F-85F1-4AFD-976A-84C54CF49321}" type="slidenum">
              <a:rPr lang="en-US" smtClean="0"/>
              <a:t>‹#›</a:t>
            </a:fld>
            <a:endParaRPr lang="en-US"/>
          </a:p>
        </p:txBody>
      </p:sp>
    </p:spTree>
    <p:extLst>
      <p:ext uri="{BB962C8B-B14F-4D97-AF65-F5344CB8AC3E}">
        <p14:creationId xmlns:p14="http://schemas.microsoft.com/office/powerpoint/2010/main" val="1288712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635863-3480-4035-9344-A6F997CD5ECA}" type="datetimeFigureOut">
              <a:rPr lang="en-US" smtClean="0"/>
              <a:t>9/20/2022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92DD96-A03D-4F9E-AF57-442BF503A8B2}" type="slidenum">
              <a:rPr lang="en-US" smtClean="0"/>
              <a:t>‹#›</a:t>
            </a:fld>
            <a:endParaRPr lang="en-US"/>
          </a:p>
        </p:txBody>
      </p:sp>
    </p:spTree>
    <p:extLst>
      <p:ext uri="{BB962C8B-B14F-4D97-AF65-F5344CB8AC3E}">
        <p14:creationId xmlns:p14="http://schemas.microsoft.com/office/powerpoint/2010/main" val="313791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92DD96-A03D-4F9E-AF57-442BF503A8B2}" type="slidenum">
              <a:rPr lang="en-US" smtClean="0"/>
              <a:t>1</a:t>
            </a:fld>
            <a:endParaRPr lang="en-US"/>
          </a:p>
        </p:txBody>
      </p:sp>
    </p:spTree>
    <p:extLst>
      <p:ext uri="{BB962C8B-B14F-4D97-AF65-F5344CB8AC3E}">
        <p14:creationId xmlns:p14="http://schemas.microsoft.com/office/powerpoint/2010/main" val="954865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92DD96-A03D-4F9E-AF57-442BF503A8B2}" type="slidenum">
              <a:rPr lang="en-US" smtClean="0"/>
              <a:t>2</a:t>
            </a:fld>
            <a:endParaRPr lang="en-US"/>
          </a:p>
        </p:txBody>
      </p:sp>
    </p:spTree>
    <p:extLst>
      <p:ext uri="{BB962C8B-B14F-4D97-AF65-F5344CB8AC3E}">
        <p14:creationId xmlns:p14="http://schemas.microsoft.com/office/powerpoint/2010/main" val="2646766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92DD96-A03D-4F9E-AF57-442BF503A8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0905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D92DD96-A03D-4F9E-AF57-442BF503A8B2}" type="slidenum">
              <a:rPr lang="en-US" smtClean="0"/>
              <a:t>4</a:t>
            </a:fld>
            <a:endParaRPr lang="en-US"/>
          </a:p>
        </p:txBody>
      </p:sp>
    </p:spTree>
    <p:extLst>
      <p:ext uri="{BB962C8B-B14F-4D97-AF65-F5344CB8AC3E}">
        <p14:creationId xmlns:p14="http://schemas.microsoft.com/office/powerpoint/2010/main" val="2655094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92DD96-A03D-4F9E-AF57-442BF503A8B2}" type="slidenum">
              <a:rPr lang="en-US" smtClean="0"/>
              <a:t>5</a:t>
            </a:fld>
            <a:endParaRPr lang="en-US"/>
          </a:p>
        </p:txBody>
      </p:sp>
    </p:spTree>
    <p:extLst>
      <p:ext uri="{BB962C8B-B14F-4D97-AF65-F5344CB8AC3E}">
        <p14:creationId xmlns:p14="http://schemas.microsoft.com/office/powerpoint/2010/main" val="1944583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D92DD96-A03D-4F9E-AF57-442BF503A8B2}" type="slidenum">
              <a:rPr lang="en-US" smtClean="0"/>
              <a:t>6</a:t>
            </a:fld>
            <a:endParaRPr lang="en-US"/>
          </a:p>
        </p:txBody>
      </p:sp>
    </p:spTree>
    <p:extLst>
      <p:ext uri="{BB962C8B-B14F-4D97-AF65-F5344CB8AC3E}">
        <p14:creationId xmlns:p14="http://schemas.microsoft.com/office/powerpoint/2010/main" val="6778477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Marquam Bridg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E7525B-28A9-41FF-BE74-AA9B79B38746}"/>
              </a:ext>
            </a:extLst>
          </p:cNvPr>
          <p:cNvPicPr>
            <a:picLocks noChangeAspect="1"/>
          </p:cNvPicPr>
          <p:nvPr userDrawn="1"/>
        </p:nvPicPr>
        <p:blipFill rotWithShape="1">
          <a:blip r:embed="rId2" cstate="email">
            <a:duotone>
              <a:schemeClr val="accent3">
                <a:shade val="45000"/>
                <a:satMod val="135000"/>
              </a:schemeClr>
              <a:prstClr val="white"/>
            </a:duotone>
            <a:alphaModFix amt="24000"/>
            <a:extLst>
              <a:ext uri="{28A0092B-C50C-407E-A947-70E740481C1C}">
                <a14:useLocalDpi xmlns:a14="http://schemas.microsoft.com/office/drawing/2010/main" val="0"/>
              </a:ext>
            </a:extLst>
          </a:blip>
          <a:srcRect t="22295" b="36623"/>
          <a:stretch/>
        </p:blipFill>
        <p:spPr>
          <a:xfrm>
            <a:off x="0" y="16042"/>
            <a:ext cx="12192000" cy="6858000"/>
          </a:xfrm>
          <a:prstGeom prst="rect">
            <a:avLst/>
          </a:prstGeom>
        </p:spPr>
      </p:pic>
      <p:sp>
        <p:nvSpPr>
          <p:cNvPr id="4" name="Title 1">
            <a:extLst>
              <a:ext uri="{FF2B5EF4-FFF2-40B4-BE49-F238E27FC236}">
                <a16:creationId xmlns:a16="http://schemas.microsoft.com/office/drawing/2014/main" id="{FCCFA270-F558-482D-A738-8150C954617F}"/>
              </a:ext>
            </a:extLst>
          </p:cNvPr>
          <p:cNvSpPr>
            <a:spLocks noGrp="1"/>
          </p:cNvSpPr>
          <p:nvPr>
            <p:ph type="title"/>
          </p:nvPr>
        </p:nvSpPr>
        <p:spPr>
          <a:xfrm>
            <a:off x="847680" y="1464011"/>
            <a:ext cx="4787900" cy="3415043"/>
          </a:xfrm>
        </p:spPr>
        <p:txBody>
          <a:bodyPr anchor="b"/>
          <a:lstStyle>
            <a:lvl1pPr>
              <a:defRPr sz="6000">
                <a:solidFill>
                  <a:schemeClr val="tx2"/>
                </a:solidFill>
              </a:defRPr>
            </a:lvl1pPr>
          </a:lstStyle>
          <a:p>
            <a:r>
              <a:rPr lang="en-US"/>
              <a:t>Click to edit Master title style</a:t>
            </a:r>
          </a:p>
        </p:txBody>
      </p:sp>
      <p:sp>
        <p:nvSpPr>
          <p:cNvPr id="5" name="Text Placeholder 2">
            <a:extLst>
              <a:ext uri="{FF2B5EF4-FFF2-40B4-BE49-F238E27FC236}">
                <a16:creationId xmlns:a16="http://schemas.microsoft.com/office/drawing/2014/main" id="{30E7D35E-A981-4F77-974D-03E2EE305C22}"/>
              </a:ext>
            </a:extLst>
          </p:cNvPr>
          <p:cNvSpPr>
            <a:spLocks noGrp="1"/>
          </p:cNvSpPr>
          <p:nvPr>
            <p:ph type="body" idx="1"/>
          </p:nvPr>
        </p:nvSpPr>
        <p:spPr>
          <a:xfrm>
            <a:off x="861328" y="4879054"/>
            <a:ext cx="4787900" cy="5857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Rectangle 5">
            <a:extLst>
              <a:ext uri="{FF2B5EF4-FFF2-40B4-BE49-F238E27FC236}">
                <a16:creationId xmlns:a16="http://schemas.microsoft.com/office/drawing/2014/main" id="{EB3998FC-6F84-4AC8-94F6-3E62C64DA937}"/>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10" name="Picture 9" descr="A close up of a sign&#10;&#10;Description generated with high confidence">
            <a:extLst>
              <a:ext uri="{FF2B5EF4-FFF2-40B4-BE49-F238E27FC236}">
                <a16:creationId xmlns:a16="http://schemas.microsoft.com/office/drawing/2014/main" id="{2F8EDBF0-4C76-466F-A475-AB431D623D17}"/>
              </a:ext>
            </a:extLst>
          </p:cNvPr>
          <p:cNvPicPr/>
          <p:nvPr userDrawn="1"/>
        </p:nvPicPr>
        <p:blipFill>
          <a:blip r:embed="rId3" cstate="email">
            <a:extLst>
              <a:ext uri="{28A0092B-C50C-407E-A947-70E740481C1C}">
                <a14:useLocalDpi xmlns:a14="http://schemas.microsoft.com/office/drawing/2010/main" val="0"/>
              </a:ext>
            </a:extLst>
          </a:blip>
          <a:stretch>
            <a:fillRect/>
          </a:stretch>
        </p:blipFill>
        <p:spPr>
          <a:xfrm>
            <a:off x="9625263" y="5898283"/>
            <a:ext cx="2226580" cy="724746"/>
          </a:xfrm>
          <a:prstGeom prst="rect">
            <a:avLst/>
          </a:prstGeom>
        </p:spPr>
      </p:pic>
      <p:pic>
        <p:nvPicPr>
          <p:cNvPr id="2050" name="Picture 2" descr="Seal of Portland, Oregon - Wikipedia">
            <a:extLst>
              <a:ext uri="{FF2B5EF4-FFF2-40B4-BE49-F238E27FC236}">
                <a16:creationId xmlns:a16="http://schemas.microsoft.com/office/drawing/2014/main" id="{16D16064-E30B-42CB-AEFA-60DED54BADA4}"/>
              </a:ext>
            </a:extLst>
          </p:cNvPr>
          <p:cNvPicPr>
            <a:picLocks noChangeAspect="1" noChangeArrowheads="1"/>
          </p:cNvPicPr>
          <p:nvPr userDrawn="1"/>
        </p:nvPicPr>
        <p:blipFill>
          <a:blip r:embed="rId4" cstate="email">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68905" y="5898283"/>
            <a:ext cx="724747" cy="724747"/>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
            <a:extLst>
              <a:ext uri="{FF2B5EF4-FFF2-40B4-BE49-F238E27FC236}">
                <a16:creationId xmlns:a16="http://schemas.microsoft.com/office/drawing/2014/main" id="{21AAD30D-8E17-43AD-BDF2-5D2E066FF1C5}"/>
              </a:ext>
            </a:extLst>
          </p:cNvPr>
          <p:cNvSpPr>
            <a:spLocks noGrp="1"/>
          </p:cNvSpPr>
          <p:nvPr>
            <p:ph type="body" idx="10"/>
          </p:nvPr>
        </p:nvSpPr>
        <p:spPr>
          <a:xfrm>
            <a:off x="861328" y="804028"/>
            <a:ext cx="4787900" cy="585787"/>
          </a:xfrm>
        </p:spPr>
        <p:txBody>
          <a:bodyPr anchor="b"/>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308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5_MtHoo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DB102D-D22C-4D7C-84C2-DE391A6EEE7E}"/>
              </a:ext>
            </a:extLst>
          </p:cNvPr>
          <p:cNvPicPr>
            <a:picLocks noChangeAspect="1"/>
          </p:cNvPicPr>
          <p:nvPr userDrawn="1"/>
        </p:nvPicPr>
        <p:blipFill rotWithShape="1">
          <a:blip r:embed="rId2" cstate="email">
            <a:duotone>
              <a:schemeClr val="accent3">
                <a:shade val="45000"/>
                <a:satMod val="135000"/>
              </a:schemeClr>
              <a:prstClr val="white"/>
            </a:duotone>
            <a:alphaModFix amt="89000"/>
            <a:extLst>
              <a:ext uri="{28A0092B-C50C-407E-A947-70E740481C1C}">
                <a14:useLocalDpi xmlns:a14="http://schemas.microsoft.com/office/drawing/2010/main" val="0"/>
              </a:ext>
            </a:extLst>
          </a:blip>
          <a:srcRect l="18389" r="18389"/>
          <a:stretch/>
        </p:blipFill>
        <p:spPr>
          <a:xfrm>
            <a:off x="0" y="0"/>
            <a:ext cx="3009900" cy="6858000"/>
          </a:xfrm>
          <a:prstGeom prst="rect">
            <a:avLst/>
          </a:prstGeom>
        </p:spPr>
      </p:pic>
      <p:sp>
        <p:nvSpPr>
          <p:cNvPr id="11" name="Title 1">
            <a:extLst>
              <a:ext uri="{FF2B5EF4-FFF2-40B4-BE49-F238E27FC236}">
                <a16:creationId xmlns:a16="http://schemas.microsoft.com/office/drawing/2014/main" id="{DB4E3B7D-1C14-48A2-9FEB-DDBDD5DB1F45}"/>
              </a:ext>
            </a:extLst>
          </p:cNvPr>
          <p:cNvSpPr>
            <a:spLocks noGrp="1"/>
          </p:cNvSpPr>
          <p:nvPr>
            <p:ph type="title" hasCustomPrompt="1"/>
          </p:nvPr>
        </p:nvSpPr>
        <p:spPr>
          <a:xfrm>
            <a:off x="3009900" y="1030287"/>
            <a:ext cx="8763000" cy="1325563"/>
          </a:xfrm>
        </p:spPr>
        <p:txBody>
          <a:bodyPr anchor="t"/>
          <a:lstStyle>
            <a:lvl1pPr>
              <a:defRPr>
                <a:solidFill>
                  <a:schemeClr val="tx2"/>
                </a:solidFill>
              </a:defRPr>
            </a:lvl1pPr>
          </a:lstStyle>
          <a:p>
            <a:r>
              <a:rPr lang="en-US"/>
              <a:t>Example of Slide Title</a:t>
            </a:r>
          </a:p>
        </p:txBody>
      </p:sp>
      <p:sp>
        <p:nvSpPr>
          <p:cNvPr id="12" name="Content Placeholder 2">
            <a:extLst>
              <a:ext uri="{FF2B5EF4-FFF2-40B4-BE49-F238E27FC236}">
                <a16:creationId xmlns:a16="http://schemas.microsoft.com/office/drawing/2014/main" id="{8EA341C0-0386-40EA-8BA2-CED0DC705686}"/>
              </a:ext>
            </a:extLst>
          </p:cNvPr>
          <p:cNvSpPr>
            <a:spLocks noGrp="1"/>
          </p:cNvSpPr>
          <p:nvPr>
            <p:ph idx="1" hasCustomPrompt="1"/>
          </p:nvPr>
        </p:nvSpPr>
        <p:spPr>
          <a:xfrm>
            <a:off x="3009900" y="2355850"/>
            <a:ext cx="8763000" cy="406082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This is an example of a bullet</a:t>
            </a:r>
          </a:p>
          <a:p>
            <a:pPr lvl="0"/>
            <a:r>
              <a:rPr lang="en-US"/>
              <a:t>This is another example of a bullet</a:t>
            </a:r>
          </a:p>
          <a:p>
            <a:pPr lvl="0"/>
            <a:r>
              <a:rPr lang="en-US"/>
              <a:t>This is third example of a bullet</a:t>
            </a:r>
          </a:p>
          <a:p>
            <a:pPr lvl="0"/>
            <a:endParaRPr lang="en-US"/>
          </a:p>
          <a:p>
            <a:pPr lvl="1"/>
            <a:r>
              <a:rPr lang="en-US"/>
              <a:t>Second level</a:t>
            </a:r>
          </a:p>
          <a:p>
            <a:pPr lvl="2"/>
            <a:r>
              <a:rPr lang="en-US"/>
              <a:t>Third level</a:t>
            </a:r>
          </a:p>
          <a:p>
            <a:pPr lvl="3"/>
            <a:r>
              <a:rPr lang="en-US"/>
              <a:t>Fourth level</a:t>
            </a:r>
          </a:p>
          <a:p>
            <a:pPr lvl="4"/>
            <a:r>
              <a:rPr lang="en-US"/>
              <a:t>Fifth level</a:t>
            </a:r>
          </a:p>
        </p:txBody>
      </p:sp>
      <p:sp>
        <p:nvSpPr>
          <p:cNvPr id="13" name="Subtitle 2">
            <a:extLst>
              <a:ext uri="{FF2B5EF4-FFF2-40B4-BE49-F238E27FC236}">
                <a16:creationId xmlns:a16="http://schemas.microsoft.com/office/drawing/2014/main" id="{142B3307-81F3-40B4-ABC8-1670C5D32F77}"/>
              </a:ext>
            </a:extLst>
          </p:cNvPr>
          <p:cNvSpPr>
            <a:spLocks noGrp="1"/>
          </p:cNvSpPr>
          <p:nvPr>
            <p:ph type="subTitle" idx="10" hasCustomPrompt="1"/>
          </p:nvPr>
        </p:nvSpPr>
        <p:spPr>
          <a:xfrm>
            <a:off x="3009900" y="441325"/>
            <a:ext cx="8763000" cy="588962"/>
          </a:xfrm>
        </p:spPr>
        <p:txBody>
          <a:bodyPr vert="horz" lIns="91440" tIns="45720" rIns="91440" bIns="45720" rtlCol="0" anchor="ctr">
            <a:normAutofit/>
          </a:bodyPr>
          <a:lstStyle>
            <a:lvl1pPr>
              <a:defRPr lang="en-US" sz="1600" dirty="0"/>
            </a:lvl1pPr>
          </a:lstStyle>
          <a:p>
            <a:pPr marL="0" lvl="0" indent="0">
              <a:buNone/>
            </a:pPr>
            <a:r>
              <a:rPr lang="en-US"/>
              <a:t>Section Header</a:t>
            </a:r>
          </a:p>
        </p:txBody>
      </p:sp>
      <p:pic>
        <p:nvPicPr>
          <p:cNvPr id="18" name="Picture 17" descr="A close up of a sign&#10;&#10;Description generated with high confidence">
            <a:extLst>
              <a:ext uri="{FF2B5EF4-FFF2-40B4-BE49-F238E27FC236}">
                <a16:creationId xmlns:a16="http://schemas.microsoft.com/office/drawing/2014/main" id="{9EB092EC-C717-4526-AB2E-4788FCC5A15A}"/>
              </a:ext>
            </a:extLst>
          </p:cNvPr>
          <p:cNvPicPr/>
          <p:nvPr userDrawn="1"/>
        </p:nvPicPr>
        <p:blipFill rotWithShape="1">
          <a:blip r:embed="rId3" cstate="email">
            <a:duotone>
              <a:schemeClr val="accent3">
                <a:shade val="45000"/>
                <a:satMod val="135000"/>
              </a:schemeClr>
              <a:prstClr val="white"/>
            </a:duotone>
            <a:extLst>
              <a:ext uri="{28A0092B-C50C-407E-A947-70E740481C1C}">
                <a14:useLocalDpi xmlns:a14="http://schemas.microsoft.com/office/drawing/2010/main" val="0"/>
              </a:ext>
            </a:extLst>
          </a:blip>
          <a:srcRect r="32725"/>
          <a:stretch/>
        </p:blipFill>
        <p:spPr>
          <a:xfrm>
            <a:off x="11199668" y="6331788"/>
            <a:ext cx="727363" cy="351922"/>
          </a:xfrm>
          <a:prstGeom prst="rect">
            <a:avLst/>
          </a:prstGeom>
        </p:spPr>
      </p:pic>
    </p:spTree>
    <p:extLst>
      <p:ext uri="{BB962C8B-B14F-4D97-AF65-F5344CB8AC3E}">
        <p14:creationId xmlns:p14="http://schemas.microsoft.com/office/powerpoint/2010/main" val="2490401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LanSu">
    <p:spTree>
      <p:nvGrpSpPr>
        <p:cNvPr id="1" name=""/>
        <p:cNvGrpSpPr/>
        <p:nvPr/>
      </p:nvGrpSpPr>
      <p:grpSpPr>
        <a:xfrm>
          <a:off x="0" y="0"/>
          <a:ext cx="0" cy="0"/>
          <a:chOff x="0" y="0"/>
          <a:chExt cx="0" cy="0"/>
        </a:xfrm>
      </p:grpSpPr>
      <p:pic>
        <p:nvPicPr>
          <p:cNvPr id="8" name="Picture 7" descr="A picture containing outdoor, tree, water, river&#10;&#10;Description automatically generated">
            <a:extLst>
              <a:ext uri="{FF2B5EF4-FFF2-40B4-BE49-F238E27FC236}">
                <a16:creationId xmlns:a16="http://schemas.microsoft.com/office/drawing/2014/main" id="{47ECC245-5D06-4253-9C55-D586F5030AAE}"/>
              </a:ext>
            </a:extLst>
          </p:cNvPr>
          <p:cNvPicPr>
            <a:picLocks noChangeAspect="1"/>
          </p:cNvPicPr>
          <p:nvPr userDrawn="1"/>
        </p:nvPicPr>
        <p:blipFill rotWithShape="1">
          <a:blip r:embed="rId2" cstate="email">
            <a:duotone>
              <a:schemeClr val="accent3">
                <a:shade val="45000"/>
                <a:satMod val="135000"/>
              </a:schemeClr>
              <a:prstClr val="white"/>
            </a:duotone>
            <a:alphaModFix amt="72000"/>
            <a:extLst>
              <a:ext uri="{28A0092B-C50C-407E-A947-70E740481C1C}">
                <a14:useLocalDpi xmlns:a14="http://schemas.microsoft.com/office/drawing/2010/main" val="0"/>
              </a:ext>
            </a:extLst>
          </a:blip>
          <a:srcRect l="40417" r="6250"/>
          <a:stretch/>
        </p:blipFill>
        <p:spPr>
          <a:xfrm>
            <a:off x="0" y="0"/>
            <a:ext cx="2438400" cy="6858000"/>
          </a:xfrm>
          <a:prstGeom prst="rect">
            <a:avLst/>
          </a:prstGeom>
        </p:spPr>
      </p:pic>
      <p:sp>
        <p:nvSpPr>
          <p:cNvPr id="7" name="Title 1">
            <a:extLst>
              <a:ext uri="{FF2B5EF4-FFF2-40B4-BE49-F238E27FC236}">
                <a16:creationId xmlns:a16="http://schemas.microsoft.com/office/drawing/2014/main" id="{076D18F4-B39E-4C35-B397-3F155FF8E622}"/>
              </a:ext>
            </a:extLst>
          </p:cNvPr>
          <p:cNvSpPr>
            <a:spLocks noGrp="1"/>
          </p:cNvSpPr>
          <p:nvPr>
            <p:ph type="title" hasCustomPrompt="1"/>
          </p:nvPr>
        </p:nvSpPr>
        <p:spPr>
          <a:xfrm>
            <a:off x="3009900" y="1030287"/>
            <a:ext cx="8763000" cy="1325563"/>
          </a:xfrm>
        </p:spPr>
        <p:txBody>
          <a:bodyPr anchor="t"/>
          <a:lstStyle>
            <a:lvl1pPr>
              <a:defRPr>
                <a:solidFill>
                  <a:schemeClr val="tx2"/>
                </a:solidFill>
              </a:defRPr>
            </a:lvl1pPr>
          </a:lstStyle>
          <a:p>
            <a:r>
              <a:rPr lang="en-US"/>
              <a:t>Example of Slide Title</a:t>
            </a:r>
          </a:p>
        </p:txBody>
      </p:sp>
      <p:sp>
        <p:nvSpPr>
          <p:cNvPr id="9" name="Content Placeholder 2">
            <a:extLst>
              <a:ext uri="{FF2B5EF4-FFF2-40B4-BE49-F238E27FC236}">
                <a16:creationId xmlns:a16="http://schemas.microsoft.com/office/drawing/2014/main" id="{83C221B5-1C46-4CE0-A365-753DD78244C0}"/>
              </a:ext>
            </a:extLst>
          </p:cNvPr>
          <p:cNvSpPr>
            <a:spLocks noGrp="1"/>
          </p:cNvSpPr>
          <p:nvPr>
            <p:ph idx="1" hasCustomPrompt="1"/>
          </p:nvPr>
        </p:nvSpPr>
        <p:spPr>
          <a:xfrm>
            <a:off x="3009900" y="2355850"/>
            <a:ext cx="8763000" cy="406082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This is an example of a bullet</a:t>
            </a:r>
          </a:p>
          <a:p>
            <a:pPr lvl="0"/>
            <a:r>
              <a:rPr lang="en-US"/>
              <a:t>This is another example of a bullet</a:t>
            </a:r>
          </a:p>
          <a:p>
            <a:pPr lvl="0"/>
            <a:r>
              <a:rPr lang="en-US"/>
              <a:t>This is third example of a bullet</a:t>
            </a:r>
          </a:p>
          <a:p>
            <a:pPr lvl="0"/>
            <a:endParaRPr lang="en-US"/>
          </a:p>
          <a:p>
            <a:pPr lvl="1"/>
            <a:r>
              <a:rPr lang="en-US"/>
              <a:t>Second level</a:t>
            </a:r>
          </a:p>
          <a:p>
            <a:pPr lvl="2"/>
            <a:r>
              <a:rPr lang="en-US"/>
              <a:t>Third level</a:t>
            </a:r>
          </a:p>
          <a:p>
            <a:pPr lvl="3"/>
            <a:r>
              <a:rPr lang="en-US"/>
              <a:t>Fourth level</a:t>
            </a:r>
          </a:p>
          <a:p>
            <a:pPr lvl="4"/>
            <a:r>
              <a:rPr lang="en-US"/>
              <a:t>Fifth level</a:t>
            </a:r>
          </a:p>
        </p:txBody>
      </p:sp>
      <p:sp>
        <p:nvSpPr>
          <p:cNvPr id="14" name="Subtitle 2">
            <a:extLst>
              <a:ext uri="{FF2B5EF4-FFF2-40B4-BE49-F238E27FC236}">
                <a16:creationId xmlns:a16="http://schemas.microsoft.com/office/drawing/2014/main" id="{14F29D9D-329B-4DCE-8568-15C9E404A3F9}"/>
              </a:ext>
            </a:extLst>
          </p:cNvPr>
          <p:cNvSpPr>
            <a:spLocks noGrp="1"/>
          </p:cNvSpPr>
          <p:nvPr>
            <p:ph type="subTitle" idx="10" hasCustomPrompt="1"/>
          </p:nvPr>
        </p:nvSpPr>
        <p:spPr>
          <a:xfrm>
            <a:off x="3009900" y="441325"/>
            <a:ext cx="8763000" cy="588962"/>
          </a:xfrm>
        </p:spPr>
        <p:txBody>
          <a:bodyPr vert="horz" lIns="91440" tIns="45720" rIns="91440" bIns="45720" rtlCol="0" anchor="ctr">
            <a:normAutofit/>
          </a:bodyPr>
          <a:lstStyle>
            <a:lvl1pPr>
              <a:defRPr lang="en-US" sz="1600" dirty="0"/>
            </a:lvl1pPr>
          </a:lstStyle>
          <a:p>
            <a:pPr marL="0" lvl="0" indent="0">
              <a:buNone/>
            </a:pPr>
            <a:r>
              <a:rPr lang="en-US"/>
              <a:t>Section Header</a:t>
            </a:r>
          </a:p>
        </p:txBody>
      </p:sp>
      <p:pic>
        <p:nvPicPr>
          <p:cNvPr id="15" name="Picture 14" descr="A close up of a sign&#10;&#10;Description generated with high confidence">
            <a:extLst>
              <a:ext uri="{FF2B5EF4-FFF2-40B4-BE49-F238E27FC236}">
                <a16:creationId xmlns:a16="http://schemas.microsoft.com/office/drawing/2014/main" id="{FB9BF46C-BCF7-4DC0-A966-F3EE8939A75F}"/>
              </a:ext>
            </a:extLst>
          </p:cNvPr>
          <p:cNvPicPr/>
          <p:nvPr userDrawn="1"/>
        </p:nvPicPr>
        <p:blipFill rotWithShape="1">
          <a:blip r:embed="rId3" cstate="email">
            <a:duotone>
              <a:schemeClr val="accent3">
                <a:shade val="45000"/>
                <a:satMod val="135000"/>
              </a:schemeClr>
              <a:prstClr val="white"/>
            </a:duotone>
            <a:extLst>
              <a:ext uri="{28A0092B-C50C-407E-A947-70E740481C1C}">
                <a14:useLocalDpi xmlns:a14="http://schemas.microsoft.com/office/drawing/2010/main" val="0"/>
              </a:ext>
            </a:extLst>
          </a:blip>
          <a:srcRect r="32725"/>
          <a:stretch/>
        </p:blipFill>
        <p:spPr>
          <a:xfrm>
            <a:off x="11199668" y="6331788"/>
            <a:ext cx="727363" cy="351922"/>
          </a:xfrm>
          <a:prstGeom prst="rect">
            <a:avLst/>
          </a:prstGeom>
        </p:spPr>
      </p:pic>
    </p:spTree>
    <p:extLst>
      <p:ext uri="{BB962C8B-B14F-4D97-AF65-F5344CB8AC3E}">
        <p14:creationId xmlns:p14="http://schemas.microsoft.com/office/powerpoint/2010/main" val="2722944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n_Inset">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4423FAF6-9A3D-4A49-8294-34DEFD24543E}"/>
              </a:ext>
            </a:extLst>
          </p:cNvPr>
          <p:cNvSpPr>
            <a:spLocks noGrp="1"/>
          </p:cNvSpPr>
          <p:nvPr>
            <p:ph type="dt" sz="half" idx="10"/>
          </p:nvPr>
        </p:nvSpPr>
        <p:spPr/>
        <p:txBody>
          <a:bodyPr/>
          <a:lstStyle/>
          <a:p>
            <a:fld id="{BAC220DA-0129-4424-AA6F-8E4B9543D58F}" type="datetimeFigureOut">
              <a:rPr lang="en-US" smtClean="0"/>
              <a:t>9/20/2022</a:t>
            </a:fld>
            <a:endParaRPr lang="en-US"/>
          </a:p>
        </p:txBody>
      </p:sp>
      <p:sp>
        <p:nvSpPr>
          <p:cNvPr id="10" name="Slide Number Placeholder 9">
            <a:extLst>
              <a:ext uri="{FF2B5EF4-FFF2-40B4-BE49-F238E27FC236}">
                <a16:creationId xmlns:a16="http://schemas.microsoft.com/office/drawing/2014/main" id="{7E126B4D-212E-4350-B508-E51BF49C3503}"/>
              </a:ext>
            </a:extLst>
          </p:cNvPr>
          <p:cNvSpPr>
            <a:spLocks noGrp="1"/>
          </p:cNvSpPr>
          <p:nvPr>
            <p:ph type="sldNum" sz="quarter" idx="12"/>
          </p:nvPr>
        </p:nvSpPr>
        <p:spPr/>
        <p:txBody>
          <a:bodyPr/>
          <a:lstStyle/>
          <a:p>
            <a:fld id="{6E92AE0F-56D7-4910-80FC-2BEB96BAB506}" type="slidenum">
              <a:rPr lang="en-US" smtClean="0"/>
              <a:t>‹#›</a:t>
            </a:fld>
            <a:endParaRPr lang="en-US"/>
          </a:p>
        </p:txBody>
      </p:sp>
      <p:sp>
        <p:nvSpPr>
          <p:cNvPr id="2" name="Rectangle 1">
            <a:extLst>
              <a:ext uri="{FF2B5EF4-FFF2-40B4-BE49-F238E27FC236}">
                <a16:creationId xmlns:a16="http://schemas.microsoft.com/office/drawing/2014/main" id="{2C5BE39D-A4DA-49DB-8A12-DD98CA699155}"/>
              </a:ext>
            </a:extLst>
          </p:cNvPr>
          <p:cNvSpPr/>
          <p:nvPr userDrawn="1"/>
        </p:nvSpPr>
        <p:spPr>
          <a:xfrm>
            <a:off x="216568" y="224589"/>
            <a:ext cx="11734800" cy="601243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724545E1-D54B-4E4B-8794-5B2E680C0B5B}"/>
              </a:ext>
            </a:extLst>
          </p:cNvPr>
          <p:cNvSpPr>
            <a:spLocks noGrp="1"/>
          </p:cNvSpPr>
          <p:nvPr>
            <p:ph type="ctrTitle"/>
          </p:nvPr>
        </p:nvSpPr>
        <p:spPr>
          <a:xfrm>
            <a:off x="1523999" y="1812754"/>
            <a:ext cx="9144000" cy="3437942"/>
          </a:xfrm>
        </p:spPr>
        <p:txBody>
          <a:bodyPr anchor="t"/>
          <a:lstStyle>
            <a:lvl1pPr algn="ctr">
              <a:defRPr sz="6000"/>
            </a:lvl1pPr>
          </a:lstStyle>
          <a:p>
            <a:r>
              <a:rPr lang="en-US"/>
              <a:t>Click to edit Master title style</a:t>
            </a:r>
          </a:p>
        </p:txBody>
      </p:sp>
      <p:sp>
        <p:nvSpPr>
          <p:cNvPr id="11" name="Subtitle 2">
            <a:extLst>
              <a:ext uri="{FF2B5EF4-FFF2-40B4-BE49-F238E27FC236}">
                <a16:creationId xmlns:a16="http://schemas.microsoft.com/office/drawing/2014/main" id="{4358F561-0065-41F3-8B6E-D5AF880AF13D}"/>
              </a:ext>
            </a:extLst>
          </p:cNvPr>
          <p:cNvSpPr>
            <a:spLocks noGrp="1"/>
          </p:cNvSpPr>
          <p:nvPr>
            <p:ph type="subTitle" idx="1"/>
          </p:nvPr>
        </p:nvSpPr>
        <p:spPr>
          <a:xfrm>
            <a:off x="1523999" y="1050587"/>
            <a:ext cx="9144000" cy="762167"/>
          </a:xfrm>
        </p:spPr>
        <p:txBody>
          <a:bodyPr anchor="ct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3" name="Picture 12" descr="A close up of a sign&#10;&#10;Description generated with high confidence">
            <a:extLst>
              <a:ext uri="{FF2B5EF4-FFF2-40B4-BE49-F238E27FC236}">
                <a16:creationId xmlns:a16="http://schemas.microsoft.com/office/drawing/2014/main" id="{387BBF76-387B-4390-8CD2-B9302C9C9F28}"/>
              </a:ext>
            </a:extLst>
          </p:cNvPr>
          <p:cNvPicPr/>
          <p:nvPr userDrawn="1"/>
        </p:nvPicPr>
        <p:blipFill rotWithShape="1">
          <a:blip r:embed="rId2" cstate="email">
            <a:duotone>
              <a:schemeClr val="accent5">
                <a:shade val="45000"/>
                <a:satMod val="135000"/>
              </a:schemeClr>
              <a:prstClr val="white"/>
            </a:duotone>
            <a:extLst>
              <a:ext uri="{28A0092B-C50C-407E-A947-70E740481C1C}">
                <a14:useLocalDpi xmlns:a14="http://schemas.microsoft.com/office/drawing/2010/main" val="0"/>
              </a:ext>
            </a:extLst>
          </a:blip>
          <a:srcRect r="32725"/>
          <a:stretch/>
        </p:blipFill>
        <p:spPr>
          <a:xfrm>
            <a:off x="5699414" y="6356350"/>
            <a:ext cx="793172" cy="383763"/>
          </a:xfrm>
          <a:prstGeom prst="rect">
            <a:avLst/>
          </a:prstGeom>
        </p:spPr>
      </p:pic>
    </p:spTree>
    <p:extLst>
      <p:ext uri="{BB962C8B-B14F-4D97-AF65-F5344CB8AC3E}">
        <p14:creationId xmlns:p14="http://schemas.microsoft.com/office/powerpoint/2010/main" val="810142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n_Border">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4423FAF6-9A3D-4A49-8294-34DEFD24543E}"/>
              </a:ext>
            </a:extLst>
          </p:cNvPr>
          <p:cNvSpPr>
            <a:spLocks noGrp="1"/>
          </p:cNvSpPr>
          <p:nvPr>
            <p:ph type="dt" sz="half" idx="10"/>
          </p:nvPr>
        </p:nvSpPr>
        <p:spPr/>
        <p:txBody>
          <a:bodyPr/>
          <a:lstStyle/>
          <a:p>
            <a:fld id="{BAC220DA-0129-4424-AA6F-8E4B9543D58F}" type="datetimeFigureOut">
              <a:rPr lang="en-US" smtClean="0"/>
              <a:t>9/20/2022</a:t>
            </a:fld>
            <a:endParaRPr lang="en-US"/>
          </a:p>
        </p:txBody>
      </p:sp>
      <p:sp>
        <p:nvSpPr>
          <p:cNvPr id="10" name="Slide Number Placeholder 9">
            <a:extLst>
              <a:ext uri="{FF2B5EF4-FFF2-40B4-BE49-F238E27FC236}">
                <a16:creationId xmlns:a16="http://schemas.microsoft.com/office/drawing/2014/main" id="{7E126B4D-212E-4350-B508-E51BF49C3503}"/>
              </a:ext>
            </a:extLst>
          </p:cNvPr>
          <p:cNvSpPr>
            <a:spLocks noGrp="1"/>
          </p:cNvSpPr>
          <p:nvPr>
            <p:ph type="sldNum" sz="quarter" idx="12"/>
          </p:nvPr>
        </p:nvSpPr>
        <p:spPr/>
        <p:txBody>
          <a:bodyPr/>
          <a:lstStyle/>
          <a:p>
            <a:fld id="{6E92AE0F-56D7-4910-80FC-2BEB96BAB506}" type="slidenum">
              <a:rPr lang="en-US" smtClean="0"/>
              <a:t>‹#›</a:t>
            </a:fld>
            <a:endParaRPr lang="en-US"/>
          </a:p>
        </p:txBody>
      </p:sp>
      <p:sp>
        <p:nvSpPr>
          <p:cNvPr id="6" name="Rectangle 5">
            <a:extLst>
              <a:ext uri="{FF2B5EF4-FFF2-40B4-BE49-F238E27FC236}">
                <a16:creationId xmlns:a16="http://schemas.microsoft.com/office/drawing/2014/main" id="{7044203B-3B6D-4E9F-8DF5-400E0663DD2C}"/>
              </a:ext>
            </a:extLst>
          </p:cNvPr>
          <p:cNvSpPr/>
          <p:nvPr userDrawn="1"/>
        </p:nvSpPr>
        <p:spPr>
          <a:xfrm>
            <a:off x="0" y="0"/>
            <a:ext cx="228600"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7" name="Rectangle 6">
            <a:extLst>
              <a:ext uri="{FF2B5EF4-FFF2-40B4-BE49-F238E27FC236}">
                <a16:creationId xmlns:a16="http://schemas.microsoft.com/office/drawing/2014/main" id="{51105F12-D7ED-46A1-895E-3A1346306389}"/>
              </a:ext>
            </a:extLst>
          </p:cNvPr>
          <p:cNvSpPr/>
          <p:nvPr userDrawn="1"/>
        </p:nvSpPr>
        <p:spPr>
          <a:xfrm>
            <a:off x="11963399" y="0"/>
            <a:ext cx="228600"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Title 1">
            <a:extLst>
              <a:ext uri="{FF2B5EF4-FFF2-40B4-BE49-F238E27FC236}">
                <a16:creationId xmlns:a16="http://schemas.microsoft.com/office/drawing/2014/main" id="{EBA13117-B9AE-4478-B83E-2CABBABA8316}"/>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11" name="Content Placeholder 2">
            <a:extLst>
              <a:ext uri="{FF2B5EF4-FFF2-40B4-BE49-F238E27FC236}">
                <a16:creationId xmlns:a16="http://schemas.microsoft.com/office/drawing/2014/main" id="{B8CB168E-370F-4FC2-A64B-39CA0AA6F0DD}"/>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A close up of a sign&#10;&#10;Description generated with high confidence">
            <a:extLst>
              <a:ext uri="{FF2B5EF4-FFF2-40B4-BE49-F238E27FC236}">
                <a16:creationId xmlns:a16="http://schemas.microsoft.com/office/drawing/2014/main" id="{CE15D932-A4C8-40FA-B327-FD5BAAB52D92}"/>
              </a:ext>
            </a:extLst>
          </p:cNvPr>
          <p:cNvPicPr/>
          <p:nvPr userDrawn="1"/>
        </p:nvPicPr>
        <p:blipFill rotWithShape="1">
          <a:blip r:embed="rId2" cstate="email">
            <a:duotone>
              <a:schemeClr val="accent5">
                <a:shade val="45000"/>
                <a:satMod val="135000"/>
              </a:schemeClr>
              <a:prstClr val="white"/>
            </a:duotone>
            <a:extLst>
              <a:ext uri="{28A0092B-C50C-407E-A947-70E740481C1C}">
                <a14:useLocalDpi xmlns:a14="http://schemas.microsoft.com/office/drawing/2010/main" val="0"/>
              </a:ext>
            </a:extLst>
          </a:blip>
          <a:srcRect r="32725"/>
          <a:stretch/>
        </p:blipFill>
        <p:spPr>
          <a:xfrm>
            <a:off x="5699414" y="6356350"/>
            <a:ext cx="793172" cy="383763"/>
          </a:xfrm>
          <a:prstGeom prst="rect">
            <a:avLst/>
          </a:prstGeom>
        </p:spPr>
      </p:pic>
    </p:spTree>
    <p:extLst>
      <p:ext uri="{BB962C8B-B14F-4D97-AF65-F5344CB8AC3E}">
        <p14:creationId xmlns:p14="http://schemas.microsoft.com/office/powerpoint/2010/main" val="952108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rk_Teal_Inset">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4423FAF6-9A3D-4A49-8294-34DEFD24543E}"/>
              </a:ext>
            </a:extLst>
          </p:cNvPr>
          <p:cNvSpPr>
            <a:spLocks noGrp="1"/>
          </p:cNvSpPr>
          <p:nvPr>
            <p:ph type="dt" sz="half" idx="10"/>
          </p:nvPr>
        </p:nvSpPr>
        <p:spPr/>
        <p:txBody>
          <a:bodyPr/>
          <a:lstStyle/>
          <a:p>
            <a:fld id="{BAC220DA-0129-4424-AA6F-8E4B9543D58F}" type="datetimeFigureOut">
              <a:rPr lang="en-US" smtClean="0"/>
              <a:t>9/20/2022</a:t>
            </a:fld>
            <a:endParaRPr lang="en-US"/>
          </a:p>
        </p:txBody>
      </p:sp>
      <p:sp>
        <p:nvSpPr>
          <p:cNvPr id="10" name="Slide Number Placeholder 9">
            <a:extLst>
              <a:ext uri="{FF2B5EF4-FFF2-40B4-BE49-F238E27FC236}">
                <a16:creationId xmlns:a16="http://schemas.microsoft.com/office/drawing/2014/main" id="{7E126B4D-212E-4350-B508-E51BF49C3503}"/>
              </a:ext>
            </a:extLst>
          </p:cNvPr>
          <p:cNvSpPr>
            <a:spLocks noGrp="1"/>
          </p:cNvSpPr>
          <p:nvPr>
            <p:ph type="sldNum" sz="quarter" idx="12"/>
          </p:nvPr>
        </p:nvSpPr>
        <p:spPr/>
        <p:txBody>
          <a:bodyPr/>
          <a:lstStyle/>
          <a:p>
            <a:fld id="{6E92AE0F-56D7-4910-80FC-2BEB96BAB506}" type="slidenum">
              <a:rPr lang="en-US" smtClean="0"/>
              <a:t>‹#›</a:t>
            </a:fld>
            <a:endParaRPr lang="en-US"/>
          </a:p>
        </p:txBody>
      </p:sp>
      <p:sp>
        <p:nvSpPr>
          <p:cNvPr id="2" name="Rectangle 1">
            <a:extLst>
              <a:ext uri="{FF2B5EF4-FFF2-40B4-BE49-F238E27FC236}">
                <a16:creationId xmlns:a16="http://schemas.microsoft.com/office/drawing/2014/main" id="{2C5BE39D-A4DA-49DB-8A12-DD98CA699155}"/>
              </a:ext>
            </a:extLst>
          </p:cNvPr>
          <p:cNvSpPr/>
          <p:nvPr userDrawn="1"/>
        </p:nvSpPr>
        <p:spPr>
          <a:xfrm>
            <a:off x="216568" y="224589"/>
            <a:ext cx="11734800" cy="6012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Title 1">
            <a:extLst>
              <a:ext uri="{FF2B5EF4-FFF2-40B4-BE49-F238E27FC236}">
                <a16:creationId xmlns:a16="http://schemas.microsoft.com/office/drawing/2014/main" id="{724545E1-D54B-4E4B-8794-5B2E680C0B5B}"/>
              </a:ext>
            </a:extLst>
          </p:cNvPr>
          <p:cNvSpPr>
            <a:spLocks noGrp="1"/>
          </p:cNvSpPr>
          <p:nvPr>
            <p:ph type="ctrTitle"/>
          </p:nvPr>
        </p:nvSpPr>
        <p:spPr>
          <a:xfrm>
            <a:off x="1523999" y="1812754"/>
            <a:ext cx="9144000" cy="3437942"/>
          </a:xfrm>
        </p:spPr>
        <p:txBody>
          <a:bodyPr anchor="t"/>
          <a:lstStyle>
            <a:lvl1pPr algn="ctr">
              <a:defRPr sz="6000">
                <a:solidFill>
                  <a:schemeClr val="bg1"/>
                </a:solidFill>
              </a:defRPr>
            </a:lvl1pPr>
          </a:lstStyle>
          <a:p>
            <a:r>
              <a:rPr lang="en-US"/>
              <a:t>Click to edit Master title style</a:t>
            </a:r>
          </a:p>
        </p:txBody>
      </p:sp>
      <p:sp>
        <p:nvSpPr>
          <p:cNvPr id="11" name="Subtitle 2">
            <a:extLst>
              <a:ext uri="{FF2B5EF4-FFF2-40B4-BE49-F238E27FC236}">
                <a16:creationId xmlns:a16="http://schemas.microsoft.com/office/drawing/2014/main" id="{4358F561-0065-41F3-8B6E-D5AF880AF13D}"/>
              </a:ext>
            </a:extLst>
          </p:cNvPr>
          <p:cNvSpPr>
            <a:spLocks noGrp="1"/>
          </p:cNvSpPr>
          <p:nvPr>
            <p:ph type="subTitle" idx="1"/>
          </p:nvPr>
        </p:nvSpPr>
        <p:spPr>
          <a:xfrm>
            <a:off x="1523999" y="1050587"/>
            <a:ext cx="9144000" cy="762167"/>
          </a:xfrm>
        </p:spPr>
        <p:txBody>
          <a:bodyPr anchor="ctr">
            <a:normAutofit/>
          </a:bodyPr>
          <a:lstStyle>
            <a:lvl1pPr marL="0" indent="0" algn="ctr">
              <a:buNone/>
              <a:defRPr sz="20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3" name="Picture 12" descr="A close up of a sign&#10;&#10;Description generated with high confidence">
            <a:extLst>
              <a:ext uri="{FF2B5EF4-FFF2-40B4-BE49-F238E27FC236}">
                <a16:creationId xmlns:a16="http://schemas.microsoft.com/office/drawing/2014/main" id="{387BBF76-387B-4390-8CD2-B9302C9C9F28}"/>
              </a:ext>
            </a:extLst>
          </p:cNvPr>
          <p:cNvPicPr/>
          <p:nvPr userDrawn="1"/>
        </p:nvPicPr>
        <p:blipFill rotWithShape="1">
          <a:blip r:embed="rId2" cstate="email">
            <a:duotone>
              <a:schemeClr val="accent3">
                <a:shade val="45000"/>
                <a:satMod val="135000"/>
              </a:schemeClr>
              <a:prstClr val="white"/>
            </a:duotone>
            <a:extLst>
              <a:ext uri="{28A0092B-C50C-407E-A947-70E740481C1C}">
                <a14:useLocalDpi xmlns:a14="http://schemas.microsoft.com/office/drawing/2010/main" val="0"/>
              </a:ext>
            </a:extLst>
          </a:blip>
          <a:srcRect r="32725"/>
          <a:stretch/>
        </p:blipFill>
        <p:spPr>
          <a:xfrm>
            <a:off x="5699414" y="6356350"/>
            <a:ext cx="793172" cy="383763"/>
          </a:xfrm>
          <a:prstGeom prst="rect">
            <a:avLst/>
          </a:prstGeom>
        </p:spPr>
      </p:pic>
    </p:spTree>
    <p:extLst>
      <p:ext uri="{BB962C8B-B14F-4D97-AF65-F5344CB8AC3E}">
        <p14:creationId xmlns:p14="http://schemas.microsoft.com/office/powerpoint/2010/main" val="2592730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rk_Teal_Border">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4423FAF6-9A3D-4A49-8294-34DEFD24543E}"/>
              </a:ext>
            </a:extLst>
          </p:cNvPr>
          <p:cNvSpPr>
            <a:spLocks noGrp="1"/>
          </p:cNvSpPr>
          <p:nvPr>
            <p:ph type="dt" sz="half" idx="10"/>
          </p:nvPr>
        </p:nvSpPr>
        <p:spPr/>
        <p:txBody>
          <a:bodyPr/>
          <a:lstStyle/>
          <a:p>
            <a:fld id="{BAC220DA-0129-4424-AA6F-8E4B9543D58F}" type="datetimeFigureOut">
              <a:rPr lang="en-US" smtClean="0"/>
              <a:t>9/20/2022</a:t>
            </a:fld>
            <a:endParaRPr lang="en-US"/>
          </a:p>
        </p:txBody>
      </p:sp>
      <p:sp>
        <p:nvSpPr>
          <p:cNvPr id="10" name="Slide Number Placeholder 9">
            <a:extLst>
              <a:ext uri="{FF2B5EF4-FFF2-40B4-BE49-F238E27FC236}">
                <a16:creationId xmlns:a16="http://schemas.microsoft.com/office/drawing/2014/main" id="{7E126B4D-212E-4350-B508-E51BF49C3503}"/>
              </a:ext>
            </a:extLst>
          </p:cNvPr>
          <p:cNvSpPr>
            <a:spLocks noGrp="1"/>
          </p:cNvSpPr>
          <p:nvPr>
            <p:ph type="sldNum" sz="quarter" idx="12"/>
          </p:nvPr>
        </p:nvSpPr>
        <p:spPr/>
        <p:txBody>
          <a:bodyPr/>
          <a:lstStyle/>
          <a:p>
            <a:fld id="{6E92AE0F-56D7-4910-80FC-2BEB96BAB506}" type="slidenum">
              <a:rPr lang="en-US" smtClean="0"/>
              <a:t>‹#›</a:t>
            </a:fld>
            <a:endParaRPr lang="en-US"/>
          </a:p>
        </p:txBody>
      </p:sp>
      <p:sp>
        <p:nvSpPr>
          <p:cNvPr id="6" name="Rectangle 5">
            <a:extLst>
              <a:ext uri="{FF2B5EF4-FFF2-40B4-BE49-F238E27FC236}">
                <a16:creationId xmlns:a16="http://schemas.microsoft.com/office/drawing/2014/main" id="{7044203B-3B6D-4E9F-8DF5-400E0663DD2C}"/>
              </a:ext>
            </a:extLst>
          </p:cNvPr>
          <p:cNvSpPr/>
          <p:nvPr userDrawn="1"/>
        </p:nvSpPr>
        <p:spPr>
          <a:xfrm>
            <a:off x="0" y="0"/>
            <a:ext cx="2286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7" name="Rectangle 6">
            <a:extLst>
              <a:ext uri="{FF2B5EF4-FFF2-40B4-BE49-F238E27FC236}">
                <a16:creationId xmlns:a16="http://schemas.microsoft.com/office/drawing/2014/main" id="{51105F12-D7ED-46A1-895E-3A1346306389}"/>
              </a:ext>
            </a:extLst>
          </p:cNvPr>
          <p:cNvSpPr/>
          <p:nvPr userDrawn="1"/>
        </p:nvSpPr>
        <p:spPr>
          <a:xfrm>
            <a:off x="11963399" y="0"/>
            <a:ext cx="2286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Title 1">
            <a:extLst>
              <a:ext uri="{FF2B5EF4-FFF2-40B4-BE49-F238E27FC236}">
                <a16:creationId xmlns:a16="http://schemas.microsoft.com/office/drawing/2014/main" id="{EBA13117-B9AE-4478-B83E-2CABBABA8316}"/>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11" name="Content Placeholder 2">
            <a:extLst>
              <a:ext uri="{FF2B5EF4-FFF2-40B4-BE49-F238E27FC236}">
                <a16:creationId xmlns:a16="http://schemas.microsoft.com/office/drawing/2014/main" id="{B8CB168E-370F-4FC2-A64B-39CA0AA6F0DD}"/>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A close up of a sign&#10;&#10;Description generated with high confidence">
            <a:extLst>
              <a:ext uri="{FF2B5EF4-FFF2-40B4-BE49-F238E27FC236}">
                <a16:creationId xmlns:a16="http://schemas.microsoft.com/office/drawing/2014/main" id="{9696673B-69BA-4A49-AA74-D8D6296F3733}"/>
              </a:ext>
            </a:extLst>
          </p:cNvPr>
          <p:cNvPicPr/>
          <p:nvPr userDrawn="1"/>
        </p:nvPicPr>
        <p:blipFill rotWithShape="1">
          <a:blip r:embed="rId2" cstate="email">
            <a:extLst>
              <a:ext uri="{28A0092B-C50C-407E-A947-70E740481C1C}">
                <a14:useLocalDpi xmlns:a14="http://schemas.microsoft.com/office/drawing/2010/main" val="0"/>
              </a:ext>
            </a:extLst>
          </a:blip>
          <a:srcRect r="32725"/>
          <a:stretch/>
        </p:blipFill>
        <p:spPr>
          <a:xfrm>
            <a:off x="5732318" y="6369553"/>
            <a:ext cx="727363" cy="351922"/>
          </a:xfrm>
          <a:prstGeom prst="rect">
            <a:avLst/>
          </a:prstGeom>
        </p:spPr>
      </p:pic>
    </p:spTree>
    <p:extLst>
      <p:ext uri="{BB962C8B-B14F-4D97-AF65-F5344CB8AC3E}">
        <p14:creationId xmlns:p14="http://schemas.microsoft.com/office/powerpoint/2010/main" val="1129974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rk_Blue_Inset">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4423FAF6-9A3D-4A49-8294-34DEFD24543E}"/>
              </a:ext>
            </a:extLst>
          </p:cNvPr>
          <p:cNvSpPr>
            <a:spLocks noGrp="1"/>
          </p:cNvSpPr>
          <p:nvPr>
            <p:ph type="dt" sz="half" idx="10"/>
          </p:nvPr>
        </p:nvSpPr>
        <p:spPr/>
        <p:txBody>
          <a:bodyPr/>
          <a:lstStyle/>
          <a:p>
            <a:fld id="{BAC220DA-0129-4424-AA6F-8E4B9543D58F}" type="datetimeFigureOut">
              <a:rPr lang="en-US" smtClean="0"/>
              <a:t>9/20/2022</a:t>
            </a:fld>
            <a:endParaRPr lang="en-US"/>
          </a:p>
        </p:txBody>
      </p:sp>
      <p:sp>
        <p:nvSpPr>
          <p:cNvPr id="10" name="Slide Number Placeholder 9">
            <a:extLst>
              <a:ext uri="{FF2B5EF4-FFF2-40B4-BE49-F238E27FC236}">
                <a16:creationId xmlns:a16="http://schemas.microsoft.com/office/drawing/2014/main" id="{7E126B4D-212E-4350-B508-E51BF49C3503}"/>
              </a:ext>
            </a:extLst>
          </p:cNvPr>
          <p:cNvSpPr>
            <a:spLocks noGrp="1"/>
          </p:cNvSpPr>
          <p:nvPr>
            <p:ph type="sldNum" sz="quarter" idx="12"/>
          </p:nvPr>
        </p:nvSpPr>
        <p:spPr/>
        <p:txBody>
          <a:bodyPr/>
          <a:lstStyle/>
          <a:p>
            <a:fld id="{6E92AE0F-56D7-4910-80FC-2BEB96BAB506}" type="slidenum">
              <a:rPr lang="en-US" smtClean="0"/>
              <a:t>‹#›</a:t>
            </a:fld>
            <a:endParaRPr lang="en-US"/>
          </a:p>
        </p:txBody>
      </p:sp>
      <p:sp>
        <p:nvSpPr>
          <p:cNvPr id="2" name="Rectangle 1">
            <a:extLst>
              <a:ext uri="{FF2B5EF4-FFF2-40B4-BE49-F238E27FC236}">
                <a16:creationId xmlns:a16="http://schemas.microsoft.com/office/drawing/2014/main" id="{2C5BE39D-A4DA-49DB-8A12-DD98CA699155}"/>
              </a:ext>
            </a:extLst>
          </p:cNvPr>
          <p:cNvSpPr/>
          <p:nvPr userDrawn="1"/>
        </p:nvSpPr>
        <p:spPr>
          <a:xfrm>
            <a:off x="216568" y="224589"/>
            <a:ext cx="11734800" cy="60124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9" name="Title 1">
            <a:extLst>
              <a:ext uri="{FF2B5EF4-FFF2-40B4-BE49-F238E27FC236}">
                <a16:creationId xmlns:a16="http://schemas.microsoft.com/office/drawing/2014/main" id="{724545E1-D54B-4E4B-8794-5B2E680C0B5B}"/>
              </a:ext>
            </a:extLst>
          </p:cNvPr>
          <p:cNvSpPr>
            <a:spLocks noGrp="1"/>
          </p:cNvSpPr>
          <p:nvPr>
            <p:ph type="ctrTitle"/>
          </p:nvPr>
        </p:nvSpPr>
        <p:spPr>
          <a:xfrm>
            <a:off x="1523999" y="1812754"/>
            <a:ext cx="9144000" cy="3437942"/>
          </a:xfrm>
        </p:spPr>
        <p:txBody>
          <a:bodyPr anchor="t"/>
          <a:lstStyle>
            <a:lvl1pPr algn="ctr">
              <a:defRPr sz="6000">
                <a:solidFill>
                  <a:schemeClr val="bg1"/>
                </a:solidFill>
              </a:defRPr>
            </a:lvl1pPr>
          </a:lstStyle>
          <a:p>
            <a:r>
              <a:rPr lang="en-US"/>
              <a:t>Click to edit Master title style</a:t>
            </a:r>
          </a:p>
        </p:txBody>
      </p:sp>
      <p:sp>
        <p:nvSpPr>
          <p:cNvPr id="11" name="Subtitle 2">
            <a:extLst>
              <a:ext uri="{FF2B5EF4-FFF2-40B4-BE49-F238E27FC236}">
                <a16:creationId xmlns:a16="http://schemas.microsoft.com/office/drawing/2014/main" id="{4358F561-0065-41F3-8B6E-D5AF880AF13D}"/>
              </a:ext>
            </a:extLst>
          </p:cNvPr>
          <p:cNvSpPr>
            <a:spLocks noGrp="1"/>
          </p:cNvSpPr>
          <p:nvPr>
            <p:ph type="subTitle" idx="1"/>
          </p:nvPr>
        </p:nvSpPr>
        <p:spPr>
          <a:xfrm>
            <a:off x="1523999" y="1050587"/>
            <a:ext cx="9144000" cy="762167"/>
          </a:xfrm>
        </p:spPr>
        <p:txBody>
          <a:bodyPr anchor="ctr">
            <a:normAutofit/>
          </a:bodyPr>
          <a:lstStyle>
            <a:lvl1pPr marL="0" indent="0" algn="ctr">
              <a:buNone/>
              <a:defRPr sz="20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12674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rk_Blue_Border">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4423FAF6-9A3D-4A49-8294-34DEFD24543E}"/>
              </a:ext>
            </a:extLst>
          </p:cNvPr>
          <p:cNvSpPr>
            <a:spLocks noGrp="1"/>
          </p:cNvSpPr>
          <p:nvPr>
            <p:ph type="dt" sz="half" idx="10"/>
          </p:nvPr>
        </p:nvSpPr>
        <p:spPr/>
        <p:txBody>
          <a:bodyPr/>
          <a:lstStyle/>
          <a:p>
            <a:fld id="{BAC220DA-0129-4424-AA6F-8E4B9543D58F}" type="datetimeFigureOut">
              <a:rPr lang="en-US" smtClean="0"/>
              <a:t>9/20/2022</a:t>
            </a:fld>
            <a:endParaRPr lang="en-US"/>
          </a:p>
        </p:txBody>
      </p:sp>
      <p:sp>
        <p:nvSpPr>
          <p:cNvPr id="10" name="Slide Number Placeholder 9">
            <a:extLst>
              <a:ext uri="{FF2B5EF4-FFF2-40B4-BE49-F238E27FC236}">
                <a16:creationId xmlns:a16="http://schemas.microsoft.com/office/drawing/2014/main" id="{7E126B4D-212E-4350-B508-E51BF49C3503}"/>
              </a:ext>
            </a:extLst>
          </p:cNvPr>
          <p:cNvSpPr>
            <a:spLocks noGrp="1"/>
          </p:cNvSpPr>
          <p:nvPr>
            <p:ph type="sldNum" sz="quarter" idx="12"/>
          </p:nvPr>
        </p:nvSpPr>
        <p:spPr/>
        <p:txBody>
          <a:bodyPr/>
          <a:lstStyle/>
          <a:p>
            <a:fld id="{6E92AE0F-56D7-4910-80FC-2BEB96BAB506}" type="slidenum">
              <a:rPr lang="en-US" smtClean="0"/>
              <a:t>‹#›</a:t>
            </a:fld>
            <a:endParaRPr lang="en-US"/>
          </a:p>
        </p:txBody>
      </p:sp>
      <p:sp>
        <p:nvSpPr>
          <p:cNvPr id="6" name="Rectangle 5">
            <a:extLst>
              <a:ext uri="{FF2B5EF4-FFF2-40B4-BE49-F238E27FC236}">
                <a16:creationId xmlns:a16="http://schemas.microsoft.com/office/drawing/2014/main" id="{7044203B-3B6D-4E9F-8DF5-400E0663DD2C}"/>
              </a:ext>
            </a:extLst>
          </p:cNvPr>
          <p:cNvSpPr/>
          <p:nvPr userDrawn="1"/>
        </p:nvSpPr>
        <p:spPr>
          <a:xfrm>
            <a:off x="0" y="0"/>
            <a:ext cx="228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7" name="Rectangle 6">
            <a:extLst>
              <a:ext uri="{FF2B5EF4-FFF2-40B4-BE49-F238E27FC236}">
                <a16:creationId xmlns:a16="http://schemas.microsoft.com/office/drawing/2014/main" id="{51105F12-D7ED-46A1-895E-3A1346306389}"/>
              </a:ext>
            </a:extLst>
          </p:cNvPr>
          <p:cNvSpPr/>
          <p:nvPr userDrawn="1"/>
        </p:nvSpPr>
        <p:spPr>
          <a:xfrm>
            <a:off x="11963399" y="0"/>
            <a:ext cx="228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Title 1">
            <a:extLst>
              <a:ext uri="{FF2B5EF4-FFF2-40B4-BE49-F238E27FC236}">
                <a16:creationId xmlns:a16="http://schemas.microsoft.com/office/drawing/2014/main" id="{EBA13117-B9AE-4478-B83E-2CABBABA8316}"/>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11" name="Content Placeholder 2">
            <a:extLst>
              <a:ext uri="{FF2B5EF4-FFF2-40B4-BE49-F238E27FC236}">
                <a16:creationId xmlns:a16="http://schemas.microsoft.com/office/drawing/2014/main" id="{B8CB168E-370F-4FC2-A64B-39CA0AA6F0DD}"/>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A close up of a sign&#10;&#10;Description generated with high confidence">
            <a:extLst>
              <a:ext uri="{FF2B5EF4-FFF2-40B4-BE49-F238E27FC236}">
                <a16:creationId xmlns:a16="http://schemas.microsoft.com/office/drawing/2014/main" id="{CE15D932-A4C8-40FA-B327-FD5BAAB52D92}"/>
              </a:ext>
            </a:extLst>
          </p:cNvPr>
          <p:cNvPicPr/>
          <p:nvPr userDrawn="1"/>
        </p:nvPicPr>
        <p:blipFill rotWithShape="1">
          <a:blip r:embed="rId2" cstate="email">
            <a:extLst>
              <a:ext uri="{28A0092B-C50C-407E-A947-70E740481C1C}">
                <a14:useLocalDpi xmlns:a14="http://schemas.microsoft.com/office/drawing/2010/main" val="0"/>
              </a:ext>
            </a:extLst>
          </a:blip>
          <a:srcRect r="32725"/>
          <a:stretch/>
        </p:blipFill>
        <p:spPr>
          <a:xfrm>
            <a:off x="5699414" y="6356350"/>
            <a:ext cx="793172" cy="383763"/>
          </a:xfrm>
          <a:prstGeom prst="rect">
            <a:avLst/>
          </a:prstGeom>
        </p:spPr>
      </p:pic>
    </p:spTree>
    <p:extLst>
      <p:ext uri="{BB962C8B-B14F-4D97-AF65-F5344CB8AC3E}">
        <p14:creationId xmlns:p14="http://schemas.microsoft.com/office/powerpoint/2010/main" val="240744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AF7D35C-7708-4D6D-AC37-E53FF5CFD53E}"/>
              </a:ext>
            </a:extLst>
          </p:cNvPr>
          <p:cNvSpPr>
            <a:spLocks noGrp="1"/>
          </p:cNvSpPr>
          <p:nvPr>
            <p:ph type="dt" sz="half" idx="10"/>
          </p:nvPr>
        </p:nvSpPr>
        <p:spPr/>
        <p:txBody>
          <a:bodyPr/>
          <a:lstStyle/>
          <a:p>
            <a:fld id="{BAC220DA-0129-4424-AA6F-8E4B9543D58F}" type="datetimeFigureOut">
              <a:rPr lang="en-US" smtClean="0"/>
              <a:t>9/20/2022</a:t>
            </a:fld>
            <a:endParaRPr lang="en-US"/>
          </a:p>
        </p:txBody>
      </p:sp>
      <p:sp>
        <p:nvSpPr>
          <p:cNvPr id="5" name="Footer Placeholder 4">
            <a:extLst>
              <a:ext uri="{FF2B5EF4-FFF2-40B4-BE49-F238E27FC236}">
                <a16:creationId xmlns:a16="http://schemas.microsoft.com/office/drawing/2014/main" id="{71431DE8-0223-45AA-BA12-585EA1D49B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68B4D4-79C4-4A53-BDC0-52138979B0B1}"/>
              </a:ext>
            </a:extLst>
          </p:cNvPr>
          <p:cNvSpPr>
            <a:spLocks noGrp="1"/>
          </p:cNvSpPr>
          <p:nvPr>
            <p:ph type="sldNum" sz="quarter" idx="12"/>
          </p:nvPr>
        </p:nvSpPr>
        <p:spPr/>
        <p:txBody>
          <a:bodyPr/>
          <a:lstStyle/>
          <a:p>
            <a:fld id="{6E92AE0F-56D7-4910-80FC-2BEB96BAB506}" type="slidenum">
              <a:rPr lang="en-US" smtClean="0"/>
              <a:t>‹#›</a:t>
            </a:fld>
            <a:endParaRPr lang="en-US"/>
          </a:p>
        </p:txBody>
      </p:sp>
      <p:sp>
        <p:nvSpPr>
          <p:cNvPr id="7" name="Title 1">
            <a:extLst>
              <a:ext uri="{FF2B5EF4-FFF2-40B4-BE49-F238E27FC236}">
                <a16:creationId xmlns:a16="http://schemas.microsoft.com/office/drawing/2014/main" id="{7B8E0636-5485-4004-B8A4-8AE1684D5004}"/>
              </a:ext>
            </a:extLst>
          </p:cNvPr>
          <p:cNvSpPr>
            <a:spLocks noGrp="1"/>
          </p:cNvSpPr>
          <p:nvPr>
            <p:ph type="ctrTitle"/>
          </p:nvPr>
        </p:nvSpPr>
        <p:spPr>
          <a:xfrm>
            <a:off x="1523999" y="1812754"/>
            <a:ext cx="9144000" cy="3437942"/>
          </a:xfrm>
        </p:spPr>
        <p:txBody>
          <a:bodyPr anchor="t"/>
          <a:lstStyle>
            <a:lvl1pPr algn="ctr">
              <a:defRPr sz="6000"/>
            </a:lvl1pPr>
          </a:lstStyle>
          <a:p>
            <a:r>
              <a:rPr lang="en-US"/>
              <a:t>Click to edit Master title style</a:t>
            </a:r>
          </a:p>
        </p:txBody>
      </p:sp>
      <p:sp>
        <p:nvSpPr>
          <p:cNvPr id="8" name="Subtitle 2">
            <a:extLst>
              <a:ext uri="{FF2B5EF4-FFF2-40B4-BE49-F238E27FC236}">
                <a16:creationId xmlns:a16="http://schemas.microsoft.com/office/drawing/2014/main" id="{672E31C0-BECA-4EA2-8DB9-7C87ED44DE02}"/>
              </a:ext>
            </a:extLst>
          </p:cNvPr>
          <p:cNvSpPr>
            <a:spLocks noGrp="1"/>
          </p:cNvSpPr>
          <p:nvPr>
            <p:ph type="subTitle" idx="1"/>
          </p:nvPr>
        </p:nvSpPr>
        <p:spPr>
          <a:xfrm>
            <a:off x="1523999" y="1050587"/>
            <a:ext cx="9144000" cy="762167"/>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70165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4C0B5-3752-4651-9FD0-24AEFC3CBC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E84164-FDB0-484F-875B-A412D065E4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518113-6287-4D18-87DD-FBF4485887B6}"/>
              </a:ext>
            </a:extLst>
          </p:cNvPr>
          <p:cNvSpPr>
            <a:spLocks noGrp="1"/>
          </p:cNvSpPr>
          <p:nvPr>
            <p:ph type="dt" sz="half" idx="10"/>
          </p:nvPr>
        </p:nvSpPr>
        <p:spPr/>
        <p:txBody>
          <a:bodyPr/>
          <a:lstStyle/>
          <a:p>
            <a:fld id="{BAC220DA-0129-4424-AA6F-8E4B9543D58F}" type="datetimeFigureOut">
              <a:rPr lang="en-US" smtClean="0"/>
              <a:t>9/20/2022</a:t>
            </a:fld>
            <a:endParaRPr lang="en-US"/>
          </a:p>
        </p:txBody>
      </p:sp>
      <p:sp>
        <p:nvSpPr>
          <p:cNvPr id="5" name="Footer Placeholder 4">
            <a:extLst>
              <a:ext uri="{FF2B5EF4-FFF2-40B4-BE49-F238E27FC236}">
                <a16:creationId xmlns:a16="http://schemas.microsoft.com/office/drawing/2014/main" id="{F6B12E77-DFF5-4F2E-B9B8-9E1831E809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E1CDD-11DC-4074-8E52-79C7D8852EFE}"/>
              </a:ext>
            </a:extLst>
          </p:cNvPr>
          <p:cNvSpPr>
            <a:spLocks noGrp="1"/>
          </p:cNvSpPr>
          <p:nvPr>
            <p:ph type="sldNum" sz="quarter" idx="12"/>
          </p:nvPr>
        </p:nvSpPr>
        <p:spPr/>
        <p:txBody>
          <a:bodyPr/>
          <a:lstStyle/>
          <a:p>
            <a:fld id="{6E92AE0F-56D7-4910-80FC-2BEB96BAB506}" type="slidenum">
              <a:rPr lang="en-US" smtClean="0"/>
              <a:t>‹#›</a:t>
            </a:fld>
            <a:endParaRPr lang="en-US"/>
          </a:p>
        </p:txBody>
      </p:sp>
    </p:spTree>
    <p:extLst>
      <p:ext uri="{BB962C8B-B14F-4D97-AF65-F5344CB8AC3E}">
        <p14:creationId xmlns:p14="http://schemas.microsoft.com/office/powerpoint/2010/main" val="1704119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ArleneSchnitzer">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ext, building, outdoor, street&#10;&#10;Description automatically generated">
            <a:extLst>
              <a:ext uri="{FF2B5EF4-FFF2-40B4-BE49-F238E27FC236}">
                <a16:creationId xmlns:a16="http://schemas.microsoft.com/office/drawing/2014/main" id="{51827C4C-C39D-4B53-B7ED-5FA2966DC445}"/>
              </a:ext>
            </a:extLst>
          </p:cNvPr>
          <p:cNvPicPr>
            <a:picLocks noChangeAspect="1"/>
          </p:cNvPicPr>
          <p:nvPr userDrawn="1"/>
        </p:nvPicPr>
        <p:blipFill rotWithShape="1">
          <a:blip r:embed="rId2" cstate="email">
            <a:duotone>
              <a:schemeClr val="accent3">
                <a:shade val="45000"/>
                <a:satMod val="135000"/>
              </a:schemeClr>
              <a:prstClr val="white"/>
            </a:duotone>
            <a:alphaModFix amt="30000"/>
            <a:extLst>
              <a:ext uri="{28A0092B-C50C-407E-A947-70E740481C1C}">
                <a14:useLocalDpi xmlns:a14="http://schemas.microsoft.com/office/drawing/2010/main" val="0"/>
              </a:ext>
            </a:extLst>
          </a:blip>
          <a:srcRect r="1042" b="10937"/>
          <a:stretch/>
        </p:blipFill>
        <p:spPr>
          <a:xfrm>
            <a:off x="1" y="0"/>
            <a:ext cx="12192000" cy="6858001"/>
          </a:xfrm>
          <a:prstGeom prst="rect">
            <a:avLst/>
          </a:prstGeom>
        </p:spPr>
      </p:pic>
      <p:sp>
        <p:nvSpPr>
          <p:cNvPr id="4" name="Title 1">
            <a:extLst>
              <a:ext uri="{FF2B5EF4-FFF2-40B4-BE49-F238E27FC236}">
                <a16:creationId xmlns:a16="http://schemas.microsoft.com/office/drawing/2014/main" id="{D192B233-B4AF-4454-B1BE-6726139525CA}"/>
              </a:ext>
            </a:extLst>
          </p:cNvPr>
          <p:cNvSpPr>
            <a:spLocks noGrp="1"/>
          </p:cNvSpPr>
          <p:nvPr>
            <p:ph type="title"/>
          </p:nvPr>
        </p:nvSpPr>
        <p:spPr>
          <a:xfrm>
            <a:off x="847680" y="1464011"/>
            <a:ext cx="4787900" cy="3415043"/>
          </a:xfrm>
        </p:spPr>
        <p:txBody>
          <a:bodyPr anchor="b"/>
          <a:lstStyle>
            <a:lvl1pPr>
              <a:defRPr sz="6000">
                <a:solidFill>
                  <a:schemeClr val="accent2"/>
                </a:solidFill>
              </a:defRPr>
            </a:lvl1pPr>
          </a:lstStyle>
          <a:p>
            <a:r>
              <a:rPr lang="en-US"/>
              <a:t>Click to edit Master title style</a:t>
            </a:r>
          </a:p>
        </p:txBody>
      </p:sp>
      <p:sp>
        <p:nvSpPr>
          <p:cNvPr id="5" name="Text Placeholder 2">
            <a:extLst>
              <a:ext uri="{FF2B5EF4-FFF2-40B4-BE49-F238E27FC236}">
                <a16:creationId xmlns:a16="http://schemas.microsoft.com/office/drawing/2014/main" id="{96EE2BCC-013C-4B51-ACE0-60BE6E7F455F}"/>
              </a:ext>
            </a:extLst>
          </p:cNvPr>
          <p:cNvSpPr>
            <a:spLocks noGrp="1"/>
          </p:cNvSpPr>
          <p:nvPr>
            <p:ph type="body" idx="1"/>
          </p:nvPr>
        </p:nvSpPr>
        <p:spPr>
          <a:xfrm>
            <a:off x="861328" y="4879054"/>
            <a:ext cx="4787900" cy="585787"/>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Picture 5" descr="A close up of a sign&#10;&#10;Description generated with high confidence">
            <a:extLst>
              <a:ext uri="{FF2B5EF4-FFF2-40B4-BE49-F238E27FC236}">
                <a16:creationId xmlns:a16="http://schemas.microsoft.com/office/drawing/2014/main" id="{5F1D75F3-8E24-4E95-9109-5BD2B1023EA3}"/>
              </a:ext>
            </a:extLst>
          </p:cNvPr>
          <p:cNvPicPr/>
          <p:nvPr userDrawn="1"/>
        </p:nvPicPr>
        <p:blipFill>
          <a:blip r:embed="rId3" cstate="email">
            <a:extLst>
              <a:ext uri="{28A0092B-C50C-407E-A947-70E740481C1C}">
                <a14:useLocalDpi xmlns:a14="http://schemas.microsoft.com/office/drawing/2010/main" val="0"/>
              </a:ext>
            </a:extLst>
          </a:blip>
          <a:stretch>
            <a:fillRect/>
          </a:stretch>
        </p:blipFill>
        <p:spPr>
          <a:xfrm>
            <a:off x="9625263" y="5898283"/>
            <a:ext cx="2226580" cy="724746"/>
          </a:xfrm>
          <a:prstGeom prst="rect">
            <a:avLst/>
          </a:prstGeom>
        </p:spPr>
      </p:pic>
      <p:pic>
        <p:nvPicPr>
          <p:cNvPr id="7" name="Picture 2" descr="Seal of Portland, Oregon - Wikipedia">
            <a:extLst>
              <a:ext uri="{FF2B5EF4-FFF2-40B4-BE49-F238E27FC236}">
                <a16:creationId xmlns:a16="http://schemas.microsoft.com/office/drawing/2014/main" id="{D8D86B9A-F793-43FD-A5A4-41375B0755ED}"/>
              </a:ext>
            </a:extLst>
          </p:cNvPr>
          <p:cNvPicPr>
            <a:picLocks noChangeAspect="1" noChangeArrowheads="1"/>
          </p:cNvPicPr>
          <p:nvPr userDrawn="1"/>
        </p:nvPicPr>
        <p:blipFill>
          <a:blip r:embed="rId4" cstate="email">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68905" y="5898283"/>
            <a:ext cx="724747" cy="724747"/>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a:extLst>
              <a:ext uri="{FF2B5EF4-FFF2-40B4-BE49-F238E27FC236}">
                <a16:creationId xmlns:a16="http://schemas.microsoft.com/office/drawing/2014/main" id="{29E1D634-6B03-49F4-BF7A-D8EDBD4AB975}"/>
              </a:ext>
            </a:extLst>
          </p:cNvPr>
          <p:cNvSpPr>
            <a:spLocks noGrp="1"/>
          </p:cNvSpPr>
          <p:nvPr>
            <p:ph type="body" idx="10"/>
          </p:nvPr>
        </p:nvSpPr>
        <p:spPr>
          <a:xfrm>
            <a:off x="861328" y="804028"/>
            <a:ext cx="4787900" cy="585787"/>
          </a:xfrm>
        </p:spPr>
        <p:txBody>
          <a:bodyPr anchor="b"/>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AAF55592-08E0-4AD0-B24F-D0FDB883C7A8}"/>
              </a:ext>
            </a:extLst>
          </p:cNvPr>
          <p:cNvSpPr/>
          <p:nvPr userDrawn="1"/>
        </p:nvSpPr>
        <p:spPr>
          <a:xfrm>
            <a:off x="0" y="0"/>
            <a:ext cx="228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Tree>
    <p:extLst>
      <p:ext uri="{BB962C8B-B14F-4D97-AF65-F5344CB8AC3E}">
        <p14:creationId xmlns:p14="http://schemas.microsoft.com/office/powerpoint/2010/main" val="2153873311"/>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Branded">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4423FAF6-9A3D-4A49-8294-34DEFD24543E}"/>
              </a:ext>
            </a:extLst>
          </p:cNvPr>
          <p:cNvSpPr>
            <a:spLocks noGrp="1"/>
          </p:cNvSpPr>
          <p:nvPr>
            <p:ph type="dt" sz="half" idx="10"/>
          </p:nvPr>
        </p:nvSpPr>
        <p:spPr/>
        <p:txBody>
          <a:bodyPr/>
          <a:lstStyle/>
          <a:p>
            <a:fld id="{BAC220DA-0129-4424-AA6F-8E4B9543D58F}" type="datetimeFigureOut">
              <a:rPr lang="en-US" smtClean="0"/>
              <a:t>9/20/2022</a:t>
            </a:fld>
            <a:endParaRPr lang="en-US"/>
          </a:p>
        </p:txBody>
      </p:sp>
      <p:sp>
        <p:nvSpPr>
          <p:cNvPr id="10" name="Slide Number Placeholder 9">
            <a:extLst>
              <a:ext uri="{FF2B5EF4-FFF2-40B4-BE49-F238E27FC236}">
                <a16:creationId xmlns:a16="http://schemas.microsoft.com/office/drawing/2014/main" id="{7E126B4D-212E-4350-B508-E51BF49C3503}"/>
              </a:ext>
            </a:extLst>
          </p:cNvPr>
          <p:cNvSpPr>
            <a:spLocks noGrp="1"/>
          </p:cNvSpPr>
          <p:nvPr>
            <p:ph type="sldNum" sz="quarter" idx="12"/>
          </p:nvPr>
        </p:nvSpPr>
        <p:spPr/>
        <p:txBody>
          <a:bodyPr/>
          <a:lstStyle/>
          <a:p>
            <a:fld id="{6E92AE0F-56D7-4910-80FC-2BEB96BAB506}" type="slidenum">
              <a:rPr lang="en-US" smtClean="0"/>
              <a:t>‹#›</a:t>
            </a:fld>
            <a:endParaRPr lang="en-US"/>
          </a:p>
        </p:txBody>
      </p:sp>
      <p:pic>
        <p:nvPicPr>
          <p:cNvPr id="6" name="Picture 5" descr="A close up of a sign&#10;&#10;Description generated with high confidence">
            <a:extLst>
              <a:ext uri="{FF2B5EF4-FFF2-40B4-BE49-F238E27FC236}">
                <a16:creationId xmlns:a16="http://schemas.microsoft.com/office/drawing/2014/main" id="{53388021-6040-4458-AF7B-5D43F25910CD}"/>
              </a:ext>
            </a:extLst>
          </p:cNvPr>
          <p:cNvPicPr/>
          <p:nvPr userDrawn="1"/>
        </p:nvPicPr>
        <p:blipFill rotWithShape="1">
          <a:blip r:embed="rId2" cstate="email">
            <a:extLst>
              <a:ext uri="{28A0092B-C50C-407E-A947-70E740481C1C}">
                <a14:useLocalDpi xmlns:a14="http://schemas.microsoft.com/office/drawing/2010/main" val="0"/>
              </a:ext>
            </a:extLst>
          </a:blip>
          <a:srcRect r="32725"/>
          <a:stretch/>
        </p:blipFill>
        <p:spPr>
          <a:xfrm>
            <a:off x="5732318" y="6369553"/>
            <a:ext cx="727363" cy="351922"/>
          </a:xfrm>
          <a:prstGeom prst="rect">
            <a:avLst/>
          </a:prstGeom>
        </p:spPr>
      </p:pic>
    </p:spTree>
    <p:extLst>
      <p:ext uri="{BB962C8B-B14F-4D97-AF65-F5344CB8AC3E}">
        <p14:creationId xmlns:p14="http://schemas.microsoft.com/office/powerpoint/2010/main" val="3274717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ansition_9_Blu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B4C5671-0030-45A8-9C24-1F790C0C7CE2}"/>
              </a:ext>
            </a:extLst>
          </p:cNvPr>
          <p:cNvPicPr>
            <a:picLocks noChangeAspect="1"/>
          </p:cNvPicPr>
          <p:nvPr userDrawn="1"/>
        </p:nvPicPr>
        <p:blipFill>
          <a:blip r:embed="rId2"/>
          <a:stretch>
            <a:fillRect/>
          </a:stretch>
        </p:blipFill>
        <p:spPr>
          <a:xfrm>
            <a:off x="263071" y="311450"/>
            <a:ext cx="11665855" cy="5996774"/>
          </a:xfrm>
          <a:prstGeom prst="rect">
            <a:avLst/>
          </a:prstGeom>
        </p:spPr>
      </p:pic>
      <p:sp>
        <p:nvSpPr>
          <p:cNvPr id="8" name="Date Placeholder 7">
            <a:extLst>
              <a:ext uri="{FF2B5EF4-FFF2-40B4-BE49-F238E27FC236}">
                <a16:creationId xmlns:a16="http://schemas.microsoft.com/office/drawing/2014/main" id="{4423FAF6-9A3D-4A49-8294-34DEFD24543E}"/>
              </a:ext>
            </a:extLst>
          </p:cNvPr>
          <p:cNvSpPr>
            <a:spLocks noGrp="1"/>
          </p:cNvSpPr>
          <p:nvPr>
            <p:ph type="dt" sz="half" idx="10"/>
          </p:nvPr>
        </p:nvSpPr>
        <p:spPr/>
        <p:txBody>
          <a:bodyPr/>
          <a:lstStyle/>
          <a:p>
            <a:fld id="{BAC220DA-0129-4424-AA6F-8E4B9543D58F}" type="datetimeFigureOut">
              <a:rPr lang="en-US" smtClean="0"/>
              <a:t>9/20/2022</a:t>
            </a:fld>
            <a:endParaRPr lang="en-US"/>
          </a:p>
        </p:txBody>
      </p:sp>
      <p:sp>
        <p:nvSpPr>
          <p:cNvPr id="10" name="Slide Number Placeholder 9">
            <a:extLst>
              <a:ext uri="{FF2B5EF4-FFF2-40B4-BE49-F238E27FC236}">
                <a16:creationId xmlns:a16="http://schemas.microsoft.com/office/drawing/2014/main" id="{7E126B4D-212E-4350-B508-E51BF49C3503}"/>
              </a:ext>
            </a:extLst>
          </p:cNvPr>
          <p:cNvSpPr>
            <a:spLocks noGrp="1"/>
          </p:cNvSpPr>
          <p:nvPr>
            <p:ph type="sldNum" sz="quarter" idx="12"/>
          </p:nvPr>
        </p:nvSpPr>
        <p:spPr/>
        <p:txBody>
          <a:bodyPr/>
          <a:lstStyle/>
          <a:p>
            <a:fld id="{6E92AE0F-56D7-4910-80FC-2BEB96BAB506}" type="slidenum">
              <a:rPr lang="en-US" smtClean="0"/>
              <a:t>‹#›</a:t>
            </a:fld>
            <a:endParaRPr lang="en-US"/>
          </a:p>
        </p:txBody>
      </p:sp>
      <p:pic>
        <p:nvPicPr>
          <p:cNvPr id="6" name="Picture 5" descr="A close up of a sign&#10;&#10;Description generated with high confidence">
            <a:extLst>
              <a:ext uri="{FF2B5EF4-FFF2-40B4-BE49-F238E27FC236}">
                <a16:creationId xmlns:a16="http://schemas.microsoft.com/office/drawing/2014/main" id="{53388021-6040-4458-AF7B-5D43F25910CD}"/>
              </a:ext>
            </a:extLst>
          </p:cNvPr>
          <p:cNvPicPr/>
          <p:nvPr userDrawn="1"/>
        </p:nvPicPr>
        <p:blipFill rotWithShape="1">
          <a:blip r:embed="rId3" cstate="email">
            <a:extLst>
              <a:ext uri="{28A0092B-C50C-407E-A947-70E740481C1C}">
                <a14:useLocalDpi xmlns:a14="http://schemas.microsoft.com/office/drawing/2010/main" val="0"/>
              </a:ext>
            </a:extLst>
          </a:blip>
          <a:srcRect r="32725"/>
          <a:stretch/>
        </p:blipFill>
        <p:spPr>
          <a:xfrm>
            <a:off x="5732318" y="6369553"/>
            <a:ext cx="727363" cy="351922"/>
          </a:xfrm>
          <a:prstGeom prst="rect">
            <a:avLst/>
          </a:prstGeom>
        </p:spPr>
      </p:pic>
      <p:sp>
        <p:nvSpPr>
          <p:cNvPr id="21" name="Title 1">
            <a:extLst>
              <a:ext uri="{FF2B5EF4-FFF2-40B4-BE49-F238E27FC236}">
                <a16:creationId xmlns:a16="http://schemas.microsoft.com/office/drawing/2014/main" id="{2BD6279F-17BE-49B4-A3CE-DBA7F0948F75}"/>
              </a:ext>
            </a:extLst>
          </p:cNvPr>
          <p:cNvSpPr>
            <a:spLocks noGrp="1"/>
          </p:cNvSpPr>
          <p:nvPr>
            <p:ph type="title" hasCustomPrompt="1"/>
          </p:nvPr>
        </p:nvSpPr>
        <p:spPr>
          <a:xfrm>
            <a:off x="263072" y="4719552"/>
            <a:ext cx="3795582" cy="1512806"/>
          </a:xfrm>
        </p:spPr>
        <p:txBody>
          <a:bodyPr anchor="t">
            <a:noAutofit/>
          </a:bodyPr>
          <a:lstStyle>
            <a:lvl1pPr>
              <a:defRPr sz="3200">
                <a:solidFill>
                  <a:schemeClr val="accent2"/>
                </a:solidFill>
              </a:defRPr>
            </a:lvl1pPr>
          </a:lstStyle>
          <a:p>
            <a:r>
              <a:rPr lang="en-US"/>
              <a:t>Example of Transition Slide Title</a:t>
            </a:r>
          </a:p>
        </p:txBody>
      </p:sp>
      <p:sp>
        <p:nvSpPr>
          <p:cNvPr id="23" name="Subtitle 2">
            <a:extLst>
              <a:ext uri="{FF2B5EF4-FFF2-40B4-BE49-F238E27FC236}">
                <a16:creationId xmlns:a16="http://schemas.microsoft.com/office/drawing/2014/main" id="{69D8A5EA-2229-4097-A98D-BD269B3E4472}"/>
              </a:ext>
            </a:extLst>
          </p:cNvPr>
          <p:cNvSpPr>
            <a:spLocks noGrp="1"/>
          </p:cNvSpPr>
          <p:nvPr>
            <p:ph type="subTitle" idx="1"/>
          </p:nvPr>
        </p:nvSpPr>
        <p:spPr>
          <a:xfrm>
            <a:off x="261712" y="4387514"/>
            <a:ext cx="3795582" cy="332038"/>
          </a:xfrm>
        </p:spPr>
        <p:txBody>
          <a:bodyPr anchor="b">
            <a:normAutofit/>
          </a:bodyPr>
          <a:lstStyle>
            <a:lvl1pPr marL="0" indent="0" algn="l">
              <a:buNone/>
              <a:defRPr sz="16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a:t>
            </a:r>
          </a:p>
        </p:txBody>
      </p:sp>
    </p:spTree>
    <p:extLst>
      <p:ext uri="{BB962C8B-B14F-4D97-AF65-F5344CB8AC3E}">
        <p14:creationId xmlns:p14="http://schemas.microsoft.com/office/powerpoint/2010/main" val="1569780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ransition_9_B&amp;W">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4423FAF6-9A3D-4A49-8294-34DEFD24543E}"/>
              </a:ext>
            </a:extLst>
          </p:cNvPr>
          <p:cNvSpPr>
            <a:spLocks noGrp="1"/>
          </p:cNvSpPr>
          <p:nvPr>
            <p:ph type="dt" sz="half" idx="10"/>
          </p:nvPr>
        </p:nvSpPr>
        <p:spPr/>
        <p:txBody>
          <a:bodyPr/>
          <a:lstStyle/>
          <a:p>
            <a:fld id="{BAC220DA-0129-4424-AA6F-8E4B9543D58F}" type="datetimeFigureOut">
              <a:rPr lang="en-US" smtClean="0"/>
              <a:t>9/20/2022</a:t>
            </a:fld>
            <a:endParaRPr lang="en-US"/>
          </a:p>
        </p:txBody>
      </p:sp>
      <p:sp>
        <p:nvSpPr>
          <p:cNvPr id="10" name="Slide Number Placeholder 9">
            <a:extLst>
              <a:ext uri="{FF2B5EF4-FFF2-40B4-BE49-F238E27FC236}">
                <a16:creationId xmlns:a16="http://schemas.microsoft.com/office/drawing/2014/main" id="{7E126B4D-212E-4350-B508-E51BF49C3503}"/>
              </a:ext>
            </a:extLst>
          </p:cNvPr>
          <p:cNvSpPr>
            <a:spLocks noGrp="1"/>
          </p:cNvSpPr>
          <p:nvPr>
            <p:ph type="sldNum" sz="quarter" idx="12"/>
          </p:nvPr>
        </p:nvSpPr>
        <p:spPr/>
        <p:txBody>
          <a:bodyPr/>
          <a:lstStyle/>
          <a:p>
            <a:fld id="{6E92AE0F-56D7-4910-80FC-2BEB96BAB506}" type="slidenum">
              <a:rPr lang="en-US" smtClean="0"/>
              <a:t>‹#›</a:t>
            </a:fld>
            <a:endParaRPr lang="en-US"/>
          </a:p>
        </p:txBody>
      </p:sp>
      <p:pic>
        <p:nvPicPr>
          <p:cNvPr id="6" name="Picture 5" descr="A close up of a sign&#10;&#10;Description generated with high confidence">
            <a:extLst>
              <a:ext uri="{FF2B5EF4-FFF2-40B4-BE49-F238E27FC236}">
                <a16:creationId xmlns:a16="http://schemas.microsoft.com/office/drawing/2014/main" id="{53388021-6040-4458-AF7B-5D43F25910CD}"/>
              </a:ext>
            </a:extLst>
          </p:cNvPr>
          <p:cNvPicPr/>
          <p:nvPr userDrawn="1"/>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val="0"/>
              </a:ext>
            </a:extLst>
          </a:blip>
          <a:srcRect r="32725"/>
          <a:stretch/>
        </p:blipFill>
        <p:spPr>
          <a:xfrm>
            <a:off x="5732318" y="6369553"/>
            <a:ext cx="727363" cy="351922"/>
          </a:xfrm>
          <a:prstGeom prst="rect">
            <a:avLst/>
          </a:prstGeom>
        </p:spPr>
      </p:pic>
      <p:sp>
        <p:nvSpPr>
          <p:cNvPr id="21" name="Title 1">
            <a:extLst>
              <a:ext uri="{FF2B5EF4-FFF2-40B4-BE49-F238E27FC236}">
                <a16:creationId xmlns:a16="http://schemas.microsoft.com/office/drawing/2014/main" id="{2BD6279F-17BE-49B4-A3CE-DBA7F0948F75}"/>
              </a:ext>
            </a:extLst>
          </p:cNvPr>
          <p:cNvSpPr>
            <a:spLocks noGrp="1"/>
          </p:cNvSpPr>
          <p:nvPr>
            <p:ph type="title" hasCustomPrompt="1"/>
          </p:nvPr>
        </p:nvSpPr>
        <p:spPr>
          <a:xfrm>
            <a:off x="356574" y="4636334"/>
            <a:ext cx="3722608" cy="1512806"/>
          </a:xfrm>
        </p:spPr>
        <p:txBody>
          <a:bodyPr anchor="t">
            <a:noAutofit/>
          </a:bodyPr>
          <a:lstStyle>
            <a:lvl1pPr>
              <a:defRPr sz="3200">
                <a:solidFill>
                  <a:schemeClr val="accent4">
                    <a:lumMod val="10000"/>
                  </a:schemeClr>
                </a:solidFill>
              </a:defRPr>
            </a:lvl1pPr>
          </a:lstStyle>
          <a:p>
            <a:r>
              <a:rPr lang="en-US"/>
              <a:t>Example of Transition Slide Title</a:t>
            </a:r>
          </a:p>
        </p:txBody>
      </p:sp>
      <p:sp>
        <p:nvSpPr>
          <p:cNvPr id="23" name="Subtitle 2">
            <a:extLst>
              <a:ext uri="{FF2B5EF4-FFF2-40B4-BE49-F238E27FC236}">
                <a16:creationId xmlns:a16="http://schemas.microsoft.com/office/drawing/2014/main" id="{69D8A5EA-2229-4097-A98D-BD269B3E4472}"/>
              </a:ext>
            </a:extLst>
          </p:cNvPr>
          <p:cNvSpPr>
            <a:spLocks noGrp="1"/>
          </p:cNvSpPr>
          <p:nvPr>
            <p:ph type="subTitle" idx="1"/>
          </p:nvPr>
        </p:nvSpPr>
        <p:spPr>
          <a:xfrm>
            <a:off x="356574" y="4304296"/>
            <a:ext cx="3708960" cy="332037"/>
          </a:xfrm>
        </p:spPr>
        <p:txBody>
          <a:bodyPr anchor="b">
            <a:normAutofit/>
          </a:bodyPr>
          <a:lstStyle>
            <a:lvl1pPr marL="0" indent="0" algn="l">
              <a:buNone/>
              <a:defRPr sz="1600">
                <a:solidFill>
                  <a:schemeClr val="accent4">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a:t>
            </a:r>
          </a:p>
        </p:txBody>
      </p:sp>
      <p:pic>
        <p:nvPicPr>
          <p:cNvPr id="17" name="Picture 16">
            <a:extLst>
              <a:ext uri="{FF2B5EF4-FFF2-40B4-BE49-F238E27FC236}">
                <a16:creationId xmlns:a16="http://schemas.microsoft.com/office/drawing/2014/main" id="{5CFF6ABC-F262-4956-A0D7-7A4BB02D1A1C}"/>
              </a:ext>
            </a:extLst>
          </p:cNvPr>
          <p:cNvPicPr>
            <a:picLocks noChangeAspect="1"/>
          </p:cNvPicPr>
          <p:nvPr userDrawn="1"/>
        </p:nvPicPr>
        <p:blipFill>
          <a:blip r:embed="rId3"/>
          <a:stretch>
            <a:fillRect/>
          </a:stretch>
        </p:blipFill>
        <p:spPr>
          <a:xfrm>
            <a:off x="211365" y="220525"/>
            <a:ext cx="11769267" cy="5990494"/>
          </a:xfrm>
          <a:prstGeom prst="rect">
            <a:avLst/>
          </a:prstGeom>
        </p:spPr>
      </p:pic>
    </p:spTree>
    <p:extLst>
      <p:ext uri="{BB962C8B-B14F-4D97-AF65-F5344CB8AC3E}">
        <p14:creationId xmlns:p14="http://schemas.microsoft.com/office/powerpoint/2010/main" val="3093526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ansition_9:9">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4423FAF6-9A3D-4A49-8294-34DEFD24543E}"/>
              </a:ext>
            </a:extLst>
          </p:cNvPr>
          <p:cNvSpPr>
            <a:spLocks noGrp="1"/>
          </p:cNvSpPr>
          <p:nvPr>
            <p:ph type="dt" sz="half" idx="10"/>
          </p:nvPr>
        </p:nvSpPr>
        <p:spPr/>
        <p:txBody>
          <a:bodyPr/>
          <a:lstStyle/>
          <a:p>
            <a:fld id="{BAC220DA-0129-4424-AA6F-8E4B9543D58F}" type="datetimeFigureOut">
              <a:rPr lang="en-US" smtClean="0"/>
              <a:t>9/20/2022</a:t>
            </a:fld>
            <a:endParaRPr lang="en-US"/>
          </a:p>
        </p:txBody>
      </p:sp>
      <p:sp>
        <p:nvSpPr>
          <p:cNvPr id="10" name="Slide Number Placeholder 9">
            <a:extLst>
              <a:ext uri="{FF2B5EF4-FFF2-40B4-BE49-F238E27FC236}">
                <a16:creationId xmlns:a16="http://schemas.microsoft.com/office/drawing/2014/main" id="{7E126B4D-212E-4350-B508-E51BF49C3503}"/>
              </a:ext>
            </a:extLst>
          </p:cNvPr>
          <p:cNvSpPr>
            <a:spLocks noGrp="1"/>
          </p:cNvSpPr>
          <p:nvPr>
            <p:ph type="sldNum" sz="quarter" idx="12"/>
          </p:nvPr>
        </p:nvSpPr>
        <p:spPr/>
        <p:txBody>
          <a:bodyPr/>
          <a:lstStyle/>
          <a:p>
            <a:fld id="{6E92AE0F-56D7-4910-80FC-2BEB96BAB506}" type="slidenum">
              <a:rPr lang="en-US" smtClean="0"/>
              <a:t>‹#›</a:t>
            </a:fld>
            <a:endParaRPr lang="en-US"/>
          </a:p>
        </p:txBody>
      </p:sp>
      <p:pic>
        <p:nvPicPr>
          <p:cNvPr id="6" name="Picture 5" descr="A close up of a sign&#10;&#10;Description generated with high confidence">
            <a:extLst>
              <a:ext uri="{FF2B5EF4-FFF2-40B4-BE49-F238E27FC236}">
                <a16:creationId xmlns:a16="http://schemas.microsoft.com/office/drawing/2014/main" id="{53388021-6040-4458-AF7B-5D43F25910CD}"/>
              </a:ext>
            </a:extLst>
          </p:cNvPr>
          <p:cNvPicPr/>
          <p:nvPr userDrawn="1"/>
        </p:nvPicPr>
        <p:blipFill rotWithShape="1">
          <a:blip r:embed="rId2" cstate="email">
            <a:extLst>
              <a:ext uri="{28A0092B-C50C-407E-A947-70E740481C1C}">
                <a14:useLocalDpi xmlns:a14="http://schemas.microsoft.com/office/drawing/2010/main" val="0"/>
              </a:ext>
            </a:extLst>
          </a:blip>
          <a:srcRect r="32725"/>
          <a:stretch/>
        </p:blipFill>
        <p:spPr>
          <a:xfrm>
            <a:off x="5732318" y="6369553"/>
            <a:ext cx="727363" cy="351922"/>
          </a:xfrm>
          <a:prstGeom prst="rect">
            <a:avLst/>
          </a:prstGeom>
        </p:spPr>
      </p:pic>
      <p:graphicFrame>
        <p:nvGraphicFramePr>
          <p:cNvPr id="2" name="Table 2">
            <a:extLst>
              <a:ext uri="{FF2B5EF4-FFF2-40B4-BE49-F238E27FC236}">
                <a16:creationId xmlns:a16="http://schemas.microsoft.com/office/drawing/2014/main" id="{A23E115D-4F6C-4236-A6F9-2EA165A45424}"/>
              </a:ext>
            </a:extLst>
          </p:cNvPr>
          <p:cNvGraphicFramePr>
            <a:graphicFrameLocks noGrp="1"/>
          </p:cNvGraphicFramePr>
          <p:nvPr userDrawn="1">
            <p:extLst>
              <p:ext uri="{D42A27DB-BD31-4B8C-83A1-F6EECF244321}">
                <p14:modId xmlns:p14="http://schemas.microsoft.com/office/powerpoint/2010/main" val="2083146556"/>
              </p:ext>
            </p:extLst>
          </p:nvPr>
        </p:nvGraphicFramePr>
        <p:xfrm>
          <a:off x="272717" y="368969"/>
          <a:ext cx="11405937" cy="5871411"/>
        </p:xfrm>
        <a:graphic>
          <a:graphicData uri="http://schemas.openxmlformats.org/drawingml/2006/table">
            <a:tbl>
              <a:tblPr firstRow="1" bandRow="1">
                <a:tableStyleId>{2D5ABB26-0587-4C30-8999-92F81FD0307C}</a:tableStyleId>
              </a:tblPr>
              <a:tblGrid>
                <a:gridCol w="3801979">
                  <a:extLst>
                    <a:ext uri="{9D8B030D-6E8A-4147-A177-3AD203B41FA5}">
                      <a16:colId xmlns:a16="http://schemas.microsoft.com/office/drawing/2014/main" val="3404453735"/>
                    </a:ext>
                  </a:extLst>
                </a:gridCol>
                <a:gridCol w="3801979">
                  <a:extLst>
                    <a:ext uri="{9D8B030D-6E8A-4147-A177-3AD203B41FA5}">
                      <a16:colId xmlns:a16="http://schemas.microsoft.com/office/drawing/2014/main" val="1033380690"/>
                    </a:ext>
                  </a:extLst>
                </a:gridCol>
                <a:gridCol w="3801979">
                  <a:extLst>
                    <a:ext uri="{9D8B030D-6E8A-4147-A177-3AD203B41FA5}">
                      <a16:colId xmlns:a16="http://schemas.microsoft.com/office/drawing/2014/main" val="1889198909"/>
                    </a:ext>
                  </a:extLst>
                </a:gridCol>
              </a:tblGrid>
              <a:tr h="1957137">
                <a:tc>
                  <a:txBody>
                    <a:bodyPr/>
                    <a:lstStyle/>
                    <a:p>
                      <a:endParaRPr lang="en-US"/>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endParaRPr lang="en-US"/>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endParaRPr lang="en-US"/>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073189686"/>
                  </a:ext>
                </a:extLst>
              </a:tr>
              <a:tr h="1957137">
                <a:tc>
                  <a:txBody>
                    <a:bodyPr/>
                    <a:lstStyle/>
                    <a:p>
                      <a:endParaRPr lang="en-US"/>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endParaRPr lang="en-US"/>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endParaRPr lang="en-US"/>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947150592"/>
                  </a:ext>
                </a:extLst>
              </a:tr>
              <a:tr h="1957137">
                <a:tc>
                  <a:txBody>
                    <a:bodyPr/>
                    <a:lstStyle/>
                    <a:p>
                      <a:endParaRPr lang="en-US"/>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endParaRPr lang="en-US"/>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endParaRPr lang="en-US"/>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10389390"/>
                  </a:ext>
                </a:extLst>
              </a:tr>
            </a:tbl>
          </a:graphicData>
        </a:graphic>
      </p:graphicFrame>
    </p:spTree>
    <p:extLst>
      <p:ext uri="{BB962C8B-B14F-4D97-AF65-F5344CB8AC3E}">
        <p14:creationId xmlns:p14="http://schemas.microsoft.com/office/powerpoint/2010/main" val="17169191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4423FAF6-9A3D-4A49-8294-34DEFD24543E}"/>
              </a:ext>
            </a:extLst>
          </p:cNvPr>
          <p:cNvSpPr>
            <a:spLocks noGrp="1"/>
          </p:cNvSpPr>
          <p:nvPr>
            <p:ph type="dt" sz="half" idx="10"/>
          </p:nvPr>
        </p:nvSpPr>
        <p:spPr/>
        <p:txBody>
          <a:bodyPr/>
          <a:lstStyle/>
          <a:p>
            <a:fld id="{BAC220DA-0129-4424-AA6F-8E4B9543D58F}" type="datetimeFigureOut">
              <a:rPr lang="en-US" smtClean="0"/>
              <a:t>9/20/2022</a:t>
            </a:fld>
            <a:endParaRPr lang="en-US"/>
          </a:p>
        </p:txBody>
      </p:sp>
      <p:sp>
        <p:nvSpPr>
          <p:cNvPr id="9" name="Footer Placeholder 8">
            <a:extLst>
              <a:ext uri="{FF2B5EF4-FFF2-40B4-BE49-F238E27FC236}">
                <a16:creationId xmlns:a16="http://schemas.microsoft.com/office/drawing/2014/main" id="{D95A8D60-8814-4925-8CDF-AD6AEE3E54CA}"/>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7E126B4D-212E-4350-B508-E51BF49C3503}"/>
              </a:ext>
            </a:extLst>
          </p:cNvPr>
          <p:cNvSpPr>
            <a:spLocks noGrp="1"/>
          </p:cNvSpPr>
          <p:nvPr>
            <p:ph type="sldNum" sz="quarter" idx="12"/>
          </p:nvPr>
        </p:nvSpPr>
        <p:spPr/>
        <p:txBody>
          <a:bodyPr/>
          <a:lstStyle/>
          <a:p>
            <a:fld id="{6E92AE0F-56D7-4910-80FC-2BEB96BAB506}" type="slidenum">
              <a:rPr lang="en-US" smtClean="0"/>
              <a:t>‹#›</a:t>
            </a:fld>
            <a:endParaRPr lang="en-US"/>
          </a:p>
        </p:txBody>
      </p:sp>
    </p:spTree>
    <p:extLst>
      <p:ext uri="{BB962C8B-B14F-4D97-AF65-F5344CB8AC3E}">
        <p14:creationId xmlns:p14="http://schemas.microsoft.com/office/powerpoint/2010/main" val="540257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 Spli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42B7EB-108C-43D6-AF6A-A7C52AE64BA9}"/>
              </a:ext>
            </a:extLst>
          </p:cNvPr>
          <p:cNvSpPr/>
          <p:nvPr userDrawn="1"/>
        </p:nvSpPr>
        <p:spPr>
          <a:xfrm>
            <a:off x="0" y="0"/>
            <a:ext cx="33528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Content Placeholder 11">
            <a:extLst>
              <a:ext uri="{FF2B5EF4-FFF2-40B4-BE49-F238E27FC236}">
                <a16:creationId xmlns:a16="http://schemas.microsoft.com/office/drawing/2014/main" id="{8563AE54-9AB9-4F4E-8EAD-1B013BC025A8}"/>
              </a:ext>
            </a:extLst>
          </p:cNvPr>
          <p:cNvSpPr>
            <a:spLocks noGrp="1"/>
          </p:cNvSpPr>
          <p:nvPr>
            <p:ph sz="quarter" idx="11"/>
          </p:nvPr>
        </p:nvSpPr>
        <p:spPr>
          <a:xfrm>
            <a:off x="3650673" y="1828654"/>
            <a:ext cx="8243453" cy="41980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2CA16E73-09D8-4F93-9606-3919C0D0B709}"/>
              </a:ext>
            </a:extLst>
          </p:cNvPr>
          <p:cNvSpPr>
            <a:spLocks noGrp="1"/>
          </p:cNvSpPr>
          <p:nvPr>
            <p:ph type="body" idx="1"/>
          </p:nvPr>
        </p:nvSpPr>
        <p:spPr>
          <a:xfrm>
            <a:off x="297873" y="350700"/>
            <a:ext cx="2777836" cy="2434064"/>
          </a:xfrm>
        </p:spPr>
        <p:txBody>
          <a:bodyPr anchor="t">
            <a:noAutofit/>
          </a:bodyPr>
          <a:lstStyle>
            <a:lvl1pPr marL="0" indent="0">
              <a:buNone/>
              <a:defRPr sz="4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2">
            <a:extLst>
              <a:ext uri="{FF2B5EF4-FFF2-40B4-BE49-F238E27FC236}">
                <a16:creationId xmlns:a16="http://schemas.microsoft.com/office/drawing/2014/main" id="{D7F5BF2C-F19F-48F9-980F-5CAEC8150B5D}"/>
              </a:ext>
            </a:extLst>
          </p:cNvPr>
          <p:cNvSpPr>
            <a:spLocks noGrp="1"/>
          </p:cNvSpPr>
          <p:nvPr>
            <p:ph type="body" idx="12"/>
          </p:nvPr>
        </p:nvSpPr>
        <p:spPr>
          <a:xfrm>
            <a:off x="3650673" y="350700"/>
            <a:ext cx="8243454" cy="1195823"/>
          </a:xfrm>
        </p:spPr>
        <p:txBody>
          <a:bodyPr anchor="b">
            <a:noAutofit/>
          </a:bodyPr>
          <a:lstStyle>
            <a:lvl1pPr marL="0" indent="0">
              <a:buNone/>
              <a:defRPr sz="4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7">
            <a:extLst>
              <a:ext uri="{FF2B5EF4-FFF2-40B4-BE49-F238E27FC236}">
                <a16:creationId xmlns:a16="http://schemas.microsoft.com/office/drawing/2014/main" id="{A09A0047-8A30-4239-BE98-38F3FF8D3748}"/>
              </a:ext>
            </a:extLst>
          </p:cNvPr>
          <p:cNvSpPr>
            <a:spLocks noGrp="1"/>
          </p:cNvSpPr>
          <p:nvPr>
            <p:ph type="dt" sz="half" idx="13"/>
          </p:nvPr>
        </p:nvSpPr>
        <p:spPr>
          <a:xfrm>
            <a:off x="297873" y="6240379"/>
            <a:ext cx="2777836" cy="365125"/>
          </a:xfrm>
        </p:spPr>
        <p:txBody>
          <a:bodyPr/>
          <a:lstStyle>
            <a:lvl1pPr>
              <a:defRPr>
                <a:solidFill>
                  <a:schemeClr val="bg1"/>
                </a:solidFill>
              </a:defRPr>
            </a:lvl1pPr>
          </a:lstStyle>
          <a:p>
            <a:fld id="{BAC220DA-0129-4424-AA6F-8E4B9543D58F}" type="datetimeFigureOut">
              <a:rPr lang="en-US" smtClean="0"/>
              <a:pPr/>
              <a:t>9/20/2022</a:t>
            </a:fld>
            <a:endParaRPr lang="en-US"/>
          </a:p>
        </p:txBody>
      </p:sp>
      <p:sp>
        <p:nvSpPr>
          <p:cNvPr id="9" name="Slide Number Placeholder 9">
            <a:extLst>
              <a:ext uri="{FF2B5EF4-FFF2-40B4-BE49-F238E27FC236}">
                <a16:creationId xmlns:a16="http://schemas.microsoft.com/office/drawing/2014/main" id="{434D52D9-B105-40D8-9C0B-346CE51CC37E}"/>
              </a:ext>
            </a:extLst>
          </p:cNvPr>
          <p:cNvSpPr>
            <a:spLocks noGrp="1"/>
          </p:cNvSpPr>
          <p:nvPr>
            <p:ph type="sldNum" sz="quarter" idx="15"/>
          </p:nvPr>
        </p:nvSpPr>
        <p:spPr>
          <a:xfrm>
            <a:off x="9150926" y="6339947"/>
            <a:ext cx="2743200" cy="365125"/>
          </a:xfrm>
        </p:spPr>
        <p:txBody>
          <a:bodyPr/>
          <a:lstStyle/>
          <a:p>
            <a:fld id="{6E92AE0F-56D7-4910-80FC-2BEB96BAB506}" type="slidenum">
              <a:rPr lang="en-US" smtClean="0"/>
              <a:t>‹#›</a:t>
            </a:fld>
            <a:endParaRPr lang="en-US"/>
          </a:p>
        </p:txBody>
      </p:sp>
    </p:spTree>
    <p:extLst>
      <p:ext uri="{BB962C8B-B14F-4D97-AF65-F5344CB8AC3E}">
        <p14:creationId xmlns:p14="http://schemas.microsoft.com/office/powerpoint/2010/main" val="31815649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ortland Sign">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C2EE62-0A67-4EDE-A460-FFD760F3FD02}"/>
              </a:ext>
            </a:extLst>
          </p:cNvPr>
          <p:cNvPicPr>
            <a:picLocks noChangeAspect="1"/>
          </p:cNvPicPr>
          <p:nvPr userDrawn="1"/>
        </p:nvPicPr>
        <p:blipFill rotWithShape="1">
          <a:blip r:embed="rId2" cstate="email">
            <a:duotone>
              <a:schemeClr val="accent3">
                <a:shade val="45000"/>
                <a:satMod val="135000"/>
              </a:schemeClr>
              <a:prstClr val="white"/>
            </a:duotone>
            <a:alphaModFix amt="38000"/>
            <a:extLst>
              <a:ext uri="{28A0092B-C50C-407E-A947-70E740481C1C}">
                <a14:useLocalDpi xmlns:a14="http://schemas.microsoft.com/office/drawing/2010/main" val="0"/>
              </a:ext>
            </a:extLst>
          </a:blip>
          <a:srcRect l="4095" t="7110" r="29983" b="12545"/>
          <a:stretch/>
        </p:blipFill>
        <p:spPr>
          <a:xfrm>
            <a:off x="3415877" y="0"/>
            <a:ext cx="8776123" cy="6858000"/>
          </a:xfrm>
          <a:prstGeom prst="rect">
            <a:avLst/>
          </a:prstGeom>
        </p:spPr>
      </p:pic>
    </p:spTree>
    <p:extLst>
      <p:ext uri="{BB962C8B-B14F-4D97-AF65-F5344CB8AC3E}">
        <p14:creationId xmlns:p14="http://schemas.microsoft.com/office/powerpoint/2010/main" val="14172765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oneer_Courthous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0C5BBB-3085-4176-AABE-0A1ABE9C7D82}"/>
              </a:ext>
            </a:extLst>
          </p:cNvPr>
          <p:cNvPicPr>
            <a:picLocks noChangeAspect="1"/>
          </p:cNvPicPr>
          <p:nvPr userDrawn="1"/>
        </p:nvPicPr>
        <p:blipFill rotWithShape="1">
          <a:blip r:embed="rId2" cstate="email">
            <a:duotone>
              <a:schemeClr val="accent3">
                <a:shade val="45000"/>
                <a:satMod val="135000"/>
              </a:schemeClr>
              <a:prstClr val="white"/>
            </a:duotone>
            <a:alphaModFix amt="23000"/>
            <a:extLst>
              <a:ext uri="{28A0092B-C50C-407E-A947-70E740481C1C}">
                <a14:useLocalDpi xmlns:a14="http://schemas.microsoft.com/office/drawing/2010/main" val="0"/>
              </a:ext>
            </a:extLst>
          </a:blip>
          <a:srcRect t="15625"/>
          <a:stretch/>
        </p:blipFill>
        <p:spPr>
          <a:xfrm>
            <a:off x="0" y="0"/>
            <a:ext cx="12192000" cy="6858000"/>
          </a:xfrm>
          <a:prstGeom prst="rect">
            <a:avLst/>
          </a:prstGeom>
        </p:spPr>
      </p:pic>
    </p:spTree>
    <p:extLst>
      <p:ext uri="{BB962C8B-B14F-4D97-AF65-F5344CB8AC3E}">
        <p14:creationId xmlns:p14="http://schemas.microsoft.com/office/powerpoint/2010/main" val="16418721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arquam_Bridg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E7525B-28A9-41FF-BE74-AA9B79B38746}"/>
              </a:ext>
            </a:extLst>
          </p:cNvPr>
          <p:cNvPicPr>
            <a:picLocks noChangeAspect="1"/>
          </p:cNvPicPr>
          <p:nvPr userDrawn="1"/>
        </p:nvPicPr>
        <p:blipFill rotWithShape="1">
          <a:blip r:embed="rId2" cstate="email">
            <a:duotone>
              <a:schemeClr val="accent3">
                <a:shade val="45000"/>
                <a:satMod val="135000"/>
              </a:schemeClr>
              <a:prstClr val="white"/>
            </a:duotone>
            <a:alphaModFix amt="33000"/>
            <a:extLst>
              <a:ext uri="{28A0092B-C50C-407E-A947-70E740481C1C}">
                <a14:useLocalDpi xmlns:a14="http://schemas.microsoft.com/office/drawing/2010/main" val="0"/>
              </a:ext>
            </a:extLst>
          </a:blip>
          <a:srcRect t="22295" b="36623"/>
          <a:stretch/>
        </p:blipFill>
        <p:spPr>
          <a:xfrm>
            <a:off x="0" y="0"/>
            <a:ext cx="12192000" cy="6858000"/>
          </a:xfrm>
          <a:prstGeom prst="rect">
            <a:avLst/>
          </a:prstGeom>
        </p:spPr>
      </p:pic>
    </p:spTree>
    <p:extLst>
      <p:ext uri="{BB962C8B-B14F-4D97-AF65-F5344CB8AC3E}">
        <p14:creationId xmlns:p14="http://schemas.microsoft.com/office/powerpoint/2010/main" val="23158945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owntown">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outdoor, sky, tree, city&#10;&#10;Description automatically generated">
            <a:extLst>
              <a:ext uri="{FF2B5EF4-FFF2-40B4-BE49-F238E27FC236}">
                <a16:creationId xmlns:a16="http://schemas.microsoft.com/office/drawing/2014/main" id="{A9F8E2A5-DD2A-4834-9114-54684B0F3457}"/>
              </a:ext>
            </a:extLst>
          </p:cNvPr>
          <p:cNvPicPr>
            <a:picLocks noChangeAspect="1"/>
          </p:cNvPicPr>
          <p:nvPr userDrawn="1"/>
        </p:nvPicPr>
        <p:blipFill rotWithShape="1">
          <a:blip r:embed="rId2" cstate="email">
            <a:duotone>
              <a:schemeClr val="accent3">
                <a:shade val="45000"/>
                <a:satMod val="135000"/>
              </a:schemeClr>
              <a:prstClr val="white"/>
            </a:duotone>
            <a:alphaModFix amt="53000"/>
            <a:extLst>
              <a:ext uri="{28A0092B-C50C-407E-A947-70E740481C1C}">
                <a14:useLocalDpi xmlns:a14="http://schemas.microsoft.com/office/drawing/2010/main" val="0"/>
              </a:ext>
            </a:extLst>
          </a:blip>
          <a:srcRect t="4654" b="10970"/>
          <a:stretch/>
        </p:blipFill>
        <p:spPr>
          <a:xfrm>
            <a:off x="0" y="0"/>
            <a:ext cx="12192000" cy="6858000"/>
          </a:xfrm>
          <a:prstGeom prst="rect">
            <a:avLst/>
          </a:prstGeom>
        </p:spPr>
      </p:pic>
    </p:spTree>
    <p:extLst>
      <p:ext uri="{BB962C8B-B14F-4D97-AF65-F5344CB8AC3E}">
        <p14:creationId xmlns:p14="http://schemas.microsoft.com/office/powerpoint/2010/main" val="183746191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FremontBridge">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sky, outdoor, building, bridge&#10;&#10;Description automatically generated">
            <a:extLst>
              <a:ext uri="{FF2B5EF4-FFF2-40B4-BE49-F238E27FC236}">
                <a16:creationId xmlns:a16="http://schemas.microsoft.com/office/drawing/2014/main" id="{9C06087C-822F-464C-85EF-55B54269CB77}"/>
              </a:ext>
            </a:extLst>
          </p:cNvPr>
          <p:cNvPicPr>
            <a:picLocks noChangeAspect="1"/>
          </p:cNvPicPr>
          <p:nvPr userDrawn="1"/>
        </p:nvPicPr>
        <p:blipFill rotWithShape="1">
          <a:blip r:embed="rId2" cstate="email">
            <a:duotone>
              <a:schemeClr val="accent4">
                <a:shade val="45000"/>
                <a:satMod val="135000"/>
              </a:schemeClr>
              <a:prstClr val="white"/>
            </a:duotone>
            <a:alphaModFix amt="65000"/>
            <a:extLst>
              <a:ext uri="{28A0092B-C50C-407E-A947-70E740481C1C}">
                <a14:useLocalDpi xmlns:a14="http://schemas.microsoft.com/office/drawing/2010/main" val="0"/>
              </a:ext>
            </a:extLst>
          </a:blip>
          <a:srcRect t="8018" b="7795"/>
          <a:stretch/>
        </p:blipFill>
        <p:spPr>
          <a:xfrm>
            <a:off x="-27215" y="0"/>
            <a:ext cx="12219215" cy="6858000"/>
          </a:xfrm>
          <a:prstGeom prst="rect">
            <a:avLst/>
          </a:prstGeom>
        </p:spPr>
      </p:pic>
      <p:sp>
        <p:nvSpPr>
          <p:cNvPr id="9" name="Title 1">
            <a:extLst>
              <a:ext uri="{FF2B5EF4-FFF2-40B4-BE49-F238E27FC236}">
                <a16:creationId xmlns:a16="http://schemas.microsoft.com/office/drawing/2014/main" id="{3CE2DD47-624D-48E3-8846-F942523832D1}"/>
              </a:ext>
            </a:extLst>
          </p:cNvPr>
          <p:cNvSpPr>
            <a:spLocks noGrp="1"/>
          </p:cNvSpPr>
          <p:nvPr>
            <p:ph type="title"/>
          </p:nvPr>
        </p:nvSpPr>
        <p:spPr>
          <a:xfrm>
            <a:off x="847680" y="1464011"/>
            <a:ext cx="4787900" cy="3415043"/>
          </a:xfrm>
        </p:spPr>
        <p:txBody>
          <a:bodyPr anchor="b"/>
          <a:lstStyle>
            <a:lvl1pPr>
              <a:defRPr sz="6000">
                <a:solidFill>
                  <a:schemeClr val="accent4">
                    <a:lumMod val="10000"/>
                  </a:schemeClr>
                </a:solidFill>
              </a:defRPr>
            </a:lvl1pPr>
          </a:lstStyle>
          <a:p>
            <a:r>
              <a:rPr lang="en-US"/>
              <a:t>Click to edit Master title style</a:t>
            </a:r>
          </a:p>
        </p:txBody>
      </p:sp>
      <p:sp>
        <p:nvSpPr>
          <p:cNvPr id="10" name="Text Placeholder 2">
            <a:extLst>
              <a:ext uri="{FF2B5EF4-FFF2-40B4-BE49-F238E27FC236}">
                <a16:creationId xmlns:a16="http://schemas.microsoft.com/office/drawing/2014/main" id="{FE74E309-623A-4210-BBC5-90ABFC2B459F}"/>
              </a:ext>
            </a:extLst>
          </p:cNvPr>
          <p:cNvSpPr>
            <a:spLocks noGrp="1"/>
          </p:cNvSpPr>
          <p:nvPr>
            <p:ph type="body" idx="1"/>
          </p:nvPr>
        </p:nvSpPr>
        <p:spPr>
          <a:xfrm>
            <a:off x="861328" y="4879054"/>
            <a:ext cx="4787900" cy="585787"/>
          </a:xfrm>
        </p:spPr>
        <p:txBody>
          <a:bodyPr/>
          <a:lstStyle>
            <a:lvl1pPr marL="0" indent="0">
              <a:buNone/>
              <a:defRPr sz="2400">
                <a:solidFill>
                  <a:schemeClr val="accent4">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Picture 10" descr="A close up of a sign&#10;&#10;Description generated with high confidence">
            <a:extLst>
              <a:ext uri="{FF2B5EF4-FFF2-40B4-BE49-F238E27FC236}">
                <a16:creationId xmlns:a16="http://schemas.microsoft.com/office/drawing/2014/main" id="{49D56D6D-4F14-4596-9D56-AC6D12423F61}"/>
              </a:ext>
            </a:extLst>
          </p:cNvPr>
          <p:cNvPicPr/>
          <p:nvPr userDrawn="1"/>
        </p:nvPicPr>
        <p:blipFill>
          <a:blip r:embed="rId3" cstate="email">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9625263" y="5898283"/>
            <a:ext cx="2226580" cy="724746"/>
          </a:xfrm>
          <a:prstGeom prst="rect">
            <a:avLst/>
          </a:prstGeom>
        </p:spPr>
      </p:pic>
      <p:pic>
        <p:nvPicPr>
          <p:cNvPr id="12" name="Picture 2" descr="Seal of Portland, Oregon - Wikipedia">
            <a:extLst>
              <a:ext uri="{FF2B5EF4-FFF2-40B4-BE49-F238E27FC236}">
                <a16:creationId xmlns:a16="http://schemas.microsoft.com/office/drawing/2014/main" id="{2827B0EC-9B25-4FFC-A331-F569471F8469}"/>
              </a:ext>
            </a:extLst>
          </p:cNvPr>
          <p:cNvPicPr>
            <a:picLocks noChangeAspect="1" noChangeArrowheads="1"/>
          </p:cNvPicPr>
          <p:nvPr userDrawn="1"/>
        </p:nvPicPr>
        <p:blipFill>
          <a:blip r:embed="rId4" cstate="email">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8768905" y="5898283"/>
            <a:ext cx="724747" cy="724747"/>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2">
            <a:extLst>
              <a:ext uri="{FF2B5EF4-FFF2-40B4-BE49-F238E27FC236}">
                <a16:creationId xmlns:a16="http://schemas.microsoft.com/office/drawing/2014/main" id="{9EFBD34D-B21A-4ABD-9592-A41F77D3CCC7}"/>
              </a:ext>
            </a:extLst>
          </p:cNvPr>
          <p:cNvSpPr>
            <a:spLocks noGrp="1"/>
          </p:cNvSpPr>
          <p:nvPr>
            <p:ph type="body" idx="10"/>
          </p:nvPr>
        </p:nvSpPr>
        <p:spPr>
          <a:xfrm>
            <a:off x="861328" y="804028"/>
            <a:ext cx="4787900" cy="585787"/>
          </a:xfrm>
        </p:spPr>
        <p:txBody>
          <a:bodyPr anchor="b"/>
          <a:lstStyle>
            <a:lvl1pPr marL="0" indent="0">
              <a:buNone/>
              <a:defRPr sz="2400">
                <a:solidFill>
                  <a:schemeClr val="accent4">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4" name="Rectangle 13">
            <a:extLst>
              <a:ext uri="{FF2B5EF4-FFF2-40B4-BE49-F238E27FC236}">
                <a16:creationId xmlns:a16="http://schemas.microsoft.com/office/drawing/2014/main" id="{959D562B-0EED-455D-B0F1-8D2D098A4D70}"/>
              </a:ext>
            </a:extLst>
          </p:cNvPr>
          <p:cNvSpPr/>
          <p:nvPr userDrawn="1"/>
        </p:nvSpPr>
        <p:spPr>
          <a:xfrm>
            <a:off x="0" y="0"/>
            <a:ext cx="228600" cy="6858000"/>
          </a:xfrm>
          <a:prstGeom prst="rect">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Tree>
    <p:extLst>
      <p:ext uri="{BB962C8B-B14F-4D97-AF65-F5344CB8AC3E}">
        <p14:creationId xmlns:p14="http://schemas.microsoft.com/office/powerpoint/2010/main" val="157457201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rlene_Schnitzer">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ext, building, outdoor, street&#10;&#10;Description automatically generated">
            <a:extLst>
              <a:ext uri="{FF2B5EF4-FFF2-40B4-BE49-F238E27FC236}">
                <a16:creationId xmlns:a16="http://schemas.microsoft.com/office/drawing/2014/main" id="{51827C4C-C39D-4B53-B7ED-5FA2966DC445}"/>
              </a:ext>
            </a:extLst>
          </p:cNvPr>
          <p:cNvPicPr>
            <a:picLocks noChangeAspect="1"/>
          </p:cNvPicPr>
          <p:nvPr userDrawn="1"/>
        </p:nvPicPr>
        <p:blipFill rotWithShape="1">
          <a:blip r:embed="rId2" cstate="email">
            <a:duotone>
              <a:schemeClr val="accent3">
                <a:shade val="45000"/>
                <a:satMod val="135000"/>
              </a:schemeClr>
              <a:prstClr val="white"/>
            </a:duotone>
            <a:alphaModFix amt="23000"/>
            <a:extLst>
              <a:ext uri="{28A0092B-C50C-407E-A947-70E740481C1C}">
                <a14:useLocalDpi xmlns:a14="http://schemas.microsoft.com/office/drawing/2010/main" val="0"/>
              </a:ext>
            </a:extLst>
          </a:blip>
          <a:srcRect r="1042" b="10937"/>
          <a:stretch/>
        </p:blipFill>
        <p:spPr>
          <a:xfrm>
            <a:off x="1" y="0"/>
            <a:ext cx="12192000" cy="6858001"/>
          </a:xfrm>
          <a:prstGeom prst="rect">
            <a:avLst/>
          </a:prstGeom>
        </p:spPr>
      </p:pic>
    </p:spTree>
    <p:extLst>
      <p:ext uri="{BB962C8B-B14F-4D97-AF65-F5344CB8AC3E}">
        <p14:creationId xmlns:p14="http://schemas.microsoft.com/office/powerpoint/2010/main" val="316512006"/>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remont_Bridge">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sky, outdoor, building, bridge&#10;&#10;Description automatically generated">
            <a:extLst>
              <a:ext uri="{FF2B5EF4-FFF2-40B4-BE49-F238E27FC236}">
                <a16:creationId xmlns:a16="http://schemas.microsoft.com/office/drawing/2014/main" id="{9C06087C-822F-464C-85EF-55B54269CB77}"/>
              </a:ext>
            </a:extLst>
          </p:cNvPr>
          <p:cNvPicPr>
            <a:picLocks noChangeAspect="1"/>
          </p:cNvPicPr>
          <p:nvPr userDrawn="1"/>
        </p:nvPicPr>
        <p:blipFill rotWithShape="1">
          <a:blip r:embed="rId2" cstate="email">
            <a:duotone>
              <a:schemeClr val="accent3">
                <a:shade val="45000"/>
                <a:satMod val="135000"/>
              </a:schemeClr>
              <a:prstClr val="white"/>
            </a:duotone>
            <a:alphaModFix amt="40000"/>
            <a:extLst>
              <a:ext uri="{28A0092B-C50C-407E-A947-70E740481C1C}">
                <a14:useLocalDpi xmlns:a14="http://schemas.microsoft.com/office/drawing/2010/main" val="0"/>
              </a:ext>
            </a:extLst>
          </a:blip>
          <a:srcRect t="8018" b="7795"/>
          <a:stretch/>
        </p:blipFill>
        <p:spPr>
          <a:xfrm>
            <a:off x="-27215" y="0"/>
            <a:ext cx="12219215" cy="6858000"/>
          </a:xfrm>
          <a:prstGeom prst="rect">
            <a:avLst/>
          </a:prstGeom>
        </p:spPr>
      </p:pic>
    </p:spTree>
    <p:extLst>
      <p:ext uri="{BB962C8B-B14F-4D97-AF65-F5344CB8AC3E}">
        <p14:creationId xmlns:p14="http://schemas.microsoft.com/office/powerpoint/2010/main" val="1303723172"/>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A large city&#10;&#10;Description automatically generated">
            <a:extLst>
              <a:ext uri="{FF2B5EF4-FFF2-40B4-BE49-F238E27FC236}">
                <a16:creationId xmlns:a16="http://schemas.microsoft.com/office/drawing/2014/main" id="{8D141B9E-E261-410A-BFF5-DA1854B39AEA}"/>
              </a:ext>
            </a:extLst>
          </p:cNvPr>
          <p:cNvPicPr>
            <a:picLocks noChangeAspect="1"/>
          </p:cNvPicPr>
          <p:nvPr userDrawn="1"/>
        </p:nvPicPr>
        <p:blipFill rotWithShape="1">
          <a:blip r:embed="rId2" cstate="email">
            <a:duotone>
              <a:schemeClr val="accent3">
                <a:shade val="45000"/>
                <a:satMod val="135000"/>
              </a:schemeClr>
              <a:prstClr val="white"/>
            </a:duotone>
            <a:alphaModFix amt="30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852" r="-1" b="16344"/>
          <a:stretch/>
        </p:blipFill>
        <p:spPr>
          <a:xfrm>
            <a:off x="0" y="0"/>
            <a:ext cx="12192000" cy="6858000"/>
          </a:xfrm>
          <a:prstGeom prst="rect">
            <a:avLst/>
          </a:prstGeom>
        </p:spPr>
      </p:pic>
    </p:spTree>
    <p:extLst>
      <p:ext uri="{BB962C8B-B14F-4D97-AF65-F5344CB8AC3E}">
        <p14:creationId xmlns:p14="http://schemas.microsoft.com/office/powerpoint/2010/main" val="28688044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remont_Bridge_2">
    <p:spTree>
      <p:nvGrpSpPr>
        <p:cNvPr id="1" name=""/>
        <p:cNvGrpSpPr/>
        <p:nvPr/>
      </p:nvGrpSpPr>
      <p:grpSpPr>
        <a:xfrm>
          <a:off x="0" y="0"/>
          <a:ext cx="0" cy="0"/>
          <a:chOff x="0" y="0"/>
          <a:chExt cx="0" cy="0"/>
        </a:xfrm>
      </p:grpSpPr>
      <p:pic>
        <p:nvPicPr>
          <p:cNvPr id="3" name="Picture 2" descr="A large building with a mountain in the background&#10;&#10;Description automatically generated">
            <a:extLst>
              <a:ext uri="{FF2B5EF4-FFF2-40B4-BE49-F238E27FC236}">
                <a16:creationId xmlns:a16="http://schemas.microsoft.com/office/drawing/2014/main" id="{086C451C-65D6-4DD3-85DB-C2829011075B}"/>
              </a:ext>
            </a:extLst>
          </p:cNvPr>
          <p:cNvPicPr>
            <a:picLocks noChangeAspect="1"/>
          </p:cNvPicPr>
          <p:nvPr userDrawn="1"/>
        </p:nvPicPr>
        <p:blipFill rotWithShape="1">
          <a:blip r:embed="rId2" cstate="email">
            <a:duotone>
              <a:schemeClr val="accent3">
                <a:shade val="45000"/>
                <a:satMod val="135000"/>
              </a:schemeClr>
              <a:prstClr val="white"/>
            </a:duotone>
            <a:alphaModFix amt="6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b="15625"/>
          <a:stretch/>
        </p:blipFill>
        <p:spPr>
          <a:xfrm>
            <a:off x="0" y="0"/>
            <a:ext cx="12192000" cy="6858000"/>
          </a:xfrm>
          <a:prstGeom prst="rect">
            <a:avLst/>
          </a:prstGeom>
        </p:spPr>
      </p:pic>
    </p:spTree>
    <p:extLst>
      <p:ext uri="{BB962C8B-B14F-4D97-AF65-F5344CB8AC3E}">
        <p14:creationId xmlns:p14="http://schemas.microsoft.com/office/powerpoint/2010/main" val="2612145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FremontBridge_2">
    <p:spTree>
      <p:nvGrpSpPr>
        <p:cNvPr id="1" name=""/>
        <p:cNvGrpSpPr/>
        <p:nvPr/>
      </p:nvGrpSpPr>
      <p:grpSpPr>
        <a:xfrm>
          <a:off x="0" y="0"/>
          <a:ext cx="0" cy="0"/>
          <a:chOff x="0" y="0"/>
          <a:chExt cx="0" cy="0"/>
        </a:xfrm>
      </p:grpSpPr>
      <p:pic>
        <p:nvPicPr>
          <p:cNvPr id="3" name="Picture 2" descr="A large building with a mountain in the background&#10;&#10;Description automatically generated">
            <a:extLst>
              <a:ext uri="{FF2B5EF4-FFF2-40B4-BE49-F238E27FC236}">
                <a16:creationId xmlns:a16="http://schemas.microsoft.com/office/drawing/2014/main" id="{086C451C-65D6-4DD3-85DB-C2829011075B}"/>
              </a:ext>
            </a:extLst>
          </p:cNvPr>
          <p:cNvPicPr>
            <a:picLocks noChangeAspect="1"/>
          </p:cNvPicPr>
          <p:nvPr userDrawn="1"/>
        </p:nvPicPr>
        <p:blipFill rotWithShape="1">
          <a:blip r:embed="rId2" cstate="email">
            <a:duotone>
              <a:schemeClr val="accent3">
                <a:shade val="45000"/>
                <a:satMod val="135000"/>
              </a:schemeClr>
              <a:prstClr val="white"/>
            </a:duotone>
            <a:alphaModFix amt="57000"/>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b="15625"/>
          <a:stretch/>
        </p:blipFill>
        <p:spPr>
          <a:xfrm>
            <a:off x="0" y="0"/>
            <a:ext cx="12192000" cy="6858000"/>
          </a:xfrm>
          <a:prstGeom prst="rect">
            <a:avLst/>
          </a:prstGeom>
        </p:spPr>
      </p:pic>
      <p:sp>
        <p:nvSpPr>
          <p:cNvPr id="4" name="Title 1">
            <a:extLst>
              <a:ext uri="{FF2B5EF4-FFF2-40B4-BE49-F238E27FC236}">
                <a16:creationId xmlns:a16="http://schemas.microsoft.com/office/drawing/2014/main" id="{6BDAB3D7-2D81-48A8-AF1E-E32686BFDD11}"/>
              </a:ext>
            </a:extLst>
          </p:cNvPr>
          <p:cNvSpPr>
            <a:spLocks noGrp="1"/>
          </p:cNvSpPr>
          <p:nvPr>
            <p:ph type="title"/>
          </p:nvPr>
        </p:nvSpPr>
        <p:spPr>
          <a:xfrm>
            <a:off x="5633049" y="1589699"/>
            <a:ext cx="6222469" cy="3415043"/>
          </a:xfrm>
        </p:spPr>
        <p:txBody>
          <a:bodyPr anchor="b"/>
          <a:lstStyle>
            <a:lvl1pPr algn="r">
              <a:defRPr sz="6000">
                <a:solidFill>
                  <a:schemeClr val="tx2"/>
                </a:solidFill>
              </a:defRPr>
            </a:lvl1pPr>
          </a:lstStyle>
          <a:p>
            <a:r>
              <a:rPr lang="en-US" dirty="0"/>
              <a:t>Click to edit Master title style</a:t>
            </a:r>
          </a:p>
        </p:txBody>
      </p:sp>
      <p:sp>
        <p:nvSpPr>
          <p:cNvPr id="5" name="Text Placeholder 2">
            <a:extLst>
              <a:ext uri="{FF2B5EF4-FFF2-40B4-BE49-F238E27FC236}">
                <a16:creationId xmlns:a16="http://schemas.microsoft.com/office/drawing/2014/main" id="{F1CE6C8B-D68B-4C8D-97B7-0F82101CC400}"/>
              </a:ext>
            </a:extLst>
          </p:cNvPr>
          <p:cNvSpPr>
            <a:spLocks noGrp="1"/>
          </p:cNvSpPr>
          <p:nvPr>
            <p:ph type="body" idx="1"/>
          </p:nvPr>
        </p:nvSpPr>
        <p:spPr>
          <a:xfrm>
            <a:off x="7067618" y="5004742"/>
            <a:ext cx="4787900" cy="585787"/>
          </a:xfrm>
        </p:spPr>
        <p:txBody>
          <a:bodyPr/>
          <a:lstStyle>
            <a:lvl1pPr marL="0" indent="0" algn="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6" name="Picture 5">
            <a:extLst>
              <a:ext uri="{FF2B5EF4-FFF2-40B4-BE49-F238E27FC236}">
                <a16:creationId xmlns:a16="http://schemas.microsoft.com/office/drawing/2014/main" id="{4D4A3B37-2FBA-411A-9749-11589069E49D}"/>
              </a:ext>
            </a:extLst>
          </p:cNvPr>
          <p:cNvPicPr/>
          <p:nvPr userDrawn="1"/>
        </p:nvPicPr>
        <p:blipFill>
          <a:blip r:embed="rId4" cstate="email">
            <a:extLst>
              <a:ext uri="{28A0092B-C50C-407E-A947-70E740481C1C}">
                <a14:useLocalDpi xmlns:a14="http://schemas.microsoft.com/office/drawing/2010/main" val="0"/>
              </a:ext>
            </a:extLst>
          </a:blip>
          <a:srcRect/>
          <a:stretch/>
        </p:blipFill>
        <p:spPr>
          <a:xfrm>
            <a:off x="9593179" y="5900748"/>
            <a:ext cx="2226580" cy="606811"/>
          </a:xfrm>
          <a:prstGeom prst="rect">
            <a:avLst/>
          </a:prstGeom>
        </p:spPr>
      </p:pic>
      <p:sp>
        <p:nvSpPr>
          <p:cNvPr id="8" name="Text Placeholder 2">
            <a:extLst>
              <a:ext uri="{FF2B5EF4-FFF2-40B4-BE49-F238E27FC236}">
                <a16:creationId xmlns:a16="http://schemas.microsoft.com/office/drawing/2014/main" id="{4508D136-A84E-45C8-AB94-F1164BC6E3FF}"/>
              </a:ext>
            </a:extLst>
          </p:cNvPr>
          <p:cNvSpPr>
            <a:spLocks noGrp="1"/>
          </p:cNvSpPr>
          <p:nvPr>
            <p:ph type="body" idx="10"/>
          </p:nvPr>
        </p:nvSpPr>
        <p:spPr>
          <a:xfrm>
            <a:off x="7067618" y="1003912"/>
            <a:ext cx="4787900" cy="585787"/>
          </a:xfrm>
        </p:spPr>
        <p:txBody>
          <a:bodyPr anchor="b"/>
          <a:lstStyle>
            <a:lvl1pPr marL="0" indent="0" algn="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9" name="Rectangle 8">
            <a:extLst>
              <a:ext uri="{FF2B5EF4-FFF2-40B4-BE49-F238E27FC236}">
                <a16:creationId xmlns:a16="http://schemas.microsoft.com/office/drawing/2014/main" id="{C2B34F11-534F-44AD-8DA9-350D8EDFC2F4}"/>
              </a:ext>
            </a:extLst>
          </p:cNvPr>
          <p:cNvSpPr/>
          <p:nvPr userDrawn="1"/>
        </p:nvSpPr>
        <p:spPr>
          <a:xfrm>
            <a:off x="0" y="0"/>
            <a:ext cx="228600" cy="6858000"/>
          </a:xfrm>
          <a:prstGeom prst="rect">
            <a:avLst/>
          </a:prstGeom>
          <a:gradFill>
            <a:gsLst>
              <a:gs pos="0">
                <a:schemeClr val="tx2">
                  <a:lumMod val="75000"/>
                </a:schemeClr>
              </a:gs>
              <a:gs pos="48000">
                <a:schemeClr val="accent1"/>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Tree>
    <p:extLst>
      <p:ext uri="{BB962C8B-B14F-4D97-AF65-F5344CB8AC3E}">
        <p14:creationId xmlns:p14="http://schemas.microsoft.com/office/powerpoint/2010/main" val="1453432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_Downtown">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outdoor, sky, tree, city&#10;&#10;Description automatically generated">
            <a:extLst>
              <a:ext uri="{FF2B5EF4-FFF2-40B4-BE49-F238E27FC236}">
                <a16:creationId xmlns:a16="http://schemas.microsoft.com/office/drawing/2014/main" id="{A9F8E2A5-DD2A-4834-9114-54684B0F3457}"/>
              </a:ext>
            </a:extLst>
          </p:cNvPr>
          <p:cNvPicPr>
            <a:picLocks noChangeAspect="1"/>
          </p:cNvPicPr>
          <p:nvPr userDrawn="1"/>
        </p:nvPicPr>
        <p:blipFill rotWithShape="1">
          <a:blip r:embed="rId2" cstate="email">
            <a:duotone>
              <a:schemeClr val="accent3">
                <a:shade val="45000"/>
                <a:satMod val="135000"/>
              </a:schemeClr>
              <a:prstClr val="white"/>
            </a:duotone>
            <a:alphaModFix amt="66000"/>
            <a:extLst>
              <a:ext uri="{28A0092B-C50C-407E-A947-70E740481C1C}">
                <a14:useLocalDpi xmlns:a14="http://schemas.microsoft.com/office/drawing/2010/main" val="0"/>
              </a:ext>
            </a:extLst>
          </a:blip>
          <a:srcRect t="4654" b="10970"/>
          <a:stretch/>
        </p:blipFill>
        <p:spPr>
          <a:xfrm>
            <a:off x="0" y="0"/>
            <a:ext cx="12192000" cy="6858000"/>
          </a:xfrm>
          <a:prstGeom prst="rect">
            <a:avLst/>
          </a:prstGeom>
        </p:spPr>
      </p:pic>
      <p:sp>
        <p:nvSpPr>
          <p:cNvPr id="5" name="Flowchart: Manual Input 4">
            <a:extLst>
              <a:ext uri="{FF2B5EF4-FFF2-40B4-BE49-F238E27FC236}">
                <a16:creationId xmlns:a16="http://schemas.microsoft.com/office/drawing/2014/main" id="{5164379B-B291-4F36-A994-9DDFAC6F57D5}"/>
              </a:ext>
            </a:extLst>
          </p:cNvPr>
          <p:cNvSpPr/>
          <p:nvPr userDrawn="1"/>
        </p:nvSpPr>
        <p:spPr>
          <a:xfrm rot="10800000">
            <a:off x="0" y="0"/>
            <a:ext cx="12192000" cy="459105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6 w 10000"/>
              <a:gd name="connsiteY0" fmla="*/ 4615 h 10000"/>
              <a:gd name="connsiteX1" fmla="*/ 10000 w 10000"/>
              <a:gd name="connsiteY1" fmla="*/ 0 h 10000"/>
              <a:gd name="connsiteX2" fmla="*/ 10000 w 10000"/>
              <a:gd name="connsiteY2" fmla="*/ 10000 h 10000"/>
              <a:gd name="connsiteX3" fmla="*/ 0 w 10000"/>
              <a:gd name="connsiteY3" fmla="*/ 10000 h 10000"/>
              <a:gd name="connsiteX4" fmla="*/ 16 w 10000"/>
              <a:gd name="connsiteY4" fmla="*/ 4615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6" y="4615"/>
                </a:moveTo>
                <a:lnTo>
                  <a:pt x="10000" y="0"/>
                </a:lnTo>
                <a:lnTo>
                  <a:pt x="10000" y="10000"/>
                </a:lnTo>
                <a:lnTo>
                  <a:pt x="0" y="10000"/>
                </a:lnTo>
                <a:cubicBezTo>
                  <a:pt x="5" y="8205"/>
                  <a:pt x="11" y="6410"/>
                  <a:pt x="16" y="4615"/>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6" name="Text Placeholder 2">
            <a:extLst>
              <a:ext uri="{FF2B5EF4-FFF2-40B4-BE49-F238E27FC236}">
                <a16:creationId xmlns:a16="http://schemas.microsoft.com/office/drawing/2014/main" id="{31965D42-3086-491F-870A-94A33E06D408}"/>
              </a:ext>
            </a:extLst>
          </p:cNvPr>
          <p:cNvSpPr>
            <a:spLocks noGrp="1"/>
          </p:cNvSpPr>
          <p:nvPr>
            <p:ph type="body" idx="1" hasCustomPrompt="1"/>
          </p:nvPr>
        </p:nvSpPr>
        <p:spPr>
          <a:xfrm>
            <a:off x="723755" y="884100"/>
            <a:ext cx="9296545" cy="1363800"/>
          </a:xfrm>
        </p:spPr>
        <p:txBody>
          <a:bodyPr anchor="b">
            <a:noAutofit/>
          </a:bodyPr>
          <a:lstStyle>
            <a:lvl1pPr marL="0" indent="0">
              <a:buNone/>
              <a:defRPr sz="4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Transition Slide Title</a:t>
            </a:r>
          </a:p>
        </p:txBody>
      </p:sp>
      <p:sp>
        <p:nvSpPr>
          <p:cNvPr id="7" name="Subtitle 2">
            <a:extLst>
              <a:ext uri="{FF2B5EF4-FFF2-40B4-BE49-F238E27FC236}">
                <a16:creationId xmlns:a16="http://schemas.microsoft.com/office/drawing/2014/main" id="{BD50F661-3CF9-4171-BAE8-A5C05B0FA9F4}"/>
              </a:ext>
            </a:extLst>
          </p:cNvPr>
          <p:cNvSpPr>
            <a:spLocks noGrp="1"/>
          </p:cNvSpPr>
          <p:nvPr>
            <p:ph type="subTitle" idx="10" hasCustomPrompt="1"/>
          </p:nvPr>
        </p:nvSpPr>
        <p:spPr>
          <a:xfrm>
            <a:off x="723755" y="2276225"/>
            <a:ext cx="9296545" cy="474776"/>
          </a:xfrm>
        </p:spPr>
        <p:txBody>
          <a:bodyPr anchor="t"/>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a:t>
            </a:r>
          </a:p>
        </p:txBody>
      </p:sp>
      <p:sp>
        <p:nvSpPr>
          <p:cNvPr id="9" name="Rectangle 8">
            <a:extLst>
              <a:ext uri="{FF2B5EF4-FFF2-40B4-BE49-F238E27FC236}">
                <a16:creationId xmlns:a16="http://schemas.microsoft.com/office/drawing/2014/main" id="{699E56EC-BF33-4612-9C78-090E38E291FE}"/>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2" name="Text Placeholder 2">
            <a:extLst>
              <a:ext uri="{FF2B5EF4-FFF2-40B4-BE49-F238E27FC236}">
                <a16:creationId xmlns:a16="http://schemas.microsoft.com/office/drawing/2014/main" id="{616DAB1F-E46D-4469-896A-0FC4535D8B71}"/>
              </a:ext>
            </a:extLst>
          </p:cNvPr>
          <p:cNvSpPr>
            <a:spLocks noGrp="1"/>
          </p:cNvSpPr>
          <p:nvPr>
            <p:ph type="body" idx="11" hasCustomPrompt="1"/>
          </p:nvPr>
        </p:nvSpPr>
        <p:spPr>
          <a:xfrm>
            <a:off x="723755" y="269988"/>
            <a:ext cx="4787900" cy="585787"/>
          </a:xfrm>
        </p:spPr>
        <p:txBody>
          <a:bodyPr anchor="b">
            <a:normAutofit/>
          </a:bodyPr>
          <a:lstStyle>
            <a:lvl1pPr marL="0" indent="0">
              <a:buNone/>
              <a:defRPr sz="1800" b="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Header</a:t>
            </a:r>
          </a:p>
        </p:txBody>
      </p:sp>
      <p:pic>
        <p:nvPicPr>
          <p:cNvPr id="13" name="Picture 2" descr="Seal of Portland, Oregon - Wikipedia">
            <a:extLst>
              <a:ext uri="{FF2B5EF4-FFF2-40B4-BE49-F238E27FC236}">
                <a16:creationId xmlns:a16="http://schemas.microsoft.com/office/drawing/2014/main" id="{0867CF12-DF5C-4214-90DE-D2A61D7629B2}"/>
              </a:ext>
            </a:extLst>
          </p:cNvPr>
          <p:cNvPicPr>
            <a:picLocks noChangeAspect="1" noChangeArrowheads="1"/>
          </p:cNvPicPr>
          <p:nvPr userDrawn="1"/>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84058" y="296132"/>
            <a:ext cx="930274" cy="9302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close up of a sign&#10;&#10;Description generated with high confidence">
            <a:extLst>
              <a:ext uri="{FF2B5EF4-FFF2-40B4-BE49-F238E27FC236}">
                <a16:creationId xmlns:a16="http://schemas.microsoft.com/office/drawing/2014/main" id="{75008F3D-913A-4C7C-9333-58E5FD5E43DF}"/>
              </a:ext>
            </a:extLst>
          </p:cNvPr>
          <p:cNvPicPr/>
          <p:nvPr userDrawn="1"/>
        </p:nvPicPr>
        <p:blipFill rotWithShape="1">
          <a:blip r:embed="rId4" cstate="email">
            <a:extLst>
              <a:ext uri="{28A0092B-C50C-407E-A947-70E740481C1C}">
                <a14:useLocalDpi xmlns:a14="http://schemas.microsoft.com/office/drawing/2010/main" val="0"/>
              </a:ext>
            </a:extLst>
          </a:blip>
          <a:srcRect r="68620"/>
          <a:stretch/>
        </p:blipFill>
        <p:spPr>
          <a:xfrm>
            <a:off x="10020300" y="288175"/>
            <a:ext cx="912177" cy="946188"/>
          </a:xfrm>
          <a:prstGeom prst="rect">
            <a:avLst/>
          </a:prstGeom>
        </p:spPr>
      </p:pic>
    </p:spTree>
    <p:extLst>
      <p:ext uri="{BB962C8B-B14F-4D97-AF65-F5344CB8AC3E}">
        <p14:creationId xmlns:p14="http://schemas.microsoft.com/office/powerpoint/2010/main" val="317941195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_Downtown_2">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outdoor, sky, tree, city&#10;&#10;Description automatically generated">
            <a:extLst>
              <a:ext uri="{FF2B5EF4-FFF2-40B4-BE49-F238E27FC236}">
                <a16:creationId xmlns:a16="http://schemas.microsoft.com/office/drawing/2014/main" id="{A9F8E2A5-DD2A-4834-9114-54684B0F3457}"/>
              </a:ext>
            </a:extLst>
          </p:cNvPr>
          <p:cNvPicPr>
            <a:picLocks noChangeAspect="1"/>
          </p:cNvPicPr>
          <p:nvPr userDrawn="1"/>
        </p:nvPicPr>
        <p:blipFill rotWithShape="1">
          <a:blip r:embed="rId2" cstate="email">
            <a:duotone>
              <a:schemeClr val="accent5">
                <a:shade val="45000"/>
                <a:satMod val="135000"/>
              </a:schemeClr>
              <a:prstClr val="white"/>
            </a:duotone>
            <a:alphaModFix/>
            <a:extLst>
              <a:ext uri="{28A0092B-C50C-407E-A947-70E740481C1C}">
                <a14:useLocalDpi xmlns:a14="http://schemas.microsoft.com/office/drawing/2010/main" val="0"/>
              </a:ext>
            </a:extLst>
          </a:blip>
          <a:srcRect t="4654" b="10970"/>
          <a:stretch/>
        </p:blipFill>
        <p:spPr>
          <a:xfrm>
            <a:off x="0" y="0"/>
            <a:ext cx="12192000" cy="6858000"/>
          </a:xfrm>
          <a:prstGeom prst="rect">
            <a:avLst/>
          </a:prstGeom>
        </p:spPr>
      </p:pic>
      <p:sp>
        <p:nvSpPr>
          <p:cNvPr id="5" name="Flowchart: Manual Input 4">
            <a:extLst>
              <a:ext uri="{FF2B5EF4-FFF2-40B4-BE49-F238E27FC236}">
                <a16:creationId xmlns:a16="http://schemas.microsoft.com/office/drawing/2014/main" id="{5164379B-B291-4F36-A994-9DDFAC6F57D5}"/>
              </a:ext>
            </a:extLst>
          </p:cNvPr>
          <p:cNvSpPr/>
          <p:nvPr userDrawn="1"/>
        </p:nvSpPr>
        <p:spPr>
          <a:xfrm rot="10800000">
            <a:off x="0" y="0"/>
            <a:ext cx="12192000" cy="459105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6 w 10000"/>
              <a:gd name="connsiteY0" fmla="*/ 4615 h 10000"/>
              <a:gd name="connsiteX1" fmla="*/ 10000 w 10000"/>
              <a:gd name="connsiteY1" fmla="*/ 0 h 10000"/>
              <a:gd name="connsiteX2" fmla="*/ 10000 w 10000"/>
              <a:gd name="connsiteY2" fmla="*/ 10000 h 10000"/>
              <a:gd name="connsiteX3" fmla="*/ 0 w 10000"/>
              <a:gd name="connsiteY3" fmla="*/ 10000 h 10000"/>
              <a:gd name="connsiteX4" fmla="*/ 16 w 10000"/>
              <a:gd name="connsiteY4" fmla="*/ 4615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6" y="4615"/>
                </a:moveTo>
                <a:lnTo>
                  <a:pt x="10000" y="0"/>
                </a:lnTo>
                <a:lnTo>
                  <a:pt x="10000" y="10000"/>
                </a:lnTo>
                <a:lnTo>
                  <a:pt x="0" y="10000"/>
                </a:lnTo>
                <a:cubicBezTo>
                  <a:pt x="5" y="8205"/>
                  <a:pt x="11" y="6410"/>
                  <a:pt x="16" y="4615"/>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9" name="Rectangle 8">
            <a:extLst>
              <a:ext uri="{FF2B5EF4-FFF2-40B4-BE49-F238E27FC236}">
                <a16:creationId xmlns:a16="http://schemas.microsoft.com/office/drawing/2014/main" id="{699E56EC-BF33-4612-9C78-090E38E291FE}"/>
              </a:ext>
            </a:extLst>
          </p:cNvPr>
          <p:cNvSpPr/>
          <p:nvPr userDrawn="1"/>
        </p:nvSpPr>
        <p:spPr>
          <a:xfrm>
            <a:off x="0" y="0"/>
            <a:ext cx="228600" cy="6858000"/>
          </a:xfrm>
          <a:prstGeom prst="rect">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10" name="Picture 2" descr="Seal of Portland, Oregon - Wikipedia">
            <a:extLst>
              <a:ext uri="{FF2B5EF4-FFF2-40B4-BE49-F238E27FC236}">
                <a16:creationId xmlns:a16="http://schemas.microsoft.com/office/drawing/2014/main" id="{F3E017FB-9208-4D44-BCC4-F2C67E29D19A}"/>
              </a:ext>
            </a:extLst>
          </p:cNvPr>
          <p:cNvPicPr>
            <a:picLocks noChangeAspect="1" noChangeArrowheads="1"/>
          </p:cNvPicPr>
          <p:nvPr userDrawn="1"/>
        </p:nvPicPr>
        <p:blipFill>
          <a:blip r:embed="rId3" cstate="email">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0984058" y="279081"/>
            <a:ext cx="930274" cy="930274"/>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
            <a:extLst>
              <a:ext uri="{FF2B5EF4-FFF2-40B4-BE49-F238E27FC236}">
                <a16:creationId xmlns:a16="http://schemas.microsoft.com/office/drawing/2014/main" id="{49952795-587D-4F84-8C0B-2C6C43A03993}"/>
              </a:ext>
            </a:extLst>
          </p:cNvPr>
          <p:cNvSpPr>
            <a:spLocks noGrp="1"/>
          </p:cNvSpPr>
          <p:nvPr>
            <p:ph type="body" idx="1" hasCustomPrompt="1"/>
          </p:nvPr>
        </p:nvSpPr>
        <p:spPr>
          <a:xfrm>
            <a:off x="723755" y="884100"/>
            <a:ext cx="9296545" cy="1363800"/>
          </a:xfrm>
        </p:spPr>
        <p:txBody>
          <a:bodyPr anchor="b">
            <a:noAutofit/>
          </a:bodyPr>
          <a:lstStyle>
            <a:lvl1pPr marL="0" indent="0">
              <a:buNone/>
              <a:defRPr sz="4000" b="0">
                <a:solidFill>
                  <a:schemeClr val="accent4">
                    <a:lumMod val="1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Transition Slide Title</a:t>
            </a:r>
          </a:p>
        </p:txBody>
      </p:sp>
      <p:sp>
        <p:nvSpPr>
          <p:cNvPr id="12" name="Subtitle 2">
            <a:extLst>
              <a:ext uri="{FF2B5EF4-FFF2-40B4-BE49-F238E27FC236}">
                <a16:creationId xmlns:a16="http://schemas.microsoft.com/office/drawing/2014/main" id="{74A383EE-1D3E-4C22-9E10-2F6326A844B4}"/>
              </a:ext>
            </a:extLst>
          </p:cNvPr>
          <p:cNvSpPr>
            <a:spLocks noGrp="1"/>
          </p:cNvSpPr>
          <p:nvPr>
            <p:ph type="subTitle" idx="10" hasCustomPrompt="1"/>
          </p:nvPr>
        </p:nvSpPr>
        <p:spPr>
          <a:xfrm>
            <a:off x="723755" y="2276225"/>
            <a:ext cx="9296545" cy="474776"/>
          </a:xfrm>
        </p:spPr>
        <p:txBody>
          <a:bodyPr anchor="t"/>
          <a:lstStyle>
            <a:lvl1pPr marL="0" indent="0" algn="l">
              <a:buNone/>
              <a:defRPr sz="2400">
                <a:solidFill>
                  <a:schemeClr val="accent4">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a:t>
            </a:r>
          </a:p>
        </p:txBody>
      </p:sp>
      <p:sp>
        <p:nvSpPr>
          <p:cNvPr id="13" name="Text Placeholder 2">
            <a:extLst>
              <a:ext uri="{FF2B5EF4-FFF2-40B4-BE49-F238E27FC236}">
                <a16:creationId xmlns:a16="http://schemas.microsoft.com/office/drawing/2014/main" id="{FEC6C440-C801-4ACA-A79D-A554E842D0F7}"/>
              </a:ext>
            </a:extLst>
          </p:cNvPr>
          <p:cNvSpPr>
            <a:spLocks noGrp="1"/>
          </p:cNvSpPr>
          <p:nvPr>
            <p:ph type="body" idx="11" hasCustomPrompt="1"/>
          </p:nvPr>
        </p:nvSpPr>
        <p:spPr>
          <a:xfrm>
            <a:off x="723755" y="269988"/>
            <a:ext cx="4787900" cy="585787"/>
          </a:xfrm>
        </p:spPr>
        <p:txBody>
          <a:bodyPr anchor="b">
            <a:normAutofit/>
          </a:bodyPr>
          <a:lstStyle>
            <a:lvl1pPr marL="0" indent="0">
              <a:buNone/>
              <a:defRPr lang="en-US" sz="1800" b="0" kern="1200" dirty="0">
                <a:solidFill>
                  <a:schemeClr val="accent4">
                    <a:lumMod val="10000"/>
                  </a:schemeClr>
                </a:solidFill>
                <a:latin typeface="+mj-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Header</a:t>
            </a:r>
          </a:p>
        </p:txBody>
      </p:sp>
      <p:pic>
        <p:nvPicPr>
          <p:cNvPr id="14" name="Picture 13" descr="A close up of a sign&#10;&#10;Description generated with high confidence">
            <a:extLst>
              <a:ext uri="{FF2B5EF4-FFF2-40B4-BE49-F238E27FC236}">
                <a16:creationId xmlns:a16="http://schemas.microsoft.com/office/drawing/2014/main" id="{986EB1E9-6440-476D-ADAC-A8FC0E672229}"/>
              </a:ext>
            </a:extLst>
          </p:cNvPr>
          <p:cNvPicPr/>
          <p:nvPr userDrawn="1"/>
        </p:nvPicPr>
        <p:blipFill rotWithShape="1">
          <a:blip r:embed="rId4" cstate="email">
            <a:duotone>
              <a:prstClr val="black"/>
              <a:schemeClr val="accent5">
                <a:tint val="45000"/>
                <a:satMod val="400000"/>
              </a:schemeClr>
            </a:duotone>
            <a:extLst>
              <a:ext uri="{28A0092B-C50C-407E-A947-70E740481C1C}">
                <a14:useLocalDpi xmlns:a14="http://schemas.microsoft.com/office/drawing/2010/main" val="0"/>
              </a:ext>
            </a:extLst>
          </a:blip>
          <a:srcRect r="68620"/>
          <a:stretch/>
        </p:blipFill>
        <p:spPr>
          <a:xfrm>
            <a:off x="10020300" y="271124"/>
            <a:ext cx="912177" cy="946188"/>
          </a:xfrm>
          <a:prstGeom prst="rect">
            <a:avLst/>
          </a:prstGeom>
        </p:spPr>
      </p:pic>
    </p:spTree>
    <p:extLst>
      <p:ext uri="{BB962C8B-B14F-4D97-AF65-F5344CB8AC3E}">
        <p14:creationId xmlns:p14="http://schemas.microsoft.com/office/powerpoint/2010/main" val="105464425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_FremontBridge">
    <p:spTree>
      <p:nvGrpSpPr>
        <p:cNvPr id="1" name=""/>
        <p:cNvGrpSpPr/>
        <p:nvPr/>
      </p:nvGrpSpPr>
      <p:grpSpPr>
        <a:xfrm>
          <a:off x="0" y="0"/>
          <a:ext cx="0" cy="0"/>
          <a:chOff x="0" y="0"/>
          <a:chExt cx="0" cy="0"/>
        </a:xfrm>
      </p:grpSpPr>
      <p:pic>
        <p:nvPicPr>
          <p:cNvPr id="3" name="Picture 2" descr="A large building with a mountain in the background&#10;&#10;Description automatically generated">
            <a:extLst>
              <a:ext uri="{FF2B5EF4-FFF2-40B4-BE49-F238E27FC236}">
                <a16:creationId xmlns:a16="http://schemas.microsoft.com/office/drawing/2014/main" id="{086C451C-65D6-4DD3-85DB-C2829011075B}"/>
              </a:ext>
            </a:extLst>
          </p:cNvPr>
          <p:cNvPicPr>
            <a:picLocks noChangeAspect="1"/>
          </p:cNvPicPr>
          <p:nvPr userDrawn="1"/>
        </p:nvPicPr>
        <p:blipFill rotWithShape="1">
          <a:blip r:embed="rId2" cstate="email">
            <a:duotone>
              <a:schemeClr val="accent3">
                <a:shade val="45000"/>
                <a:satMod val="135000"/>
              </a:schemeClr>
              <a:prstClr val="white"/>
            </a:duotone>
            <a:alphaModFix amt="6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b="15625"/>
          <a:stretch/>
        </p:blipFill>
        <p:spPr>
          <a:xfrm>
            <a:off x="0" y="0"/>
            <a:ext cx="12192000" cy="6858000"/>
          </a:xfrm>
          <a:prstGeom prst="rect">
            <a:avLst/>
          </a:prstGeom>
        </p:spPr>
      </p:pic>
      <p:sp>
        <p:nvSpPr>
          <p:cNvPr id="20" name="Flowchart: Manual Input 4">
            <a:extLst>
              <a:ext uri="{FF2B5EF4-FFF2-40B4-BE49-F238E27FC236}">
                <a16:creationId xmlns:a16="http://schemas.microsoft.com/office/drawing/2014/main" id="{93262EF2-6658-432D-BB04-23CF2EFEE0AC}"/>
              </a:ext>
            </a:extLst>
          </p:cNvPr>
          <p:cNvSpPr/>
          <p:nvPr userDrawn="1"/>
        </p:nvSpPr>
        <p:spPr>
          <a:xfrm rot="10800000">
            <a:off x="0" y="0"/>
            <a:ext cx="12192000" cy="459105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6 w 10000"/>
              <a:gd name="connsiteY0" fmla="*/ 4615 h 10000"/>
              <a:gd name="connsiteX1" fmla="*/ 10000 w 10000"/>
              <a:gd name="connsiteY1" fmla="*/ 0 h 10000"/>
              <a:gd name="connsiteX2" fmla="*/ 10000 w 10000"/>
              <a:gd name="connsiteY2" fmla="*/ 10000 h 10000"/>
              <a:gd name="connsiteX3" fmla="*/ 0 w 10000"/>
              <a:gd name="connsiteY3" fmla="*/ 10000 h 10000"/>
              <a:gd name="connsiteX4" fmla="*/ 16 w 10000"/>
              <a:gd name="connsiteY4" fmla="*/ 4615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6" y="4615"/>
                </a:moveTo>
                <a:lnTo>
                  <a:pt x="10000" y="0"/>
                </a:lnTo>
                <a:lnTo>
                  <a:pt x="10000" y="10000"/>
                </a:lnTo>
                <a:lnTo>
                  <a:pt x="0" y="10000"/>
                </a:lnTo>
                <a:cubicBezTo>
                  <a:pt x="5" y="8205"/>
                  <a:pt x="11" y="6410"/>
                  <a:pt x="16" y="4615"/>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1" name="Text Placeholder 2">
            <a:extLst>
              <a:ext uri="{FF2B5EF4-FFF2-40B4-BE49-F238E27FC236}">
                <a16:creationId xmlns:a16="http://schemas.microsoft.com/office/drawing/2014/main" id="{CE1836E4-9D0A-47BA-B9FD-E8F05F535539}"/>
              </a:ext>
            </a:extLst>
          </p:cNvPr>
          <p:cNvSpPr>
            <a:spLocks noGrp="1"/>
          </p:cNvSpPr>
          <p:nvPr>
            <p:ph type="body" idx="1" hasCustomPrompt="1"/>
          </p:nvPr>
        </p:nvSpPr>
        <p:spPr>
          <a:xfrm>
            <a:off x="723755" y="884100"/>
            <a:ext cx="9296545" cy="1363800"/>
          </a:xfrm>
        </p:spPr>
        <p:txBody>
          <a:bodyPr anchor="b">
            <a:noAutofit/>
          </a:bodyPr>
          <a:lstStyle>
            <a:lvl1pPr marL="0" indent="0">
              <a:buNone/>
              <a:defRPr sz="4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Transition Slide Title</a:t>
            </a:r>
          </a:p>
        </p:txBody>
      </p:sp>
      <p:sp>
        <p:nvSpPr>
          <p:cNvPr id="22" name="Subtitle 2">
            <a:extLst>
              <a:ext uri="{FF2B5EF4-FFF2-40B4-BE49-F238E27FC236}">
                <a16:creationId xmlns:a16="http://schemas.microsoft.com/office/drawing/2014/main" id="{8E2878A3-E967-429C-B94D-CE8EF905BDD6}"/>
              </a:ext>
            </a:extLst>
          </p:cNvPr>
          <p:cNvSpPr>
            <a:spLocks noGrp="1"/>
          </p:cNvSpPr>
          <p:nvPr>
            <p:ph type="subTitle" idx="10" hasCustomPrompt="1"/>
          </p:nvPr>
        </p:nvSpPr>
        <p:spPr>
          <a:xfrm>
            <a:off x="723755" y="2276225"/>
            <a:ext cx="9296545" cy="474776"/>
          </a:xfrm>
        </p:spPr>
        <p:txBody>
          <a:bodyPr anchor="t"/>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a:t>
            </a:r>
          </a:p>
        </p:txBody>
      </p:sp>
      <p:pic>
        <p:nvPicPr>
          <p:cNvPr id="23" name="Picture 2" descr="Seal of Portland, Oregon - Wikipedia">
            <a:extLst>
              <a:ext uri="{FF2B5EF4-FFF2-40B4-BE49-F238E27FC236}">
                <a16:creationId xmlns:a16="http://schemas.microsoft.com/office/drawing/2014/main" id="{62EA85D3-D3D3-4C02-A7FA-94D09D3E470C}"/>
              </a:ext>
            </a:extLst>
          </p:cNvPr>
          <p:cNvPicPr>
            <a:picLocks noChangeAspect="1" noChangeArrowheads="1"/>
          </p:cNvPicPr>
          <p:nvPr userDrawn="1"/>
        </p:nvPicPr>
        <p:blipFill>
          <a:blip r:embed="rId4"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84058" y="296132"/>
            <a:ext cx="930274" cy="930274"/>
          </a:xfrm>
          <a:prstGeom prst="rect">
            <a:avLst/>
          </a:prstGeom>
          <a:noFill/>
          <a:extLst>
            <a:ext uri="{909E8E84-426E-40DD-AFC4-6F175D3DCCD1}">
              <a14:hiddenFill xmlns:a14="http://schemas.microsoft.com/office/drawing/2010/main">
                <a:solidFill>
                  <a:srgbClr val="FFFFFF"/>
                </a:solidFill>
              </a14:hiddenFill>
            </a:ext>
          </a:extLst>
        </p:spPr>
      </p:pic>
      <p:sp>
        <p:nvSpPr>
          <p:cNvPr id="24" name="Text Placeholder 2">
            <a:extLst>
              <a:ext uri="{FF2B5EF4-FFF2-40B4-BE49-F238E27FC236}">
                <a16:creationId xmlns:a16="http://schemas.microsoft.com/office/drawing/2014/main" id="{F1746CEF-C4BE-4874-918B-9A682D9B9C95}"/>
              </a:ext>
            </a:extLst>
          </p:cNvPr>
          <p:cNvSpPr>
            <a:spLocks noGrp="1"/>
          </p:cNvSpPr>
          <p:nvPr>
            <p:ph type="body" idx="11" hasCustomPrompt="1"/>
          </p:nvPr>
        </p:nvSpPr>
        <p:spPr>
          <a:xfrm>
            <a:off x="723755" y="269988"/>
            <a:ext cx="4787900" cy="585787"/>
          </a:xfrm>
        </p:spPr>
        <p:txBody>
          <a:bodyPr anchor="b">
            <a:normAutofit/>
          </a:bodyPr>
          <a:lstStyle>
            <a:lvl1pPr marL="0" indent="0">
              <a:buNone/>
              <a:defRPr sz="1800" b="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Header</a:t>
            </a:r>
          </a:p>
        </p:txBody>
      </p:sp>
      <p:sp>
        <p:nvSpPr>
          <p:cNvPr id="25" name="Rectangle 24">
            <a:extLst>
              <a:ext uri="{FF2B5EF4-FFF2-40B4-BE49-F238E27FC236}">
                <a16:creationId xmlns:a16="http://schemas.microsoft.com/office/drawing/2014/main" id="{6E479E27-5283-4377-B3C2-82D5E2E16E7F}"/>
              </a:ext>
            </a:extLst>
          </p:cNvPr>
          <p:cNvSpPr/>
          <p:nvPr userDrawn="1"/>
        </p:nvSpPr>
        <p:spPr>
          <a:xfrm>
            <a:off x="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9" name="Picture 8" descr="A close up of a sign&#10;&#10;Description generated with high confidence">
            <a:extLst>
              <a:ext uri="{FF2B5EF4-FFF2-40B4-BE49-F238E27FC236}">
                <a16:creationId xmlns:a16="http://schemas.microsoft.com/office/drawing/2014/main" id="{8F927213-2755-429D-9D13-90B1B87B0946}"/>
              </a:ext>
            </a:extLst>
          </p:cNvPr>
          <p:cNvPicPr/>
          <p:nvPr userDrawn="1"/>
        </p:nvPicPr>
        <p:blipFill rotWithShape="1">
          <a:blip r:embed="rId5" cstate="email">
            <a:extLst>
              <a:ext uri="{28A0092B-C50C-407E-A947-70E740481C1C}">
                <a14:useLocalDpi xmlns:a14="http://schemas.microsoft.com/office/drawing/2010/main" val="0"/>
              </a:ext>
            </a:extLst>
          </a:blip>
          <a:srcRect r="68620"/>
          <a:stretch/>
        </p:blipFill>
        <p:spPr>
          <a:xfrm>
            <a:off x="10020300" y="288175"/>
            <a:ext cx="912177" cy="946188"/>
          </a:xfrm>
          <a:prstGeom prst="rect">
            <a:avLst/>
          </a:prstGeom>
        </p:spPr>
      </p:pic>
    </p:spTree>
    <p:extLst>
      <p:ext uri="{BB962C8B-B14F-4D97-AF65-F5344CB8AC3E}">
        <p14:creationId xmlns:p14="http://schemas.microsoft.com/office/powerpoint/2010/main" val="1014638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_FremontBridge_2">
    <p:spTree>
      <p:nvGrpSpPr>
        <p:cNvPr id="1" name=""/>
        <p:cNvGrpSpPr/>
        <p:nvPr/>
      </p:nvGrpSpPr>
      <p:grpSpPr>
        <a:xfrm>
          <a:off x="0" y="0"/>
          <a:ext cx="0" cy="0"/>
          <a:chOff x="0" y="0"/>
          <a:chExt cx="0" cy="0"/>
        </a:xfrm>
      </p:grpSpPr>
      <p:pic>
        <p:nvPicPr>
          <p:cNvPr id="3" name="Picture 2" descr="A large building with a mountain in the background&#10;&#10;Description automatically generated">
            <a:extLst>
              <a:ext uri="{FF2B5EF4-FFF2-40B4-BE49-F238E27FC236}">
                <a16:creationId xmlns:a16="http://schemas.microsoft.com/office/drawing/2014/main" id="{086C451C-65D6-4DD3-85DB-C2829011075B}"/>
              </a:ext>
            </a:extLst>
          </p:cNvPr>
          <p:cNvPicPr>
            <a:picLocks noChangeAspect="1"/>
          </p:cNvPicPr>
          <p:nvPr userDrawn="1"/>
        </p:nvPicPr>
        <p:blipFill rotWithShape="1">
          <a:blip r:embed="rId2" cstate="email">
            <a:alphaModFix/>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b="15625"/>
          <a:stretch/>
        </p:blipFill>
        <p:spPr>
          <a:xfrm>
            <a:off x="0" y="0"/>
            <a:ext cx="12192000" cy="6858000"/>
          </a:xfrm>
          <a:prstGeom prst="rect">
            <a:avLst/>
          </a:prstGeom>
        </p:spPr>
      </p:pic>
      <p:sp>
        <p:nvSpPr>
          <p:cNvPr id="20" name="Flowchart: Manual Input 4">
            <a:extLst>
              <a:ext uri="{FF2B5EF4-FFF2-40B4-BE49-F238E27FC236}">
                <a16:creationId xmlns:a16="http://schemas.microsoft.com/office/drawing/2014/main" id="{93262EF2-6658-432D-BB04-23CF2EFEE0AC}"/>
              </a:ext>
            </a:extLst>
          </p:cNvPr>
          <p:cNvSpPr/>
          <p:nvPr userDrawn="1"/>
        </p:nvSpPr>
        <p:spPr>
          <a:xfrm rot="10800000">
            <a:off x="0" y="0"/>
            <a:ext cx="12192000" cy="459105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6 w 10000"/>
              <a:gd name="connsiteY0" fmla="*/ 4615 h 10000"/>
              <a:gd name="connsiteX1" fmla="*/ 10000 w 10000"/>
              <a:gd name="connsiteY1" fmla="*/ 0 h 10000"/>
              <a:gd name="connsiteX2" fmla="*/ 10000 w 10000"/>
              <a:gd name="connsiteY2" fmla="*/ 10000 h 10000"/>
              <a:gd name="connsiteX3" fmla="*/ 0 w 10000"/>
              <a:gd name="connsiteY3" fmla="*/ 10000 h 10000"/>
              <a:gd name="connsiteX4" fmla="*/ 16 w 10000"/>
              <a:gd name="connsiteY4" fmla="*/ 4615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6" y="4615"/>
                </a:moveTo>
                <a:lnTo>
                  <a:pt x="10000" y="0"/>
                </a:lnTo>
                <a:lnTo>
                  <a:pt x="10000" y="10000"/>
                </a:lnTo>
                <a:lnTo>
                  <a:pt x="0" y="10000"/>
                </a:lnTo>
                <a:cubicBezTo>
                  <a:pt x="5" y="8205"/>
                  <a:pt x="11" y="6410"/>
                  <a:pt x="16" y="4615"/>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1" name="Text Placeholder 2">
            <a:extLst>
              <a:ext uri="{FF2B5EF4-FFF2-40B4-BE49-F238E27FC236}">
                <a16:creationId xmlns:a16="http://schemas.microsoft.com/office/drawing/2014/main" id="{CE1836E4-9D0A-47BA-B9FD-E8F05F535539}"/>
              </a:ext>
            </a:extLst>
          </p:cNvPr>
          <p:cNvSpPr>
            <a:spLocks noGrp="1"/>
          </p:cNvSpPr>
          <p:nvPr>
            <p:ph type="body" idx="1" hasCustomPrompt="1"/>
          </p:nvPr>
        </p:nvSpPr>
        <p:spPr>
          <a:xfrm>
            <a:off x="723755" y="884100"/>
            <a:ext cx="9296545" cy="1363800"/>
          </a:xfrm>
        </p:spPr>
        <p:txBody>
          <a:bodyPr anchor="b">
            <a:noAutofit/>
          </a:bodyPr>
          <a:lstStyle>
            <a:lvl1pPr marL="0" indent="0">
              <a:buNone/>
              <a:defRPr sz="4000" b="0">
                <a:solidFill>
                  <a:schemeClr val="accent4">
                    <a:lumMod val="1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Transition Slide Title</a:t>
            </a:r>
          </a:p>
        </p:txBody>
      </p:sp>
      <p:sp>
        <p:nvSpPr>
          <p:cNvPr id="22" name="Subtitle 2">
            <a:extLst>
              <a:ext uri="{FF2B5EF4-FFF2-40B4-BE49-F238E27FC236}">
                <a16:creationId xmlns:a16="http://schemas.microsoft.com/office/drawing/2014/main" id="{8E2878A3-E967-429C-B94D-CE8EF905BDD6}"/>
              </a:ext>
            </a:extLst>
          </p:cNvPr>
          <p:cNvSpPr>
            <a:spLocks noGrp="1"/>
          </p:cNvSpPr>
          <p:nvPr>
            <p:ph type="subTitle" idx="10" hasCustomPrompt="1"/>
          </p:nvPr>
        </p:nvSpPr>
        <p:spPr>
          <a:xfrm>
            <a:off x="723755" y="2276225"/>
            <a:ext cx="9296545" cy="474776"/>
          </a:xfrm>
        </p:spPr>
        <p:txBody>
          <a:bodyPr anchor="t"/>
          <a:lstStyle>
            <a:lvl1pPr marL="0" indent="0" algn="l">
              <a:buNone/>
              <a:defRPr sz="2400">
                <a:solidFill>
                  <a:schemeClr val="accent4">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a:t>
            </a:r>
          </a:p>
        </p:txBody>
      </p:sp>
      <p:sp>
        <p:nvSpPr>
          <p:cNvPr id="24" name="Text Placeholder 2">
            <a:extLst>
              <a:ext uri="{FF2B5EF4-FFF2-40B4-BE49-F238E27FC236}">
                <a16:creationId xmlns:a16="http://schemas.microsoft.com/office/drawing/2014/main" id="{F1746CEF-C4BE-4874-918B-9A682D9B9C95}"/>
              </a:ext>
            </a:extLst>
          </p:cNvPr>
          <p:cNvSpPr>
            <a:spLocks noGrp="1"/>
          </p:cNvSpPr>
          <p:nvPr>
            <p:ph type="body" idx="11" hasCustomPrompt="1"/>
          </p:nvPr>
        </p:nvSpPr>
        <p:spPr>
          <a:xfrm>
            <a:off x="723755" y="269988"/>
            <a:ext cx="4787900" cy="585787"/>
          </a:xfrm>
        </p:spPr>
        <p:txBody>
          <a:bodyPr anchor="b">
            <a:normAutofit/>
          </a:bodyPr>
          <a:lstStyle>
            <a:lvl1pPr marL="0" indent="0">
              <a:buNone/>
              <a:defRPr sz="1800" b="0">
                <a:solidFill>
                  <a:schemeClr val="accent4">
                    <a:lumMod val="1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Header</a:t>
            </a:r>
          </a:p>
        </p:txBody>
      </p:sp>
      <p:sp>
        <p:nvSpPr>
          <p:cNvPr id="25" name="Rectangle 24">
            <a:extLst>
              <a:ext uri="{FF2B5EF4-FFF2-40B4-BE49-F238E27FC236}">
                <a16:creationId xmlns:a16="http://schemas.microsoft.com/office/drawing/2014/main" id="{6E479E27-5283-4377-B3C2-82D5E2E16E7F}"/>
              </a:ext>
            </a:extLst>
          </p:cNvPr>
          <p:cNvSpPr/>
          <p:nvPr userDrawn="1"/>
        </p:nvSpPr>
        <p:spPr>
          <a:xfrm>
            <a:off x="0" y="0"/>
            <a:ext cx="228600" cy="6858000"/>
          </a:xfrm>
          <a:prstGeom prst="rect">
            <a:avLst/>
          </a:prstGeom>
          <a:solidFill>
            <a:schemeClr val="accent4">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9" name="Picture 2" descr="Seal of Portland, Oregon - Wikipedia">
            <a:extLst>
              <a:ext uri="{FF2B5EF4-FFF2-40B4-BE49-F238E27FC236}">
                <a16:creationId xmlns:a16="http://schemas.microsoft.com/office/drawing/2014/main" id="{CBF194A0-5E9D-4DC3-88BD-30750F07CBF7}"/>
              </a:ext>
            </a:extLst>
          </p:cNvPr>
          <p:cNvPicPr>
            <a:picLocks noChangeAspect="1" noChangeArrowheads="1"/>
          </p:cNvPicPr>
          <p:nvPr userDrawn="1"/>
        </p:nvPicPr>
        <p:blipFill>
          <a:blip r:embed="rId4" cstate="email">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0984058" y="279081"/>
            <a:ext cx="930274" cy="9302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generated with high confidence">
            <a:extLst>
              <a:ext uri="{FF2B5EF4-FFF2-40B4-BE49-F238E27FC236}">
                <a16:creationId xmlns:a16="http://schemas.microsoft.com/office/drawing/2014/main" id="{3085D8EB-4905-4FC5-BABD-24B9403C1B10}"/>
              </a:ext>
            </a:extLst>
          </p:cNvPr>
          <p:cNvPicPr/>
          <p:nvPr userDrawn="1"/>
        </p:nvPicPr>
        <p:blipFill rotWithShape="1">
          <a:blip r:embed="rId5" cstate="email">
            <a:duotone>
              <a:prstClr val="black"/>
              <a:schemeClr val="accent5">
                <a:tint val="45000"/>
                <a:satMod val="400000"/>
              </a:schemeClr>
            </a:duotone>
            <a:extLst>
              <a:ext uri="{28A0092B-C50C-407E-A947-70E740481C1C}">
                <a14:useLocalDpi xmlns:a14="http://schemas.microsoft.com/office/drawing/2010/main" val="0"/>
              </a:ext>
            </a:extLst>
          </a:blip>
          <a:srcRect r="68620"/>
          <a:stretch/>
        </p:blipFill>
        <p:spPr>
          <a:xfrm>
            <a:off x="10020300" y="271124"/>
            <a:ext cx="912177" cy="946188"/>
          </a:xfrm>
          <a:prstGeom prst="rect">
            <a:avLst/>
          </a:prstGeom>
        </p:spPr>
      </p:pic>
    </p:spTree>
    <p:extLst>
      <p:ext uri="{BB962C8B-B14F-4D97-AF65-F5344CB8AC3E}">
        <p14:creationId xmlns:p14="http://schemas.microsoft.com/office/powerpoint/2010/main" val="1343444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ArleneSchnitzer">
    <p:spTree>
      <p:nvGrpSpPr>
        <p:cNvPr id="1" name=""/>
        <p:cNvGrpSpPr/>
        <p:nvPr/>
      </p:nvGrpSpPr>
      <p:grpSpPr>
        <a:xfrm>
          <a:off x="0" y="0"/>
          <a:ext cx="0" cy="0"/>
          <a:chOff x="0" y="0"/>
          <a:chExt cx="0" cy="0"/>
        </a:xfrm>
      </p:grpSpPr>
      <p:pic>
        <p:nvPicPr>
          <p:cNvPr id="9" name="Picture 8" descr="A picture containing text, building, outdoor, street&#10;&#10;Description automatically generated">
            <a:extLst>
              <a:ext uri="{FF2B5EF4-FFF2-40B4-BE49-F238E27FC236}">
                <a16:creationId xmlns:a16="http://schemas.microsoft.com/office/drawing/2014/main" id="{1586CA04-7E7F-483E-8BC0-7BC12E391DD6}"/>
              </a:ext>
            </a:extLst>
          </p:cNvPr>
          <p:cNvPicPr>
            <a:picLocks noChangeAspect="1"/>
          </p:cNvPicPr>
          <p:nvPr userDrawn="1"/>
        </p:nvPicPr>
        <p:blipFill rotWithShape="1">
          <a:blip r:embed="rId2" cstate="email">
            <a:duotone>
              <a:schemeClr val="accent3">
                <a:shade val="45000"/>
                <a:satMod val="135000"/>
              </a:schemeClr>
              <a:prstClr val="white"/>
            </a:duotone>
            <a:alphaModFix amt="65000"/>
            <a:extLst>
              <a:ext uri="{28A0092B-C50C-407E-A947-70E740481C1C}">
                <a14:useLocalDpi xmlns:a14="http://schemas.microsoft.com/office/drawing/2010/main" val="0"/>
              </a:ext>
            </a:extLst>
          </a:blip>
          <a:srcRect l="40975" r="39233" b="10937"/>
          <a:stretch/>
        </p:blipFill>
        <p:spPr>
          <a:xfrm>
            <a:off x="0" y="0"/>
            <a:ext cx="2438400" cy="6858001"/>
          </a:xfrm>
          <a:prstGeom prst="rect">
            <a:avLst/>
          </a:prstGeom>
        </p:spPr>
      </p:pic>
      <p:sp>
        <p:nvSpPr>
          <p:cNvPr id="14" name="Title 1">
            <a:extLst>
              <a:ext uri="{FF2B5EF4-FFF2-40B4-BE49-F238E27FC236}">
                <a16:creationId xmlns:a16="http://schemas.microsoft.com/office/drawing/2014/main" id="{542A2EF3-3A4D-4746-A312-99E5698BB601}"/>
              </a:ext>
            </a:extLst>
          </p:cNvPr>
          <p:cNvSpPr>
            <a:spLocks noGrp="1"/>
          </p:cNvSpPr>
          <p:nvPr>
            <p:ph type="title" hasCustomPrompt="1"/>
          </p:nvPr>
        </p:nvSpPr>
        <p:spPr>
          <a:xfrm>
            <a:off x="3009900" y="1030287"/>
            <a:ext cx="8763000" cy="1325563"/>
          </a:xfrm>
        </p:spPr>
        <p:txBody>
          <a:bodyPr anchor="t"/>
          <a:lstStyle>
            <a:lvl1pPr>
              <a:defRPr>
                <a:solidFill>
                  <a:schemeClr val="tx2"/>
                </a:solidFill>
              </a:defRPr>
            </a:lvl1pPr>
          </a:lstStyle>
          <a:p>
            <a:r>
              <a:rPr lang="en-US"/>
              <a:t>Example of Slide Title</a:t>
            </a:r>
          </a:p>
        </p:txBody>
      </p:sp>
      <p:sp>
        <p:nvSpPr>
          <p:cNvPr id="15" name="Content Placeholder 2">
            <a:extLst>
              <a:ext uri="{FF2B5EF4-FFF2-40B4-BE49-F238E27FC236}">
                <a16:creationId xmlns:a16="http://schemas.microsoft.com/office/drawing/2014/main" id="{404A520C-103E-4263-BD25-CBA575296AC1}"/>
              </a:ext>
            </a:extLst>
          </p:cNvPr>
          <p:cNvSpPr>
            <a:spLocks noGrp="1"/>
          </p:cNvSpPr>
          <p:nvPr>
            <p:ph idx="1" hasCustomPrompt="1"/>
          </p:nvPr>
        </p:nvSpPr>
        <p:spPr>
          <a:xfrm>
            <a:off x="3009900" y="2355850"/>
            <a:ext cx="8763000" cy="406082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This is an example of a bullet</a:t>
            </a:r>
          </a:p>
          <a:p>
            <a:pPr lvl="0"/>
            <a:r>
              <a:rPr lang="en-US"/>
              <a:t>This is another example of a bullet</a:t>
            </a:r>
          </a:p>
          <a:p>
            <a:pPr lvl="0"/>
            <a:r>
              <a:rPr lang="en-US"/>
              <a:t>This is third example of a bullet</a:t>
            </a:r>
          </a:p>
          <a:p>
            <a:pPr lvl="0"/>
            <a:endParaRPr lang="en-US"/>
          </a:p>
          <a:p>
            <a:pPr lvl="1"/>
            <a:r>
              <a:rPr lang="en-US"/>
              <a:t>Second level</a:t>
            </a:r>
          </a:p>
          <a:p>
            <a:pPr lvl="2"/>
            <a:r>
              <a:rPr lang="en-US"/>
              <a:t>Third level</a:t>
            </a:r>
          </a:p>
          <a:p>
            <a:pPr lvl="3"/>
            <a:r>
              <a:rPr lang="en-US"/>
              <a:t>Fourth level</a:t>
            </a:r>
          </a:p>
          <a:p>
            <a:pPr lvl="4"/>
            <a:r>
              <a:rPr lang="en-US"/>
              <a:t>Fifth level</a:t>
            </a:r>
          </a:p>
        </p:txBody>
      </p:sp>
      <p:sp>
        <p:nvSpPr>
          <p:cNvPr id="16" name="Subtitle 2">
            <a:extLst>
              <a:ext uri="{FF2B5EF4-FFF2-40B4-BE49-F238E27FC236}">
                <a16:creationId xmlns:a16="http://schemas.microsoft.com/office/drawing/2014/main" id="{EB100856-E334-4612-ADF8-874933C8C402}"/>
              </a:ext>
            </a:extLst>
          </p:cNvPr>
          <p:cNvSpPr>
            <a:spLocks noGrp="1"/>
          </p:cNvSpPr>
          <p:nvPr>
            <p:ph type="subTitle" idx="10" hasCustomPrompt="1"/>
          </p:nvPr>
        </p:nvSpPr>
        <p:spPr>
          <a:xfrm>
            <a:off x="3009900" y="441325"/>
            <a:ext cx="8763000" cy="588962"/>
          </a:xfrm>
        </p:spPr>
        <p:txBody>
          <a:bodyPr anchor="ctr">
            <a:normAutofit/>
          </a:bodyPr>
          <a:lstStyle>
            <a:lvl1pPr marL="0" indent="0" algn="l">
              <a:buNone/>
              <a:defRPr sz="16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Header</a:t>
            </a:r>
          </a:p>
        </p:txBody>
      </p:sp>
      <p:pic>
        <p:nvPicPr>
          <p:cNvPr id="17" name="Picture 16" descr="A close up of a sign&#10;&#10;Description generated with high confidence">
            <a:extLst>
              <a:ext uri="{FF2B5EF4-FFF2-40B4-BE49-F238E27FC236}">
                <a16:creationId xmlns:a16="http://schemas.microsoft.com/office/drawing/2014/main" id="{F34E19CD-CF06-4166-8880-7F815E8B46CA}"/>
              </a:ext>
            </a:extLst>
          </p:cNvPr>
          <p:cNvPicPr/>
          <p:nvPr userDrawn="1"/>
        </p:nvPicPr>
        <p:blipFill rotWithShape="1">
          <a:blip r:embed="rId3" cstate="email">
            <a:duotone>
              <a:schemeClr val="accent3">
                <a:shade val="45000"/>
                <a:satMod val="135000"/>
              </a:schemeClr>
              <a:prstClr val="white"/>
            </a:duotone>
            <a:extLst>
              <a:ext uri="{28A0092B-C50C-407E-A947-70E740481C1C}">
                <a14:useLocalDpi xmlns:a14="http://schemas.microsoft.com/office/drawing/2010/main" val="0"/>
              </a:ext>
            </a:extLst>
          </a:blip>
          <a:srcRect r="32725"/>
          <a:stretch/>
        </p:blipFill>
        <p:spPr>
          <a:xfrm>
            <a:off x="11199668" y="6331788"/>
            <a:ext cx="727363" cy="351922"/>
          </a:xfrm>
          <a:prstGeom prst="rect">
            <a:avLst/>
          </a:prstGeom>
        </p:spPr>
      </p:pic>
    </p:spTree>
    <p:extLst>
      <p:ext uri="{BB962C8B-B14F-4D97-AF65-F5344CB8AC3E}">
        <p14:creationId xmlns:p14="http://schemas.microsoft.com/office/powerpoint/2010/main" val="522937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454A67-10AE-4982-BEC8-0A8C7ACD35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BC289B-C4B7-45EF-AEE3-D308484489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96D75-7D86-42EE-8857-F147E53118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C220DA-0129-4424-AA6F-8E4B9543D58F}" type="datetimeFigureOut">
              <a:rPr lang="en-US" smtClean="0"/>
              <a:t>9/20/2022</a:t>
            </a:fld>
            <a:endParaRPr lang="en-US"/>
          </a:p>
        </p:txBody>
      </p:sp>
      <p:sp>
        <p:nvSpPr>
          <p:cNvPr id="5" name="Footer Placeholder 4">
            <a:extLst>
              <a:ext uri="{FF2B5EF4-FFF2-40B4-BE49-F238E27FC236}">
                <a16:creationId xmlns:a16="http://schemas.microsoft.com/office/drawing/2014/main" id="{FF643FFD-96D3-4863-88F1-55E3169863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C6CFF1-152B-4DD2-8DA7-05E2B74041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2AE0F-56D7-4910-80FC-2BEB96BAB506}" type="slidenum">
              <a:rPr lang="en-US" smtClean="0"/>
              <a:t>‹#›</a:t>
            </a:fld>
            <a:endParaRPr lang="en-US"/>
          </a:p>
        </p:txBody>
      </p:sp>
    </p:spTree>
    <p:extLst>
      <p:ext uri="{BB962C8B-B14F-4D97-AF65-F5344CB8AC3E}">
        <p14:creationId xmlns:p14="http://schemas.microsoft.com/office/powerpoint/2010/main" val="2475932361"/>
      </p:ext>
    </p:extLst>
  </p:cSld>
  <p:clrMap bg1="lt1" tx1="dk1" bg2="lt2" tx2="dk2" accent1="accent1" accent2="accent2" accent3="accent3" accent4="accent4" accent5="accent5" accent6="accent6" hlink="hlink" folHlink="folHlink"/>
  <p:sldLayoutIdLst>
    <p:sldLayoutId id="2147483680" r:id="rId1"/>
    <p:sldLayoutId id="2147483684" r:id="rId2"/>
    <p:sldLayoutId id="2147483679" r:id="rId3"/>
    <p:sldLayoutId id="2147483708" r:id="rId4"/>
    <p:sldLayoutId id="2147483676" r:id="rId5"/>
    <p:sldLayoutId id="2147483688" r:id="rId6"/>
    <p:sldLayoutId id="2147483709" r:id="rId7"/>
    <p:sldLayoutId id="2147483710" r:id="rId8"/>
    <p:sldLayoutId id="2147483689" r:id="rId9"/>
    <p:sldLayoutId id="2147483690" r:id="rId10"/>
    <p:sldLayoutId id="2147483691" r:id="rId11"/>
    <p:sldLayoutId id="2147483674" r:id="rId12"/>
    <p:sldLayoutId id="2147483672" r:id="rId13"/>
    <p:sldLayoutId id="2147483683" r:id="rId14"/>
    <p:sldLayoutId id="2147483668" r:id="rId15"/>
    <p:sldLayoutId id="2147483681" r:id="rId16"/>
    <p:sldLayoutId id="2147483682" r:id="rId17"/>
    <p:sldLayoutId id="2147483649" r:id="rId18"/>
    <p:sldLayoutId id="2147483650" r:id="rId19"/>
    <p:sldLayoutId id="2147483655" r:id="rId20"/>
    <p:sldLayoutId id="2147483712" r:id="rId21"/>
    <p:sldLayoutId id="2147483713" r:id="rId22"/>
    <p:sldLayoutId id="2147483711" r:id="rId23"/>
    <p:sldLayoutId id="2147483665" r:id="rId24"/>
    <p:sldLayoutId id="2147483671" r:id="rId25"/>
    <p:sldLayoutId id="2147483677" r:id="rId26"/>
    <p:sldLayoutId id="2147483663" r:id="rId27"/>
    <p:sldLayoutId id="2147483664" r:id="rId28"/>
    <p:sldLayoutId id="2147483687" r:id="rId29"/>
    <p:sldLayoutId id="2147483678" r:id="rId30"/>
    <p:sldLayoutId id="2147483686" r:id="rId31"/>
    <p:sldLayoutId id="2147483693" r:id="rId32"/>
    <p:sldLayoutId id="2147483707" r:id="rId3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32.xml"/><Relationship Id="rId5" Type="http://schemas.openxmlformats.org/officeDocument/2006/relationships/image" Target="../media/image7.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2.xml"/><Relationship Id="rId5" Type="http://schemas.openxmlformats.org/officeDocument/2006/relationships/image" Target="../media/image7.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256B0-FFA1-497E-9665-7D72E5AC4A1C}"/>
              </a:ext>
            </a:extLst>
          </p:cNvPr>
          <p:cNvSpPr>
            <a:spLocks noGrp="1"/>
          </p:cNvSpPr>
          <p:nvPr>
            <p:ph type="title"/>
          </p:nvPr>
        </p:nvSpPr>
        <p:spPr>
          <a:xfrm>
            <a:off x="1163782" y="1589699"/>
            <a:ext cx="10691737" cy="1950670"/>
          </a:xfrm>
        </p:spPr>
        <p:txBody>
          <a:bodyPr>
            <a:normAutofit/>
          </a:bodyPr>
          <a:lstStyle/>
          <a:p>
            <a:r>
              <a:rPr lang="en-US" sz="4800" dirty="0"/>
              <a:t>Conformity Ordinance</a:t>
            </a:r>
            <a:br>
              <a:rPr lang="en-US" sz="4800" dirty="0"/>
            </a:br>
            <a:endParaRPr lang="en-US" sz="4800" dirty="0"/>
          </a:p>
        </p:txBody>
      </p:sp>
      <p:sp>
        <p:nvSpPr>
          <p:cNvPr id="3" name="Text Placeholder 2">
            <a:extLst>
              <a:ext uri="{FF2B5EF4-FFF2-40B4-BE49-F238E27FC236}">
                <a16:creationId xmlns:a16="http://schemas.microsoft.com/office/drawing/2014/main" id="{1B9C717F-DA96-4303-A164-F41AAA688CD4}"/>
              </a:ext>
            </a:extLst>
          </p:cNvPr>
          <p:cNvSpPr>
            <a:spLocks noGrp="1"/>
          </p:cNvSpPr>
          <p:nvPr>
            <p:ph type="body" idx="1"/>
          </p:nvPr>
        </p:nvSpPr>
        <p:spPr>
          <a:xfrm>
            <a:off x="6336145" y="3835037"/>
            <a:ext cx="5519373" cy="797859"/>
          </a:xfrm>
        </p:spPr>
        <p:txBody>
          <a:bodyPr>
            <a:normAutofit/>
          </a:bodyPr>
          <a:lstStyle/>
          <a:p>
            <a:pPr marL="0" indent="0">
              <a:spcBef>
                <a:spcPts val="0"/>
              </a:spcBef>
              <a:spcAft>
                <a:spcPts val="1500"/>
              </a:spcAft>
              <a:buNone/>
            </a:pPr>
            <a:r>
              <a:rPr lang="en-US" dirty="0">
                <a:solidFill>
                  <a:schemeClr val="tx1">
                    <a:lumMod val="65000"/>
                    <a:lumOff val="35000"/>
                  </a:schemeClr>
                </a:solidFill>
              </a:rPr>
              <a:t>Conformity with Oregon Tax Law for the City and its Regional Partners</a:t>
            </a:r>
            <a:endParaRPr lang="en-US" sz="2400" dirty="0">
              <a:solidFill>
                <a:schemeClr val="tx1">
                  <a:lumMod val="65000"/>
                  <a:lumOff val="35000"/>
                </a:schemeClr>
              </a:solidFill>
            </a:endParaRPr>
          </a:p>
        </p:txBody>
      </p:sp>
      <p:sp>
        <p:nvSpPr>
          <p:cNvPr id="10" name="Text Placeholder 9">
            <a:extLst>
              <a:ext uri="{FF2B5EF4-FFF2-40B4-BE49-F238E27FC236}">
                <a16:creationId xmlns:a16="http://schemas.microsoft.com/office/drawing/2014/main" id="{34109367-99EF-474A-9C98-2B260A639D48}"/>
              </a:ext>
            </a:extLst>
          </p:cNvPr>
          <p:cNvSpPr>
            <a:spLocks noGrp="1"/>
          </p:cNvSpPr>
          <p:nvPr>
            <p:ph type="body" idx="10"/>
          </p:nvPr>
        </p:nvSpPr>
        <p:spPr>
          <a:xfrm>
            <a:off x="6336145" y="1003912"/>
            <a:ext cx="5519373" cy="585787"/>
          </a:xfrm>
        </p:spPr>
        <p:txBody>
          <a:bodyPr>
            <a:normAutofit fontScale="70000" lnSpcReduction="20000"/>
          </a:bodyPr>
          <a:lstStyle/>
          <a:p>
            <a:r>
              <a:rPr lang="en-US" dirty="0">
                <a:solidFill>
                  <a:schemeClr val="tx1">
                    <a:lumMod val="65000"/>
                    <a:lumOff val="35000"/>
                  </a:schemeClr>
                </a:solidFill>
              </a:rPr>
              <a:t>Bureau of Revenue and Financial Services</a:t>
            </a:r>
          </a:p>
          <a:p>
            <a:r>
              <a:rPr lang="en-US" dirty="0">
                <a:solidFill>
                  <a:schemeClr val="tx1">
                    <a:lumMod val="65000"/>
                    <a:lumOff val="35000"/>
                  </a:schemeClr>
                </a:solidFill>
              </a:rPr>
              <a:t>Revenue Division</a:t>
            </a:r>
          </a:p>
        </p:txBody>
      </p:sp>
      <p:pic>
        <p:nvPicPr>
          <p:cNvPr id="6" name="Picture 5">
            <a:extLst>
              <a:ext uri="{FF2B5EF4-FFF2-40B4-BE49-F238E27FC236}">
                <a16:creationId xmlns:a16="http://schemas.microsoft.com/office/drawing/2014/main" id="{8570998D-BBBF-47CD-9240-6250B5EE20D4}"/>
              </a:ext>
            </a:extLst>
          </p:cNvPr>
          <p:cNvPicPr>
            <a:picLocks noChangeAspect="1"/>
          </p:cNvPicPr>
          <p:nvPr/>
        </p:nvPicPr>
        <p:blipFill>
          <a:blip r:embed="rId3" cstate="email">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a:stretch/>
        </p:blipFill>
        <p:spPr>
          <a:xfrm>
            <a:off x="8663709" y="5778030"/>
            <a:ext cx="797859" cy="797859"/>
          </a:xfrm>
          <a:prstGeom prst="rect">
            <a:avLst/>
          </a:prstGeom>
        </p:spPr>
      </p:pic>
      <p:sp>
        <p:nvSpPr>
          <p:cNvPr id="4" name="TextBox 3">
            <a:extLst>
              <a:ext uri="{FF2B5EF4-FFF2-40B4-BE49-F238E27FC236}">
                <a16:creationId xmlns:a16="http://schemas.microsoft.com/office/drawing/2014/main" id="{FBFA8D3F-A61E-43B7-AB44-35951D6F8345}"/>
              </a:ext>
            </a:extLst>
          </p:cNvPr>
          <p:cNvSpPr txBox="1"/>
          <p:nvPr/>
        </p:nvSpPr>
        <p:spPr>
          <a:xfrm>
            <a:off x="1163782" y="6096000"/>
            <a:ext cx="1547603" cy="461665"/>
          </a:xfrm>
          <a:prstGeom prst="rect">
            <a:avLst/>
          </a:prstGeom>
          <a:noFill/>
        </p:spPr>
        <p:txBody>
          <a:bodyPr wrap="none" rtlCol="0">
            <a:spAutoFit/>
          </a:bodyPr>
          <a:lstStyle/>
          <a:p>
            <a:r>
              <a:rPr lang="en-US" sz="1200" dirty="0"/>
              <a:t>Agenda Item #772</a:t>
            </a:r>
          </a:p>
          <a:p>
            <a:r>
              <a:rPr lang="en-US" sz="1200" dirty="0"/>
              <a:t>September 21, 2022</a:t>
            </a:r>
          </a:p>
        </p:txBody>
      </p:sp>
    </p:spTree>
    <p:extLst>
      <p:ext uri="{BB962C8B-B14F-4D97-AF65-F5344CB8AC3E}">
        <p14:creationId xmlns:p14="http://schemas.microsoft.com/office/powerpoint/2010/main" val="836669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17130D-2765-4EB3-AF2A-079AB653219E}"/>
              </a:ext>
            </a:extLst>
          </p:cNvPr>
          <p:cNvSpPr/>
          <p:nvPr/>
        </p:nvSpPr>
        <p:spPr>
          <a:xfrm>
            <a:off x="4102772" y="19769"/>
            <a:ext cx="8070864" cy="6858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2" name="TextBox 11">
            <a:extLst>
              <a:ext uri="{FF2B5EF4-FFF2-40B4-BE49-F238E27FC236}">
                <a16:creationId xmlns:a16="http://schemas.microsoft.com/office/drawing/2014/main" id="{4547EE53-E593-4B1D-B52F-3ACEAED76E37}"/>
              </a:ext>
            </a:extLst>
          </p:cNvPr>
          <p:cNvSpPr txBox="1"/>
          <p:nvPr/>
        </p:nvSpPr>
        <p:spPr>
          <a:xfrm>
            <a:off x="466675" y="3075057"/>
            <a:ext cx="3121370" cy="707886"/>
          </a:xfrm>
          <a:prstGeom prst="rect">
            <a:avLst/>
          </a:prstGeom>
          <a:noFill/>
        </p:spPr>
        <p:txBody>
          <a:bodyPr wrap="square" lIns="91440" tIns="45720" rIns="91440" bIns="45720" rtlCol="0" anchor="t">
            <a:spAutoFit/>
          </a:bodyPr>
          <a:lstStyle/>
          <a:p>
            <a:pPr algn="ctr"/>
            <a:r>
              <a:rPr lang="en-US" sz="4000" dirty="0">
                <a:solidFill>
                  <a:schemeClr val="tx2"/>
                </a:solidFill>
                <a:latin typeface="+mj-lt"/>
              </a:rPr>
              <a:t>Background</a:t>
            </a:r>
          </a:p>
        </p:txBody>
      </p:sp>
      <p:sp>
        <p:nvSpPr>
          <p:cNvPr id="20" name="TextBox 19">
            <a:extLst>
              <a:ext uri="{FF2B5EF4-FFF2-40B4-BE49-F238E27FC236}">
                <a16:creationId xmlns:a16="http://schemas.microsoft.com/office/drawing/2014/main" id="{C393A8D8-1758-4A9F-BA38-5048D8904042}"/>
              </a:ext>
            </a:extLst>
          </p:cNvPr>
          <p:cNvSpPr txBox="1"/>
          <p:nvPr/>
        </p:nvSpPr>
        <p:spPr>
          <a:xfrm>
            <a:off x="4780602" y="593401"/>
            <a:ext cx="7040880" cy="5939387"/>
          </a:xfrm>
          <a:prstGeom prst="rect">
            <a:avLst/>
          </a:prstGeom>
          <a:noFill/>
        </p:spPr>
        <p:txBody>
          <a:bodyPr wrap="square" lIns="91440" tIns="45720" rIns="91440" bIns="45720" rtlCol="0" anchor="t">
            <a:noAutofit/>
          </a:bodyPr>
          <a:lstStyle/>
          <a:p>
            <a:pPr marL="342900" indent="-342900">
              <a:buFont typeface="Arial" panose="020B0604020202020204" pitchFamily="34" charset="0"/>
              <a:buChar char="•"/>
            </a:pPr>
            <a:r>
              <a:rPr lang="en-US" sz="2000" dirty="0">
                <a:solidFill>
                  <a:schemeClr val="tx2"/>
                </a:solidFill>
                <a:ea typeface="Open Sans" panose="020B0606030504020204" pitchFamily="34" charset="0"/>
                <a:cs typeface="Open Sans" panose="020B0606030504020204" pitchFamily="34" charset="0"/>
              </a:rPr>
              <a:t>The </a:t>
            </a:r>
            <a:r>
              <a:rPr lang="en-US" sz="2000" dirty="0">
                <a:solidFill>
                  <a:srgbClr val="5D7448"/>
                </a:solidFill>
                <a:ea typeface="Open Sans" panose="020B0606030504020204" pitchFamily="34" charset="0"/>
                <a:cs typeface="Open Sans" panose="020B0606030504020204" pitchFamily="34" charset="0"/>
              </a:rPr>
              <a:t>City collects business taxes on behalf of Metro, Multnomah County and the City (collectively, tax jurisdictions).</a:t>
            </a:r>
            <a:br>
              <a:rPr lang="en-US" sz="2000" dirty="0">
                <a:solidFill>
                  <a:srgbClr val="5D7448"/>
                </a:solidFill>
                <a:ea typeface="Open Sans" panose="020B0606030504020204" pitchFamily="34" charset="0"/>
                <a:cs typeface="Open Sans" panose="020B0606030504020204" pitchFamily="34" charset="0"/>
              </a:rPr>
            </a:br>
            <a:endParaRPr lang="en-US" sz="2000" dirty="0">
              <a:solidFill>
                <a:srgbClr val="5D7448"/>
              </a:solidFill>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kumimoji="0" lang="en-US" sz="2000" b="0" i="0" u="none" strike="noStrike" kern="1200" cap="none" spc="0" normalizeH="0" baseline="0" noProof="0" dirty="0">
                <a:ln>
                  <a:noFill/>
                </a:ln>
                <a:solidFill>
                  <a:srgbClr val="5D7448"/>
                </a:solidFill>
                <a:effectLst/>
                <a:uLnTx/>
                <a:uFillTx/>
                <a:latin typeface="Franklin Gothic Book"/>
                <a:ea typeface="Open Sans" panose="020B0606030504020204" pitchFamily="34" charset="0"/>
                <a:cs typeface="Open Sans" panose="020B0606030504020204" pitchFamily="34" charset="0"/>
              </a:rPr>
              <a:t>Before 2018, both the state and tax jurisdictions used the Cost of Performance apportionment method to source</a:t>
            </a:r>
            <a:r>
              <a:rPr lang="en-US" sz="2000" dirty="0">
                <a:solidFill>
                  <a:srgbClr val="5D7448"/>
                </a:solidFill>
                <a:latin typeface="Franklin Gothic Book"/>
                <a:ea typeface="Open Sans" panose="020B0606030504020204" pitchFamily="34" charset="0"/>
                <a:cs typeface="Open Sans" panose="020B0606030504020204" pitchFamily="34" charset="0"/>
              </a:rPr>
              <a:t> </a:t>
            </a:r>
            <a:r>
              <a:rPr lang="en-US" sz="2000" b="1" dirty="0">
                <a:solidFill>
                  <a:srgbClr val="5D7448"/>
                </a:solidFill>
                <a:latin typeface="Franklin Gothic Book"/>
                <a:ea typeface="Open Sans" panose="020B0606030504020204" pitchFamily="34" charset="0"/>
                <a:cs typeface="Open Sans" panose="020B0606030504020204" pitchFamily="34" charset="0"/>
              </a:rPr>
              <a:t>service-based income </a:t>
            </a:r>
            <a:r>
              <a:rPr lang="en-US" sz="2000" dirty="0">
                <a:solidFill>
                  <a:srgbClr val="5D7448"/>
                </a:solidFill>
                <a:latin typeface="Franklin Gothic Book"/>
                <a:ea typeface="Open Sans" panose="020B0606030504020204" pitchFamily="34" charset="0"/>
                <a:cs typeface="Open Sans" panose="020B0606030504020204" pitchFamily="34" charset="0"/>
              </a:rPr>
              <a:t>to the state and tax jurisdictions. In 2018 the state changed to Market-Based Sourcing.</a:t>
            </a:r>
            <a:br>
              <a:rPr lang="en-US" sz="2000" dirty="0">
                <a:solidFill>
                  <a:srgbClr val="5D7448"/>
                </a:solidFill>
                <a:latin typeface="Franklin Gothic Book"/>
                <a:ea typeface="Open Sans" panose="020B0606030504020204" pitchFamily="34" charset="0"/>
                <a:cs typeface="Open Sans" panose="020B0606030504020204" pitchFamily="34" charset="0"/>
              </a:rPr>
            </a:br>
            <a:endParaRPr lang="en-US" sz="2000" dirty="0">
              <a:solidFill>
                <a:srgbClr val="5D7448"/>
              </a:solidFill>
              <a:latin typeface="Franklin Gothic Book"/>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solidFill>
                  <a:srgbClr val="5D7448"/>
                </a:solidFill>
                <a:latin typeface="Franklin Gothic Book"/>
                <a:ea typeface="Open Sans" panose="020B0606030504020204" pitchFamily="34" charset="0"/>
                <a:cs typeface="Open Sans" panose="020B0606030504020204" pitchFamily="34" charset="0"/>
              </a:rPr>
              <a:t>The professional service sector (legal, accounting, engineering, etc.) makes up 0.2%, or 1 in 500, of the City’s taxpayers. </a:t>
            </a:r>
            <a:br>
              <a:rPr lang="en-US" sz="2000" dirty="0">
                <a:solidFill>
                  <a:srgbClr val="5D7448"/>
                </a:solidFill>
                <a:latin typeface="Franklin Gothic Book"/>
                <a:ea typeface="Open Sans" panose="020B0606030504020204" pitchFamily="34" charset="0"/>
                <a:cs typeface="Open Sans" panose="020B0606030504020204" pitchFamily="34" charset="0"/>
              </a:rPr>
            </a:br>
            <a:endParaRPr lang="en-US" sz="2000" dirty="0">
              <a:solidFill>
                <a:srgbClr val="5D7448"/>
              </a:solidFill>
              <a:latin typeface="Franklin Gothic Book"/>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kumimoji="0" lang="en-US" sz="2000" b="0" i="0" u="none" strike="noStrike" kern="1200" cap="none" spc="0" normalizeH="0" baseline="0" noProof="0" dirty="0">
                <a:ln>
                  <a:noFill/>
                </a:ln>
                <a:solidFill>
                  <a:srgbClr val="5D7448"/>
                </a:solidFill>
                <a:effectLst/>
                <a:uLnTx/>
                <a:uFillTx/>
                <a:latin typeface="Franklin Gothic Book"/>
                <a:ea typeface="Open Sans" panose="020B0606030504020204" pitchFamily="34" charset="0"/>
                <a:cs typeface="Open Sans" panose="020B0606030504020204" pitchFamily="34" charset="0"/>
              </a:rPr>
              <a:t>This difference in methods places a larger compliance burden on businesses by requiring them to track different information for the state and the tax jurisdictions.</a:t>
            </a:r>
            <a:br>
              <a:rPr kumimoji="0" lang="en-US" sz="2000" b="0" i="0" u="none" strike="noStrike" kern="1200" cap="none" spc="0" normalizeH="0" baseline="0" noProof="0" dirty="0">
                <a:ln>
                  <a:noFill/>
                </a:ln>
                <a:solidFill>
                  <a:srgbClr val="5D7448"/>
                </a:solidFill>
                <a:effectLst/>
                <a:uLnTx/>
                <a:uFillTx/>
                <a:latin typeface="Franklin Gothic Book"/>
                <a:ea typeface="Open Sans" panose="020B0606030504020204" pitchFamily="34" charset="0"/>
                <a:cs typeface="Open Sans" panose="020B0606030504020204" pitchFamily="34" charset="0"/>
              </a:rPr>
            </a:br>
            <a:endParaRPr kumimoji="0" lang="en-US" sz="2000" b="0" i="0" u="none" strike="noStrike" kern="1200" cap="none" spc="0" normalizeH="0" baseline="0" noProof="0" dirty="0">
              <a:ln>
                <a:noFill/>
              </a:ln>
              <a:solidFill>
                <a:srgbClr val="5D7448"/>
              </a:solidFill>
              <a:effectLst/>
              <a:uLnTx/>
              <a:uFillTx/>
              <a:latin typeface="Franklin Gothic Book"/>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solidFill>
                  <a:srgbClr val="5D7448"/>
                </a:solidFill>
                <a:latin typeface="Franklin Gothic Book"/>
                <a:ea typeface="Open Sans" panose="020B0606030504020204" pitchFamily="34" charset="0"/>
                <a:cs typeface="Open Sans" panose="020B0606030504020204" pitchFamily="34" charset="0"/>
              </a:rPr>
              <a:t>This difference also limits our use of state tax return data in our compliance work.</a:t>
            </a:r>
            <a:r>
              <a:rPr kumimoji="0" lang="en-US" sz="2000" b="0" i="0" u="none" strike="noStrike" kern="1200" cap="none" spc="0" normalizeH="0" baseline="0" noProof="0" dirty="0">
                <a:ln>
                  <a:noFill/>
                </a:ln>
                <a:solidFill>
                  <a:srgbClr val="5D7448"/>
                </a:solidFill>
                <a:effectLst/>
                <a:uLnTx/>
                <a:uFillTx/>
                <a:latin typeface="Franklin Gothic Book"/>
                <a:ea typeface="Open Sans" panose="020B0606030504020204" pitchFamily="34" charset="0"/>
                <a:cs typeface="Open Sans" panose="020B0606030504020204" pitchFamily="34" charset="0"/>
              </a:rPr>
              <a:t> </a:t>
            </a:r>
            <a:br>
              <a:rPr kumimoji="0" lang="en-US" sz="2000" b="0" i="0" u="none" strike="noStrike" kern="1200" cap="none" spc="0" normalizeH="0" baseline="0" noProof="0" dirty="0">
                <a:ln>
                  <a:noFill/>
                </a:ln>
                <a:solidFill>
                  <a:srgbClr val="5D7448"/>
                </a:solidFill>
                <a:effectLst/>
                <a:uLnTx/>
                <a:uFillTx/>
                <a:latin typeface="Franklin Gothic Book"/>
                <a:ea typeface="Open Sans" panose="020B0606030504020204" pitchFamily="34" charset="0"/>
                <a:cs typeface="Open Sans" panose="020B0606030504020204" pitchFamily="34" charset="0"/>
              </a:rPr>
            </a:br>
            <a:endParaRPr kumimoji="0" lang="en-US" sz="2000" b="0" i="0" u="none" strike="noStrike" kern="1200" cap="none" spc="0" normalizeH="0" baseline="0" noProof="0" dirty="0">
              <a:ln>
                <a:noFill/>
              </a:ln>
              <a:solidFill>
                <a:srgbClr val="5D7448"/>
              </a:solidFill>
              <a:effectLst/>
              <a:uLnTx/>
              <a:uFillTx/>
              <a:latin typeface="Franklin Gothic Book"/>
              <a:ea typeface="Open Sans" panose="020B0606030504020204" pitchFamily="34" charset="0"/>
              <a:cs typeface="Open Sans" panose="020B0606030504020204" pitchFamily="34" charset="0"/>
            </a:endParaRPr>
          </a:p>
        </p:txBody>
      </p:sp>
      <p:pic>
        <p:nvPicPr>
          <p:cNvPr id="32" name="Picture 31">
            <a:extLst>
              <a:ext uri="{FF2B5EF4-FFF2-40B4-BE49-F238E27FC236}">
                <a16:creationId xmlns:a16="http://schemas.microsoft.com/office/drawing/2014/main" id="{18017E31-39E7-44EF-8D82-7E5D193C06A0}"/>
              </a:ext>
            </a:extLst>
          </p:cNvPr>
          <p:cNvPicPr>
            <a:picLocks noChangeAspect="1"/>
          </p:cNvPicPr>
          <p:nvPr/>
        </p:nvPicPr>
        <p:blipFill>
          <a:blip r:embed="rId3" cstate="email">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a:stretch/>
        </p:blipFill>
        <p:spPr>
          <a:xfrm>
            <a:off x="466675" y="5803259"/>
            <a:ext cx="797859" cy="797859"/>
          </a:xfrm>
          <a:prstGeom prst="rect">
            <a:avLst/>
          </a:prstGeom>
        </p:spPr>
      </p:pic>
      <p:pic>
        <p:nvPicPr>
          <p:cNvPr id="33" name="Picture 32">
            <a:extLst>
              <a:ext uri="{FF2B5EF4-FFF2-40B4-BE49-F238E27FC236}">
                <a16:creationId xmlns:a16="http://schemas.microsoft.com/office/drawing/2014/main" id="{0156B230-3111-47BD-AA4A-226FAA143855}"/>
              </a:ext>
            </a:extLst>
          </p:cNvPr>
          <p:cNvPicPr/>
          <p:nvPr/>
        </p:nvPicPr>
        <p:blipFill>
          <a:blip r:embed="rId5" cstate="email">
            <a:extLst>
              <a:ext uri="{28A0092B-C50C-407E-A947-70E740481C1C}">
                <a14:useLocalDpi xmlns:a14="http://schemas.microsoft.com/office/drawing/2010/main" val="0"/>
              </a:ext>
            </a:extLst>
          </a:blip>
          <a:srcRect/>
          <a:stretch/>
        </p:blipFill>
        <p:spPr>
          <a:xfrm>
            <a:off x="1396145" y="5925977"/>
            <a:ext cx="2226580" cy="606811"/>
          </a:xfrm>
          <a:prstGeom prst="rect">
            <a:avLst/>
          </a:prstGeom>
        </p:spPr>
      </p:pic>
    </p:spTree>
    <p:extLst>
      <p:ext uri="{BB962C8B-B14F-4D97-AF65-F5344CB8AC3E}">
        <p14:creationId xmlns:p14="http://schemas.microsoft.com/office/powerpoint/2010/main" val="2054391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17130D-2765-4EB3-AF2A-079AB653219E}"/>
              </a:ext>
            </a:extLst>
          </p:cNvPr>
          <p:cNvSpPr/>
          <p:nvPr/>
        </p:nvSpPr>
        <p:spPr>
          <a:xfrm>
            <a:off x="4102772" y="19769"/>
            <a:ext cx="8070864" cy="6858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D7448"/>
              </a:solidFill>
              <a:effectLst/>
              <a:uLnTx/>
              <a:uFillTx/>
              <a:latin typeface="Franklin Gothic Book"/>
              <a:ea typeface="+mn-ea"/>
              <a:cs typeface="+mn-cs"/>
            </a:endParaRPr>
          </a:p>
        </p:txBody>
      </p:sp>
      <p:sp>
        <p:nvSpPr>
          <p:cNvPr id="12" name="TextBox 11">
            <a:extLst>
              <a:ext uri="{FF2B5EF4-FFF2-40B4-BE49-F238E27FC236}">
                <a16:creationId xmlns:a16="http://schemas.microsoft.com/office/drawing/2014/main" id="{4547EE53-E593-4B1D-B52F-3ACEAED76E37}"/>
              </a:ext>
            </a:extLst>
          </p:cNvPr>
          <p:cNvSpPr txBox="1"/>
          <p:nvPr/>
        </p:nvSpPr>
        <p:spPr>
          <a:xfrm>
            <a:off x="466675" y="3075057"/>
            <a:ext cx="3121370" cy="70788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5D7448"/>
                </a:solidFill>
                <a:effectLst/>
                <a:uLnTx/>
                <a:uFillTx/>
                <a:latin typeface="Franklin Gothic Demi"/>
                <a:ea typeface="+mn-ea"/>
                <a:cs typeface="+mn-cs"/>
              </a:rPr>
              <a:t>Background</a:t>
            </a:r>
          </a:p>
        </p:txBody>
      </p:sp>
      <p:sp>
        <p:nvSpPr>
          <p:cNvPr id="20" name="TextBox 19">
            <a:extLst>
              <a:ext uri="{FF2B5EF4-FFF2-40B4-BE49-F238E27FC236}">
                <a16:creationId xmlns:a16="http://schemas.microsoft.com/office/drawing/2014/main" id="{C393A8D8-1758-4A9F-BA38-5048D8904042}"/>
              </a:ext>
            </a:extLst>
          </p:cNvPr>
          <p:cNvSpPr txBox="1"/>
          <p:nvPr/>
        </p:nvSpPr>
        <p:spPr>
          <a:xfrm>
            <a:off x="4830706" y="1194393"/>
            <a:ext cx="7040880" cy="4731584"/>
          </a:xfrm>
          <a:prstGeom prst="rect">
            <a:avLst/>
          </a:prstGeom>
          <a:noFill/>
        </p:spPr>
        <p:txBody>
          <a:bodyPr wrap="square" lIns="91440" tIns="45720" rIns="91440" bIns="45720" rtlCol="0" anchor="t">
            <a:noAutofit/>
          </a:bodyPr>
          <a:lstStyle/>
          <a:p>
            <a:pPr marL="342900" indent="-342900">
              <a:buFont typeface="Arial" panose="020B0604020202020204" pitchFamily="34" charset="0"/>
              <a:buChar char="•"/>
            </a:pPr>
            <a:r>
              <a:rPr lang="en-US" sz="2000" dirty="0">
                <a:solidFill>
                  <a:srgbClr val="5D7448"/>
                </a:solidFill>
                <a:latin typeface="Franklin Gothic Book"/>
                <a:ea typeface="Open Sans" panose="020B0606030504020204" pitchFamily="34" charset="0"/>
                <a:cs typeface="Open Sans" panose="020B0606030504020204" pitchFamily="34" charset="0"/>
              </a:rPr>
              <a:t>Conformity with state tax law is not required. However, it will reduce the compliance burden on businesses and enhance our ability to use state tax return data to enforce local codes.</a:t>
            </a:r>
            <a:br>
              <a:rPr lang="en-US" sz="2000" dirty="0">
                <a:solidFill>
                  <a:srgbClr val="5D7448"/>
                </a:solidFill>
                <a:latin typeface="Franklin Gothic Book"/>
                <a:ea typeface="Open Sans" panose="020B0606030504020204" pitchFamily="34" charset="0"/>
                <a:cs typeface="Open Sans" panose="020B0606030504020204" pitchFamily="34" charset="0"/>
              </a:rPr>
            </a:br>
            <a:endParaRPr lang="en-US" sz="2000" dirty="0">
              <a:solidFill>
                <a:srgbClr val="5D7448"/>
              </a:solidFill>
              <a:latin typeface="Franklin Gothic Book"/>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kumimoji="0" lang="en-US" sz="2000" b="0" i="0" u="none" strike="noStrike" kern="1200" cap="none" spc="0" normalizeH="0" baseline="0" noProof="0" dirty="0">
                <a:ln>
                  <a:noFill/>
                </a:ln>
                <a:solidFill>
                  <a:srgbClr val="5D7448"/>
                </a:solidFill>
                <a:effectLst/>
                <a:uLnTx/>
                <a:uFillTx/>
                <a:latin typeface="Franklin Gothic Book"/>
                <a:ea typeface="Open Sans" panose="020B0606030504020204" pitchFamily="34" charset="0"/>
                <a:cs typeface="Open Sans" panose="020B0606030504020204" pitchFamily="34" charset="0"/>
              </a:rPr>
              <a:t>Tax jurisdiction staff have </a:t>
            </a:r>
            <a:r>
              <a:rPr lang="en-US" sz="2000" dirty="0">
                <a:solidFill>
                  <a:srgbClr val="5D7448"/>
                </a:solidFill>
                <a:latin typeface="Franklin Gothic Book"/>
                <a:ea typeface="Open Sans" panose="020B0606030504020204" pitchFamily="34" charset="0"/>
                <a:cs typeface="Open Sans" panose="020B0606030504020204" pitchFamily="34" charset="0"/>
              </a:rPr>
              <a:t>discussed the conformity proposal and have agreed to implement these changes. </a:t>
            </a:r>
            <a:br>
              <a:rPr lang="en-US" sz="2000" dirty="0">
                <a:solidFill>
                  <a:srgbClr val="5D7448"/>
                </a:solidFill>
                <a:latin typeface="Franklin Gothic Book"/>
                <a:ea typeface="Open Sans" panose="020B0606030504020204" pitchFamily="34" charset="0"/>
                <a:cs typeface="Open Sans" panose="020B0606030504020204" pitchFamily="34" charset="0"/>
              </a:rPr>
            </a:br>
            <a:endParaRPr lang="en-US" sz="2000" dirty="0">
              <a:solidFill>
                <a:srgbClr val="5D7448"/>
              </a:solidFill>
              <a:latin typeface="Franklin Gothic Book"/>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kumimoji="0" lang="en-US" sz="2000" b="0" i="0" u="none" strike="noStrike" kern="1200" cap="none" spc="0" normalizeH="0" baseline="0" noProof="0" dirty="0">
                <a:ln>
                  <a:noFill/>
                </a:ln>
                <a:solidFill>
                  <a:srgbClr val="5D7448"/>
                </a:solidFill>
                <a:effectLst/>
                <a:uLnTx/>
                <a:uFillTx/>
                <a:latin typeface="Franklin Gothic Book"/>
                <a:ea typeface="Open Sans" panose="020B0606030504020204" pitchFamily="34" charset="0"/>
                <a:cs typeface="Open Sans" panose="020B0606030504020204" pitchFamily="34" charset="0"/>
              </a:rPr>
              <a:t>City staff reached out to the business community for comment on the conformity proposal. Comments received were very supportive.</a:t>
            </a:r>
            <a:br>
              <a:rPr kumimoji="0" lang="en-US" sz="2000" b="0" i="0" u="none" strike="noStrike" kern="1200" cap="none" spc="0" normalizeH="0" baseline="0" noProof="0" dirty="0">
                <a:ln>
                  <a:noFill/>
                </a:ln>
                <a:solidFill>
                  <a:srgbClr val="5D7448"/>
                </a:solidFill>
                <a:effectLst/>
                <a:uLnTx/>
                <a:uFillTx/>
                <a:latin typeface="Franklin Gothic Book"/>
                <a:ea typeface="Open Sans" panose="020B0606030504020204" pitchFamily="34" charset="0"/>
                <a:cs typeface="Open Sans" panose="020B0606030504020204" pitchFamily="34" charset="0"/>
              </a:rPr>
            </a:br>
            <a:endParaRPr kumimoji="0" lang="en-US" sz="2000" b="0" i="0" u="none" strike="noStrike" kern="1200" cap="none" spc="0" normalizeH="0" baseline="0" noProof="0" dirty="0">
              <a:ln>
                <a:noFill/>
              </a:ln>
              <a:solidFill>
                <a:srgbClr val="5D7448"/>
              </a:solidFill>
              <a:effectLst/>
              <a:uLnTx/>
              <a:uFillTx/>
              <a:latin typeface="Franklin Gothic Book"/>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solidFill>
                  <a:srgbClr val="5D7448"/>
                </a:solidFill>
                <a:latin typeface="Franklin Gothic Book"/>
                <a:ea typeface="Open Sans" panose="020B0606030504020204" pitchFamily="34" charset="0"/>
                <a:cs typeface="Open Sans" panose="020B0606030504020204" pitchFamily="34" charset="0"/>
              </a:rPr>
              <a:t>Revenue is not expected to materially change as a result of the conformity proposal.</a:t>
            </a:r>
            <a:endParaRPr kumimoji="0" lang="en-US" sz="2000" b="0" i="0" u="none" strike="noStrike" kern="1200" cap="none" spc="0" normalizeH="0" baseline="0" noProof="0" dirty="0">
              <a:ln>
                <a:noFill/>
              </a:ln>
              <a:solidFill>
                <a:srgbClr val="5D7448"/>
              </a:solidFill>
              <a:effectLst/>
              <a:uLnTx/>
              <a:uFillTx/>
              <a:latin typeface="Franklin Gothic Book"/>
              <a:ea typeface="Open Sans" panose="020B0606030504020204" pitchFamily="34" charset="0"/>
              <a:cs typeface="Open Sans" panose="020B0606030504020204" pitchFamily="34" charset="0"/>
            </a:endParaRPr>
          </a:p>
        </p:txBody>
      </p:sp>
      <p:pic>
        <p:nvPicPr>
          <p:cNvPr id="32" name="Picture 31">
            <a:extLst>
              <a:ext uri="{FF2B5EF4-FFF2-40B4-BE49-F238E27FC236}">
                <a16:creationId xmlns:a16="http://schemas.microsoft.com/office/drawing/2014/main" id="{18017E31-39E7-44EF-8D82-7E5D193C06A0}"/>
              </a:ext>
            </a:extLst>
          </p:cNvPr>
          <p:cNvPicPr>
            <a:picLocks noChangeAspect="1"/>
          </p:cNvPicPr>
          <p:nvPr/>
        </p:nvPicPr>
        <p:blipFill>
          <a:blip r:embed="rId3" cstate="email">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a:stretch/>
        </p:blipFill>
        <p:spPr>
          <a:xfrm>
            <a:off x="466675" y="5803259"/>
            <a:ext cx="797859" cy="797859"/>
          </a:xfrm>
          <a:prstGeom prst="rect">
            <a:avLst/>
          </a:prstGeom>
        </p:spPr>
      </p:pic>
      <p:pic>
        <p:nvPicPr>
          <p:cNvPr id="33" name="Picture 32">
            <a:extLst>
              <a:ext uri="{FF2B5EF4-FFF2-40B4-BE49-F238E27FC236}">
                <a16:creationId xmlns:a16="http://schemas.microsoft.com/office/drawing/2014/main" id="{0156B230-3111-47BD-AA4A-226FAA143855}"/>
              </a:ext>
            </a:extLst>
          </p:cNvPr>
          <p:cNvPicPr/>
          <p:nvPr/>
        </p:nvPicPr>
        <p:blipFill>
          <a:blip r:embed="rId5" cstate="email">
            <a:extLst>
              <a:ext uri="{28A0092B-C50C-407E-A947-70E740481C1C}">
                <a14:useLocalDpi xmlns:a14="http://schemas.microsoft.com/office/drawing/2010/main" val="0"/>
              </a:ext>
            </a:extLst>
          </a:blip>
          <a:srcRect/>
          <a:stretch/>
        </p:blipFill>
        <p:spPr>
          <a:xfrm>
            <a:off x="1396145" y="5925977"/>
            <a:ext cx="2226580" cy="606811"/>
          </a:xfrm>
          <a:prstGeom prst="rect">
            <a:avLst/>
          </a:prstGeom>
        </p:spPr>
      </p:pic>
    </p:spTree>
    <p:extLst>
      <p:ext uri="{BB962C8B-B14F-4D97-AF65-F5344CB8AC3E}">
        <p14:creationId xmlns:p14="http://schemas.microsoft.com/office/powerpoint/2010/main" val="588447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CA548-6873-4A7E-9B2B-4BDC401F7425}"/>
              </a:ext>
            </a:extLst>
          </p:cNvPr>
          <p:cNvSpPr>
            <a:spLocks noGrp="1"/>
          </p:cNvSpPr>
          <p:nvPr>
            <p:ph type="title" idx="4294967295"/>
          </p:nvPr>
        </p:nvSpPr>
        <p:spPr>
          <a:xfrm>
            <a:off x="1141951" y="266997"/>
            <a:ext cx="8763000" cy="1298756"/>
          </a:xfrm>
        </p:spPr>
        <p:txBody>
          <a:bodyPr>
            <a:normAutofit/>
          </a:bodyPr>
          <a:lstStyle/>
          <a:p>
            <a:pPr algn="ctr"/>
            <a:r>
              <a:rPr lang="en-US" dirty="0">
                <a:solidFill>
                  <a:schemeClr val="accent1"/>
                </a:solidFill>
              </a:rPr>
              <a:t>Cost of Performance vs. </a:t>
            </a:r>
            <a:br>
              <a:rPr lang="en-US" dirty="0">
                <a:solidFill>
                  <a:schemeClr val="accent1"/>
                </a:solidFill>
              </a:rPr>
            </a:br>
            <a:r>
              <a:rPr lang="en-US" dirty="0">
                <a:solidFill>
                  <a:schemeClr val="accent1"/>
                </a:solidFill>
              </a:rPr>
              <a:t>Market-Based Sourcing</a:t>
            </a:r>
          </a:p>
        </p:txBody>
      </p:sp>
      <p:sp>
        <p:nvSpPr>
          <p:cNvPr id="4" name="TextBox 3">
            <a:extLst>
              <a:ext uri="{FF2B5EF4-FFF2-40B4-BE49-F238E27FC236}">
                <a16:creationId xmlns:a16="http://schemas.microsoft.com/office/drawing/2014/main" id="{5DD32213-7001-4E50-A669-04AF958FC076}"/>
              </a:ext>
            </a:extLst>
          </p:cNvPr>
          <p:cNvSpPr txBox="1"/>
          <p:nvPr/>
        </p:nvSpPr>
        <p:spPr>
          <a:xfrm>
            <a:off x="1399013" y="1997839"/>
            <a:ext cx="8888819"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accent6">
                    <a:lumMod val="75000"/>
                  </a:schemeClr>
                </a:solidFill>
              </a:rPr>
              <a:t>The Cost of Performance apportionment method sources income from service businesses to the tax jurisdiction </a:t>
            </a:r>
            <a:r>
              <a:rPr lang="en-US" sz="2000" b="1" dirty="0">
                <a:solidFill>
                  <a:schemeClr val="accent6">
                    <a:lumMod val="75000"/>
                  </a:schemeClr>
                </a:solidFill>
              </a:rPr>
              <a:t>where income-producing service activity is being performed</a:t>
            </a:r>
            <a:r>
              <a:rPr lang="en-US" sz="2000" dirty="0">
                <a:solidFill>
                  <a:schemeClr val="accent6">
                    <a:lumMod val="75000"/>
                  </a:schemeClr>
                </a:solidFill>
              </a:rPr>
              <a:t>.</a:t>
            </a:r>
            <a:br>
              <a:rPr lang="en-US" sz="2000" dirty="0">
                <a:solidFill>
                  <a:schemeClr val="accent6">
                    <a:lumMod val="75000"/>
                  </a:schemeClr>
                </a:solidFill>
              </a:rPr>
            </a:br>
            <a:endParaRPr lang="en-US" sz="2000" dirty="0">
              <a:solidFill>
                <a:schemeClr val="accent6">
                  <a:lumMod val="75000"/>
                </a:schemeClr>
              </a:solidFill>
            </a:endParaRPr>
          </a:p>
          <a:p>
            <a:pPr marL="285750" indent="-285750">
              <a:buFont typeface="Arial" panose="020B0604020202020204" pitchFamily="34" charset="0"/>
              <a:buChar char="•"/>
            </a:pPr>
            <a:r>
              <a:rPr lang="en-US" sz="2000" dirty="0">
                <a:solidFill>
                  <a:schemeClr val="accent6">
                    <a:lumMod val="75000"/>
                  </a:schemeClr>
                </a:solidFill>
              </a:rPr>
              <a:t>The Market-Based Sourcing apportionment method sources income to the tax jurisdiction </a:t>
            </a:r>
            <a:r>
              <a:rPr lang="en-US" sz="2000" b="1" dirty="0">
                <a:solidFill>
                  <a:schemeClr val="accent6">
                    <a:lumMod val="75000"/>
                  </a:schemeClr>
                </a:solidFill>
              </a:rPr>
              <a:t>where the customer is located</a:t>
            </a:r>
            <a:r>
              <a:rPr lang="en-US" sz="2000" dirty="0">
                <a:solidFill>
                  <a:schemeClr val="accent6">
                    <a:lumMod val="75000"/>
                  </a:schemeClr>
                </a:solidFill>
              </a:rPr>
              <a:t>.</a:t>
            </a:r>
            <a:br>
              <a:rPr lang="en-US" sz="2000" dirty="0">
                <a:solidFill>
                  <a:schemeClr val="accent6">
                    <a:lumMod val="75000"/>
                  </a:schemeClr>
                </a:solidFill>
              </a:rPr>
            </a:br>
            <a:endParaRPr lang="en-US" sz="2000" dirty="0">
              <a:solidFill>
                <a:schemeClr val="accent6">
                  <a:lumMod val="75000"/>
                </a:schemeClr>
              </a:solidFill>
            </a:endParaRPr>
          </a:p>
          <a:p>
            <a:pPr marL="285750" indent="-285750">
              <a:buFont typeface="Arial" panose="020B0604020202020204" pitchFamily="34" charset="0"/>
              <a:buChar char="•"/>
            </a:pPr>
            <a:r>
              <a:rPr lang="en-US" sz="2000" dirty="0">
                <a:solidFill>
                  <a:schemeClr val="accent6">
                    <a:lumMod val="75000"/>
                  </a:schemeClr>
                </a:solidFill>
              </a:rPr>
              <a:t>This change will generally reduce the tax paid by a service business located in the tax jurisdiction and increase the tax paid by a service business located outside the tax jurisdiction.</a:t>
            </a:r>
          </a:p>
        </p:txBody>
      </p:sp>
    </p:spTree>
    <p:extLst>
      <p:ext uri="{BB962C8B-B14F-4D97-AF65-F5344CB8AC3E}">
        <p14:creationId xmlns:p14="http://schemas.microsoft.com/office/powerpoint/2010/main" val="406865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CA548-6873-4A7E-9B2B-4BDC401F7425}"/>
              </a:ext>
            </a:extLst>
          </p:cNvPr>
          <p:cNvSpPr>
            <a:spLocks noGrp="1"/>
          </p:cNvSpPr>
          <p:nvPr>
            <p:ph type="title" idx="4294967295"/>
          </p:nvPr>
        </p:nvSpPr>
        <p:spPr>
          <a:xfrm>
            <a:off x="3444049" y="600071"/>
            <a:ext cx="8763000" cy="1013316"/>
          </a:xfrm>
        </p:spPr>
        <p:txBody>
          <a:bodyPr/>
          <a:lstStyle/>
          <a:p>
            <a:r>
              <a:rPr lang="en-US" dirty="0">
                <a:solidFill>
                  <a:schemeClr val="accent1"/>
                </a:solidFill>
              </a:rPr>
              <a:t>Example Impacts </a:t>
            </a:r>
          </a:p>
        </p:txBody>
      </p:sp>
      <p:graphicFrame>
        <p:nvGraphicFramePr>
          <p:cNvPr id="7" name="Table 7">
            <a:extLst>
              <a:ext uri="{FF2B5EF4-FFF2-40B4-BE49-F238E27FC236}">
                <a16:creationId xmlns:a16="http://schemas.microsoft.com/office/drawing/2014/main" id="{635D0538-C51B-47E4-B60D-51B24A766D2E}"/>
              </a:ext>
            </a:extLst>
          </p:cNvPr>
          <p:cNvGraphicFramePr>
            <a:graphicFrameLocks noGrp="1"/>
          </p:cNvGraphicFramePr>
          <p:nvPr>
            <p:ph idx="4294967295"/>
            <p:extLst>
              <p:ext uri="{D42A27DB-BD31-4B8C-83A1-F6EECF244321}">
                <p14:modId xmlns:p14="http://schemas.microsoft.com/office/powerpoint/2010/main" val="3502850838"/>
              </p:ext>
            </p:extLst>
          </p:nvPr>
        </p:nvGraphicFramePr>
        <p:xfrm>
          <a:off x="3444049" y="2049519"/>
          <a:ext cx="8028373" cy="1739541"/>
        </p:xfrm>
        <a:graphic>
          <a:graphicData uri="http://schemas.openxmlformats.org/drawingml/2006/table">
            <a:tbl>
              <a:tblPr firstRow="1" bandRow="1">
                <a:tableStyleId>{5C22544A-7EE6-4342-B048-85BDC9FD1C3A}</a:tableStyleId>
              </a:tblPr>
              <a:tblGrid>
                <a:gridCol w="2636241">
                  <a:extLst>
                    <a:ext uri="{9D8B030D-6E8A-4147-A177-3AD203B41FA5}">
                      <a16:colId xmlns:a16="http://schemas.microsoft.com/office/drawing/2014/main" val="2509356413"/>
                    </a:ext>
                  </a:extLst>
                </a:gridCol>
                <a:gridCol w="2205872">
                  <a:extLst>
                    <a:ext uri="{9D8B030D-6E8A-4147-A177-3AD203B41FA5}">
                      <a16:colId xmlns:a16="http://schemas.microsoft.com/office/drawing/2014/main" val="2420642147"/>
                    </a:ext>
                  </a:extLst>
                </a:gridCol>
                <a:gridCol w="1847654">
                  <a:extLst>
                    <a:ext uri="{9D8B030D-6E8A-4147-A177-3AD203B41FA5}">
                      <a16:colId xmlns:a16="http://schemas.microsoft.com/office/drawing/2014/main" val="3980396016"/>
                    </a:ext>
                  </a:extLst>
                </a:gridCol>
                <a:gridCol w="1338606">
                  <a:extLst>
                    <a:ext uri="{9D8B030D-6E8A-4147-A177-3AD203B41FA5}">
                      <a16:colId xmlns:a16="http://schemas.microsoft.com/office/drawing/2014/main" val="3744061513"/>
                    </a:ext>
                  </a:extLst>
                </a:gridCol>
              </a:tblGrid>
              <a:tr h="480309">
                <a:tc>
                  <a:txBody>
                    <a:bodyPr/>
                    <a:lstStyle/>
                    <a:p>
                      <a:r>
                        <a:rPr lang="en-US" dirty="0"/>
                        <a:t>Portland Law Firm</a:t>
                      </a:r>
                    </a:p>
                  </a:txBody>
                  <a:tcPr/>
                </a:tc>
                <a:tc>
                  <a:txBody>
                    <a:bodyPr/>
                    <a:lstStyle/>
                    <a:p>
                      <a:r>
                        <a:rPr lang="en-US" dirty="0"/>
                        <a:t>Current Policy</a:t>
                      </a:r>
                      <a:br>
                        <a:rPr lang="en-US" dirty="0"/>
                      </a:br>
                      <a:r>
                        <a:rPr lang="en-US" sz="1200" dirty="0"/>
                        <a:t>Cost-of-Performance Sourcing</a:t>
                      </a:r>
                      <a:endParaRPr lang="en-US" dirty="0"/>
                    </a:p>
                  </a:txBody>
                  <a:tcPr/>
                </a:tc>
                <a:tc>
                  <a:txBody>
                    <a:bodyPr/>
                    <a:lstStyle/>
                    <a:p>
                      <a:r>
                        <a:rPr lang="en-US" sz="1800" dirty="0"/>
                        <a:t>Proposed Policy</a:t>
                      </a:r>
                    </a:p>
                    <a:p>
                      <a:r>
                        <a:rPr lang="en-US" sz="1200" dirty="0"/>
                        <a:t>Market-Based Sourcing</a:t>
                      </a:r>
                    </a:p>
                  </a:txBody>
                  <a:tcPr/>
                </a:tc>
                <a:tc>
                  <a:txBody>
                    <a:bodyPr/>
                    <a:lstStyle/>
                    <a:p>
                      <a:r>
                        <a:rPr lang="en-US" dirty="0"/>
                        <a:t>Difference</a:t>
                      </a:r>
                    </a:p>
                  </a:txBody>
                  <a:tcPr/>
                </a:tc>
                <a:extLst>
                  <a:ext uri="{0D108BD9-81ED-4DB2-BD59-A6C34878D82A}">
                    <a16:rowId xmlns:a16="http://schemas.microsoft.com/office/drawing/2014/main" val="603826731"/>
                  </a:ext>
                </a:extLst>
              </a:tr>
              <a:tr h="396967">
                <a:tc>
                  <a:txBody>
                    <a:bodyPr/>
                    <a:lstStyle/>
                    <a:p>
                      <a:r>
                        <a:rPr lang="en-US" dirty="0"/>
                        <a:t>Net Income</a:t>
                      </a:r>
                    </a:p>
                  </a:txBody>
                  <a:tcPr/>
                </a:tc>
                <a:tc>
                  <a:txBody>
                    <a:bodyPr/>
                    <a:lstStyle/>
                    <a:p>
                      <a:pPr algn="r"/>
                      <a:r>
                        <a:rPr lang="en-US" dirty="0"/>
                        <a:t>$200K</a:t>
                      </a:r>
                    </a:p>
                  </a:txBody>
                  <a:tcPr/>
                </a:tc>
                <a:tc>
                  <a:txBody>
                    <a:bodyPr/>
                    <a:lstStyle/>
                    <a:p>
                      <a:pPr algn="r"/>
                      <a:r>
                        <a:rPr lang="en-US" dirty="0"/>
                        <a:t>$200K</a:t>
                      </a:r>
                    </a:p>
                  </a:txBody>
                  <a:tcPr/>
                </a:tc>
                <a:tc>
                  <a:txBody>
                    <a:bodyPr/>
                    <a:lstStyle/>
                    <a:p>
                      <a:pPr algn="r"/>
                      <a:r>
                        <a:rPr lang="en-US" dirty="0"/>
                        <a:t>$0</a:t>
                      </a:r>
                    </a:p>
                  </a:txBody>
                  <a:tcPr/>
                </a:tc>
                <a:extLst>
                  <a:ext uri="{0D108BD9-81ED-4DB2-BD59-A6C34878D82A}">
                    <a16:rowId xmlns:a16="http://schemas.microsoft.com/office/drawing/2014/main" val="1945955626"/>
                  </a:ext>
                </a:extLst>
              </a:tr>
              <a:tr h="396967">
                <a:tc>
                  <a:txBody>
                    <a:bodyPr/>
                    <a:lstStyle/>
                    <a:p>
                      <a:r>
                        <a:rPr lang="en-US" dirty="0"/>
                        <a:t>Apportionment %</a:t>
                      </a:r>
                    </a:p>
                  </a:txBody>
                  <a:tcPr/>
                </a:tc>
                <a:tc>
                  <a:txBody>
                    <a:bodyPr/>
                    <a:lstStyle/>
                    <a:p>
                      <a:pPr algn="r"/>
                      <a:r>
                        <a:rPr lang="en-US" dirty="0"/>
                        <a:t>97%</a:t>
                      </a:r>
                    </a:p>
                  </a:txBody>
                  <a:tcPr/>
                </a:tc>
                <a:tc>
                  <a:txBody>
                    <a:bodyPr/>
                    <a:lstStyle/>
                    <a:p>
                      <a:pPr algn="r"/>
                      <a:r>
                        <a:rPr lang="en-US" dirty="0"/>
                        <a:t>90%</a:t>
                      </a:r>
                    </a:p>
                  </a:txBody>
                  <a:tcPr/>
                </a:tc>
                <a:tc>
                  <a:txBody>
                    <a:bodyPr/>
                    <a:lstStyle/>
                    <a:p>
                      <a:pPr algn="r"/>
                      <a:r>
                        <a:rPr lang="en-US" dirty="0"/>
                        <a:t>-7%</a:t>
                      </a:r>
                    </a:p>
                  </a:txBody>
                  <a:tcPr/>
                </a:tc>
                <a:extLst>
                  <a:ext uri="{0D108BD9-81ED-4DB2-BD59-A6C34878D82A}">
                    <a16:rowId xmlns:a16="http://schemas.microsoft.com/office/drawing/2014/main" val="4052291251"/>
                  </a:ext>
                </a:extLst>
              </a:tr>
              <a:tr h="396967">
                <a:tc>
                  <a:txBody>
                    <a:bodyPr/>
                    <a:lstStyle/>
                    <a:p>
                      <a:r>
                        <a:rPr lang="en-US" dirty="0"/>
                        <a:t>Portland Taxable Income</a:t>
                      </a:r>
                    </a:p>
                  </a:txBody>
                  <a:tcPr/>
                </a:tc>
                <a:tc>
                  <a:txBody>
                    <a:bodyPr/>
                    <a:lstStyle/>
                    <a:p>
                      <a:pPr algn="r"/>
                      <a:r>
                        <a:rPr lang="en-US" dirty="0"/>
                        <a:t>$194K</a:t>
                      </a:r>
                    </a:p>
                  </a:txBody>
                  <a:tcPr/>
                </a:tc>
                <a:tc>
                  <a:txBody>
                    <a:bodyPr/>
                    <a:lstStyle/>
                    <a:p>
                      <a:pPr algn="r"/>
                      <a:r>
                        <a:rPr lang="en-US" dirty="0"/>
                        <a:t>$180K</a:t>
                      </a:r>
                    </a:p>
                  </a:txBody>
                  <a:tcPr/>
                </a:tc>
                <a:tc>
                  <a:txBody>
                    <a:bodyPr/>
                    <a:lstStyle/>
                    <a:p>
                      <a:pPr algn="r"/>
                      <a:r>
                        <a:rPr lang="en-US" dirty="0"/>
                        <a:t>-$14K</a:t>
                      </a:r>
                    </a:p>
                  </a:txBody>
                  <a:tcPr/>
                </a:tc>
                <a:extLst>
                  <a:ext uri="{0D108BD9-81ED-4DB2-BD59-A6C34878D82A}">
                    <a16:rowId xmlns:a16="http://schemas.microsoft.com/office/drawing/2014/main" val="2994323303"/>
                  </a:ext>
                </a:extLst>
              </a:tr>
            </a:tbl>
          </a:graphicData>
        </a:graphic>
      </p:graphicFrame>
      <p:graphicFrame>
        <p:nvGraphicFramePr>
          <p:cNvPr id="13" name="Table 7">
            <a:extLst>
              <a:ext uri="{FF2B5EF4-FFF2-40B4-BE49-F238E27FC236}">
                <a16:creationId xmlns:a16="http://schemas.microsoft.com/office/drawing/2014/main" id="{1CAFFD75-BA4C-4A60-9C9B-6EAF2A2F3A72}"/>
              </a:ext>
            </a:extLst>
          </p:cNvPr>
          <p:cNvGraphicFramePr>
            <a:graphicFrameLocks/>
          </p:cNvGraphicFramePr>
          <p:nvPr>
            <p:extLst>
              <p:ext uri="{D42A27DB-BD31-4B8C-83A1-F6EECF244321}">
                <p14:modId xmlns:p14="http://schemas.microsoft.com/office/powerpoint/2010/main" val="3964740203"/>
              </p:ext>
            </p:extLst>
          </p:nvPr>
        </p:nvGraphicFramePr>
        <p:xfrm>
          <a:off x="3445090" y="3965230"/>
          <a:ext cx="8046186" cy="1786041"/>
        </p:xfrm>
        <a:graphic>
          <a:graphicData uri="http://schemas.openxmlformats.org/drawingml/2006/table">
            <a:tbl>
              <a:tblPr firstRow="1" bandRow="1">
                <a:tableStyleId>{5C22544A-7EE6-4342-B048-85BDC9FD1C3A}</a:tableStyleId>
              </a:tblPr>
              <a:tblGrid>
                <a:gridCol w="2635200">
                  <a:extLst>
                    <a:ext uri="{9D8B030D-6E8A-4147-A177-3AD203B41FA5}">
                      <a16:colId xmlns:a16="http://schemas.microsoft.com/office/drawing/2014/main" val="2509356413"/>
                    </a:ext>
                  </a:extLst>
                </a:gridCol>
                <a:gridCol w="2196446">
                  <a:extLst>
                    <a:ext uri="{9D8B030D-6E8A-4147-A177-3AD203B41FA5}">
                      <a16:colId xmlns:a16="http://schemas.microsoft.com/office/drawing/2014/main" val="2420642147"/>
                    </a:ext>
                  </a:extLst>
                </a:gridCol>
                <a:gridCol w="1866507">
                  <a:extLst>
                    <a:ext uri="{9D8B030D-6E8A-4147-A177-3AD203B41FA5}">
                      <a16:colId xmlns:a16="http://schemas.microsoft.com/office/drawing/2014/main" val="3980396016"/>
                    </a:ext>
                  </a:extLst>
                </a:gridCol>
                <a:gridCol w="1348033">
                  <a:extLst>
                    <a:ext uri="{9D8B030D-6E8A-4147-A177-3AD203B41FA5}">
                      <a16:colId xmlns:a16="http://schemas.microsoft.com/office/drawing/2014/main" val="1907976943"/>
                    </a:ext>
                  </a:extLst>
                </a:gridCol>
              </a:tblGrid>
              <a:tr h="499960">
                <a:tc>
                  <a:txBody>
                    <a:bodyPr/>
                    <a:lstStyle/>
                    <a:p>
                      <a:r>
                        <a:rPr lang="en-US" dirty="0"/>
                        <a:t>San Francisco Law Firm</a:t>
                      </a:r>
                    </a:p>
                  </a:txBody>
                  <a:tcPr/>
                </a:tc>
                <a:tc>
                  <a:txBody>
                    <a:bodyPr/>
                    <a:lstStyle/>
                    <a:p>
                      <a:r>
                        <a:rPr lang="en-US" dirty="0"/>
                        <a:t>Current Policy</a:t>
                      </a:r>
                      <a:br>
                        <a:rPr lang="en-US" dirty="0"/>
                      </a:br>
                      <a:r>
                        <a:rPr lang="en-US" sz="1200" dirty="0"/>
                        <a:t>Cost-of-Performance Sourcing</a:t>
                      </a:r>
                      <a:endParaRPr lang="en-US" dirty="0"/>
                    </a:p>
                  </a:txBody>
                  <a:tcPr/>
                </a:tc>
                <a:tc>
                  <a:txBody>
                    <a:bodyPr/>
                    <a:lstStyle/>
                    <a:p>
                      <a:r>
                        <a:rPr lang="en-US" sz="1800" dirty="0"/>
                        <a:t>Proposed Policy</a:t>
                      </a:r>
                    </a:p>
                    <a:p>
                      <a:r>
                        <a:rPr lang="en-US" sz="1200" dirty="0"/>
                        <a:t>Market-Based Sourcing</a:t>
                      </a:r>
                    </a:p>
                  </a:txBody>
                  <a:tcPr/>
                </a:tc>
                <a:tc>
                  <a:txBody>
                    <a:bodyPr/>
                    <a:lstStyle/>
                    <a:p>
                      <a:r>
                        <a:rPr lang="en-US" dirty="0"/>
                        <a:t>Difference</a:t>
                      </a:r>
                    </a:p>
                  </a:txBody>
                  <a:tcPr/>
                </a:tc>
                <a:extLst>
                  <a:ext uri="{0D108BD9-81ED-4DB2-BD59-A6C34878D82A}">
                    <a16:rowId xmlns:a16="http://schemas.microsoft.com/office/drawing/2014/main" val="603826731"/>
                  </a:ext>
                </a:extLst>
              </a:tr>
              <a:tr h="412467">
                <a:tc>
                  <a:txBody>
                    <a:bodyPr/>
                    <a:lstStyle/>
                    <a:p>
                      <a:r>
                        <a:rPr lang="en-US" dirty="0"/>
                        <a:t>Net Income</a:t>
                      </a:r>
                    </a:p>
                  </a:txBody>
                  <a:tcPr/>
                </a:tc>
                <a:tc>
                  <a:txBody>
                    <a:bodyPr/>
                    <a:lstStyle/>
                    <a:p>
                      <a:pPr algn="r"/>
                      <a:r>
                        <a:rPr lang="en-US" dirty="0"/>
                        <a:t>$1.2M</a:t>
                      </a:r>
                    </a:p>
                  </a:txBody>
                  <a:tcPr/>
                </a:tc>
                <a:tc>
                  <a:txBody>
                    <a:bodyPr/>
                    <a:lstStyle/>
                    <a:p>
                      <a:pPr algn="r"/>
                      <a:r>
                        <a:rPr lang="en-US" dirty="0"/>
                        <a:t>$1.2M</a:t>
                      </a:r>
                    </a:p>
                  </a:txBody>
                  <a:tcPr/>
                </a:tc>
                <a:tc>
                  <a:txBody>
                    <a:bodyPr/>
                    <a:lstStyle/>
                    <a:p>
                      <a:pPr algn="r"/>
                      <a:r>
                        <a:rPr lang="en-US" dirty="0"/>
                        <a:t>$0</a:t>
                      </a:r>
                    </a:p>
                  </a:txBody>
                  <a:tcPr/>
                </a:tc>
                <a:extLst>
                  <a:ext uri="{0D108BD9-81ED-4DB2-BD59-A6C34878D82A}">
                    <a16:rowId xmlns:a16="http://schemas.microsoft.com/office/drawing/2014/main" val="1945955626"/>
                  </a:ext>
                </a:extLst>
              </a:tr>
              <a:tr h="412467">
                <a:tc>
                  <a:txBody>
                    <a:bodyPr/>
                    <a:lstStyle/>
                    <a:p>
                      <a:r>
                        <a:rPr lang="en-US" dirty="0"/>
                        <a:t>Apportionment %</a:t>
                      </a:r>
                    </a:p>
                  </a:txBody>
                  <a:tcPr/>
                </a:tc>
                <a:tc>
                  <a:txBody>
                    <a:bodyPr/>
                    <a:lstStyle/>
                    <a:p>
                      <a:pPr algn="r"/>
                      <a:r>
                        <a:rPr lang="en-US" dirty="0"/>
                        <a:t>0.5%</a:t>
                      </a:r>
                    </a:p>
                  </a:txBody>
                  <a:tcPr/>
                </a:tc>
                <a:tc>
                  <a:txBody>
                    <a:bodyPr/>
                    <a:lstStyle/>
                    <a:p>
                      <a:pPr algn="r"/>
                      <a:r>
                        <a:rPr lang="en-US" dirty="0"/>
                        <a:t>5%</a:t>
                      </a:r>
                    </a:p>
                  </a:txBody>
                  <a:tcPr/>
                </a:tc>
                <a:tc>
                  <a:txBody>
                    <a:bodyPr/>
                    <a:lstStyle/>
                    <a:p>
                      <a:pPr algn="r"/>
                      <a:r>
                        <a:rPr lang="en-US" dirty="0"/>
                        <a:t>+4.5%</a:t>
                      </a:r>
                    </a:p>
                  </a:txBody>
                  <a:tcPr/>
                </a:tc>
                <a:extLst>
                  <a:ext uri="{0D108BD9-81ED-4DB2-BD59-A6C34878D82A}">
                    <a16:rowId xmlns:a16="http://schemas.microsoft.com/office/drawing/2014/main" val="4052291251"/>
                  </a:ext>
                </a:extLst>
              </a:tr>
              <a:tr h="412467">
                <a:tc>
                  <a:txBody>
                    <a:bodyPr/>
                    <a:lstStyle/>
                    <a:p>
                      <a:r>
                        <a:rPr lang="en-US" dirty="0"/>
                        <a:t>Portland Taxable Income</a:t>
                      </a:r>
                    </a:p>
                  </a:txBody>
                  <a:tcPr/>
                </a:tc>
                <a:tc>
                  <a:txBody>
                    <a:bodyPr/>
                    <a:lstStyle/>
                    <a:p>
                      <a:pPr algn="r"/>
                      <a:r>
                        <a:rPr lang="en-US" dirty="0"/>
                        <a:t>$6K</a:t>
                      </a:r>
                    </a:p>
                  </a:txBody>
                  <a:tcPr/>
                </a:tc>
                <a:tc>
                  <a:txBody>
                    <a:bodyPr/>
                    <a:lstStyle/>
                    <a:p>
                      <a:pPr algn="r"/>
                      <a:r>
                        <a:rPr lang="en-US" dirty="0"/>
                        <a:t>$60K</a:t>
                      </a:r>
                    </a:p>
                  </a:txBody>
                  <a:tcPr/>
                </a:tc>
                <a:tc>
                  <a:txBody>
                    <a:bodyPr/>
                    <a:lstStyle/>
                    <a:p>
                      <a:pPr algn="r"/>
                      <a:r>
                        <a:rPr lang="en-US" dirty="0"/>
                        <a:t>+$54K</a:t>
                      </a:r>
                    </a:p>
                  </a:txBody>
                  <a:tcPr/>
                </a:tc>
                <a:extLst>
                  <a:ext uri="{0D108BD9-81ED-4DB2-BD59-A6C34878D82A}">
                    <a16:rowId xmlns:a16="http://schemas.microsoft.com/office/drawing/2014/main" val="2994323303"/>
                  </a:ext>
                </a:extLst>
              </a:tr>
            </a:tbl>
          </a:graphicData>
        </a:graphic>
      </p:graphicFrame>
      <p:sp>
        <p:nvSpPr>
          <p:cNvPr id="8" name="Arrow: Down 7">
            <a:extLst>
              <a:ext uri="{FF2B5EF4-FFF2-40B4-BE49-F238E27FC236}">
                <a16:creationId xmlns:a16="http://schemas.microsoft.com/office/drawing/2014/main" id="{9AE79D27-FC9F-4037-BBE7-BB0B249C2405}"/>
              </a:ext>
            </a:extLst>
          </p:cNvPr>
          <p:cNvSpPr/>
          <p:nvPr/>
        </p:nvSpPr>
        <p:spPr>
          <a:xfrm>
            <a:off x="10330558" y="3423491"/>
            <a:ext cx="335525" cy="319262"/>
          </a:xfrm>
          <a:prstGeom prst="downArrow">
            <a:avLst>
              <a:gd name="adj1" fmla="val 24191"/>
              <a:gd name="adj2" fmla="val 37982"/>
            </a:avLst>
          </a:prstGeom>
          <a:solidFill>
            <a:srgbClr val="ECAA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Down 17">
            <a:extLst>
              <a:ext uri="{FF2B5EF4-FFF2-40B4-BE49-F238E27FC236}">
                <a16:creationId xmlns:a16="http://schemas.microsoft.com/office/drawing/2014/main" id="{E9B722E3-CFE1-4239-AF87-1CA35DDE8DCC}"/>
              </a:ext>
            </a:extLst>
          </p:cNvPr>
          <p:cNvSpPr/>
          <p:nvPr/>
        </p:nvSpPr>
        <p:spPr>
          <a:xfrm rot="10800000">
            <a:off x="10330558" y="5381254"/>
            <a:ext cx="335525" cy="319262"/>
          </a:xfrm>
          <a:prstGeom prst="downArrow">
            <a:avLst>
              <a:gd name="adj1" fmla="val 24191"/>
              <a:gd name="adj2" fmla="val 3798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9DB361B-1D11-4A44-9C81-5DCB04AF9491}"/>
              </a:ext>
            </a:extLst>
          </p:cNvPr>
          <p:cNvSpPr txBox="1"/>
          <p:nvPr/>
        </p:nvSpPr>
        <p:spPr>
          <a:xfrm>
            <a:off x="399012" y="2394874"/>
            <a:ext cx="2900370" cy="4401205"/>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chemeClr val="accent1">
                    <a:lumMod val="75000"/>
                  </a:schemeClr>
                </a:solidFill>
              </a:rPr>
              <a:t>Expected to generally reduce taxes for  locally based service businesses (actual impact will vary based on individual taxpayer circumstances). </a:t>
            </a:r>
          </a:p>
          <a:p>
            <a:pPr marL="285750" indent="-285750">
              <a:buFont typeface="Arial" panose="020B0604020202020204" pitchFamily="34" charset="0"/>
              <a:buChar char="•"/>
            </a:pPr>
            <a:endParaRPr lang="en-US" b="1" dirty="0">
              <a:solidFill>
                <a:schemeClr val="accent1">
                  <a:lumMod val="75000"/>
                </a:schemeClr>
              </a:solidFill>
            </a:endParaRPr>
          </a:p>
          <a:p>
            <a:pPr marL="285750" indent="-285750">
              <a:buFont typeface="Arial" panose="020B0604020202020204" pitchFamily="34" charset="0"/>
              <a:buChar char="•"/>
            </a:pPr>
            <a:endParaRPr lang="en-US" b="1" dirty="0">
              <a:solidFill>
                <a:schemeClr val="accent1">
                  <a:lumMod val="75000"/>
                </a:schemeClr>
              </a:solidFill>
            </a:endParaRPr>
          </a:p>
          <a:p>
            <a:pPr marL="285750" indent="-285750">
              <a:buFont typeface="Arial" panose="020B0604020202020204" pitchFamily="34" charset="0"/>
              <a:buChar char="•"/>
            </a:pPr>
            <a:endParaRPr lang="en-US" b="1" dirty="0">
              <a:solidFill>
                <a:schemeClr val="accent1">
                  <a:lumMod val="75000"/>
                </a:schemeClr>
              </a:solidFill>
            </a:endParaRPr>
          </a:p>
          <a:p>
            <a:pPr marL="285750" indent="-285750">
              <a:buFont typeface="Arial" panose="020B0604020202020204" pitchFamily="34" charset="0"/>
              <a:buChar char="•"/>
            </a:pPr>
            <a:endParaRPr lang="en-US" b="1" dirty="0">
              <a:solidFill>
                <a:schemeClr val="accent1">
                  <a:lumMod val="75000"/>
                </a:schemeClr>
              </a:solidFill>
            </a:endParaRPr>
          </a:p>
          <a:p>
            <a:pPr marL="285750" indent="-285750">
              <a:buFont typeface="Arial" panose="020B0604020202020204" pitchFamily="34" charset="0"/>
              <a:buChar char="•"/>
            </a:pPr>
            <a:r>
              <a:rPr lang="en-US" sz="1600" b="1" dirty="0">
                <a:solidFill>
                  <a:schemeClr val="accent1">
                    <a:lumMod val="75000"/>
                  </a:schemeClr>
                </a:solidFill>
              </a:rPr>
              <a:t>Expected to generally increase taxes for some service businesses outside of the tax jurisdictions (actual impact will vary based on individual taxpayer circumstances).</a:t>
            </a:r>
            <a:endParaRPr lang="en-US" sz="1600" b="1" dirty="0">
              <a:solidFill>
                <a:schemeClr val="tx1">
                  <a:lumMod val="95000"/>
                  <a:lumOff val="5000"/>
                </a:schemeClr>
              </a:solidFill>
            </a:endParaRPr>
          </a:p>
        </p:txBody>
      </p:sp>
    </p:spTree>
    <p:extLst>
      <p:ext uri="{BB962C8B-B14F-4D97-AF65-F5344CB8AC3E}">
        <p14:creationId xmlns:p14="http://schemas.microsoft.com/office/powerpoint/2010/main" val="24163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CA548-6873-4A7E-9B2B-4BDC401F7425}"/>
              </a:ext>
            </a:extLst>
          </p:cNvPr>
          <p:cNvSpPr>
            <a:spLocks noGrp="1"/>
          </p:cNvSpPr>
          <p:nvPr>
            <p:ph type="title" idx="4294967295"/>
          </p:nvPr>
        </p:nvSpPr>
        <p:spPr>
          <a:xfrm>
            <a:off x="1373963" y="261039"/>
            <a:ext cx="8763000" cy="1325562"/>
          </a:xfrm>
        </p:spPr>
        <p:txBody>
          <a:bodyPr>
            <a:normAutofit/>
          </a:bodyPr>
          <a:lstStyle/>
          <a:p>
            <a:r>
              <a:rPr lang="en-US" dirty="0">
                <a:solidFill>
                  <a:schemeClr val="accent1"/>
                </a:solidFill>
              </a:rPr>
              <a:t>Another Element of Conformity</a:t>
            </a:r>
          </a:p>
        </p:txBody>
      </p:sp>
      <p:sp>
        <p:nvSpPr>
          <p:cNvPr id="4" name="TextBox 3">
            <a:extLst>
              <a:ext uri="{FF2B5EF4-FFF2-40B4-BE49-F238E27FC236}">
                <a16:creationId xmlns:a16="http://schemas.microsoft.com/office/drawing/2014/main" id="{5DD32213-7001-4E50-A669-04AF958FC076}"/>
              </a:ext>
            </a:extLst>
          </p:cNvPr>
          <p:cNvSpPr txBox="1"/>
          <p:nvPr/>
        </p:nvSpPr>
        <p:spPr>
          <a:xfrm>
            <a:off x="1373963" y="1586601"/>
            <a:ext cx="8888819" cy="2585323"/>
          </a:xfrm>
          <a:prstGeom prst="rect">
            <a:avLst/>
          </a:prstGeom>
          <a:noFill/>
        </p:spPr>
        <p:txBody>
          <a:bodyPr wrap="square" rtlCol="0">
            <a:spAutoFit/>
          </a:bodyPr>
          <a:lstStyle/>
          <a:p>
            <a:r>
              <a:rPr lang="en-US" dirty="0">
                <a:solidFill>
                  <a:schemeClr val="accent6">
                    <a:lumMod val="75000"/>
                  </a:schemeClr>
                </a:solidFill>
              </a:rPr>
              <a:t>The following conformity item applies to </a:t>
            </a:r>
            <a:r>
              <a:rPr lang="en-US" b="1" dirty="0">
                <a:solidFill>
                  <a:schemeClr val="accent6">
                    <a:lumMod val="75000"/>
                  </a:schemeClr>
                </a:solidFill>
              </a:rPr>
              <a:t>sales of physical goods</a:t>
            </a:r>
            <a:r>
              <a:rPr lang="en-US" dirty="0">
                <a:solidFill>
                  <a:schemeClr val="accent6">
                    <a:lumMod val="75000"/>
                  </a:schemeClr>
                </a:solidFill>
              </a:rPr>
              <a:t>. </a:t>
            </a:r>
            <a:br>
              <a:rPr lang="en-US" dirty="0">
                <a:solidFill>
                  <a:schemeClr val="accent6">
                    <a:lumMod val="75000"/>
                  </a:schemeClr>
                </a:solidFill>
              </a:rPr>
            </a:br>
            <a:endParaRPr lang="en-US" dirty="0">
              <a:solidFill>
                <a:schemeClr val="accent6">
                  <a:lumMod val="75000"/>
                </a:schemeClr>
              </a:solidFill>
            </a:endParaRPr>
          </a:p>
          <a:p>
            <a:r>
              <a:rPr lang="en-US" dirty="0">
                <a:solidFill>
                  <a:schemeClr val="accent6">
                    <a:lumMod val="75000"/>
                  </a:schemeClr>
                </a:solidFill>
              </a:rPr>
              <a:t>Protection from interstate taxation – PL 86-272</a:t>
            </a:r>
          </a:p>
          <a:p>
            <a:pPr marL="742950" lvl="1" indent="-285750">
              <a:buFont typeface="Arial" panose="020B0604020202020204" pitchFamily="34" charset="0"/>
              <a:buChar char="•"/>
            </a:pPr>
            <a:r>
              <a:rPr lang="en-US" dirty="0">
                <a:solidFill>
                  <a:schemeClr val="accent6">
                    <a:lumMod val="75000"/>
                  </a:schemeClr>
                </a:solidFill>
              </a:rPr>
              <a:t>This is a federal law that protects a business that sells physical goods into a state from taxation by a state in limited situations.</a:t>
            </a:r>
          </a:p>
          <a:p>
            <a:pPr marL="742950" lvl="1" indent="-285750">
              <a:buFont typeface="Arial" panose="020B0604020202020204" pitchFamily="34" charset="0"/>
              <a:buChar char="•"/>
            </a:pPr>
            <a:r>
              <a:rPr lang="en-US" dirty="0">
                <a:solidFill>
                  <a:schemeClr val="accent6">
                    <a:lumMod val="75000"/>
                  </a:schemeClr>
                </a:solidFill>
              </a:rPr>
              <a:t>The federal law applies on an interstate basis. The city currently applies this law on an intrastate basis. </a:t>
            </a:r>
          </a:p>
          <a:p>
            <a:pPr marL="742950" lvl="1" indent="-285750">
              <a:buFont typeface="Arial" panose="020B0604020202020204" pitchFamily="34" charset="0"/>
              <a:buChar char="•"/>
            </a:pPr>
            <a:r>
              <a:rPr lang="en-US" dirty="0">
                <a:solidFill>
                  <a:schemeClr val="accent6">
                    <a:lumMod val="75000"/>
                  </a:schemeClr>
                </a:solidFill>
              </a:rPr>
              <a:t>The proposal adopts the interstate application of this federal law. This will apply market-based sourcing to more Oregon sales of physical goods.    </a:t>
            </a:r>
          </a:p>
        </p:txBody>
      </p:sp>
    </p:spTree>
    <p:extLst>
      <p:ext uri="{BB962C8B-B14F-4D97-AF65-F5344CB8AC3E}">
        <p14:creationId xmlns:p14="http://schemas.microsoft.com/office/powerpoint/2010/main" val="3112673471"/>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5D7448"/>
      </a:dk2>
      <a:lt2>
        <a:srgbClr val="E7E6E6"/>
      </a:lt2>
      <a:accent1>
        <a:srgbClr val="5D7448"/>
      </a:accent1>
      <a:accent2>
        <a:srgbClr val="ED7D31"/>
      </a:accent2>
      <a:accent3>
        <a:srgbClr val="A5A5A5"/>
      </a:accent3>
      <a:accent4>
        <a:srgbClr val="FFC000"/>
      </a:accent4>
      <a:accent5>
        <a:srgbClr val="5B9BD5"/>
      </a:accent5>
      <a:accent6>
        <a:srgbClr val="79965E"/>
      </a:accent6>
      <a:hlink>
        <a:srgbClr val="0563C1"/>
      </a:hlink>
      <a:folHlink>
        <a:srgbClr val="954F72"/>
      </a:folHlink>
    </a:clrScheme>
    <a:fontScheme name="OMF_Font">
      <a:majorFont>
        <a:latin typeface="Franklin Gothic Demi"/>
        <a:ea typeface=""/>
        <a:cs typeface=""/>
      </a:majorFont>
      <a:minorFont>
        <a:latin typeface="Franklin Gothic Book"/>
        <a:ea typeface=""/>
        <a:cs typeface=""/>
      </a:minorFont>
    </a:fontScheme>
    <a:fmtScheme name="Smokey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9D7E95BDACA84C8D204DF8C11BE83D" ma:contentTypeVersion="12" ma:contentTypeDescription="Create a new document." ma:contentTypeScope="" ma:versionID="03eadb71916cb4a0356b4ffd845229fd">
  <xsd:schema xmlns:xsd="http://www.w3.org/2001/XMLSchema" xmlns:xs="http://www.w3.org/2001/XMLSchema" xmlns:p="http://schemas.microsoft.com/office/2006/metadata/properties" xmlns:ns2="31090cbc-2944-4416-9d11-5a8853ac7fea" xmlns:ns3="d77a50cf-629c-4ce6-a08a-47b4879d2c20" targetNamespace="http://schemas.microsoft.com/office/2006/metadata/properties" ma:root="true" ma:fieldsID="52fe23e2e7b617ad817fa84f50fe1534" ns2:_="" ns3:_="">
    <xsd:import namespace="31090cbc-2944-4416-9d11-5a8853ac7fea"/>
    <xsd:import namespace="d77a50cf-629c-4ce6-a08a-47b4879d2c2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Feedback_x0020_Incorporated" minOccurs="0"/>
                <xsd:element ref="ns3:MediaServiceEventHashCode" minOccurs="0"/>
                <xsd:element ref="ns3:MediaServiceGenerationTim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090cbc-2944-4416-9d11-5a8853ac7fe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7a50cf-629c-4ce6-a08a-47b4879d2c2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Feedback_x0020_Incorporated" ma:index="16" nillable="true" ma:displayName="Feedback Incorporated" ma:format="DateOnly" ma:internalName="Feedback_x0020_Incorporated">
      <xsd:simpleType>
        <xsd:restriction base="dms:DateTime"/>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1090cbc-2944-4416-9d11-5a8853ac7fea">
      <UserInfo>
        <DisplayName>Hawthorne, Jeff</DisplayName>
        <AccountId>19</AccountId>
        <AccountType/>
      </UserInfo>
    </SharedWithUsers>
    <Feedback_x0020_Incorporated xmlns="d77a50cf-629c-4ce6-a08a-47b4879d2c20" xsi:nil="true"/>
  </documentManagement>
</p:properties>
</file>

<file path=customXml/itemProps1.xml><?xml version="1.0" encoding="utf-8"?>
<ds:datastoreItem xmlns:ds="http://schemas.openxmlformats.org/officeDocument/2006/customXml" ds:itemID="{41046DC3-16E5-4F1B-B3B1-1BD25563A8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090cbc-2944-4416-9d11-5a8853ac7fea"/>
    <ds:schemaRef ds:uri="d77a50cf-629c-4ce6-a08a-47b4879d2c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7433C6-3B04-419D-8E82-B12EA03EEE3A}">
  <ds:schemaRefs>
    <ds:schemaRef ds:uri="http://schemas.microsoft.com/sharepoint/v3/contenttype/forms"/>
  </ds:schemaRefs>
</ds:datastoreItem>
</file>

<file path=customXml/itemProps3.xml><?xml version="1.0" encoding="utf-8"?>
<ds:datastoreItem xmlns:ds="http://schemas.openxmlformats.org/officeDocument/2006/customXml" ds:itemID="{D502342B-8096-49A3-9081-B9FE434C8011}">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d77a50cf-629c-4ce6-a08a-47b4879d2c20"/>
    <ds:schemaRef ds:uri="31090cbc-2944-4416-9d11-5a8853ac7fe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10713</TotalTime>
  <Words>560</Words>
  <Application>Microsoft Office PowerPoint</Application>
  <PresentationFormat>Widescreen</PresentationFormat>
  <Paragraphs>74</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Franklin Gothic Book</vt:lpstr>
      <vt:lpstr>Franklin Gothic Demi</vt:lpstr>
      <vt:lpstr>Office Theme</vt:lpstr>
      <vt:lpstr>Conformity Ordinance </vt:lpstr>
      <vt:lpstr>PowerPoint Presentation</vt:lpstr>
      <vt:lpstr>PowerPoint Presentation</vt:lpstr>
      <vt:lpstr>Cost of Performance vs.  Market-Based Sourcing</vt:lpstr>
      <vt:lpstr>Example Impacts </vt:lpstr>
      <vt:lpstr>Another Element of Conformity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Storm</dc:creator>
  <cp:lastModifiedBy>Jones, Don</cp:lastModifiedBy>
  <cp:revision>139</cp:revision>
  <dcterms:created xsi:type="dcterms:W3CDTF">2021-01-17T06:46:19Z</dcterms:created>
  <dcterms:modified xsi:type="dcterms:W3CDTF">2022-09-20T17:18:40Z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0x010100129D7E95BDACA84C8D204DF8C11BE83D</vt:lpwstr>
  </property>
</Properties>
</file>