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6" r:id="rId4"/>
  </p:sldMasterIdLst>
  <p:notesMasterIdLst>
    <p:notesMasterId r:id="rId11"/>
  </p:notesMasterIdLst>
  <p:handoutMasterIdLst>
    <p:handoutMasterId r:id="rId12"/>
  </p:handoutMasterIdLst>
  <p:sldIdLst>
    <p:sldId id="256" r:id="rId5"/>
    <p:sldId id="481" r:id="rId6"/>
    <p:sldId id="484" r:id="rId7"/>
    <p:sldId id="469" r:id="rId8"/>
    <p:sldId id="485" r:id="rId9"/>
    <p:sldId id="4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Community Safety Division Proposal" initials="CSD" lastIdx="1" clrIdx="3">
    <p:extLst>
      <p:ext uri="{19B8F6BF-5375-455C-9EA6-DF929625EA0E}">
        <p15:presenceInfo xmlns:p15="http://schemas.microsoft.com/office/powerpoint/2012/main" userId="Community Safety Division Propos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a:srgbClr val="F2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2E8B0-E6F0-4A79-8A50-9C2719B810D2}" v="67" dt="2022-09-21T14:53:39.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90" d="100"/>
          <a:sy n="90" d="100"/>
        </p:scale>
        <p:origin x="576" y="7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l, Sameer" userId="24eadc89-10f1-4b66-93ac-2a47f303367a" providerId="ADAL" clId="{13D394BB-5F19-48CD-A7CE-16CC023156BE}"/>
    <pc:docChg chg="custSel modSld">
      <pc:chgData name="Kanal, Sameer" userId="24eadc89-10f1-4b66-93ac-2a47f303367a" providerId="ADAL" clId="{13D394BB-5F19-48CD-A7CE-16CC023156BE}" dt="2022-08-03T08:47:57.222" v="409" actId="20577"/>
      <pc:docMkLst>
        <pc:docMk/>
      </pc:docMkLst>
      <pc:sldChg chg="modSp mod">
        <pc:chgData name="Kanal, Sameer" userId="24eadc89-10f1-4b66-93ac-2a47f303367a" providerId="ADAL" clId="{13D394BB-5F19-48CD-A7CE-16CC023156BE}" dt="2022-08-03T08:41:04.664" v="321" actId="20577"/>
        <pc:sldMkLst>
          <pc:docMk/>
          <pc:sldMk cId="651763442" sldId="476"/>
        </pc:sldMkLst>
        <pc:spChg chg="mod">
          <ac:chgData name="Kanal, Sameer" userId="24eadc89-10f1-4b66-93ac-2a47f303367a" providerId="ADAL" clId="{13D394BB-5F19-48CD-A7CE-16CC023156BE}" dt="2022-08-03T08:41:04.664" v="321" actId="20577"/>
          <ac:spMkLst>
            <pc:docMk/>
            <pc:sldMk cId="651763442" sldId="476"/>
            <ac:spMk id="7" creationId="{40297407-CE4E-4284-879D-AEC395713625}"/>
          </ac:spMkLst>
        </pc:spChg>
      </pc:sldChg>
      <pc:sldChg chg="modSp mod">
        <pc:chgData name="Kanal, Sameer" userId="24eadc89-10f1-4b66-93ac-2a47f303367a" providerId="ADAL" clId="{13D394BB-5F19-48CD-A7CE-16CC023156BE}" dt="2022-08-03T08:47:57.222" v="409" actId="20577"/>
        <pc:sldMkLst>
          <pc:docMk/>
          <pc:sldMk cId="2448585678" sldId="481"/>
        </pc:sldMkLst>
        <pc:spChg chg="mod">
          <ac:chgData name="Kanal, Sameer" userId="24eadc89-10f1-4b66-93ac-2a47f303367a" providerId="ADAL" clId="{13D394BB-5F19-48CD-A7CE-16CC023156BE}" dt="2022-08-03T08:47:57.222" v="409" actId="20577"/>
          <ac:spMkLst>
            <pc:docMk/>
            <pc:sldMk cId="2448585678" sldId="481"/>
            <ac:spMk id="13" creationId="{4A8150DC-0B1D-40F9-A7D8-E4FC90512491}"/>
          </ac:spMkLst>
        </pc:spChg>
        <pc:spChg chg="mod">
          <ac:chgData name="Kanal, Sameer" userId="24eadc89-10f1-4b66-93ac-2a47f303367a" providerId="ADAL" clId="{13D394BB-5F19-48CD-A7CE-16CC023156BE}" dt="2022-08-03T08:24:44.592" v="315" actId="1036"/>
          <ac:spMkLst>
            <pc:docMk/>
            <pc:sldMk cId="2448585678" sldId="481"/>
            <ac:spMk id="14" creationId="{25FDC864-5275-4F5C-882B-C7D470099125}"/>
          </ac:spMkLst>
        </pc:spChg>
        <pc:spChg chg="mod">
          <ac:chgData name="Kanal, Sameer" userId="24eadc89-10f1-4b66-93ac-2a47f303367a" providerId="ADAL" clId="{13D394BB-5F19-48CD-A7CE-16CC023156BE}" dt="2022-08-03T08:24:48.425" v="319" actId="1036"/>
          <ac:spMkLst>
            <pc:docMk/>
            <pc:sldMk cId="2448585678" sldId="481"/>
            <ac:spMk id="15" creationId="{7B66D8B9-67CB-4C90-8378-D666B89AAF11}"/>
          </ac:spMkLst>
        </pc:spChg>
      </pc:sldChg>
    </pc:docChg>
  </pc:docChgLst>
  <pc:docChgLst>
    <pc:chgData name="Foster, Austin" userId="S::austin.foster@portlandoregon.gov::628d8fac-da75-49d9-8b07-836bbc078240" providerId="AD" clId="Web-{8DF2E8B0-E6F0-4A79-8A50-9C2719B810D2}"/>
    <pc:docChg chg="modSld">
      <pc:chgData name="Foster, Austin" userId="S::austin.foster@portlandoregon.gov::628d8fac-da75-49d9-8b07-836bbc078240" providerId="AD" clId="Web-{8DF2E8B0-E6F0-4A79-8A50-9C2719B810D2}" dt="2022-09-21T14:53:39.029" v="67" actId="20577"/>
      <pc:docMkLst>
        <pc:docMk/>
      </pc:docMkLst>
      <pc:sldChg chg="modSp">
        <pc:chgData name="Foster, Austin" userId="S::austin.foster@portlandoregon.gov::628d8fac-da75-49d9-8b07-836bbc078240" providerId="AD" clId="Web-{8DF2E8B0-E6F0-4A79-8A50-9C2719B810D2}" dt="2022-09-21T14:43:03.115" v="1" actId="20577"/>
        <pc:sldMkLst>
          <pc:docMk/>
          <pc:sldMk cId="1642425379" sldId="256"/>
        </pc:sldMkLst>
        <pc:spChg chg="mod">
          <ac:chgData name="Foster, Austin" userId="S::austin.foster@portlandoregon.gov::628d8fac-da75-49d9-8b07-836bbc078240" providerId="AD" clId="Web-{8DF2E8B0-E6F0-4A79-8A50-9C2719B810D2}" dt="2022-09-21T14:43:03.115" v="1" actId="20577"/>
          <ac:spMkLst>
            <pc:docMk/>
            <pc:sldMk cId="1642425379" sldId="256"/>
            <ac:spMk id="3" creationId="{1901B20D-4C28-4DA3-ABBD-718C22A5E58B}"/>
          </ac:spMkLst>
        </pc:spChg>
      </pc:sldChg>
      <pc:sldChg chg="modSp">
        <pc:chgData name="Foster, Austin" userId="S::austin.foster@portlandoregon.gov::628d8fac-da75-49d9-8b07-836bbc078240" providerId="AD" clId="Web-{8DF2E8B0-E6F0-4A79-8A50-9C2719B810D2}" dt="2022-09-21T14:53:39.029" v="67" actId="20577"/>
        <pc:sldMkLst>
          <pc:docMk/>
          <pc:sldMk cId="651763442" sldId="476"/>
        </pc:sldMkLst>
        <pc:spChg chg="mod">
          <ac:chgData name="Foster, Austin" userId="S::austin.foster@portlandoregon.gov::628d8fac-da75-49d9-8b07-836bbc078240" providerId="AD" clId="Web-{8DF2E8B0-E6F0-4A79-8A50-9C2719B810D2}" dt="2022-09-21T14:53:17.216" v="58" actId="20577"/>
          <ac:spMkLst>
            <pc:docMk/>
            <pc:sldMk cId="651763442" sldId="476"/>
            <ac:spMk id="7" creationId="{40297407-CE4E-4284-879D-AEC395713625}"/>
          </ac:spMkLst>
        </pc:spChg>
        <pc:spChg chg="mod">
          <ac:chgData name="Foster, Austin" userId="S::austin.foster@portlandoregon.gov::628d8fac-da75-49d9-8b07-836bbc078240" providerId="AD" clId="Web-{8DF2E8B0-E6F0-4A79-8A50-9C2719B810D2}" dt="2022-09-21T14:53:39.029" v="67" actId="20577"/>
          <ac:spMkLst>
            <pc:docMk/>
            <pc:sldMk cId="651763442" sldId="476"/>
            <ac:spMk id="9" creationId="{95CCE699-03D1-4642-B46A-B14EF17DA183}"/>
          </ac:spMkLst>
        </pc:spChg>
      </pc:sldChg>
      <pc:sldChg chg="modSp">
        <pc:chgData name="Foster, Austin" userId="S::austin.foster@portlandoregon.gov::628d8fac-da75-49d9-8b07-836bbc078240" providerId="AD" clId="Web-{8DF2E8B0-E6F0-4A79-8A50-9C2719B810D2}" dt="2022-09-21T14:47:35.915" v="45" actId="20577"/>
        <pc:sldMkLst>
          <pc:docMk/>
          <pc:sldMk cId="2448585678" sldId="481"/>
        </pc:sldMkLst>
        <pc:spChg chg="mod">
          <ac:chgData name="Foster, Austin" userId="S::austin.foster@portlandoregon.gov::628d8fac-da75-49d9-8b07-836bbc078240" providerId="AD" clId="Web-{8DF2E8B0-E6F0-4A79-8A50-9C2719B810D2}" dt="2022-09-21T14:44:21.413" v="7" actId="20577"/>
          <ac:spMkLst>
            <pc:docMk/>
            <pc:sldMk cId="2448585678" sldId="481"/>
            <ac:spMk id="14" creationId="{25FDC864-5275-4F5C-882B-C7D470099125}"/>
          </ac:spMkLst>
        </pc:spChg>
        <pc:spChg chg="mod">
          <ac:chgData name="Foster, Austin" userId="S::austin.foster@portlandoregon.gov::628d8fac-da75-49d9-8b07-836bbc078240" providerId="AD" clId="Web-{8DF2E8B0-E6F0-4A79-8A50-9C2719B810D2}" dt="2022-09-21T14:45:19.961" v="21" actId="20577"/>
          <ac:spMkLst>
            <pc:docMk/>
            <pc:sldMk cId="2448585678" sldId="481"/>
            <ac:spMk id="15" creationId="{7B66D8B9-67CB-4C90-8378-D666B89AAF11}"/>
          </ac:spMkLst>
        </pc:spChg>
        <pc:spChg chg="mod">
          <ac:chgData name="Foster, Austin" userId="S::austin.foster@portlandoregon.gov::628d8fac-da75-49d9-8b07-836bbc078240" providerId="AD" clId="Web-{8DF2E8B0-E6F0-4A79-8A50-9C2719B810D2}" dt="2022-09-21T14:47:35.915" v="45" actId="20577"/>
          <ac:spMkLst>
            <pc:docMk/>
            <pc:sldMk cId="2448585678" sldId="481"/>
            <ac:spMk id="16" creationId="{3963C59A-FAA7-490F-A610-19FCDB520756}"/>
          </ac:spMkLst>
        </pc:spChg>
      </pc:sldChg>
      <pc:sldChg chg="modSp">
        <pc:chgData name="Foster, Austin" userId="S::austin.foster@portlandoregon.gov::628d8fac-da75-49d9-8b07-836bbc078240" providerId="AD" clId="Web-{8DF2E8B0-E6F0-4A79-8A50-9C2719B810D2}" dt="2022-09-21T14:49:05.838" v="49" actId="20577"/>
        <pc:sldMkLst>
          <pc:docMk/>
          <pc:sldMk cId="2220965827" sldId="484"/>
        </pc:sldMkLst>
        <pc:spChg chg="mod">
          <ac:chgData name="Foster, Austin" userId="S::austin.foster@portlandoregon.gov::628d8fac-da75-49d9-8b07-836bbc078240" providerId="AD" clId="Web-{8DF2E8B0-E6F0-4A79-8A50-9C2719B810D2}" dt="2022-09-21T14:49:05.838" v="49" actId="20577"/>
          <ac:spMkLst>
            <pc:docMk/>
            <pc:sldMk cId="2220965827" sldId="484"/>
            <ac:spMk id="6" creationId="{7640DF9D-0C9E-4C5D-9635-6B4DE10CCEE5}"/>
          </ac:spMkLst>
        </pc:spChg>
      </pc:sldChg>
      <pc:sldChg chg="modSp">
        <pc:chgData name="Foster, Austin" userId="S::austin.foster@portlandoregon.gov::628d8fac-da75-49d9-8b07-836bbc078240" providerId="AD" clId="Web-{8DF2E8B0-E6F0-4A79-8A50-9C2719B810D2}" dt="2022-09-21T14:51:44.700" v="51" actId="20577"/>
        <pc:sldMkLst>
          <pc:docMk/>
          <pc:sldMk cId="2034852948" sldId="485"/>
        </pc:sldMkLst>
        <pc:spChg chg="mod">
          <ac:chgData name="Foster, Austin" userId="S::austin.foster@portlandoregon.gov::628d8fac-da75-49d9-8b07-836bbc078240" providerId="AD" clId="Web-{8DF2E8B0-E6F0-4A79-8A50-9C2719B810D2}" dt="2022-09-21T14:51:44.700" v="51" actId="20577"/>
          <ac:spMkLst>
            <pc:docMk/>
            <pc:sldMk cId="2034852948" sldId="485"/>
            <ac:spMk id="33" creationId="{4C803855-E459-41E7-ACC1-C96646D64A0A}"/>
          </ac:spMkLst>
        </pc:spChg>
      </pc:sldChg>
    </pc:docChg>
  </pc:docChgLst>
  <pc:docChgLst>
    <pc:chgData name="Kanal, Sameer" userId="24eadc89-10f1-4b66-93ac-2a47f303367a" providerId="ADAL" clId="{A0531AB0-FD8C-4CA4-9091-57D0BC2E28D2}"/>
    <pc:docChg chg="undo custSel modSld">
      <pc:chgData name="Kanal, Sameer" userId="24eadc89-10f1-4b66-93ac-2a47f303367a" providerId="ADAL" clId="{A0531AB0-FD8C-4CA4-9091-57D0BC2E28D2}" dt="2022-06-28T01:50:02.244" v="13" actId="1076"/>
      <pc:docMkLst>
        <pc:docMk/>
      </pc:docMkLst>
      <pc:sldChg chg="addSp modSp mod">
        <pc:chgData name="Kanal, Sameer" userId="24eadc89-10f1-4b66-93ac-2a47f303367a" providerId="ADAL" clId="{A0531AB0-FD8C-4CA4-9091-57D0BC2E28D2}" dt="2022-06-28T01:50:02.244" v="13" actId="1076"/>
        <pc:sldMkLst>
          <pc:docMk/>
          <pc:sldMk cId="2051446983" sldId="463"/>
        </pc:sldMkLst>
        <pc:spChg chg="mod">
          <ac:chgData name="Kanal, Sameer" userId="24eadc89-10f1-4b66-93ac-2a47f303367a" providerId="ADAL" clId="{A0531AB0-FD8C-4CA4-9091-57D0BC2E28D2}" dt="2022-06-28T01:50:02.244" v="13" actId="1076"/>
          <ac:spMkLst>
            <pc:docMk/>
            <pc:sldMk cId="2051446983" sldId="463"/>
            <ac:spMk id="5" creationId="{6A364F09-9BE0-4D48-A520-FB27955958E5}"/>
          </ac:spMkLst>
        </pc:spChg>
        <pc:spChg chg="add mod">
          <ac:chgData name="Kanal, Sameer" userId="24eadc89-10f1-4b66-93ac-2a47f303367a" providerId="ADAL" clId="{A0531AB0-FD8C-4CA4-9091-57D0BC2E28D2}" dt="2022-06-28T01:50:00.049" v="12" actId="1076"/>
          <ac:spMkLst>
            <pc:docMk/>
            <pc:sldMk cId="2051446983" sldId="463"/>
            <ac:spMk id="6" creationId="{050DB920-9E9B-4229-AEBD-4C1AAFC74F2C}"/>
          </ac:spMkLst>
        </pc:spChg>
      </pc:sldChg>
    </pc:docChg>
  </pc:docChgLst>
  <pc:docChgLst>
    <pc:chgData name="Kanal, Sameer" userId="24eadc89-10f1-4b66-93ac-2a47f303367a" providerId="ADAL" clId="{621784A9-9BE0-4AD4-AF46-6A372D7238F6}"/>
    <pc:docChg chg="undo custSel addSld delSld modSld">
      <pc:chgData name="Kanal, Sameer" userId="24eadc89-10f1-4b66-93ac-2a47f303367a" providerId="ADAL" clId="{621784A9-9BE0-4AD4-AF46-6A372D7238F6}" dt="2022-06-30T22:57:32.196" v="2327" actId="27636"/>
      <pc:docMkLst>
        <pc:docMk/>
      </pc:docMkLst>
      <pc:sldChg chg="modSp mod">
        <pc:chgData name="Kanal, Sameer" userId="24eadc89-10f1-4b66-93ac-2a47f303367a" providerId="ADAL" clId="{621784A9-9BE0-4AD4-AF46-6A372D7238F6}" dt="2022-06-30T20:37:18.381" v="15" actId="20577"/>
        <pc:sldMkLst>
          <pc:docMk/>
          <pc:sldMk cId="1642425379" sldId="256"/>
        </pc:sldMkLst>
        <pc:spChg chg="mod">
          <ac:chgData name="Kanal, Sameer" userId="24eadc89-10f1-4b66-93ac-2a47f303367a" providerId="ADAL" clId="{621784A9-9BE0-4AD4-AF46-6A372D7238F6}" dt="2022-06-30T20:37:18.381" v="15" actId="20577"/>
          <ac:spMkLst>
            <pc:docMk/>
            <pc:sldMk cId="1642425379" sldId="256"/>
            <ac:spMk id="3" creationId="{1901B20D-4C28-4DA3-ABBD-718C22A5E58B}"/>
          </ac:spMkLst>
        </pc:spChg>
      </pc:sldChg>
      <pc:sldChg chg="del">
        <pc:chgData name="Kanal, Sameer" userId="24eadc89-10f1-4b66-93ac-2a47f303367a" providerId="ADAL" clId="{621784A9-9BE0-4AD4-AF46-6A372D7238F6}" dt="2022-06-30T20:41:06.859" v="293" actId="47"/>
        <pc:sldMkLst>
          <pc:docMk/>
          <pc:sldMk cId="1938184249" sldId="295"/>
        </pc:sldMkLst>
      </pc:sldChg>
      <pc:sldChg chg="add del">
        <pc:chgData name="Kanal, Sameer" userId="24eadc89-10f1-4b66-93ac-2a47f303367a" providerId="ADAL" clId="{621784A9-9BE0-4AD4-AF46-6A372D7238F6}" dt="2022-06-30T20:43:58.066" v="478"/>
        <pc:sldMkLst>
          <pc:docMk/>
          <pc:sldMk cId="48138682" sldId="316"/>
        </pc:sldMkLst>
      </pc:sldChg>
      <pc:sldChg chg="del">
        <pc:chgData name="Kanal, Sameer" userId="24eadc89-10f1-4b66-93ac-2a47f303367a" providerId="ADAL" clId="{621784A9-9BE0-4AD4-AF46-6A372D7238F6}" dt="2022-06-30T20:43:56.232" v="477" actId="47"/>
        <pc:sldMkLst>
          <pc:docMk/>
          <pc:sldMk cId="2847302254" sldId="358"/>
        </pc:sldMkLst>
      </pc:sldChg>
      <pc:sldChg chg="modSp del mod">
        <pc:chgData name="Kanal, Sameer" userId="24eadc89-10f1-4b66-93ac-2a47f303367a" providerId="ADAL" clId="{621784A9-9BE0-4AD4-AF46-6A372D7238F6}" dt="2022-06-30T21:02:04.548" v="1292" actId="2696"/>
        <pc:sldMkLst>
          <pc:docMk/>
          <pc:sldMk cId="4227310944" sldId="369"/>
        </pc:sldMkLst>
        <pc:spChg chg="mod">
          <ac:chgData name="Kanal, Sameer" userId="24eadc89-10f1-4b66-93ac-2a47f303367a" providerId="ADAL" clId="{621784A9-9BE0-4AD4-AF46-6A372D7238F6}" dt="2022-06-30T20:40:21.569" v="291" actId="1037"/>
          <ac:spMkLst>
            <pc:docMk/>
            <pc:sldMk cId="4227310944" sldId="369"/>
            <ac:spMk id="2" creationId="{01F8D692-FD55-402A-9A91-3853C2894C31}"/>
          </ac:spMkLst>
        </pc:spChg>
        <pc:spChg chg="mod">
          <ac:chgData name="Kanal, Sameer" userId="24eadc89-10f1-4b66-93ac-2a47f303367a" providerId="ADAL" clId="{621784A9-9BE0-4AD4-AF46-6A372D7238F6}" dt="2022-06-30T20:40:14.097" v="287" actId="207"/>
          <ac:spMkLst>
            <pc:docMk/>
            <pc:sldMk cId="4227310944" sldId="369"/>
            <ac:spMk id="104" creationId="{5694D285-EE83-40BB-B1B9-7185CFB0B6A2}"/>
          </ac:spMkLst>
        </pc:spChg>
      </pc:sldChg>
      <pc:sldChg chg="del">
        <pc:chgData name="Kanal, Sameer" userId="24eadc89-10f1-4b66-93ac-2a47f303367a" providerId="ADAL" clId="{621784A9-9BE0-4AD4-AF46-6A372D7238F6}" dt="2022-06-30T20:43:56.232" v="477" actId="47"/>
        <pc:sldMkLst>
          <pc:docMk/>
          <pc:sldMk cId="8837748" sldId="382"/>
        </pc:sldMkLst>
      </pc:sldChg>
      <pc:sldChg chg="add">
        <pc:chgData name="Kanal, Sameer" userId="24eadc89-10f1-4b66-93ac-2a47f303367a" providerId="ADAL" clId="{621784A9-9BE0-4AD4-AF46-6A372D7238F6}" dt="2022-06-30T20:43:58.066" v="478"/>
        <pc:sldMkLst>
          <pc:docMk/>
          <pc:sldMk cId="1459760652" sldId="416"/>
        </pc:sldMkLst>
      </pc:sldChg>
      <pc:sldChg chg="add">
        <pc:chgData name="Kanal, Sameer" userId="24eadc89-10f1-4b66-93ac-2a47f303367a" providerId="ADAL" clId="{621784A9-9BE0-4AD4-AF46-6A372D7238F6}" dt="2022-06-30T20:43:58.066" v="478"/>
        <pc:sldMkLst>
          <pc:docMk/>
          <pc:sldMk cId="2294023490" sldId="417"/>
        </pc:sldMkLst>
      </pc:sldChg>
      <pc:sldChg chg="add">
        <pc:chgData name="Kanal, Sameer" userId="24eadc89-10f1-4b66-93ac-2a47f303367a" providerId="ADAL" clId="{621784A9-9BE0-4AD4-AF46-6A372D7238F6}" dt="2022-06-30T20:43:58.066" v="478"/>
        <pc:sldMkLst>
          <pc:docMk/>
          <pc:sldMk cId="3561556080" sldId="418"/>
        </pc:sldMkLst>
      </pc:sldChg>
      <pc:sldChg chg="modSp add del mod">
        <pc:chgData name="Kanal, Sameer" userId="24eadc89-10f1-4b66-93ac-2a47f303367a" providerId="ADAL" clId="{621784A9-9BE0-4AD4-AF46-6A372D7238F6}" dt="2022-06-30T22:42:24.643" v="1335" actId="6549"/>
        <pc:sldMkLst>
          <pc:docMk/>
          <pc:sldMk cId="151484390" sldId="419"/>
        </pc:sldMkLst>
        <pc:spChg chg="mod">
          <ac:chgData name="Kanal, Sameer" userId="24eadc89-10f1-4b66-93ac-2a47f303367a" providerId="ADAL" clId="{621784A9-9BE0-4AD4-AF46-6A372D7238F6}" dt="2022-06-30T22:42:24.643" v="1335" actId="6549"/>
          <ac:spMkLst>
            <pc:docMk/>
            <pc:sldMk cId="151484390" sldId="419"/>
            <ac:spMk id="5" creationId="{6A364F09-9BE0-4D48-A520-FB27955958E5}"/>
          </ac:spMkLst>
        </pc:spChg>
      </pc:sldChg>
      <pc:sldChg chg="add del">
        <pc:chgData name="Kanal, Sameer" userId="24eadc89-10f1-4b66-93ac-2a47f303367a" providerId="ADAL" clId="{621784A9-9BE0-4AD4-AF46-6A372D7238F6}" dt="2022-06-30T20:43:58.066" v="478"/>
        <pc:sldMkLst>
          <pc:docMk/>
          <pc:sldMk cId="2367964424" sldId="431"/>
        </pc:sldMkLst>
      </pc:sldChg>
      <pc:sldChg chg="add del">
        <pc:chgData name="Kanal, Sameer" userId="24eadc89-10f1-4b66-93ac-2a47f303367a" providerId="ADAL" clId="{621784A9-9BE0-4AD4-AF46-6A372D7238F6}" dt="2022-06-30T20:43:58.066" v="478"/>
        <pc:sldMkLst>
          <pc:docMk/>
          <pc:sldMk cId="2138585926" sldId="439"/>
        </pc:sldMkLst>
      </pc:sldChg>
      <pc:sldChg chg="add del">
        <pc:chgData name="Kanal, Sameer" userId="24eadc89-10f1-4b66-93ac-2a47f303367a" providerId="ADAL" clId="{621784A9-9BE0-4AD4-AF46-6A372D7238F6}" dt="2022-06-30T20:43:58.066" v="478"/>
        <pc:sldMkLst>
          <pc:docMk/>
          <pc:sldMk cId="3326528276" sldId="440"/>
        </pc:sldMkLst>
      </pc:sldChg>
      <pc:sldChg chg="add">
        <pc:chgData name="Kanal, Sameer" userId="24eadc89-10f1-4b66-93ac-2a47f303367a" providerId="ADAL" clId="{621784A9-9BE0-4AD4-AF46-6A372D7238F6}" dt="2022-06-30T20:43:58.066" v="478"/>
        <pc:sldMkLst>
          <pc:docMk/>
          <pc:sldMk cId="990991782" sldId="441"/>
        </pc:sldMkLst>
      </pc:sldChg>
      <pc:sldChg chg="add del">
        <pc:chgData name="Kanal, Sameer" userId="24eadc89-10f1-4b66-93ac-2a47f303367a" providerId="ADAL" clId="{621784A9-9BE0-4AD4-AF46-6A372D7238F6}" dt="2022-06-30T20:43:58.066" v="478"/>
        <pc:sldMkLst>
          <pc:docMk/>
          <pc:sldMk cId="3848262547" sldId="442"/>
        </pc:sldMkLst>
      </pc:sldChg>
      <pc:sldChg chg="del">
        <pc:chgData name="Kanal, Sameer" userId="24eadc89-10f1-4b66-93ac-2a47f303367a" providerId="ADAL" clId="{621784A9-9BE0-4AD4-AF46-6A372D7238F6}" dt="2022-06-30T20:43:56.232" v="477" actId="47"/>
        <pc:sldMkLst>
          <pc:docMk/>
          <pc:sldMk cId="1008344670" sldId="443"/>
        </pc:sldMkLst>
      </pc:sldChg>
      <pc:sldChg chg="del">
        <pc:chgData name="Kanal, Sameer" userId="24eadc89-10f1-4b66-93ac-2a47f303367a" providerId="ADAL" clId="{621784A9-9BE0-4AD4-AF46-6A372D7238F6}" dt="2022-06-30T20:43:56.232" v="477" actId="47"/>
        <pc:sldMkLst>
          <pc:docMk/>
          <pc:sldMk cId="842174008" sldId="444"/>
        </pc:sldMkLst>
      </pc:sldChg>
      <pc:sldChg chg="del">
        <pc:chgData name="Kanal, Sameer" userId="24eadc89-10f1-4b66-93ac-2a47f303367a" providerId="ADAL" clId="{621784A9-9BE0-4AD4-AF46-6A372D7238F6}" dt="2022-06-30T20:43:56.232" v="477" actId="47"/>
        <pc:sldMkLst>
          <pc:docMk/>
          <pc:sldMk cId="1299448229" sldId="445"/>
        </pc:sldMkLst>
      </pc:sldChg>
      <pc:sldChg chg="modSp add del mod">
        <pc:chgData name="Kanal, Sameer" userId="24eadc89-10f1-4b66-93ac-2a47f303367a" providerId="ADAL" clId="{621784A9-9BE0-4AD4-AF46-6A372D7238F6}" dt="2022-06-30T22:36:52.958" v="1334" actId="20577"/>
        <pc:sldMkLst>
          <pc:docMk/>
          <pc:sldMk cId="2051446983" sldId="463"/>
        </pc:sldMkLst>
        <pc:spChg chg="mod">
          <ac:chgData name="Kanal, Sameer" userId="24eadc89-10f1-4b66-93ac-2a47f303367a" providerId="ADAL" clId="{621784A9-9BE0-4AD4-AF46-6A372D7238F6}" dt="2022-06-30T22:36:52.958" v="1334" actId="20577"/>
          <ac:spMkLst>
            <pc:docMk/>
            <pc:sldMk cId="2051446983" sldId="463"/>
            <ac:spMk id="5" creationId="{6A364F09-9BE0-4D48-A520-FB27955958E5}"/>
          </ac:spMkLst>
        </pc:spChg>
      </pc:sldChg>
      <pc:sldChg chg="modSp mod">
        <pc:chgData name="Kanal, Sameer" userId="24eadc89-10f1-4b66-93ac-2a47f303367a" providerId="ADAL" clId="{621784A9-9BE0-4AD4-AF46-6A372D7238F6}" dt="2022-06-30T22:33:45.929" v="1304" actId="1076"/>
        <pc:sldMkLst>
          <pc:docMk/>
          <pc:sldMk cId="1534957704" sldId="464"/>
        </pc:sldMkLst>
        <pc:spChg chg="mod">
          <ac:chgData name="Kanal, Sameer" userId="24eadc89-10f1-4b66-93ac-2a47f303367a" providerId="ADAL" clId="{621784A9-9BE0-4AD4-AF46-6A372D7238F6}" dt="2022-06-30T20:37:38.441" v="20"/>
          <ac:spMkLst>
            <pc:docMk/>
            <pc:sldMk cId="1534957704" sldId="464"/>
            <ac:spMk id="4" creationId="{192E01D0-C57A-4AE9-B422-ACCAD2C4A909}"/>
          </ac:spMkLst>
        </pc:spChg>
        <pc:spChg chg="mod">
          <ac:chgData name="Kanal, Sameer" userId="24eadc89-10f1-4b66-93ac-2a47f303367a" providerId="ADAL" clId="{621784A9-9BE0-4AD4-AF46-6A372D7238F6}" dt="2022-06-30T20:38:41.349" v="129" actId="1076"/>
          <ac:spMkLst>
            <pc:docMk/>
            <pc:sldMk cId="1534957704" sldId="464"/>
            <ac:spMk id="5" creationId="{EAFCC112-9417-40D5-92D1-F928F540E0A9}"/>
          </ac:spMkLst>
        </pc:spChg>
        <pc:spChg chg="mod">
          <ac:chgData name="Kanal, Sameer" userId="24eadc89-10f1-4b66-93ac-2a47f303367a" providerId="ADAL" clId="{621784A9-9BE0-4AD4-AF46-6A372D7238F6}" dt="2022-06-30T20:37:39.996" v="21" actId="20577"/>
          <ac:spMkLst>
            <pc:docMk/>
            <pc:sldMk cId="1534957704" sldId="464"/>
            <ac:spMk id="8" creationId="{42C26128-4873-48B9-AFA4-88F36238CA3B}"/>
          </ac:spMkLst>
        </pc:spChg>
        <pc:spChg chg="mod">
          <ac:chgData name="Kanal, Sameer" userId="24eadc89-10f1-4b66-93ac-2a47f303367a" providerId="ADAL" clId="{621784A9-9BE0-4AD4-AF46-6A372D7238F6}" dt="2022-06-30T20:46:03.762" v="551" actId="20577"/>
          <ac:spMkLst>
            <pc:docMk/>
            <pc:sldMk cId="1534957704" sldId="464"/>
            <ac:spMk id="12" creationId="{33407421-FD4A-4FD3-AE8B-7EAC2A6CD185}"/>
          </ac:spMkLst>
        </pc:spChg>
        <pc:spChg chg="mod">
          <ac:chgData name="Kanal, Sameer" userId="24eadc89-10f1-4b66-93ac-2a47f303367a" providerId="ADAL" clId="{621784A9-9BE0-4AD4-AF46-6A372D7238F6}" dt="2022-06-30T20:38:29.195" v="126" actId="20577"/>
          <ac:spMkLst>
            <pc:docMk/>
            <pc:sldMk cId="1534957704" sldId="464"/>
            <ac:spMk id="23" creationId="{FAD41B55-9C37-4779-A8EC-98DB04098452}"/>
          </ac:spMkLst>
        </pc:spChg>
        <pc:spChg chg="mod">
          <ac:chgData name="Kanal, Sameer" userId="24eadc89-10f1-4b66-93ac-2a47f303367a" providerId="ADAL" clId="{621784A9-9BE0-4AD4-AF46-6A372D7238F6}" dt="2022-06-30T20:39:53.489" v="285" actId="20577"/>
          <ac:spMkLst>
            <pc:docMk/>
            <pc:sldMk cId="1534957704" sldId="464"/>
            <ac:spMk id="24" creationId="{C28F45B3-9BCE-4F8C-A001-95BDC8570FA9}"/>
          </ac:spMkLst>
        </pc:spChg>
        <pc:spChg chg="mod ord">
          <ac:chgData name="Kanal, Sameer" userId="24eadc89-10f1-4b66-93ac-2a47f303367a" providerId="ADAL" clId="{621784A9-9BE0-4AD4-AF46-6A372D7238F6}" dt="2022-06-30T20:45:23.778" v="542" actId="167"/>
          <ac:spMkLst>
            <pc:docMk/>
            <pc:sldMk cId="1534957704" sldId="464"/>
            <ac:spMk id="26" creationId="{0A00C871-9B68-43A9-B6E4-9EC8DD43654D}"/>
          </ac:spMkLst>
        </pc:spChg>
        <pc:spChg chg="mod ord">
          <ac:chgData name="Kanal, Sameer" userId="24eadc89-10f1-4b66-93ac-2a47f303367a" providerId="ADAL" clId="{621784A9-9BE0-4AD4-AF46-6A372D7238F6}" dt="2022-06-30T20:45:30.421" v="544" actId="167"/>
          <ac:spMkLst>
            <pc:docMk/>
            <pc:sldMk cId="1534957704" sldId="464"/>
            <ac:spMk id="27" creationId="{72099E5B-5E9E-4BF5-8E28-7EB4B742E031}"/>
          </ac:spMkLst>
        </pc:spChg>
        <pc:spChg chg="mod ord">
          <ac:chgData name="Kanal, Sameer" userId="24eadc89-10f1-4b66-93ac-2a47f303367a" providerId="ADAL" clId="{621784A9-9BE0-4AD4-AF46-6A372D7238F6}" dt="2022-06-30T20:45:23.778" v="542" actId="167"/>
          <ac:spMkLst>
            <pc:docMk/>
            <pc:sldMk cId="1534957704" sldId="464"/>
            <ac:spMk id="29" creationId="{D8D9B573-E17A-49F8-9039-4227AF03272E}"/>
          </ac:spMkLst>
        </pc:spChg>
        <pc:spChg chg="mod">
          <ac:chgData name="Kanal, Sameer" userId="24eadc89-10f1-4b66-93ac-2a47f303367a" providerId="ADAL" clId="{621784A9-9BE0-4AD4-AF46-6A372D7238F6}" dt="2022-06-30T20:37:30.059" v="16"/>
          <ac:spMkLst>
            <pc:docMk/>
            <pc:sldMk cId="1534957704" sldId="464"/>
            <ac:spMk id="30" creationId="{29808011-0182-451D-A5EB-2452F64CD36E}"/>
          </ac:spMkLst>
        </pc:spChg>
        <pc:spChg chg="mod">
          <ac:chgData name="Kanal, Sameer" userId="24eadc89-10f1-4b66-93ac-2a47f303367a" providerId="ADAL" clId="{621784A9-9BE0-4AD4-AF46-6A372D7238F6}" dt="2022-06-30T20:38:53.316" v="132" actId="14100"/>
          <ac:spMkLst>
            <pc:docMk/>
            <pc:sldMk cId="1534957704" sldId="464"/>
            <ac:spMk id="31" creationId="{C4D5E6F2-4984-41CF-A607-561024985136}"/>
          </ac:spMkLst>
        </pc:spChg>
        <pc:spChg chg="mod">
          <ac:chgData name="Kanal, Sameer" userId="24eadc89-10f1-4b66-93ac-2a47f303367a" providerId="ADAL" clId="{621784A9-9BE0-4AD4-AF46-6A372D7238F6}" dt="2022-06-30T20:37:31.604" v="17"/>
          <ac:spMkLst>
            <pc:docMk/>
            <pc:sldMk cId="1534957704" sldId="464"/>
            <ac:spMk id="32" creationId="{74309EBB-6749-4115-B0AF-EC4A15B88693}"/>
          </ac:spMkLst>
        </pc:spChg>
        <pc:spChg chg="mod">
          <ac:chgData name="Kanal, Sameer" userId="24eadc89-10f1-4b66-93ac-2a47f303367a" providerId="ADAL" clId="{621784A9-9BE0-4AD4-AF46-6A372D7238F6}" dt="2022-06-30T20:37:33.364" v="18"/>
          <ac:spMkLst>
            <pc:docMk/>
            <pc:sldMk cId="1534957704" sldId="464"/>
            <ac:spMk id="33" creationId="{3441C19E-20BB-4A10-9CFA-D7C9DE6B4F00}"/>
          </ac:spMkLst>
        </pc:spChg>
        <pc:spChg chg="mod">
          <ac:chgData name="Kanal, Sameer" userId="24eadc89-10f1-4b66-93ac-2a47f303367a" providerId="ADAL" clId="{621784A9-9BE0-4AD4-AF46-6A372D7238F6}" dt="2022-06-30T20:37:36.524" v="19"/>
          <ac:spMkLst>
            <pc:docMk/>
            <pc:sldMk cId="1534957704" sldId="464"/>
            <ac:spMk id="34" creationId="{8A12BF7B-4ED9-4E8D-A967-371231BC1A10}"/>
          </ac:spMkLst>
        </pc:spChg>
        <pc:spChg chg="mod">
          <ac:chgData name="Kanal, Sameer" userId="24eadc89-10f1-4b66-93ac-2a47f303367a" providerId="ADAL" clId="{621784A9-9BE0-4AD4-AF46-6A372D7238F6}" dt="2022-06-30T20:39:22.573" v="166" actId="1035"/>
          <ac:spMkLst>
            <pc:docMk/>
            <pc:sldMk cId="1534957704" sldId="464"/>
            <ac:spMk id="35" creationId="{D24FE2AA-03F7-4BB2-A8AD-25E3344D32F1}"/>
          </ac:spMkLst>
        </pc:spChg>
        <pc:spChg chg="mod ord">
          <ac:chgData name="Kanal, Sameer" userId="24eadc89-10f1-4b66-93ac-2a47f303367a" providerId="ADAL" clId="{621784A9-9BE0-4AD4-AF46-6A372D7238F6}" dt="2022-06-30T22:33:32.056" v="1297" actId="167"/>
          <ac:spMkLst>
            <pc:docMk/>
            <pc:sldMk cId="1534957704" sldId="464"/>
            <ac:spMk id="36" creationId="{413BF199-AFBA-4E0C-8D09-53E6F07CBD3B}"/>
          </ac:spMkLst>
        </pc:spChg>
        <pc:spChg chg="mod">
          <ac:chgData name="Kanal, Sameer" userId="24eadc89-10f1-4b66-93ac-2a47f303367a" providerId="ADAL" clId="{621784A9-9BE0-4AD4-AF46-6A372D7238F6}" dt="2022-06-30T20:39:15.462" v="149" actId="1036"/>
          <ac:spMkLst>
            <pc:docMk/>
            <pc:sldMk cId="1534957704" sldId="464"/>
            <ac:spMk id="37" creationId="{A47CCAD2-9864-4307-9FCC-BF2CD1367A61}"/>
          </ac:spMkLst>
        </pc:spChg>
        <pc:spChg chg="mod ord">
          <ac:chgData name="Kanal, Sameer" userId="24eadc89-10f1-4b66-93ac-2a47f303367a" providerId="ADAL" clId="{621784A9-9BE0-4AD4-AF46-6A372D7238F6}" dt="2022-06-30T22:33:45.929" v="1304" actId="1076"/>
          <ac:spMkLst>
            <pc:docMk/>
            <pc:sldMk cId="1534957704" sldId="464"/>
            <ac:spMk id="38" creationId="{A10EBF10-67F8-429D-A3DB-A4D76EC16335}"/>
          </ac:spMkLst>
        </pc:spChg>
        <pc:spChg chg="mod ord">
          <ac:chgData name="Kanal, Sameer" userId="24eadc89-10f1-4b66-93ac-2a47f303367a" providerId="ADAL" clId="{621784A9-9BE0-4AD4-AF46-6A372D7238F6}" dt="2022-06-30T20:45:23.778" v="542" actId="167"/>
          <ac:spMkLst>
            <pc:docMk/>
            <pc:sldMk cId="1534957704" sldId="464"/>
            <ac:spMk id="39" creationId="{81FBDA20-C538-4223-88DD-BABDD2CE9E82}"/>
          </ac:spMkLst>
        </pc:spChg>
        <pc:spChg chg="mod ord">
          <ac:chgData name="Kanal, Sameer" userId="24eadc89-10f1-4b66-93ac-2a47f303367a" providerId="ADAL" clId="{621784A9-9BE0-4AD4-AF46-6A372D7238F6}" dt="2022-06-30T20:45:23.778" v="542" actId="167"/>
          <ac:spMkLst>
            <pc:docMk/>
            <pc:sldMk cId="1534957704" sldId="464"/>
            <ac:spMk id="40" creationId="{49E5C2A9-F1B4-45D2-93EE-C959C5C79795}"/>
          </ac:spMkLst>
        </pc:spChg>
        <pc:spChg chg="mod ord">
          <ac:chgData name="Kanal, Sameer" userId="24eadc89-10f1-4b66-93ac-2a47f303367a" providerId="ADAL" clId="{621784A9-9BE0-4AD4-AF46-6A372D7238F6}" dt="2022-06-30T20:45:23.778" v="542" actId="167"/>
          <ac:spMkLst>
            <pc:docMk/>
            <pc:sldMk cId="1534957704" sldId="464"/>
            <ac:spMk id="41" creationId="{F67446DD-8BFC-4C74-A35A-A65552D38BA4}"/>
          </ac:spMkLst>
        </pc:spChg>
        <pc:cxnChg chg="mod">
          <ac:chgData name="Kanal, Sameer" userId="24eadc89-10f1-4b66-93ac-2a47f303367a" providerId="ADAL" clId="{621784A9-9BE0-4AD4-AF46-6A372D7238F6}" dt="2022-06-30T20:45:47.460" v="547" actId="14100"/>
          <ac:cxnSpMkLst>
            <pc:docMk/>
            <pc:sldMk cId="1534957704" sldId="464"/>
            <ac:cxnSpMk id="47" creationId="{FCF879CA-5F47-480A-9CB3-6E5F1DEA1827}"/>
          </ac:cxnSpMkLst>
        </pc:cxnChg>
        <pc:cxnChg chg="mod">
          <ac:chgData name="Kanal, Sameer" userId="24eadc89-10f1-4b66-93ac-2a47f303367a" providerId="ADAL" clId="{621784A9-9BE0-4AD4-AF46-6A372D7238F6}" dt="2022-06-30T22:33:45.929" v="1304" actId="1076"/>
          <ac:cxnSpMkLst>
            <pc:docMk/>
            <pc:sldMk cId="1534957704" sldId="464"/>
            <ac:cxnSpMk id="48" creationId="{8307BFCD-C7D0-4ECF-A668-596A1E77476E}"/>
          </ac:cxnSpMkLst>
        </pc:cxnChg>
      </pc:sldChg>
      <pc:sldChg chg="del">
        <pc:chgData name="Kanal, Sameer" userId="24eadc89-10f1-4b66-93ac-2a47f303367a" providerId="ADAL" clId="{621784A9-9BE0-4AD4-AF46-6A372D7238F6}" dt="2022-06-30T20:43:56.232" v="477" actId="47"/>
        <pc:sldMkLst>
          <pc:docMk/>
          <pc:sldMk cId="3710291538" sldId="465"/>
        </pc:sldMkLst>
      </pc:sldChg>
      <pc:sldChg chg="del">
        <pc:chgData name="Kanal, Sameer" userId="24eadc89-10f1-4b66-93ac-2a47f303367a" providerId="ADAL" clId="{621784A9-9BE0-4AD4-AF46-6A372D7238F6}" dt="2022-06-30T20:43:56.232" v="477" actId="47"/>
        <pc:sldMkLst>
          <pc:docMk/>
          <pc:sldMk cId="2018418972" sldId="466"/>
        </pc:sldMkLst>
      </pc:sldChg>
      <pc:sldChg chg="del">
        <pc:chgData name="Kanal, Sameer" userId="24eadc89-10f1-4b66-93ac-2a47f303367a" providerId="ADAL" clId="{621784A9-9BE0-4AD4-AF46-6A372D7238F6}" dt="2022-06-30T20:43:56.232" v="477" actId="47"/>
        <pc:sldMkLst>
          <pc:docMk/>
          <pc:sldMk cId="399129700" sldId="467"/>
        </pc:sldMkLst>
      </pc:sldChg>
      <pc:sldChg chg="del">
        <pc:chgData name="Kanal, Sameer" userId="24eadc89-10f1-4b66-93ac-2a47f303367a" providerId="ADAL" clId="{621784A9-9BE0-4AD4-AF46-6A372D7238F6}" dt="2022-06-30T20:43:56.232" v="477" actId="47"/>
        <pc:sldMkLst>
          <pc:docMk/>
          <pc:sldMk cId="1818021141" sldId="468"/>
        </pc:sldMkLst>
      </pc:sldChg>
      <pc:sldChg chg="modSp add mod">
        <pc:chgData name="Kanal, Sameer" userId="24eadc89-10f1-4b66-93ac-2a47f303367a" providerId="ADAL" clId="{621784A9-9BE0-4AD4-AF46-6A372D7238F6}" dt="2022-06-30T20:43:22.196" v="476"/>
        <pc:sldMkLst>
          <pc:docMk/>
          <pc:sldMk cId="3094822205" sldId="469"/>
        </pc:sldMkLst>
        <pc:spChg chg="mod">
          <ac:chgData name="Kanal, Sameer" userId="24eadc89-10f1-4b66-93ac-2a47f303367a" providerId="ADAL" clId="{621784A9-9BE0-4AD4-AF46-6A372D7238F6}" dt="2022-06-30T20:42:31.248" v="353" actId="20577"/>
          <ac:spMkLst>
            <pc:docMk/>
            <pc:sldMk cId="3094822205" sldId="469"/>
            <ac:spMk id="28" creationId="{4E6142CD-15D2-4FB5-9E13-9E284E422907}"/>
          </ac:spMkLst>
        </pc:spChg>
        <pc:spChg chg="mod">
          <ac:chgData name="Kanal, Sameer" userId="24eadc89-10f1-4b66-93ac-2a47f303367a" providerId="ADAL" clId="{621784A9-9BE0-4AD4-AF46-6A372D7238F6}" dt="2022-06-30T20:43:22.196" v="476"/>
          <ac:spMkLst>
            <pc:docMk/>
            <pc:sldMk cId="3094822205" sldId="469"/>
            <ac:spMk id="29" creationId="{00DBD2AF-7DE2-4241-AE07-296E56082033}"/>
          </ac:spMkLst>
        </pc:spChg>
      </pc:sldChg>
      <pc:sldChg chg="add del">
        <pc:chgData name="Kanal, Sameer" userId="24eadc89-10f1-4b66-93ac-2a47f303367a" providerId="ADAL" clId="{621784A9-9BE0-4AD4-AF46-6A372D7238F6}" dt="2022-06-30T20:44:10.745" v="537"/>
        <pc:sldMkLst>
          <pc:docMk/>
          <pc:sldMk cId="270347890" sldId="470"/>
        </pc:sldMkLst>
      </pc:sldChg>
      <pc:sldChg chg="addSp delSp modSp add mod">
        <pc:chgData name="Kanal, Sameer" userId="24eadc89-10f1-4b66-93ac-2a47f303367a" providerId="ADAL" clId="{621784A9-9BE0-4AD4-AF46-6A372D7238F6}" dt="2022-06-30T20:58:04.176" v="1291" actId="14100"/>
        <pc:sldMkLst>
          <pc:docMk/>
          <pc:sldMk cId="1423737924" sldId="470"/>
        </pc:sldMkLst>
        <pc:spChg chg="mod">
          <ac:chgData name="Kanal, Sameer" userId="24eadc89-10f1-4b66-93ac-2a47f303367a" providerId="ADAL" clId="{621784A9-9BE0-4AD4-AF46-6A372D7238F6}" dt="2022-06-30T20:47:39.175" v="590" actId="1076"/>
          <ac:spMkLst>
            <pc:docMk/>
            <pc:sldMk cId="1423737924" sldId="470"/>
            <ac:spMk id="2" creationId="{01F8D692-FD55-402A-9A91-3853C2894C31}"/>
          </ac:spMkLst>
        </pc:spChg>
        <pc:spChg chg="mod">
          <ac:chgData name="Kanal, Sameer" userId="24eadc89-10f1-4b66-93ac-2a47f303367a" providerId="ADAL" clId="{621784A9-9BE0-4AD4-AF46-6A372D7238F6}" dt="2022-06-30T20:47:14.961" v="581" actId="20577"/>
          <ac:spMkLst>
            <pc:docMk/>
            <pc:sldMk cId="1423737924" sldId="470"/>
            <ac:spMk id="33" creationId="{C81A77F3-495E-435D-AA3F-22485A48F705}"/>
          </ac:spMkLst>
        </pc:spChg>
        <pc:spChg chg="del">
          <ac:chgData name="Kanal, Sameer" userId="24eadc89-10f1-4b66-93ac-2a47f303367a" providerId="ADAL" clId="{621784A9-9BE0-4AD4-AF46-6A372D7238F6}" dt="2022-06-30T20:47:19.046" v="582" actId="478"/>
          <ac:spMkLst>
            <pc:docMk/>
            <pc:sldMk cId="1423737924" sldId="470"/>
            <ac:spMk id="34" creationId="{8FA210AF-79F4-4676-A611-CE804493F17F}"/>
          </ac:spMkLst>
        </pc:spChg>
        <pc:spChg chg="mod">
          <ac:chgData name="Kanal, Sameer" userId="24eadc89-10f1-4b66-93ac-2a47f303367a" providerId="ADAL" clId="{621784A9-9BE0-4AD4-AF46-6A372D7238F6}" dt="2022-06-30T20:52:31.245" v="834" actId="20577"/>
          <ac:spMkLst>
            <pc:docMk/>
            <pc:sldMk cId="1423737924" sldId="470"/>
            <ac:spMk id="42" creationId="{983B8258-D497-4A8C-993A-0DEDFE7C7472}"/>
          </ac:spMkLst>
        </pc:spChg>
        <pc:spChg chg="add mod">
          <ac:chgData name="Kanal, Sameer" userId="24eadc89-10f1-4b66-93ac-2a47f303367a" providerId="ADAL" clId="{621784A9-9BE0-4AD4-AF46-6A372D7238F6}" dt="2022-06-30T20:53:05.846" v="849" actId="14100"/>
          <ac:spMkLst>
            <pc:docMk/>
            <pc:sldMk cId="1423737924" sldId="470"/>
            <ac:spMk id="43" creationId="{699F8F84-E98C-414E-A85E-5EB2341447A1}"/>
          </ac:spMkLst>
        </pc:spChg>
        <pc:spChg chg="mod">
          <ac:chgData name="Kanal, Sameer" userId="24eadc89-10f1-4b66-93ac-2a47f303367a" providerId="ADAL" clId="{621784A9-9BE0-4AD4-AF46-6A372D7238F6}" dt="2022-06-30T20:58:04.176" v="1291" actId="14100"/>
          <ac:spMkLst>
            <pc:docMk/>
            <pc:sldMk cId="1423737924" sldId="470"/>
            <ac:spMk id="44" creationId="{DD57DF92-CF80-42EB-B5EA-C50167660B80}"/>
          </ac:spMkLst>
        </pc:spChg>
        <pc:spChg chg="add mod">
          <ac:chgData name="Kanal, Sameer" userId="24eadc89-10f1-4b66-93ac-2a47f303367a" providerId="ADAL" clId="{621784A9-9BE0-4AD4-AF46-6A372D7238F6}" dt="2022-06-30T20:51:33.619" v="705" actId="313"/>
          <ac:spMkLst>
            <pc:docMk/>
            <pc:sldMk cId="1423737924" sldId="470"/>
            <ac:spMk id="49" creationId="{DC69BA4F-7569-4A87-A3F0-72BEBB3CF782}"/>
          </ac:spMkLst>
        </pc:spChg>
        <pc:spChg chg="add del mod">
          <ac:chgData name="Kanal, Sameer" userId="24eadc89-10f1-4b66-93ac-2a47f303367a" providerId="ADAL" clId="{621784A9-9BE0-4AD4-AF46-6A372D7238F6}" dt="2022-06-30T20:52:47.016" v="844"/>
          <ac:spMkLst>
            <pc:docMk/>
            <pc:sldMk cId="1423737924" sldId="470"/>
            <ac:spMk id="54" creationId="{08827164-0906-46F7-A8D7-AE4BBDC45710}"/>
          </ac:spMkLst>
        </pc:spChg>
        <pc:spChg chg="add mod">
          <ac:chgData name="Kanal, Sameer" userId="24eadc89-10f1-4b66-93ac-2a47f303367a" providerId="ADAL" clId="{621784A9-9BE0-4AD4-AF46-6A372D7238F6}" dt="2022-06-30T20:54:04.195" v="991" actId="20577"/>
          <ac:spMkLst>
            <pc:docMk/>
            <pc:sldMk cId="1423737924" sldId="470"/>
            <ac:spMk id="55" creationId="{EDD642BD-D994-4799-A260-8B2A458AE1CA}"/>
          </ac:spMkLst>
        </pc:spChg>
        <pc:spChg chg="mod">
          <ac:chgData name="Kanal, Sameer" userId="24eadc89-10f1-4b66-93ac-2a47f303367a" providerId="ADAL" clId="{621784A9-9BE0-4AD4-AF46-6A372D7238F6}" dt="2022-06-30T20:52:36.902" v="840" actId="20577"/>
          <ac:spMkLst>
            <pc:docMk/>
            <pc:sldMk cId="1423737924" sldId="470"/>
            <ac:spMk id="96" creationId="{53DCF604-3B75-42CF-8E22-19CFD4401B05}"/>
          </ac:spMkLst>
        </pc:spChg>
        <pc:spChg chg="mod">
          <ac:chgData name="Kanal, Sameer" userId="24eadc89-10f1-4b66-93ac-2a47f303367a" providerId="ADAL" clId="{621784A9-9BE0-4AD4-AF46-6A372D7238F6}" dt="2022-06-30T20:46:24.238" v="556" actId="20577"/>
          <ac:spMkLst>
            <pc:docMk/>
            <pc:sldMk cId="1423737924" sldId="470"/>
            <ac:spMk id="97" creationId="{1E1050D5-B9DE-43E3-BB46-8BA98C1E8855}"/>
          </ac:spMkLst>
        </pc:spChg>
        <pc:spChg chg="del">
          <ac:chgData name="Kanal, Sameer" userId="24eadc89-10f1-4b66-93ac-2a47f303367a" providerId="ADAL" clId="{621784A9-9BE0-4AD4-AF46-6A372D7238F6}" dt="2022-06-30T20:46:41.814" v="557" actId="478"/>
          <ac:spMkLst>
            <pc:docMk/>
            <pc:sldMk cId="1423737924" sldId="470"/>
            <ac:spMk id="100" creationId="{D2B8CE48-F3ED-4C50-BC61-79B59F1947A9}"/>
          </ac:spMkLst>
        </pc:spChg>
        <pc:spChg chg="mod">
          <ac:chgData name="Kanal, Sameer" userId="24eadc89-10f1-4b66-93ac-2a47f303367a" providerId="ADAL" clId="{621784A9-9BE0-4AD4-AF46-6A372D7238F6}" dt="2022-06-30T20:47:28.133" v="587" actId="20577"/>
          <ac:spMkLst>
            <pc:docMk/>
            <pc:sldMk cId="1423737924" sldId="470"/>
            <ac:spMk id="102" creationId="{E7EBD28C-98E0-4E95-B7FF-7D19B4D01371}"/>
          </ac:spMkLst>
        </pc:spChg>
        <pc:spChg chg="mod">
          <ac:chgData name="Kanal, Sameer" userId="24eadc89-10f1-4b66-93ac-2a47f303367a" providerId="ADAL" clId="{621784A9-9BE0-4AD4-AF46-6A372D7238F6}" dt="2022-06-30T20:47:35.698" v="589" actId="1076"/>
          <ac:spMkLst>
            <pc:docMk/>
            <pc:sldMk cId="1423737924" sldId="470"/>
            <ac:spMk id="104" creationId="{5694D285-EE83-40BB-B1B9-7185CFB0B6A2}"/>
          </ac:spMkLst>
        </pc:spChg>
        <pc:spChg chg="mod">
          <ac:chgData name="Kanal, Sameer" userId="24eadc89-10f1-4b66-93ac-2a47f303367a" providerId="ADAL" clId="{621784A9-9BE0-4AD4-AF46-6A372D7238F6}" dt="2022-06-30T20:52:34.014" v="839" actId="6549"/>
          <ac:spMkLst>
            <pc:docMk/>
            <pc:sldMk cId="1423737924" sldId="470"/>
            <ac:spMk id="105" creationId="{8A228FD4-DF37-4A57-8DF4-6F11060D1983}"/>
          </ac:spMkLst>
        </pc:spChg>
        <pc:spChg chg="mod">
          <ac:chgData name="Kanal, Sameer" userId="24eadc89-10f1-4b66-93ac-2a47f303367a" providerId="ADAL" clId="{621784A9-9BE0-4AD4-AF46-6A372D7238F6}" dt="2022-06-30T20:57:41.350" v="1285" actId="14100"/>
          <ac:spMkLst>
            <pc:docMk/>
            <pc:sldMk cId="1423737924" sldId="470"/>
            <ac:spMk id="110" creationId="{A9A2E70A-3954-4BBE-B915-BB1039F1FC28}"/>
          </ac:spMkLst>
        </pc:spChg>
        <pc:spChg chg="mod">
          <ac:chgData name="Kanal, Sameer" userId="24eadc89-10f1-4b66-93ac-2a47f303367a" providerId="ADAL" clId="{621784A9-9BE0-4AD4-AF46-6A372D7238F6}" dt="2022-06-30T20:57:16.183" v="1257" actId="14100"/>
          <ac:spMkLst>
            <pc:docMk/>
            <pc:sldMk cId="1423737924" sldId="470"/>
            <ac:spMk id="111" creationId="{E941F910-12C3-41C5-93F1-AA0F8A26D322}"/>
          </ac:spMkLst>
        </pc:spChg>
        <pc:spChg chg="mod">
          <ac:chgData name="Kanal, Sameer" userId="24eadc89-10f1-4b66-93ac-2a47f303367a" providerId="ADAL" clId="{621784A9-9BE0-4AD4-AF46-6A372D7238F6}" dt="2022-06-30T20:49:11.961" v="605" actId="14100"/>
          <ac:spMkLst>
            <pc:docMk/>
            <pc:sldMk cId="1423737924" sldId="470"/>
            <ac:spMk id="113" creationId="{CA93977B-4090-4599-A984-B66E74F055A1}"/>
          </ac:spMkLst>
        </pc:spChg>
        <pc:spChg chg="mod">
          <ac:chgData name="Kanal, Sameer" userId="24eadc89-10f1-4b66-93ac-2a47f303367a" providerId="ADAL" clId="{621784A9-9BE0-4AD4-AF46-6A372D7238F6}" dt="2022-06-30T20:49:05.185" v="602" actId="1076"/>
          <ac:spMkLst>
            <pc:docMk/>
            <pc:sldMk cId="1423737924" sldId="470"/>
            <ac:spMk id="115" creationId="{E50B60D7-955A-4BBD-9552-9B058FED651E}"/>
          </ac:spMkLst>
        </pc:spChg>
        <pc:spChg chg="mod">
          <ac:chgData name="Kanal, Sameer" userId="24eadc89-10f1-4b66-93ac-2a47f303367a" providerId="ADAL" clId="{621784A9-9BE0-4AD4-AF46-6A372D7238F6}" dt="2022-06-30T20:47:56.512" v="591" actId="1076"/>
          <ac:spMkLst>
            <pc:docMk/>
            <pc:sldMk cId="1423737924" sldId="470"/>
            <ac:spMk id="129" creationId="{0A92BD83-4658-4113-B7C3-B8EC020C35D1}"/>
          </ac:spMkLst>
        </pc:spChg>
        <pc:spChg chg="mod">
          <ac:chgData name="Kanal, Sameer" userId="24eadc89-10f1-4b66-93ac-2a47f303367a" providerId="ADAL" clId="{621784A9-9BE0-4AD4-AF46-6A372D7238F6}" dt="2022-06-30T20:58:00.031" v="1290" actId="14100"/>
          <ac:spMkLst>
            <pc:docMk/>
            <pc:sldMk cId="1423737924" sldId="470"/>
            <ac:spMk id="131" creationId="{792C7462-7B68-4ED4-84E3-97910FF3FC0D}"/>
          </ac:spMkLst>
        </pc:spChg>
        <pc:spChg chg="mod">
          <ac:chgData name="Kanal, Sameer" userId="24eadc89-10f1-4b66-93ac-2a47f303367a" providerId="ADAL" clId="{621784A9-9BE0-4AD4-AF46-6A372D7238F6}" dt="2022-06-30T20:57:28.972" v="1281" actId="1076"/>
          <ac:spMkLst>
            <pc:docMk/>
            <pc:sldMk cId="1423737924" sldId="470"/>
            <ac:spMk id="134" creationId="{89F475E9-92EA-4206-B37F-CC89EDB1A3C5}"/>
          </ac:spMkLst>
        </pc:spChg>
        <pc:cxnChg chg="del mod">
          <ac:chgData name="Kanal, Sameer" userId="24eadc89-10f1-4b66-93ac-2a47f303367a" providerId="ADAL" clId="{621784A9-9BE0-4AD4-AF46-6A372D7238F6}" dt="2022-06-30T20:47:20.813" v="583" actId="478"/>
          <ac:cxnSpMkLst>
            <pc:docMk/>
            <pc:sldMk cId="1423737924" sldId="470"/>
            <ac:cxnSpMk id="6" creationId="{5D4EA6C9-D4C4-44C0-8318-7C96AF4D111D}"/>
          </ac:cxnSpMkLst>
        </pc:cxnChg>
        <pc:cxnChg chg="add mod">
          <ac:chgData name="Kanal, Sameer" userId="24eadc89-10f1-4b66-93ac-2a47f303367a" providerId="ADAL" clId="{621784A9-9BE0-4AD4-AF46-6A372D7238F6}" dt="2022-06-30T20:49:14.772" v="606" actId="1076"/>
          <ac:cxnSpMkLst>
            <pc:docMk/>
            <pc:sldMk cId="1423737924" sldId="470"/>
            <ac:cxnSpMk id="40" creationId="{3841149D-DA12-4355-921A-02B1F1D9F607}"/>
          </ac:cxnSpMkLst>
        </pc:cxnChg>
        <pc:cxnChg chg="add mod">
          <ac:chgData name="Kanal, Sameer" userId="24eadc89-10f1-4b66-93ac-2a47f303367a" providerId="ADAL" clId="{621784A9-9BE0-4AD4-AF46-6A372D7238F6}" dt="2022-06-30T20:56:44.644" v="1252" actId="14100"/>
          <ac:cxnSpMkLst>
            <pc:docMk/>
            <pc:sldMk cId="1423737924" sldId="470"/>
            <ac:cxnSpMk id="45" creationId="{BBB24926-A75F-48A0-AB2A-C745E68F8F8F}"/>
          </ac:cxnSpMkLst>
        </pc:cxnChg>
        <pc:cxnChg chg="mod">
          <ac:chgData name="Kanal, Sameer" userId="24eadc89-10f1-4b66-93ac-2a47f303367a" providerId="ADAL" clId="{621784A9-9BE0-4AD4-AF46-6A372D7238F6}" dt="2022-06-30T20:58:04.176" v="1291" actId="14100"/>
          <ac:cxnSpMkLst>
            <pc:docMk/>
            <pc:sldMk cId="1423737924" sldId="470"/>
            <ac:cxnSpMk id="47" creationId="{1AB7DB37-CD5E-4837-BBCD-831EA8CB335E}"/>
          </ac:cxnSpMkLst>
        </pc:cxnChg>
        <pc:cxnChg chg="mod">
          <ac:chgData name="Kanal, Sameer" userId="24eadc89-10f1-4b66-93ac-2a47f303367a" providerId="ADAL" clId="{621784A9-9BE0-4AD4-AF46-6A372D7238F6}" dt="2022-06-30T20:48:32.538" v="599" actId="14100"/>
          <ac:cxnSpMkLst>
            <pc:docMk/>
            <pc:sldMk cId="1423737924" sldId="470"/>
            <ac:cxnSpMk id="53" creationId="{4E4E5F3F-0FCE-4360-9F46-946E744868C7}"/>
          </ac:cxnSpMkLst>
        </pc:cxnChg>
        <pc:cxnChg chg="mod">
          <ac:chgData name="Kanal, Sameer" userId="24eadc89-10f1-4b66-93ac-2a47f303367a" providerId="ADAL" clId="{621784A9-9BE0-4AD4-AF46-6A372D7238F6}" dt="2022-06-30T20:56:56.257" v="1254" actId="14100"/>
          <ac:cxnSpMkLst>
            <pc:docMk/>
            <pc:sldMk cId="1423737924" sldId="470"/>
            <ac:cxnSpMk id="114" creationId="{360C83A4-F710-4615-B095-746D310F95A0}"/>
          </ac:cxnSpMkLst>
        </pc:cxnChg>
        <pc:cxnChg chg="mod">
          <ac:chgData name="Kanal, Sameer" userId="24eadc89-10f1-4b66-93ac-2a47f303367a" providerId="ADAL" clId="{621784A9-9BE0-4AD4-AF46-6A372D7238F6}" dt="2022-06-30T20:56:49.978" v="1253" actId="14100"/>
          <ac:cxnSpMkLst>
            <pc:docMk/>
            <pc:sldMk cId="1423737924" sldId="470"/>
            <ac:cxnSpMk id="130" creationId="{6247C58E-B810-4334-8EE6-FAD74415539D}"/>
          </ac:cxnSpMkLst>
        </pc:cxnChg>
        <pc:cxnChg chg="mod">
          <ac:chgData name="Kanal, Sameer" userId="24eadc89-10f1-4b66-93ac-2a47f303367a" providerId="ADAL" clId="{621784A9-9BE0-4AD4-AF46-6A372D7238F6}" dt="2022-06-30T20:57:51.572" v="1287" actId="14100"/>
          <ac:cxnSpMkLst>
            <pc:docMk/>
            <pc:sldMk cId="1423737924" sldId="470"/>
            <ac:cxnSpMk id="132" creationId="{D986A4C5-57AF-4D14-93A8-EDEECD26A28E}"/>
          </ac:cxnSpMkLst>
        </pc:cxnChg>
        <pc:cxnChg chg="mod">
          <ac:chgData name="Kanal, Sameer" userId="24eadc89-10f1-4b66-93ac-2a47f303367a" providerId="ADAL" clId="{621784A9-9BE0-4AD4-AF46-6A372D7238F6}" dt="2022-06-30T20:57:33.075" v="1283" actId="1038"/>
          <ac:cxnSpMkLst>
            <pc:docMk/>
            <pc:sldMk cId="1423737924" sldId="470"/>
            <ac:cxnSpMk id="135" creationId="{D1BD0DFF-7CAC-497B-BA23-90C793C5943F}"/>
          </ac:cxnSpMkLst>
        </pc:cxnChg>
      </pc:sldChg>
      <pc:sldChg chg="add">
        <pc:chgData name="Kanal, Sameer" userId="24eadc89-10f1-4b66-93ac-2a47f303367a" providerId="ADAL" clId="{621784A9-9BE0-4AD4-AF46-6A372D7238F6}" dt="2022-06-30T22:36:47.815" v="1305" actId="2890"/>
        <pc:sldMkLst>
          <pc:docMk/>
          <pc:sldMk cId="338027826" sldId="471"/>
        </pc:sldMkLst>
      </pc:sldChg>
      <pc:sldChg chg="add del">
        <pc:chgData name="Kanal, Sameer" userId="24eadc89-10f1-4b66-93ac-2a47f303367a" providerId="ADAL" clId="{621784A9-9BE0-4AD4-AF46-6A372D7238F6}" dt="2022-06-30T20:44:10.745" v="537"/>
        <pc:sldMkLst>
          <pc:docMk/>
          <pc:sldMk cId="3186002579" sldId="471"/>
        </pc:sldMkLst>
      </pc:sldChg>
      <pc:sldChg chg="add del">
        <pc:chgData name="Kanal, Sameer" userId="24eadc89-10f1-4b66-93ac-2a47f303367a" providerId="ADAL" clId="{621784A9-9BE0-4AD4-AF46-6A372D7238F6}" dt="2022-06-30T20:44:10.745" v="537"/>
        <pc:sldMkLst>
          <pc:docMk/>
          <pc:sldMk cId="1446386959" sldId="472"/>
        </pc:sldMkLst>
      </pc:sldChg>
      <pc:sldChg chg="add">
        <pc:chgData name="Kanal, Sameer" userId="24eadc89-10f1-4b66-93ac-2a47f303367a" providerId="ADAL" clId="{621784A9-9BE0-4AD4-AF46-6A372D7238F6}" dt="2022-06-30T22:46:59.406" v="1336"/>
        <pc:sldMkLst>
          <pc:docMk/>
          <pc:sldMk cId="3201450017" sldId="472"/>
        </pc:sldMkLst>
      </pc:sldChg>
      <pc:sldChg chg="add del">
        <pc:chgData name="Kanal, Sameer" userId="24eadc89-10f1-4b66-93ac-2a47f303367a" providerId="ADAL" clId="{621784A9-9BE0-4AD4-AF46-6A372D7238F6}" dt="2022-06-30T20:44:10.745" v="537"/>
        <pc:sldMkLst>
          <pc:docMk/>
          <pc:sldMk cId="904497022" sldId="473"/>
        </pc:sldMkLst>
      </pc:sldChg>
      <pc:sldChg chg="addSp delSp modSp add mod modClrScheme chgLayout">
        <pc:chgData name="Kanal, Sameer" userId="24eadc89-10f1-4b66-93ac-2a47f303367a" providerId="ADAL" clId="{621784A9-9BE0-4AD4-AF46-6A372D7238F6}" dt="2022-06-30T22:57:32.196" v="2327" actId="27636"/>
        <pc:sldMkLst>
          <pc:docMk/>
          <pc:sldMk cId="3698418199" sldId="473"/>
        </pc:sldMkLst>
        <pc:spChg chg="add del mod">
          <ac:chgData name="Kanal, Sameer" userId="24eadc89-10f1-4b66-93ac-2a47f303367a" providerId="ADAL" clId="{621784A9-9BE0-4AD4-AF46-6A372D7238F6}" dt="2022-06-30T22:51:59.016" v="1339" actId="478"/>
          <ac:spMkLst>
            <pc:docMk/>
            <pc:sldMk cId="3698418199" sldId="473"/>
            <ac:spMk id="3" creationId="{F696CB37-C73B-4E22-A2B3-5FFF8A52194A}"/>
          </ac:spMkLst>
        </pc:spChg>
        <pc:spChg chg="del">
          <ac:chgData name="Kanal, Sameer" userId="24eadc89-10f1-4b66-93ac-2a47f303367a" providerId="ADAL" clId="{621784A9-9BE0-4AD4-AF46-6A372D7238F6}" dt="2022-06-30T22:51:56.351" v="1338" actId="478"/>
          <ac:spMkLst>
            <pc:docMk/>
            <pc:sldMk cId="3698418199" sldId="473"/>
            <ac:spMk id="4" creationId="{192E01D0-C57A-4AE9-B422-ACCAD2C4A909}"/>
          </ac:spMkLst>
        </pc:spChg>
        <pc:spChg chg="del">
          <ac:chgData name="Kanal, Sameer" userId="24eadc89-10f1-4b66-93ac-2a47f303367a" providerId="ADAL" clId="{621784A9-9BE0-4AD4-AF46-6A372D7238F6}" dt="2022-06-30T22:51:56.351" v="1338" actId="478"/>
          <ac:spMkLst>
            <pc:docMk/>
            <pc:sldMk cId="3698418199" sldId="473"/>
            <ac:spMk id="5" creationId="{EAFCC112-9417-40D5-92D1-F928F540E0A9}"/>
          </ac:spMkLst>
        </pc:spChg>
        <pc:spChg chg="add del mod">
          <ac:chgData name="Kanal, Sameer" userId="24eadc89-10f1-4b66-93ac-2a47f303367a" providerId="ADAL" clId="{621784A9-9BE0-4AD4-AF46-6A372D7238F6}" dt="2022-06-30T22:51:59.016" v="1339" actId="478"/>
          <ac:spMkLst>
            <pc:docMk/>
            <pc:sldMk cId="3698418199" sldId="473"/>
            <ac:spMk id="7" creationId="{50273654-719C-4021-8B4A-9CA081F1AE2A}"/>
          </ac:spMkLst>
        </pc:spChg>
        <pc:spChg chg="del">
          <ac:chgData name="Kanal, Sameer" userId="24eadc89-10f1-4b66-93ac-2a47f303367a" providerId="ADAL" clId="{621784A9-9BE0-4AD4-AF46-6A372D7238F6}" dt="2022-06-30T22:51:56.351" v="1338" actId="478"/>
          <ac:spMkLst>
            <pc:docMk/>
            <pc:sldMk cId="3698418199" sldId="473"/>
            <ac:spMk id="8" creationId="{42C26128-4873-48B9-AFA4-88F36238CA3B}"/>
          </ac:spMkLst>
        </pc:spChg>
        <pc:spChg chg="add del mod">
          <ac:chgData name="Kanal, Sameer" userId="24eadc89-10f1-4b66-93ac-2a47f303367a" providerId="ADAL" clId="{621784A9-9BE0-4AD4-AF46-6A372D7238F6}" dt="2022-06-30T22:51:59.016" v="1339" actId="478"/>
          <ac:spMkLst>
            <pc:docMk/>
            <pc:sldMk cId="3698418199" sldId="473"/>
            <ac:spMk id="10" creationId="{6B4B3AFF-CD96-4151-AFC8-8B38DFF586EA}"/>
          </ac:spMkLst>
        </pc:spChg>
        <pc:spChg chg="del">
          <ac:chgData name="Kanal, Sameer" userId="24eadc89-10f1-4b66-93ac-2a47f303367a" providerId="ADAL" clId="{621784A9-9BE0-4AD4-AF46-6A372D7238F6}" dt="2022-06-30T22:51:56.351" v="1338" actId="478"/>
          <ac:spMkLst>
            <pc:docMk/>
            <pc:sldMk cId="3698418199" sldId="473"/>
            <ac:spMk id="12" creationId="{33407421-FD4A-4FD3-AE8B-7EAC2A6CD185}"/>
          </ac:spMkLst>
        </pc:spChg>
        <pc:spChg chg="add del mod">
          <ac:chgData name="Kanal, Sameer" userId="24eadc89-10f1-4b66-93ac-2a47f303367a" providerId="ADAL" clId="{621784A9-9BE0-4AD4-AF46-6A372D7238F6}" dt="2022-06-30T22:51:59.016" v="1339" actId="478"/>
          <ac:spMkLst>
            <pc:docMk/>
            <pc:sldMk cId="3698418199" sldId="473"/>
            <ac:spMk id="13" creationId="{C2B4BBFC-F6C1-4CC2-965D-1CC9D128E480}"/>
          </ac:spMkLst>
        </pc:spChg>
        <pc:spChg chg="add del mod ord">
          <ac:chgData name="Kanal, Sameer" userId="24eadc89-10f1-4b66-93ac-2a47f303367a" providerId="ADAL" clId="{621784A9-9BE0-4AD4-AF46-6A372D7238F6}" dt="2022-06-30T22:52:13.512" v="1345" actId="700"/>
          <ac:spMkLst>
            <pc:docMk/>
            <pc:sldMk cId="3698418199" sldId="473"/>
            <ac:spMk id="14" creationId="{C55CB96B-1C9C-42BF-8C65-D8DD5853E78A}"/>
          </ac:spMkLst>
        </pc:spChg>
        <pc:spChg chg="add del mod ord">
          <ac:chgData name="Kanal, Sameer" userId="24eadc89-10f1-4b66-93ac-2a47f303367a" providerId="ADAL" clId="{621784A9-9BE0-4AD4-AF46-6A372D7238F6}" dt="2022-06-30T22:52:13.512" v="1345" actId="700"/>
          <ac:spMkLst>
            <pc:docMk/>
            <pc:sldMk cId="3698418199" sldId="473"/>
            <ac:spMk id="15" creationId="{8C8E25D4-6E00-4822-BD82-47580A9EA39A}"/>
          </ac:spMkLst>
        </pc:spChg>
        <pc:spChg chg="add del mod ord">
          <ac:chgData name="Kanal, Sameer" userId="24eadc89-10f1-4b66-93ac-2a47f303367a" providerId="ADAL" clId="{621784A9-9BE0-4AD4-AF46-6A372D7238F6}" dt="2022-06-30T22:52:13.512" v="1345" actId="700"/>
          <ac:spMkLst>
            <pc:docMk/>
            <pc:sldMk cId="3698418199" sldId="473"/>
            <ac:spMk id="16" creationId="{F2911769-DC96-4A59-B283-E149C936070B}"/>
          </ac:spMkLst>
        </pc:spChg>
        <pc:spChg chg="add del mod ord">
          <ac:chgData name="Kanal, Sameer" userId="24eadc89-10f1-4b66-93ac-2a47f303367a" providerId="ADAL" clId="{621784A9-9BE0-4AD4-AF46-6A372D7238F6}" dt="2022-06-30T22:52:13.512" v="1345" actId="700"/>
          <ac:spMkLst>
            <pc:docMk/>
            <pc:sldMk cId="3698418199" sldId="473"/>
            <ac:spMk id="17" creationId="{C99DE08A-F70D-4510-B25D-54E661AEF892}"/>
          </ac:spMkLst>
        </pc:spChg>
        <pc:spChg chg="add del mod ord">
          <ac:chgData name="Kanal, Sameer" userId="24eadc89-10f1-4b66-93ac-2a47f303367a" providerId="ADAL" clId="{621784A9-9BE0-4AD4-AF46-6A372D7238F6}" dt="2022-06-30T22:52:13.512" v="1345" actId="700"/>
          <ac:spMkLst>
            <pc:docMk/>
            <pc:sldMk cId="3698418199" sldId="473"/>
            <ac:spMk id="18" creationId="{86849914-CD89-404D-B4EB-14E2179C7151}"/>
          </ac:spMkLst>
        </pc:spChg>
        <pc:spChg chg="mod ord">
          <ac:chgData name="Kanal, Sameer" userId="24eadc89-10f1-4b66-93ac-2a47f303367a" providerId="ADAL" clId="{621784A9-9BE0-4AD4-AF46-6A372D7238F6}" dt="2022-06-30T22:52:23.026" v="1351" actId="700"/>
          <ac:spMkLst>
            <pc:docMk/>
            <pc:sldMk cId="3698418199" sldId="473"/>
            <ac:spMk id="19" creationId="{C246BD3F-0AD9-4972-8AFF-87F772E2CB1D}"/>
          </ac:spMkLst>
        </pc:spChg>
        <pc:spChg chg="del">
          <ac:chgData name="Kanal, Sameer" userId="24eadc89-10f1-4b66-93ac-2a47f303367a" providerId="ADAL" clId="{621784A9-9BE0-4AD4-AF46-6A372D7238F6}" dt="2022-06-30T22:51:56.351" v="1338" actId="478"/>
          <ac:spMkLst>
            <pc:docMk/>
            <pc:sldMk cId="3698418199" sldId="473"/>
            <ac:spMk id="20" creationId="{ACD69CDC-C0EB-4CD6-B809-BDE0137846A2}"/>
          </ac:spMkLst>
        </pc:spChg>
        <pc:spChg chg="add del mod ord">
          <ac:chgData name="Kanal, Sameer" userId="24eadc89-10f1-4b66-93ac-2a47f303367a" providerId="ADAL" clId="{621784A9-9BE0-4AD4-AF46-6A372D7238F6}" dt="2022-06-30T22:52:13.512" v="1345" actId="700"/>
          <ac:spMkLst>
            <pc:docMk/>
            <pc:sldMk cId="3698418199" sldId="473"/>
            <ac:spMk id="21" creationId="{AF8E4EFC-2636-40AF-9CB5-A3A085F9FB8B}"/>
          </ac:spMkLst>
        </pc:spChg>
        <pc:spChg chg="add del mod ord">
          <ac:chgData name="Kanal, Sameer" userId="24eadc89-10f1-4b66-93ac-2a47f303367a" providerId="ADAL" clId="{621784A9-9BE0-4AD4-AF46-6A372D7238F6}" dt="2022-06-30T22:52:13.512" v="1345" actId="700"/>
          <ac:spMkLst>
            <pc:docMk/>
            <pc:sldMk cId="3698418199" sldId="473"/>
            <ac:spMk id="22" creationId="{D7522F07-FD9D-474A-BBEF-90210DFBBB89}"/>
          </ac:spMkLst>
        </pc:spChg>
        <pc:spChg chg="del">
          <ac:chgData name="Kanal, Sameer" userId="24eadc89-10f1-4b66-93ac-2a47f303367a" providerId="ADAL" clId="{621784A9-9BE0-4AD4-AF46-6A372D7238F6}" dt="2022-06-30T22:51:56.351" v="1338" actId="478"/>
          <ac:spMkLst>
            <pc:docMk/>
            <pc:sldMk cId="3698418199" sldId="473"/>
            <ac:spMk id="23" creationId="{FAD41B55-9C37-4779-A8EC-98DB04098452}"/>
          </ac:spMkLst>
        </pc:spChg>
        <pc:spChg chg="del">
          <ac:chgData name="Kanal, Sameer" userId="24eadc89-10f1-4b66-93ac-2a47f303367a" providerId="ADAL" clId="{621784A9-9BE0-4AD4-AF46-6A372D7238F6}" dt="2022-06-30T22:51:56.351" v="1338" actId="478"/>
          <ac:spMkLst>
            <pc:docMk/>
            <pc:sldMk cId="3698418199" sldId="473"/>
            <ac:spMk id="24" creationId="{C28F45B3-9BCE-4F8C-A001-95BDC8570FA9}"/>
          </ac:spMkLst>
        </pc:spChg>
        <pc:spChg chg="add del mod ord">
          <ac:chgData name="Kanal, Sameer" userId="24eadc89-10f1-4b66-93ac-2a47f303367a" providerId="ADAL" clId="{621784A9-9BE0-4AD4-AF46-6A372D7238F6}" dt="2022-06-30T22:52:13.512" v="1345" actId="700"/>
          <ac:spMkLst>
            <pc:docMk/>
            <pc:sldMk cId="3698418199" sldId="473"/>
            <ac:spMk id="25" creationId="{2CFD1530-E666-4B8A-B62C-64BADA5568F3}"/>
          </ac:spMkLst>
        </pc:spChg>
        <pc:spChg chg="del">
          <ac:chgData name="Kanal, Sameer" userId="24eadc89-10f1-4b66-93ac-2a47f303367a" providerId="ADAL" clId="{621784A9-9BE0-4AD4-AF46-6A372D7238F6}" dt="2022-06-30T22:51:56.351" v="1338" actId="478"/>
          <ac:spMkLst>
            <pc:docMk/>
            <pc:sldMk cId="3698418199" sldId="473"/>
            <ac:spMk id="26" creationId="{0A00C871-9B68-43A9-B6E4-9EC8DD43654D}"/>
          </ac:spMkLst>
        </pc:spChg>
        <pc:spChg chg="del">
          <ac:chgData name="Kanal, Sameer" userId="24eadc89-10f1-4b66-93ac-2a47f303367a" providerId="ADAL" clId="{621784A9-9BE0-4AD4-AF46-6A372D7238F6}" dt="2022-06-30T22:51:56.351" v="1338" actId="478"/>
          <ac:spMkLst>
            <pc:docMk/>
            <pc:sldMk cId="3698418199" sldId="473"/>
            <ac:spMk id="27" creationId="{72099E5B-5E9E-4BF5-8E28-7EB4B742E031}"/>
          </ac:spMkLst>
        </pc:spChg>
        <pc:spChg chg="add del mod ord">
          <ac:chgData name="Kanal, Sameer" userId="24eadc89-10f1-4b66-93ac-2a47f303367a" providerId="ADAL" clId="{621784A9-9BE0-4AD4-AF46-6A372D7238F6}" dt="2022-06-30T22:52:13.512" v="1345" actId="700"/>
          <ac:spMkLst>
            <pc:docMk/>
            <pc:sldMk cId="3698418199" sldId="473"/>
            <ac:spMk id="28" creationId="{4522C8B8-528A-4184-BEBC-F9F844BA68AF}"/>
          </ac:spMkLst>
        </pc:spChg>
        <pc:spChg chg="del">
          <ac:chgData name="Kanal, Sameer" userId="24eadc89-10f1-4b66-93ac-2a47f303367a" providerId="ADAL" clId="{621784A9-9BE0-4AD4-AF46-6A372D7238F6}" dt="2022-06-30T22:51:56.351" v="1338" actId="478"/>
          <ac:spMkLst>
            <pc:docMk/>
            <pc:sldMk cId="3698418199" sldId="473"/>
            <ac:spMk id="29" creationId="{D8D9B573-E17A-49F8-9039-4227AF03272E}"/>
          </ac:spMkLst>
        </pc:spChg>
        <pc:spChg chg="del">
          <ac:chgData name="Kanal, Sameer" userId="24eadc89-10f1-4b66-93ac-2a47f303367a" providerId="ADAL" clId="{621784A9-9BE0-4AD4-AF46-6A372D7238F6}" dt="2022-06-30T22:51:56.351" v="1338" actId="478"/>
          <ac:spMkLst>
            <pc:docMk/>
            <pc:sldMk cId="3698418199" sldId="473"/>
            <ac:spMk id="30" creationId="{29808011-0182-451D-A5EB-2452F64CD36E}"/>
          </ac:spMkLst>
        </pc:spChg>
        <pc:spChg chg="del">
          <ac:chgData name="Kanal, Sameer" userId="24eadc89-10f1-4b66-93ac-2a47f303367a" providerId="ADAL" clId="{621784A9-9BE0-4AD4-AF46-6A372D7238F6}" dt="2022-06-30T22:51:56.351" v="1338" actId="478"/>
          <ac:spMkLst>
            <pc:docMk/>
            <pc:sldMk cId="3698418199" sldId="473"/>
            <ac:spMk id="31" creationId="{C4D5E6F2-4984-41CF-A607-561024985136}"/>
          </ac:spMkLst>
        </pc:spChg>
        <pc:spChg chg="del">
          <ac:chgData name="Kanal, Sameer" userId="24eadc89-10f1-4b66-93ac-2a47f303367a" providerId="ADAL" clId="{621784A9-9BE0-4AD4-AF46-6A372D7238F6}" dt="2022-06-30T22:51:56.351" v="1338" actId="478"/>
          <ac:spMkLst>
            <pc:docMk/>
            <pc:sldMk cId="3698418199" sldId="473"/>
            <ac:spMk id="32" creationId="{74309EBB-6749-4115-B0AF-EC4A15B88693}"/>
          </ac:spMkLst>
        </pc:spChg>
        <pc:spChg chg="del">
          <ac:chgData name="Kanal, Sameer" userId="24eadc89-10f1-4b66-93ac-2a47f303367a" providerId="ADAL" clId="{621784A9-9BE0-4AD4-AF46-6A372D7238F6}" dt="2022-06-30T22:51:56.351" v="1338" actId="478"/>
          <ac:spMkLst>
            <pc:docMk/>
            <pc:sldMk cId="3698418199" sldId="473"/>
            <ac:spMk id="33" creationId="{3441C19E-20BB-4A10-9CFA-D7C9DE6B4F00}"/>
          </ac:spMkLst>
        </pc:spChg>
        <pc:spChg chg="del">
          <ac:chgData name="Kanal, Sameer" userId="24eadc89-10f1-4b66-93ac-2a47f303367a" providerId="ADAL" clId="{621784A9-9BE0-4AD4-AF46-6A372D7238F6}" dt="2022-06-30T22:51:56.351" v="1338" actId="478"/>
          <ac:spMkLst>
            <pc:docMk/>
            <pc:sldMk cId="3698418199" sldId="473"/>
            <ac:spMk id="34" creationId="{8A12BF7B-4ED9-4E8D-A967-371231BC1A10}"/>
          </ac:spMkLst>
        </pc:spChg>
        <pc:spChg chg="del">
          <ac:chgData name="Kanal, Sameer" userId="24eadc89-10f1-4b66-93ac-2a47f303367a" providerId="ADAL" clId="{621784A9-9BE0-4AD4-AF46-6A372D7238F6}" dt="2022-06-30T22:51:56.351" v="1338" actId="478"/>
          <ac:spMkLst>
            <pc:docMk/>
            <pc:sldMk cId="3698418199" sldId="473"/>
            <ac:spMk id="35" creationId="{D24FE2AA-03F7-4BB2-A8AD-25E3344D32F1}"/>
          </ac:spMkLst>
        </pc:spChg>
        <pc:spChg chg="del">
          <ac:chgData name="Kanal, Sameer" userId="24eadc89-10f1-4b66-93ac-2a47f303367a" providerId="ADAL" clId="{621784A9-9BE0-4AD4-AF46-6A372D7238F6}" dt="2022-06-30T22:51:56.351" v="1338" actId="478"/>
          <ac:spMkLst>
            <pc:docMk/>
            <pc:sldMk cId="3698418199" sldId="473"/>
            <ac:spMk id="36" creationId="{413BF199-AFBA-4E0C-8D09-53E6F07CBD3B}"/>
          </ac:spMkLst>
        </pc:spChg>
        <pc:spChg chg="del">
          <ac:chgData name="Kanal, Sameer" userId="24eadc89-10f1-4b66-93ac-2a47f303367a" providerId="ADAL" clId="{621784A9-9BE0-4AD4-AF46-6A372D7238F6}" dt="2022-06-30T22:51:56.351" v="1338" actId="478"/>
          <ac:spMkLst>
            <pc:docMk/>
            <pc:sldMk cId="3698418199" sldId="473"/>
            <ac:spMk id="37" creationId="{A47CCAD2-9864-4307-9FCC-BF2CD1367A61}"/>
          </ac:spMkLst>
        </pc:spChg>
        <pc:spChg chg="del">
          <ac:chgData name="Kanal, Sameer" userId="24eadc89-10f1-4b66-93ac-2a47f303367a" providerId="ADAL" clId="{621784A9-9BE0-4AD4-AF46-6A372D7238F6}" dt="2022-06-30T22:51:56.351" v="1338" actId="478"/>
          <ac:spMkLst>
            <pc:docMk/>
            <pc:sldMk cId="3698418199" sldId="473"/>
            <ac:spMk id="38" creationId="{A10EBF10-67F8-429D-A3DB-A4D76EC16335}"/>
          </ac:spMkLst>
        </pc:spChg>
        <pc:spChg chg="del">
          <ac:chgData name="Kanal, Sameer" userId="24eadc89-10f1-4b66-93ac-2a47f303367a" providerId="ADAL" clId="{621784A9-9BE0-4AD4-AF46-6A372D7238F6}" dt="2022-06-30T22:51:56.351" v="1338" actId="478"/>
          <ac:spMkLst>
            <pc:docMk/>
            <pc:sldMk cId="3698418199" sldId="473"/>
            <ac:spMk id="39" creationId="{81FBDA20-C538-4223-88DD-BABDD2CE9E82}"/>
          </ac:spMkLst>
        </pc:spChg>
        <pc:spChg chg="del">
          <ac:chgData name="Kanal, Sameer" userId="24eadc89-10f1-4b66-93ac-2a47f303367a" providerId="ADAL" clId="{621784A9-9BE0-4AD4-AF46-6A372D7238F6}" dt="2022-06-30T22:51:56.351" v="1338" actId="478"/>
          <ac:spMkLst>
            <pc:docMk/>
            <pc:sldMk cId="3698418199" sldId="473"/>
            <ac:spMk id="40" creationId="{49E5C2A9-F1B4-45D2-93EE-C959C5C79795}"/>
          </ac:spMkLst>
        </pc:spChg>
        <pc:spChg chg="del">
          <ac:chgData name="Kanal, Sameer" userId="24eadc89-10f1-4b66-93ac-2a47f303367a" providerId="ADAL" clId="{621784A9-9BE0-4AD4-AF46-6A372D7238F6}" dt="2022-06-30T22:51:56.351" v="1338" actId="478"/>
          <ac:spMkLst>
            <pc:docMk/>
            <pc:sldMk cId="3698418199" sldId="473"/>
            <ac:spMk id="41" creationId="{F67446DD-8BFC-4C74-A35A-A65552D38BA4}"/>
          </ac:spMkLst>
        </pc:spChg>
        <pc:spChg chg="add del mod ord">
          <ac:chgData name="Kanal, Sameer" userId="24eadc89-10f1-4b66-93ac-2a47f303367a" providerId="ADAL" clId="{621784A9-9BE0-4AD4-AF46-6A372D7238F6}" dt="2022-06-30T22:52:18.405" v="1350" actId="700"/>
          <ac:spMkLst>
            <pc:docMk/>
            <pc:sldMk cId="3698418199" sldId="473"/>
            <ac:spMk id="42" creationId="{A5B800BD-3821-43EC-900D-4491DB1291EB}"/>
          </ac:spMkLst>
        </pc:spChg>
        <pc:spChg chg="add del mod ord">
          <ac:chgData name="Kanal, Sameer" userId="24eadc89-10f1-4b66-93ac-2a47f303367a" providerId="ADAL" clId="{621784A9-9BE0-4AD4-AF46-6A372D7238F6}" dt="2022-06-30T22:52:18.405" v="1350" actId="700"/>
          <ac:spMkLst>
            <pc:docMk/>
            <pc:sldMk cId="3698418199" sldId="473"/>
            <ac:spMk id="44" creationId="{E5022CD8-11CF-443B-9493-28473C88FA8A}"/>
          </ac:spMkLst>
        </pc:spChg>
        <pc:spChg chg="add del mod ord">
          <ac:chgData name="Kanal, Sameer" userId="24eadc89-10f1-4b66-93ac-2a47f303367a" providerId="ADAL" clId="{621784A9-9BE0-4AD4-AF46-6A372D7238F6}" dt="2022-06-30T22:52:18.405" v="1350" actId="700"/>
          <ac:spMkLst>
            <pc:docMk/>
            <pc:sldMk cId="3698418199" sldId="473"/>
            <ac:spMk id="45" creationId="{361E6D3A-7CA2-4C58-922D-4F231FBE4F6B}"/>
          </ac:spMkLst>
        </pc:spChg>
        <pc:spChg chg="add del mod ord">
          <ac:chgData name="Kanal, Sameer" userId="24eadc89-10f1-4b66-93ac-2a47f303367a" providerId="ADAL" clId="{621784A9-9BE0-4AD4-AF46-6A372D7238F6}" dt="2022-06-30T22:52:18.405" v="1350" actId="700"/>
          <ac:spMkLst>
            <pc:docMk/>
            <pc:sldMk cId="3698418199" sldId="473"/>
            <ac:spMk id="46" creationId="{D389E590-5755-4D04-952F-A73DBF03259F}"/>
          </ac:spMkLst>
        </pc:spChg>
        <pc:spChg chg="add del mod ord">
          <ac:chgData name="Kanal, Sameer" userId="24eadc89-10f1-4b66-93ac-2a47f303367a" providerId="ADAL" clId="{621784A9-9BE0-4AD4-AF46-6A372D7238F6}" dt="2022-06-30T22:52:18.405" v="1350" actId="700"/>
          <ac:spMkLst>
            <pc:docMk/>
            <pc:sldMk cId="3698418199" sldId="473"/>
            <ac:spMk id="51" creationId="{D26C7496-5EA8-462E-836B-7A0125E07C71}"/>
          </ac:spMkLst>
        </pc:spChg>
        <pc:spChg chg="add del mod ord">
          <ac:chgData name="Kanal, Sameer" userId="24eadc89-10f1-4b66-93ac-2a47f303367a" providerId="ADAL" clId="{621784A9-9BE0-4AD4-AF46-6A372D7238F6}" dt="2022-06-30T22:52:18.405" v="1350" actId="700"/>
          <ac:spMkLst>
            <pc:docMk/>
            <pc:sldMk cId="3698418199" sldId="473"/>
            <ac:spMk id="52" creationId="{5F9D3503-BCFF-42AF-A509-38EACD5C7F1D}"/>
          </ac:spMkLst>
        </pc:spChg>
        <pc:spChg chg="add del mod ord">
          <ac:chgData name="Kanal, Sameer" userId="24eadc89-10f1-4b66-93ac-2a47f303367a" providerId="ADAL" clId="{621784A9-9BE0-4AD4-AF46-6A372D7238F6}" dt="2022-06-30T22:52:18.405" v="1350" actId="700"/>
          <ac:spMkLst>
            <pc:docMk/>
            <pc:sldMk cId="3698418199" sldId="473"/>
            <ac:spMk id="53" creationId="{D8A93269-2354-4217-A45B-6B97935F5549}"/>
          </ac:spMkLst>
        </pc:spChg>
        <pc:spChg chg="add del mod ord">
          <ac:chgData name="Kanal, Sameer" userId="24eadc89-10f1-4b66-93ac-2a47f303367a" providerId="ADAL" clId="{621784A9-9BE0-4AD4-AF46-6A372D7238F6}" dt="2022-06-30T22:52:18.405" v="1350" actId="700"/>
          <ac:spMkLst>
            <pc:docMk/>
            <pc:sldMk cId="3698418199" sldId="473"/>
            <ac:spMk id="54" creationId="{042FD355-6546-4C5E-AAC6-BD34476DC11F}"/>
          </ac:spMkLst>
        </pc:spChg>
        <pc:spChg chg="add del mod ord">
          <ac:chgData name="Kanal, Sameer" userId="24eadc89-10f1-4b66-93ac-2a47f303367a" providerId="ADAL" clId="{621784A9-9BE0-4AD4-AF46-6A372D7238F6}" dt="2022-06-30T22:52:18.405" v="1350" actId="700"/>
          <ac:spMkLst>
            <pc:docMk/>
            <pc:sldMk cId="3698418199" sldId="473"/>
            <ac:spMk id="56" creationId="{18D042FD-8933-45A5-8AFD-17B1DF141628}"/>
          </ac:spMkLst>
        </pc:spChg>
        <pc:spChg chg="add del mod ord">
          <ac:chgData name="Kanal, Sameer" userId="24eadc89-10f1-4b66-93ac-2a47f303367a" providerId="ADAL" clId="{621784A9-9BE0-4AD4-AF46-6A372D7238F6}" dt="2022-06-30T22:52:23.026" v="1351" actId="700"/>
          <ac:spMkLst>
            <pc:docMk/>
            <pc:sldMk cId="3698418199" sldId="473"/>
            <ac:spMk id="57" creationId="{781304CC-DE85-45B4-907F-4B012E85B2AD}"/>
          </ac:spMkLst>
        </pc:spChg>
        <pc:spChg chg="add del mod ord">
          <ac:chgData name="Kanal, Sameer" userId="24eadc89-10f1-4b66-93ac-2a47f303367a" providerId="ADAL" clId="{621784A9-9BE0-4AD4-AF46-6A372D7238F6}" dt="2022-06-30T22:52:23.026" v="1351" actId="700"/>
          <ac:spMkLst>
            <pc:docMk/>
            <pc:sldMk cId="3698418199" sldId="473"/>
            <ac:spMk id="59" creationId="{302F8910-C24D-4C56-8E85-9EDE6B6E4A93}"/>
          </ac:spMkLst>
        </pc:spChg>
        <pc:spChg chg="add del mod ord">
          <ac:chgData name="Kanal, Sameer" userId="24eadc89-10f1-4b66-93ac-2a47f303367a" providerId="ADAL" clId="{621784A9-9BE0-4AD4-AF46-6A372D7238F6}" dt="2022-06-30T22:52:23.026" v="1351" actId="700"/>
          <ac:spMkLst>
            <pc:docMk/>
            <pc:sldMk cId="3698418199" sldId="473"/>
            <ac:spMk id="61" creationId="{4E1C47E2-7C1E-4BC1-AC26-AEEA0FA72C05}"/>
          </ac:spMkLst>
        </pc:spChg>
        <pc:spChg chg="add del mod ord">
          <ac:chgData name="Kanal, Sameer" userId="24eadc89-10f1-4b66-93ac-2a47f303367a" providerId="ADAL" clId="{621784A9-9BE0-4AD4-AF46-6A372D7238F6}" dt="2022-06-30T22:52:23.026" v="1351" actId="700"/>
          <ac:spMkLst>
            <pc:docMk/>
            <pc:sldMk cId="3698418199" sldId="473"/>
            <ac:spMk id="62" creationId="{AA3027EF-F1F3-4214-9B0C-4BDAFF534816}"/>
          </ac:spMkLst>
        </pc:spChg>
        <pc:spChg chg="add del mod ord">
          <ac:chgData name="Kanal, Sameer" userId="24eadc89-10f1-4b66-93ac-2a47f303367a" providerId="ADAL" clId="{621784A9-9BE0-4AD4-AF46-6A372D7238F6}" dt="2022-06-30T22:52:23.026" v="1351" actId="700"/>
          <ac:spMkLst>
            <pc:docMk/>
            <pc:sldMk cId="3698418199" sldId="473"/>
            <ac:spMk id="63" creationId="{446273EC-1A04-453A-A2E0-8C15DF204A31}"/>
          </ac:spMkLst>
        </pc:spChg>
        <pc:spChg chg="add del mod ord">
          <ac:chgData name="Kanal, Sameer" userId="24eadc89-10f1-4b66-93ac-2a47f303367a" providerId="ADAL" clId="{621784A9-9BE0-4AD4-AF46-6A372D7238F6}" dt="2022-06-30T22:52:23.026" v="1351" actId="700"/>
          <ac:spMkLst>
            <pc:docMk/>
            <pc:sldMk cId="3698418199" sldId="473"/>
            <ac:spMk id="64" creationId="{C8CD3769-FA70-4864-AD5D-45E283577225}"/>
          </ac:spMkLst>
        </pc:spChg>
        <pc:spChg chg="add del mod ord">
          <ac:chgData name="Kanal, Sameer" userId="24eadc89-10f1-4b66-93ac-2a47f303367a" providerId="ADAL" clId="{621784A9-9BE0-4AD4-AF46-6A372D7238F6}" dt="2022-06-30T22:52:23.026" v="1351" actId="700"/>
          <ac:spMkLst>
            <pc:docMk/>
            <pc:sldMk cId="3698418199" sldId="473"/>
            <ac:spMk id="65" creationId="{228E3715-3FC5-4E87-8A2D-C296167ECBE0}"/>
          </ac:spMkLst>
        </pc:spChg>
        <pc:spChg chg="add del mod ord">
          <ac:chgData name="Kanal, Sameer" userId="24eadc89-10f1-4b66-93ac-2a47f303367a" providerId="ADAL" clId="{621784A9-9BE0-4AD4-AF46-6A372D7238F6}" dt="2022-06-30T22:52:23.026" v="1351" actId="700"/>
          <ac:spMkLst>
            <pc:docMk/>
            <pc:sldMk cId="3698418199" sldId="473"/>
            <ac:spMk id="66" creationId="{3A5A044E-A38E-4E79-9ECC-90D25C196362}"/>
          </ac:spMkLst>
        </pc:spChg>
        <pc:spChg chg="add del mod ord">
          <ac:chgData name="Kanal, Sameer" userId="24eadc89-10f1-4b66-93ac-2a47f303367a" providerId="ADAL" clId="{621784A9-9BE0-4AD4-AF46-6A372D7238F6}" dt="2022-06-30T22:52:23.026" v="1351" actId="700"/>
          <ac:spMkLst>
            <pc:docMk/>
            <pc:sldMk cId="3698418199" sldId="473"/>
            <ac:spMk id="67" creationId="{EE31B8B0-64C8-44BA-952B-F06C083969DB}"/>
          </ac:spMkLst>
        </pc:spChg>
        <pc:spChg chg="add del mod ord">
          <ac:chgData name="Kanal, Sameer" userId="24eadc89-10f1-4b66-93ac-2a47f303367a" providerId="ADAL" clId="{621784A9-9BE0-4AD4-AF46-6A372D7238F6}" dt="2022-06-30T22:52:23.026" v="1351" actId="700"/>
          <ac:spMkLst>
            <pc:docMk/>
            <pc:sldMk cId="3698418199" sldId="473"/>
            <ac:spMk id="68" creationId="{A70164B1-028A-4955-A56D-193D5F36BA80}"/>
          </ac:spMkLst>
        </pc:spChg>
        <pc:spChg chg="add del mod ord">
          <ac:chgData name="Kanal, Sameer" userId="24eadc89-10f1-4b66-93ac-2a47f303367a" providerId="ADAL" clId="{621784A9-9BE0-4AD4-AF46-6A372D7238F6}" dt="2022-06-30T22:52:23.026" v="1351" actId="700"/>
          <ac:spMkLst>
            <pc:docMk/>
            <pc:sldMk cId="3698418199" sldId="473"/>
            <ac:spMk id="69" creationId="{13618DB7-6C3C-42CA-B281-977B3E1911B0}"/>
          </ac:spMkLst>
        </pc:spChg>
        <pc:spChg chg="add del mod ord">
          <ac:chgData name="Kanal, Sameer" userId="24eadc89-10f1-4b66-93ac-2a47f303367a" providerId="ADAL" clId="{621784A9-9BE0-4AD4-AF46-6A372D7238F6}" dt="2022-06-30T22:52:23.026" v="1351" actId="700"/>
          <ac:spMkLst>
            <pc:docMk/>
            <pc:sldMk cId="3698418199" sldId="473"/>
            <ac:spMk id="70" creationId="{E70BD37B-C720-4B60-B41E-654687FB8AFE}"/>
          </ac:spMkLst>
        </pc:spChg>
        <pc:spChg chg="add del mod ord">
          <ac:chgData name="Kanal, Sameer" userId="24eadc89-10f1-4b66-93ac-2a47f303367a" providerId="ADAL" clId="{621784A9-9BE0-4AD4-AF46-6A372D7238F6}" dt="2022-06-30T22:52:23.026" v="1351" actId="700"/>
          <ac:spMkLst>
            <pc:docMk/>
            <pc:sldMk cId="3698418199" sldId="473"/>
            <ac:spMk id="71" creationId="{4FD1688E-29F9-4B94-B339-236D18E25FA4}"/>
          </ac:spMkLst>
        </pc:spChg>
        <pc:spChg chg="add del mod ord">
          <ac:chgData name="Kanal, Sameer" userId="24eadc89-10f1-4b66-93ac-2a47f303367a" providerId="ADAL" clId="{621784A9-9BE0-4AD4-AF46-6A372D7238F6}" dt="2022-06-30T22:52:23.026" v="1351" actId="700"/>
          <ac:spMkLst>
            <pc:docMk/>
            <pc:sldMk cId="3698418199" sldId="473"/>
            <ac:spMk id="72" creationId="{C7F16EBA-9CEA-4978-9D7D-316774360D30}"/>
          </ac:spMkLst>
        </pc:spChg>
        <pc:spChg chg="add del mod ord">
          <ac:chgData name="Kanal, Sameer" userId="24eadc89-10f1-4b66-93ac-2a47f303367a" providerId="ADAL" clId="{621784A9-9BE0-4AD4-AF46-6A372D7238F6}" dt="2022-06-30T22:52:23.026" v="1351" actId="700"/>
          <ac:spMkLst>
            <pc:docMk/>
            <pc:sldMk cId="3698418199" sldId="473"/>
            <ac:spMk id="73" creationId="{92067290-754D-43AA-99CE-0948066A298C}"/>
          </ac:spMkLst>
        </pc:spChg>
        <pc:spChg chg="add del mod ord">
          <ac:chgData name="Kanal, Sameer" userId="24eadc89-10f1-4b66-93ac-2a47f303367a" providerId="ADAL" clId="{621784A9-9BE0-4AD4-AF46-6A372D7238F6}" dt="2022-06-30T22:52:23.026" v="1351" actId="700"/>
          <ac:spMkLst>
            <pc:docMk/>
            <pc:sldMk cId="3698418199" sldId="473"/>
            <ac:spMk id="74" creationId="{06B7AB34-857F-4ED6-A878-6CACDB9F3091}"/>
          </ac:spMkLst>
        </pc:spChg>
        <pc:spChg chg="add del mod ord">
          <ac:chgData name="Kanal, Sameer" userId="24eadc89-10f1-4b66-93ac-2a47f303367a" providerId="ADAL" clId="{621784A9-9BE0-4AD4-AF46-6A372D7238F6}" dt="2022-06-30T22:52:23.026" v="1351" actId="700"/>
          <ac:spMkLst>
            <pc:docMk/>
            <pc:sldMk cId="3698418199" sldId="473"/>
            <ac:spMk id="75" creationId="{1A9606EF-0E3D-4D78-AC5A-A95CB6CEA1BE}"/>
          </ac:spMkLst>
        </pc:spChg>
        <pc:spChg chg="add mod ord">
          <ac:chgData name="Kanal, Sameer" userId="24eadc89-10f1-4b66-93ac-2a47f303367a" providerId="ADAL" clId="{621784A9-9BE0-4AD4-AF46-6A372D7238F6}" dt="2022-06-30T22:54:37.508" v="1562" actId="20577"/>
          <ac:spMkLst>
            <pc:docMk/>
            <pc:sldMk cId="3698418199" sldId="473"/>
            <ac:spMk id="76" creationId="{02AC258E-D3E0-4BDE-85E9-9EAC19764DA4}"/>
          </ac:spMkLst>
        </pc:spChg>
        <pc:spChg chg="add mod ord">
          <ac:chgData name="Kanal, Sameer" userId="24eadc89-10f1-4b66-93ac-2a47f303367a" providerId="ADAL" clId="{621784A9-9BE0-4AD4-AF46-6A372D7238F6}" dt="2022-06-30T22:56:27.584" v="2028" actId="1035"/>
          <ac:spMkLst>
            <pc:docMk/>
            <pc:sldMk cId="3698418199" sldId="473"/>
            <ac:spMk id="77" creationId="{53F78AAF-B890-44E7-AE25-4646518D4BC4}"/>
          </ac:spMkLst>
        </pc:spChg>
        <pc:spChg chg="add del mod ord">
          <ac:chgData name="Kanal, Sameer" userId="24eadc89-10f1-4b66-93ac-2a47f303367a" providerId="ADAL" clId="{621784A9-9BE0-4AD4-AF46-6A372D7238F6}" dt="2022-06-30T22:52:36.001" v="1353" actId="478"/>
          <ac:spMkLst>
            <pc:docMk/>
            <pc:sldMk cId="3698418199" sldId="473"/>
            <ac:spMk id="78" creationId="{1D28F6D0-4A1D-415E-9F7B-8F0CED27333D}"/>
          </ac:spMkLst>
        </pc:spChg>
        <pc:spChg chg="add del mod ord">
          <ac:chgData name="Kanal, Sameer" userId="24eadc89-10f1-4b66-93ac-2a47f303367a" providerId="ADAL" clId="{621784A9-9BE0-4AD4-AF46-6A372D7238F6}" dt="2022-06-30T22:54:15.265" v="1487" actId="478"/>
          <ac:spMkLst>
            <pc:docMk/>
            <pc:sldMk cId="3698418199" sldId="473"/>
            <ac:spMk id="79" creationId="{27E59189-B50E-4B7F-934E-5E67CED4868A}"/>
          </ac:spMkLst>
        </pc:spChg>
        <pc:spChg chg="add del mod ord">
          <ac:chgData name="Kanal, Sameer" userId="24eadc89-10f1-4b66-93ac-2a47f303367a" providerId="ADAL" clId="{621784A9-9BE0-4AD4-AF46-6A372D7238F6}" dt="2022-06-30T22:54:15.265" v="1487" actId="478"/>
          <ac:spMkLst>
            <pc:docMk/>
            <pc:sldMk cId="3698418199" sldId="473"/>
            <ac:spMk id="80" creationId="{62658A18-401B-4A1C-9A69-D188268135DC}"/>
          </ac:spMkLst>
        </pc:spChg>
        <pc:spChg chg="add del mod ord">
          <ac:chgData name="Kanal, Sameer" userId="24eadc89-10f1-4b66-93ac-2a47f303367a" providerId="ADAL" clId="{621784A9-9BE0-4AD4-AF46-6A372D7238F6}" dt="2022-06-30T22:53:17.426" v="1421" actId="478"/>
          <ac:spMkLst>
            <pc:docMk/>
            <pc:sldMk cId="3698418199" sldId="473"/>
            <ac:spMk id="81" creationId="{0DD1558C-3341-4991-96BD-29372BA12963}"/>
          </ac:spMkLst>
        </pc:spChg>
        <pc:spChg chg="add del mod ord">
          <ac:chgData name="Kanal, Sameer" userId="24eadc89-10f1-4b66-93ac-2a47f303367a" providerId="ADAL" clId="{621784A9-9BE0-4AD4-AF46-6A372D7238F6}" dt="2022-06-30T22:53:51.560" v="1463" actId="478"/>
          <ac:spMkLst>
            <pc:docMk/>
            <pc:sldMk cId="3698418199" sldId="473"/>
            <ac:spMk id="82" creationId="{54506B20-F499-412A-B238-FDD4FF9881E7}"/>
          </ac:spMkLst>
        </pc:spChg>
        <pc:spChg chg="add mod ord">
          <ac:chgData name="Kanal, Sameer" userId="24eadc89-10f1-4b66-93ac-2a47f303367a" providerId="ADAL" clId="{621784A9-9BE0-4AD4-AF46-6A372D7238F6}" dt="2022-06-30T22:56:07.505" v="2018" actId="27636"/>
          <ac:spMkLst>
            <pc:docMk/>
            <pc:sldMk cId="3698418199" sldId="473"/>
            <ac:spMk id="83" creationId="{C8656CB7-C18C-4A6A-95B5-DB57FC79C3AE}"/>
          </ac:spMkLst>
        </pc:spChg>
        <pc:spChg chg="add del mod ord">
          <ac:chgData name="Kanal, Sameer" userId="24eadc89-10f1-4b66-93ac-2a47f303367a" providerId="ADAL" clId="{621784A9-9BE0-4AD4-AF46-6A372D7238F6}" dt="2022-06-30T22:54:15.265" v="1487" actId="478"/>
          <ac:spMkLst>
            <pc:docMk/>
            <pc:sldMk cId="3698418199" sldId="473"/>
            <ac:spMk id="84" creationId="{B0D77D7E-5AAA-4B9E-94EB-0041A8F68310}"/>
          </ac:spMkLst>
        </pc:spChg>
        <pc:spChg chg="add del mod ord">
          <ac:chgData name="Kanal, Sameer" userId="24eadc89-10f1-4b66-93ac-2a47f303367a" providerId="ADAL" clId="{621784A9-9BE0-4AD4-AF46-6A372D7238F6}" dt="2022-06-30T22:54:15.265" v="1487" actId="478"/>
          <ac:spMkLst>
            <pc:docMk/>
            <pc:sldMk cId="3698418199" sldId="473"/>
            <ac:spMk id="85" creationId="{A7271CFA-AA4D-4DF7-B486-C04F7642FEF0}"/>
          </ac:spMkLst>
        </pc:spChg>
        <pc:spChg chg="add mod">
          <ac:chgData name="Kanal, Sameer" userId="24eadc89-10f1-4b66-93ac-2a47f303367a" providerId="ADAL" clId="{621784A9-9BE0-4AD4-AF46-6A372D7238F6}" dt="2022-06-30T22:53:47.518" v="1461" actId="1036"/>
          <ac:spMkLst>
            <pc:docMk/>
            <pc:sldMk cId="3698418199" sldId="473"/>
            <ac:spMk id="88" creationId="{C59FE5EE-F9CF-46A6-86D5-8288209B4D0D}"/>
          </ac:spMkLst>
        </pc:spChg>
        <pc:spChg chg="add mod">
          <ac:chgData name="Kanal, Sameer" userId="24eadc89-10f1-4b66-93ac-2a47f303367a" providerId="ADAL" clId="{621784A9-9BE0-4AD4-AF46-6A372D7238F6}" dt="2022-06-30T22:53:59.998" v="1467" actId="1036"/>
          <ac:spMkLst>
            <pc:docMk/>
            <pc:sldMk cId="3698418199" sldId="473"/>
            <ac:spMk id="89" creationId="{4905084E-B88A-4EFE-9DD9-9D242AD06998}"/>
          </ac:spMkLst>
        </pc:spChg>
        <pc:spChg chg="add mod">
          <ac:chgData name="Kanal, Sameer" userId="24eadc89-10f1-4b66-93ac-2a47f303367a" providerId="ADAL" clId="{621784A9-9BE0-4AD4-AF46-6A372D7238F6}" dt="2022-06-30T22:56:11.067" v="2020" actId="27636"/>
          <ac:spMkLst>
            <pc:docMk/>
            <pc:sldMk cId="3698418199" sldId="473"/>
            <ac:spMk id="90" creationId="{0B40A7AC-98BD-4AB7-A8C1-500018F159C3}"/>
          </ac:spMkLst>
        </pc:spChg>
        <pc:spChg chg="add mod">
          <ac:chgData name="Kanal, Sameer" userId="24eadc89-10f1-4b66-93ac-2a47f303367a" providerId="ADAL" clId="{621784A9-9BE0-4AD4-AF46-6A372D7238F6}" dt="2022-06-30T22:57:32.196" v="2327" actId="27636"/>
          <ac:spMkLst>
            <pc:docMk/>
            <pc:sldMk cId="3698418199" sldId="473"/>
            <ac:spMk id="91" creationId="{65B3CA5B-F433-4B52-85A2-B19865A84617}"/>
          </ac:spMkLst>
        </pc:spChg>
        <pc:cxnChg chg="del">
          <ac:chgData name="Kanal, Sameer" userId="24eadc89-10f1-4b66-93ac-2a47f303367a" providerId="ADAL" clId="{621784A9-9BE0-4AD4-AF46-6A372D7238F6}" dt="2022-06-30T22:51:56.351" v="1338" actId="478"/>
          <ac:cxnSpMkLst>
            <pc:docMk/>
            <pc:sldMk cId="3698418199" sldId="473"/>
            <ac:cxnSpMk id="43" creationId="{457171C3-D881-4B52-9021-581FB3496B91}"/>
          </ac:cxnSpMkLst>
        </pc:cxnChg>
        <pc:cxnChg chg="del">
          <ac:chgData name="Kanal, Sameer" userId="24eadc89-10f1-4b66-93ac-2a47f303367a" providerId="ADAL" clId="{621784A9-9BE0-4AD4-AF46-6A372D7238F6}" dt="2022-06-30T22:51:56.351" v="1338" actId="478"/>
          <ac:cxnSpMkLst>
            <pc:docMk/>
            <pc:sldMk cId="3698418199" sldId="473"/>
            <ac:cxnSpMk id="47" creationId="{FCF879CA-5F47-480A-9CB3-6E5F1DEA1827}"/>
          </ac:cxnSpMkLst>
        </pc:cxnChg>
        <pc:cxnChg chg="del mod">
          <ac:chgData name="Kanal, Sameer" userId="24eadc89-10f1-4b66-93ac-2a47f303367a" providerId="ADAL" clId="{621784A9-9BE0-4AD4-AF46-6A372D7238F6}" dt="2022-06-30T22:51:56.351" v="1338" actId="478"/>
          <ac:cxnSpMkLst>
            <pc:docMk/>
            <pc:sldMk cId="3698418199" sldId="473"/>
            <ac:cxnSpMk id="48" creationId="{8307BFCD-C7D0-4ECF-A668-596A1E77476E}"/>
          </ac:cxnSpMkLst>
        </pc:cxnChg>
        <pc:cxnChg chg="del">
          <ac:chgData name="Kanal, Sameer" userId="24eadc89-10f1-4b66-93ac-2a47f303367a" providerId="ADAL" clId="{621784A9-9BE0-4AD4-AF46-6A372D7238F6}" dt="2022-06-30T22:51:56.351" v="1338" actId="478"/>
          <ac:cxnSpMkLst>
            <pc:docMk/>
            <pc:sldMk cId="3698418199" sldId="473"/>
            <ac:cxnSpMk id="49" creationId="{96CE86B8-27B5-45B5-99F7-165E6BBA55F9}"/>
          </ac:cxnSpMkLst>
        </pc:cxnChg>
        <pc:cxnChg chg="del">
          <ac:chgData name="Kanal, Sameer" userId="24eadc89-10f1-4b66-93ac-2a47f303367a" providerId="ADAL" clId="{621784A9-9BE0-4AD4-AF46-6A372D7238F6}" dt="2022-06-30T22:51:56.351" v="1338" actId="478"/>
          <ac:cxnSpMkLst>
            <pc:docMk/>
            <pc:sldMk cId="3698418199" sldId="473"/>
            <ac:cxnSpMk id="50" creationId="{BE5D7458-139F-48E4-AA53-65F286FD477C}"/>
          </ac:cxnSpMkLst>
        </pc:cxnChg>
        <pc:cxnChg chg="del mod">
          <ac:chgData name="Kanal, Sameer" userId="24eadc89-10f1-4b66-93ac-2a47f303367a" providerId="ADAL" clId="{621784A9-9BE0-4AD4-AF46-6A372D7238F6}" dt="2022-06-30T22:51:56.351" v="1338" actId="478"/>
          <ac:cxnSpMkLst>
            <pc:docMk/>
            <pc:sldMk cId="3698418199" sldId="473"/>
            <ac:cxnSpMk id="55" creationId="{016B0E98-18BA-4EAA-B5BB-4693ACB25D62}"/>
          </ac:cxnSpMkLst>
        </pc:cxnChg>
        <pc:cxnChg chg="del">
          <ac:chgData name="Kanal, Sameer" userId="24eadc89-10f1-4b66-93ac-2a47f303367a" providerId="ADAL" clId="{621784A9-9BE0-4AD4-AF46-6A372D7238F6}" dt="2022-06-30T22:51:56.351" v="1338" actId="478"/>
          <ac:cxnSpMkLst>
            <pc:docMk/>
            <pc:sldMk cId="3698418199" sldId="473"/>
            <ac:cxnSpMk id="58" creationId="{E2CEDDAB-0E44-4F41-B597-29DB815BE2EA}"/>
          </ac:cxnSpMkLst>
        </pc:cxnChg>
        <pc:cxnChg chg="del">
          <ac:chgData name="Kanal, Sameer" userId="24eadc89-10f1-4b66-93ac-2a47f303367a" providerId="ADAL" clId="{621784A9-9BE0-4AD4-AF46-6A372D7238F6}" dt="2022-06-30T22:51:56.351" v="1338" actId="478"/>
          <ac:cxnSpMkLst>
            <pc:docMk/>
            <pc:sldMk cId="3698418199" sldId="473"/>
            <ac:cxnSpMk id="60" creationId="{2F76B0A6-BB95-4447-BD33-8A470521973A}"/>
          </ac:cxnSpMkLst>
        </pc:cxnChg>
      </pc:sldChg>
      <pc:sldChg chg="add del">
        <pc:chgData name="Kanal, Sameer" userId="24eadc89-10f1-4b66-93ac-2a47f303367a" providerId="ADAL" clId="{621784A9-9BE0-4AD4-AF46-6A372D7238F6}" dt="2022-06-30T20:44:10.745" v="537"/>
        <pc:sldMkLst>
          <pc:docMk/>
          <pc:sldMk cId="1357309704" sldId="474"/>
        </pc:sldMkLst>
      </pc:sldChg>
      <pc:sldChg chg="add del">
        <pc:chgData name="Kanal, Sameer" userId="24eadc89-10f1-4b66-93ac-2a47f303367a" providerId="ADAL" clId="{621784A9-9BE0-4AD4-AF46-6A372D7238F6}" dt="2022-06-30T20:44:10.745" v="537"/>
        <pc:sldMkLst>
          <pc:docMk/>
          <pc:sldMk cId="3807825405" sldId="475"/>
        </pc:sldMkLst>
      </pc:sldChg>
      <pc:sldChg chg="add del">
        <pc:chgData name="Kanal, Sameer" userId="24eadc89-10f1-4b66-93ac-2a47f303367a" providerId="ADAL" clId="{621784A9-9BE0-4AD4-AF46-6A372D7238F6}" dt="2022-06-30T20:44:10.745" v="537"/>
        <pc:sldMkLst>
          <pc:docMk/>
          <pc:sldMk cId="1390172810" sldId="476"/>
        </pc:sldMkLst>
      </pc:sldChg>
      <pc:sldChg chg="add del">
        <pc:chgData name="Kanal, Sameer" userId="24eadc89-10f1-4b66-93ac-2a47f303367a" providerId="ADAL" clId="{621784A9-9BE0-4AD4-AF46-6A372D7238F6}" dt="2022-06-30T20:44:10.745" v="537"/>
        <pc:sldMkLst>
          <pc:docMk/>
          <pc:sldMk cId="3264126330" sldId="477"/>
        </pc:sldMkLst>
      </pc:sldChg>
      <pc:sldChg chg="add del">
        <pc:chgData name="Kanal, Sameer" userId="24eadc89-10f1-4b66-93ac-2a47f303367a" providerId="ADAL" clId="{621784A9-9BE0-4AD4-AF46-6A372D7238F6}" dt="2022-06-30T20:44:10.745" v="537"/>
        <pc:sldMkLst>
          <pc:docMk/>
          <pc:sldMk cId="1492640121" sldId="478"/>
        </pc:sldMkLst>
      </pc:sldChg>
      <pc:sldChg chg="add del">
        <pc:chgData name="Kanal, Sameer" userId="24eadc89-10f1-4b66-93ac-2a47f303367a" providerId="ADAL" clId="{621784A9-9BE0-4AD4-AF46-6A372D7238F6}" dt="2022-06-30T20:44:10.745" v="537"/>
        <pc:sldMkLst>
          <pc:docMk/>
          <pc:sldMk cId="3116441899" sldId="479"/>
        </pc:sldMkLst>
      </pc:sldChg>
      <pc:sldChg chg="add del">
        <pc:chgData name="Kanal, Sameer" userId="24eadc89-10f1-4b66-93ac-2a47f303367a" providerId="ADAL" clId="{621784A9-9BE0-4AD4-AF46-6A372D7238F6}" dt="2022-06-30T20:44:10.745" v="537"/>
        <pc:sldMkLst>
          <pc:docMk/>
          <pc:sldMk cId="3929668871" sldId="480"/>
        </pc:sldMkLst>
      </pc:sldChg>
    </pc:docChg>
  </pc:docChgLst>
  <pc:docChgLst>
    <pc:chgData name="Kanal, Sameer" userId="24eadc89-10f1-4b66-93ac-2a47f303367a" providerId="ADAL" clId="{AC00D29A-05C1-423C-8BFD-F9609F0ED10A}"/>
    <pc:docChg chg="undo custSel addSld delSld modSld sldOrd">
      <pc:chgData name="Kanal, Sameer" userId="24eadc89-10f1-4b66-93ac-2a47f303367a" providerId="ADAL" clId="{AC00D29A-05C1-423C-8BFD-F9609F0ED10A}" dt="2022-07-26T01:05:12.707" v="316"/>
      <pc:docMkLst>
        <pc:docMk/>
      </pc:docMkLst>
      <pc:sldChg chg="modSp mod">
        <pc:chgData name="Kanal, Sameer" userId="24eadc89-10f1-4b66-93ac-2a47f303367a" providerId="ADAL" clId="{AC00D29A-05C1-423C-8BFD-F9609F0ED10A}" dt="2022-07-24T21:02:37.869" v="3" actId="20577"/>
        <pc:sldMkLst>
          <pc:docMk/>
          <pc:sldMk cId="1642425379" sldId="256"/>
        </pc:sldMkLst>
        <pc:spChg chg="mod">
          <ac:chgData name="Kanal, Sameer" userId="24eadc89-10f1-4b66-93ac-2a47f303367a" providerId="ADAL" clId="{AC00D29A-05C1-423C-8BFD-F9609F0ED10A}" dt="2022-07-24T21:02:37.869" v="3" actId="20577"/>
          <ac:spMkLst>
            <pc:docMk/>
            <pc:sldMk cId="1642425379" sldId="256"/>
            <ac:spMk id="3" creationId="{1901B20D-4C28-4DA3-ABBD-718C22A5E58B}"/>
          </ac:spMkLst>
        </pc:spChg>
      </pc:sldChg>
      <pc:sldChg chg="modSp mod">
        <pc:chgData name="Kanal, Sameer" userId="24eadc89-10f1-4b66-93ac-2a47f303367a" providerId="ADAL" clId="{AC00D29A-05C1-423C-8BFD-F9609F0ED10A}" dt="2022-07-24T21:02:43.624" v="13" actId="20577"/>
        <pc:sldMkLst>
          <pc:docMk/>
          <pc:sldMk cId="146732279" sldId="364"/>
        </pc:sldMkLst>
        <pc:spChg chg="mod">
          <ac:chgData name="Kanal, Sameer" userId="24eadc89-10f1-4b66-93ac-2a47f303367a" providerId="ADAL" clId="{AC00D29A-05C1-423C-8BFD-F9609F0ED10A}" dt="2022-07-24T21:02:43.624" v="13" actId="20577"/>
          <ac:spMkLst>
            <pc:docMk/>
            <pc:sldMk cId="146732279" sldId="364"/>
            <ac:spMk id="11" creationId="{6FD8AB65-634B-4889-A0D9-7916073C86DE}"/>
          </ac:spMkLst>
        </pc:spChg>
      </pc:sldChg>
      <pc:sldChg chg="modSp mod">
        <pc:chgData name="Kanal, Sameer" userId="24eadc89-10f1-4b66-93ac-2a47f303367a" providerId="ADAL" clId="{AC00D29A-05C1-423C-8BFD-F9609F0ED10A}" dt="2022-07-24T21:05:24.539" v="115" actId="20577"/>
        <pc:sldMkLst>
          <pc:docMk/>
          <pc:sldMk cId="151484390" sldId="419"/>
        </pc:sldMkLst>
        <pc:spChg chg="mod">
          <ac:chgData name="Kanal, Sameer" userId="24eadc89-10f1-4b66-93ac-2a47f303367a" providerId="ADAL" clId="{AC00D29A-05C1-423C-8BFD-F9609F0ED10A}" dt="2022-07-24T21:05:24.539" v="115" actId="20577"/>
          <ac:spMkLst>
            <pc:docMk/>
            <pc:sldMk cId="151484390" sldId="419"/>
            <ac:spMk id="5" creationId="{6A364F09-9BE0-4D48-A520-FB27955958E5}"/>
          </ac:spMkLst>
        </pc:spChg>
      </pc:sldChg>
      <pc:sldChg chg="addSp delSp modSp mod">
        <pc:chgData name="Kanal, Sameer" userId="24eadc89-10f1-4b66-93ac-2a47f303367a" providerId="ADAL" clId="{AC00D29A-05C1-423C-8BFD-F9609F0ED10A}" dt="2022-07-25T00:42:34.831" v="230" actId="14100"/>
        <pc:sldMkLst>
          <pc:docMk/>
          <pc:sldMk cId="2051446983" sldId="463"/>
        </pc:sldMkLst>
        <pc:spChg chg="mod">
          <ac:chgData name="Kanal, Sameer" userId="24eadc89-10f1-4b66-93ac-2a47f303367a" providerId="ADAL" clId="{AC00D29A-05C1-423C-8BFD-F9609F0ED10A}" dt="2022-07-25T00:42:27.646" v="229" actId="1076"/>
          <ac:spMkLst>
            <pc:docMk/>
            <pc:sldMk cId="2051446983" sldId="463"/>
            <ac:spMk id="5" creationId="{6A364F09-9BE0-4D48-A520-FB27955958E5}"/>
          </ac:spMkLst>
        </pc:spChg>
        <pc:spChg chg="mod">
          <ac:chgData name="Kanal, Sameer" userId="24eadc89-10f1-4b66-93ac-2a47f303367a" providerId="ADAL" clId="{AC00D29A-05C1-423C-8BFD-F9609F0ED10A}" dt="2022-07-25T00:42:34.831" v="230" actId="14100"/>
          <ac:spMkLst>
            <pc:docMk/>
            <pc:sldMk cId="2051446983" sldId="463"/>
            <ac:spMk id="6" creationId="{050DB920-9E9B-4229-AEBD-4C1AAFC74F2C}"/>
          </ac:spMkLst>
        </pc:spChg>
        <pc:spChg chg="add del">
          <ac:chgData name="Kanal, Sameer" userId="24eadc89-10f1-4b66-93ac-2a47f303367a" providerId="ADAL" clId="{AC00D29A-05C1-423C-8BFD-F9609F0ED10A}" dt="2022-07-25T00:41:14.560" v="187" actId="22"/>
          <ac:spMkLst>
            <pc:docMk/>
            <pc:sldMk cId="2051446983" sldId="463"/>
            <ac:spMk id="7" creationId="{C428B663-5799-41C5-9A7D-17D1101CB526}"/>
          </ac:spMkLst>
        </pc:spChg>
      </pc:sldChg>
      <pc:sldChg chg="del">
        <pc:chgData name="Kanal, Sameer" userId="24eadc89-10f1-4b66-93ac-2a47f303367a" providerId="ADAL" clId="{AC00D29A-05C1-423C-8BFD-F9609F0ED10A}" dt="2022-07-24T21:03:03.884" v="15" actId="47"/>
        <pc:sldMkLst>
          <pc:docMk/>
          <pc:sldMk cId="1534957704" sldId="464"/>
        </pc:sldMkLst>
      </pc:sldChg>
      <pc:sldChg chg="modSp mod">
        <pc:chgData name="Kanal, Sameer" userId="24eadc89-10f1-4b66-93ac-2a47f303367a" providerId="ADAL" clId="{AC00D29A-05C1-423C-8BFD-F9609F0ED10A}" dt="2022-07-24T21:05:09.680" v="107" actId="20577"/>
        <pc:sldMkLst>
          <pc:docMk/>
          <pc:sldMk cId="3094822205" sldId="469"/>
        </pc:sldMkLst>
        <pc:spChg chg="mod">
          <ac:chgData name="Kanal, Sameer" userId="24eadc89-10f1-4b66-93ac-2a47f303367a" providerId="ADAL" clId="{AC00D29A-05C1-423C-8BFD-F9609F0ED10A}" dt="2022-07-24T21:05:04.732" v="94"/>
          <ac:spMkLst>
            <pc:docMk/>
            <pc:sldMk cId="3094822205" sldId="469"/>
            <ac:spMk id="11" creationId="{822B0E66-2E15-43C4-9346-BAC9A4CFD363}"/>
          </ac:spMkLst>
        </pc:spChg>
        <pc:spChg chg="mod">
          <ac:chgData name="Kanal, Sameer" userId="24eadc89-10f1-4b66-93ac-2a47f303367a" providerId="ADAL" clId="{AC00D29A-05C1-423C-8BFD-F9609F0ED10A}" dt="2022-07-24T21:05:01.623" v="93" actId="20577"/>
          <ac:spMkLst>
            <pc:docMk/>
            <pc:sldMk cId="3094822205" sldId="469"/>
            <ac:spMk id="29" creationId="{00DBD2AF-7DE2-4241-AE07-296E56082033}"/>
          </ac:spMkLst>
        </pc:spChg>
        <pc:spChg chg="mod">
          <ac:chgData name="Kanal, Sameer" userId="24eadc89-10f1-4b66-93ac-2a47f303367a" providerId="ADAL" clId="{AC00D29A-05C1-423C-8BFD-F9609F0ED10A}" dt="2022-07-24T21:05:09.680" v="107" actId="20577"/>
          <ac:spMkLst>
            <pc:docMk/>
            <pc:sldMk cId="3094822205" sldId="469"/>
            <ac:spMk id="33" creationId="{4C803855-E459-41E7-ACC1-C96646D64A0A}"/>
          </ac:spMkLst>
        </pc:spChg>
      </pc:sldChg>
      <pc:sldChg chg="modSp mod">
        <pc:chgData name="Kanal, Sameer" userId="24eadc89-10f1-4b66-93ac-2a47f303367a" providerId="ADAL" clId="{AC00D29A-05C1-423C-8BFD-F9609F0ED10A}" dt="2022-07-24T21:05:44.727" v="174" actId="20577"/>
        <pc:sldMkLst>
          <pc:docMk/>
          <pc:sldMk cId="338027826" sldId="471"/>
        </pc:sldMkLst>
        <pc:spChg chg="mod">
          <ac:chgData name="Kanal, Sameer" userId="24eadc89-10f1-4b66-93ac-2a47f303367a" providerId="ADAL" clId="{AC00D29A-05C1-423C-8BFD-F9609F0ED10A}" dt="2022-07-24T21:05:44.727" v="174" actId="20577"/>
          <ac:spMkLst>
            <pc:docMk/>
            <pc:sldMk cId="338027826" sldId="471"/>
            <ac:spMk id="5" creationId="{6A364F09-9BE0-4D48-A520-FB27955958E5}"/>
          </ac:spMkLst>
        </pc:spChg>
      </pc:sldChg>
      <pc:sldChg chg="ord">
        <pc:chgData name="Kanal, Sameer" userId="24eadc89-10f1-4b66-93ac-2a47f303367a" providerId="ADAL" clId="{AC00D29A-05C1-423C-8BFD-F9609F0ED10A}" dt="2022-07-24T21:06:04.977" v="185"/>
        <pc:sldMkLst>
          <pc:docMk/>
          <pc:sldMk cId="1610010982" sldId="472"/>
        </pc:sldMkLst>
      </pc:sldChg>
      <pc:sldChg chg="modSp mod">
        <pc:chgData name="Kanal, Sameer" userId="24eadc89-10f1-4b66-93ac-2a47f303367a" providerId="ADAL" clId="{AC00D29A-05C1-423C-8BFD-F9609F0ED10A}" dt="2022-07-24T21:05:38.109" v="149" actId="20577"/>
        <pc:sldMkLst>
          <pc:docMk/>
          <pc:sldMk cId="2259991398" sldId="473"/>
        </pc:sldMkLst>
        <pc:spChg chg="mod">
          <ac:chgData name="Kanal, Sameer" userId="24eadc89-10f1-4b66-93ac-2a47f303367a" providerId="ADAL" clId="{AC00D29A-05C1-423C-8BFD-F9609F0ED10A}" dt="2022-07-24T21:05:38.109" v="149" actId="20577"/>
          <ac:spMkLst>
            <pc:docMk/>
            <pc:sldMk cId="2259991398" sldId="473"/>
            <ac:spMk id="5" creationId="{6A364F09-9BE0-4D48-A520-FB27955958E5}"/>
          </ac:spMkLst>
        </pc:spChg>
      </pc:sldChg>
      <pc:sldChg chg="modSp del mod">
        <pc:chgData name="Kanal, Sameer" userId="24eadc89-10f1-4b66-93ac-2a47f303367a" providerId="ADAL" clId="{AC00D29A-05C1-423C-8BFD-F9609F0ED10A}" dt="2022-07-25T00:42:48.999" v="233" actId="2696"/>
        <pc:sldMkLst>
          <pc:docMk/>
          <pc:sldMk cId="253792188" sldId="474"/>
        </pc:sldMkLst>
        <pc:spChg chg="mod">
          <ac:chgData name="Kanal, Sameer" userId="24eadc89-10f1-4b66-93ac-2a47f303367a" providerId="ADAL" clId="{AC00D29A-05C1-423C-8BFD-F9609F0ED10A}" dt="2022-07-24T21:05:49.036" v="175" actId="13926"/>
          <ac:spMkLst>
            <pc:docMk/>
            <pc:sldMk cId="253792188" sldId="474"/>
            <ac:spMk id="6" creationId="{050DB920-9E9B-4229-AEBD-4C1AAFC74F2C}"/>
          </ac:spMkLst>
        </pc:spChg>
      </pc:sldChg>
      <pc:sldChg chg="modSp mod">
        <pc:chgData name="Kanal, Sameer" userId="24eadc89-10f1-4b66-93ac-2a47f303367a" providerId="ADAL" clId="{AC00D29A-05C1-423C-8BFD-F9609F0ED10A}" dt="2022-07-24T21:06:00.467" v="183" actId="313"/>
        <pc:sldMkLst>
          <pc:docMk/>
          <pc:sldMk cId="3531108271" sldId="475"/>
        </pc:sldMkLst>
        <pc:spChg chg="mod">
          <ac:chgData name="Kanal, Sameer" userId="24eadc89-10f1-4b66-93ac-2a47f303367a" providerId="ADAL" clId="{AC00D29A-05C1-423C-8BFD-F9609F0ED10A}" dt="2022-07-24T21:06:00.467" v="183" actId="313"/>
          <ac:spMkLst>
            <pc:docMk/>
            <pc:sldMk cId="3531108271" sldId="475"/>
            <ac:spMk id="5" creationId="{6A364F09-9BE0-4D48-A520-FB27955958E5}"/>
          </ac:spMkLst>
        </pc:spChg>
      </pc:sldChg>
      <pc:sldChg chg="ord">
        <pc:chgData name="Kanal, Sameer" userId="24eadc89-10f1-4b66-93ac-2a47f303367a" providerId="ADAL" clId="{AC00D29A-05C1-423C-8BFD-F9609F0ED10A}" dt="2022-07-26T01:05:12.707" v="316"/>
        <pc:sldMkLst>
          <pc:docMk/>
          <pc:sldMk cId="2567578473" sldId="477"/>
        </pc:sldMkLst>
      </pc:sldChg>
      <pc:sldChg chg="del">
        <pc:chgData name="Kanal, Sameer" userId="24eadc89-10f1-4b66-93ac-2a47f303367a" providerId="ADAL" clId="{AC00D29A-05C1-423C-8BFD-F9609F0ED10A}" dt="2022-07-24T21:05:32.808" v="116" actId="47"/>
        <pc:sldMkLst>
          <pc:docMk/>
          <pc:sldMk cId="1622601144" sldId="478"/>
        </pc:sldMkLst>
      </pc:sldChg>
      <pc:sldChg chg="modSp add mod">
        <pc:chgData name="Kanal, Sameer" userId="24eadc89-10f1-4b66-93ac-2a47f303367a" providerId="ADAL" clId="{AC00D29A-05C1-423C-8BFD-F9609F0ED10A}" dt="2022-07-24T21:04:43.047" v="68" actId="208"/>
        <pc:sldMkLst>
          <pc:docMk/>
          <pc:sldMk cId="1288905904" sldId="479"/>
        </pc:sldMkLst>
        <pc:spChg chg="mod">
          <ac:chgData name="Kanal, Sameer" userId="24eadc89-10f1-4b66-93ac-2a47f303367a" providerId="ADAL" clId="{AC00D29A-05C1-423C-8BFD-F9609F0ED10A}" dt="2022-07-24T21:03:52.433" v="20"/>
          <ac:spMkLst>
            <pc:docMk/>
            <pc:sldMk cId="1288905904" sldId="479"/>
            <ac:spMk id="4" creationId="{192E01D0-C57A-4AE9-B422-ACCAD2C4A909}"/>
          </ac:spMkLst>
        </pc:spChg>
        <pc:spChg chg="mod">
          <ac:chgData name="Kanal, Sameer" userId="24eadc89-10f1-4b66-93ac-2a47f303367a" providerId="ADAL" clId="{AC00D29A-05C1-423C-8BFD-F9609F0ED10A}" dt="2022-07-24T21:04:06.838" v="37"/>
          <ac:spMkLst>
            <pc:docMk/>
            <pc:sldMk cId="1288905904" sldId="479"/>
            <ac:spMk id="5" creationId="{EAFCC112-9417-40D5-92D1-F928F540E0A9}"/>
          </ac:spMkLst>
        </pc:spChg>
        <pc:spChg chg="mod">
          <ac:chgData name="Kanal, Sameer" userId="24eadc89-10f1-4b66-93ac-2a47f303367a" providerId="ADAL" clId="{AC00D29A-05C1-423C-8BFD-F9609F0ED10A}" dt="2022-07-24T21:03:50.545" v="19"/>
          <ac:spMkLst>
            <pc:docMk/>
            <pc:sldMk cId="1288905904" sldId="479"/>
            <ac:spMk id="8" creationId="{42C26128-4873-48B9-AFA4-88F36238CA3B}"/>
          </ac:spMkLst>
        </pc:spChg>
        <pc:spChg chg="mod">
          <ac:chgData name="Kanal, Sameer" userId="24eadc89-10f1-4b66-93ac-2a47f303367a" providerId="ADAL" clId="{AC00D29A-05C1-423C-8BFD-F9609F0ED10A}" dt="2022-07-24T21:04:04.326" v="36"/>
          <ac:spMkLst>
            <pc:docMk/>
            <pc:sldMk cId="1288905904" sldId="479"/>
            <ac:spMk id="23" creationId="{FAD41B55-9C37-4779-A8EC-98DB04098452}"/>
          </ac:spMkLst>
        </pc:spChg>
        <pc:spChg chg="mod">
          <ac:chgData name="Kanal, Sameer" userId="24eadc89-10f1-4b66-93ac-2a47f303367a" providerId="ADAL" clId="{AC00D29A-05C1-423C-8BFD-F9609F0ED10A}" dt="2022-07-24T21:04:43.047" v="68" actId="208"/>
          <ac:spMkLst>
            <pc:docMk/>
            <pc:sldMk cId="1288905904" sldId="479"/>
            <ac:spMk id="26" creationId="{0A00C871-9B68-43A9-B6E4-9EC8DD43654D}"/>
          </ac:spMkLst>
        </pc:spChg>
        <pc:spChg chg="mod">
          <ac:chgData name="Kanal, Sameer" userId="24eadc89-10f1-4b66-93ac-2a47f303367a" providerId="ADAL" clId="{AC00D29A-05C1-423C-8BFD-F9609F0ED10A}" dt="2022-07-24T21:04:33.447" v="66" actId="208"/>
          <ac:spMkLst>
            <pc:docMk/>
            <pc:sldMk cId="1288905904" sldId="479"/>
            <ac:spMk id="29" creationId="{D8D9B573-E17A-49F8-9039-4227AF03272E}"/>
          </ac:spMkLst>
        </pc:spChg>
        <pc:spChg chg="mod">
          <ac:chgData name="Kanal, Sameer" userId="24eadc89-10f1-4b66-93ac-2a47f303367a" providerId="ADAL" clId="{AC00D29A-05C1-423C-8BFD-F9609F0ED10A}" dt="2022-07-24T21:03:59.541" v="33" actId="20577"/>
          <ac:spMkLst>
            <pc:docMk/>
            <pc:sldMk cId="1288905904" sldId="479"/>
            <ac:spMk id="30" creationId="{29808011-0182-451D-A5EB-2452F64CD36E}"/>
          </ac:spMkLst>
        </pc:spChg>
        <pc:spChg chg="mod">
          <ac:chgData name="Kanal, Sameer" userId="24eadc89-10f1-4b66-93ac-2a47f303367a" providerId="ADAL" clId="{AC00D29A-05C1-423C-8BFD-F9609F0ED10A}" dt="2022-07-24T21:04:23.851" v="65" actId="20577"/>
          <ac:spMkLst>
            <pc:docMk/>
            <pc:sldMk cId="1288905904" sldId="479"/>
            <ac:spMk id="31" creationId="{C4D5E6F2-4984-41CF-A607-561024985136}"/>
          </ac:spMkLst>
        </pc:spChg>
        <pc:spChg chg="mod">
          <ac:chgData name="Kanal, Sameer" userId="24eadc89-10f1-4b66-93ac-2a47f303367a" providerId="ADAL" clId="{AC00D29A-05C1-423C-8BFD-F9609F0ED10A}" dt="2022-07-24T21:04:14.038" v="41" actId="20577"/>
          <ac:spMkLst>
            <pc:docMk/>
            <pc:sldMk cId="1288905904" sldId="479"/>
            <ac:spMk id="32" creationId="{74309EBB-6749-4115-B0AF-EC4A15B88693}"/>
          </ac:spMkLst>
        </pc:spChg>
        <pc:spChg chg="mod">
          <ac:chgData name="Kanal, Sameer" userId="24eadc89-10f1-4b66-93ac-2a47f303367a" providerId="ADAL" clId="{AC00D29A-05C1-423C-8BFD-F9609F0ED10A}" dt="2022-07-24T21:03:55.194" v="22"/>
          <ac:spMkLst>
            <pc:docMk/>
            <pc:sldMk cId="1288905904" sldId="479"/>
            <ac:spMk id="33" creationId="{3441C19E-20BB-4A10-9CFA-D7C9DE6B4F00}"/>
          </ac:spMkLst>
        </pc:spChg>
        <pc:spChg chg="mod">
          <ac:chgData name="Kanal, Sameer" userId="24eadc89-10f1-4b66-93ac-2a47f303367a" providerId="ADAL" clId="{AC00D29A-05C1-423C-8BFD-F9609F0ED10A}" dt="2022-07-24T21:03:53.784" v="21"/>
          <ac:spMkLst>
            <pc:docMk/>
            <pc:sldMk cId="1288905904" sldId="479"/>
            <ac:spMk id="34" creationId="{8A12BF7B-4ED9-4E8D-A967-371231BC1A10}"/>
          </ac:spMkLst>
        </pc:spChg>
        <pc:spChg chg="mod">
          <ac:chgData name="Kanal, Sameer" userId="24eadc89-10f1-4b66-93ac-2a47f303367a" providerId="ADAL" clId="{AC00D29A-05C1-423C-8BFD-F9609F0ED10A}" dt="2022-07-24T21:04:08.315" v="38"/>
          <ac:spMkLst>
            <pc:docMk/>
            <pc:sldMk cId="1288905904" sldId="479"/>
            <ac:spMk id="35" creationId="{D24FE2AA-03F7-4BB2-A8AD-25E3344D32F1}"/>
          </ac:spMkLst>
        </pc:spChg>
        <pc:spChg chg="mod">
          <ac:chgData name="Kanal, Sameer" userId="24eadc89-10f1-4b66-93ac-2a47f303367a" providerId="ADAL" clId="{AC00D29A-05C1-423C-8BFD-F9609F0ED10A}" dt="2022-07-24T21:04:11.445" v="40"/>
          <ac:spMkLst>
            <pc:docMk/>
            <pc:sldMk cId="1288905904" sldId="479"/>
            <ac:spMk id="36" creationId="{413BF199-AFBA-4E0C-8D09-53E6F07CBD3B}"/>
          </ac:spMkLst>
        </pc:spChg>
        <pc:spChg chg="mod">
          <ac:chgData name="Kanal, Sameer" userId="24eadc89-10f1-4b66-93ac-2a47f303367a" providerId="ADAL" clId="{AC00D29A-05C1-423C-8BFD-F9609F0ED10A}" dt="2022-07-24T21:04:09.573" v="39"/>
          <ac:spMkLst>
            <pc:docMk/>
            <pc:sldMk cId="1288905904" sldId="479"/>
            <ac:spMk id="37" creationId="{A47CCAD2-9864-4307-9FCC-BF2CD1367A61}"/>
          </ac:spMkLst>
        </pc:spChg>
        <pc:spChg chg="mod">
          <ac:chgData name="Kanal, Sameer" userId="24eadc89-10f1-4b66-93ac-2a47f303367a" providerId="ADAL" clId="{AC00D29A-05C1-423C-8BFD-F9609F0ED10A}" dt="2022-07-24T21:04:39.098" v="67" actId="208"/>
          <ac:spMkLst>
            <pc:docMk/>
            <pc:sldMk cId="1288905904" sldId="479"/>
            <ac:spMk id="38" creationId="{A10EBF10-67F8-429D-A3DB-A4D76EC16335}"/>
          </ac:spMkLst>
        </pc:spChg>
        <pc:spChg chg="mod">
          <ac:chgData name="Kanal, Sameer" userId="24eadc89-10f1-4b66-93ac-2a47f303367a" providerId="ADAL" clId="{AC00D29A-05C1-423C-8BFD-F9609F0ED10A}" dt="2022-07-24T21:04:33.447" v="66" actId="208"/>
          <ac:spMkLst>
            <pc:docMk/>
            <pc:sldMk cId="1288905904" sldId="479"/>
            <ac:spMk id="39" creationId="{81FBDA20-C538-4223-88DD-BABDD2CE9E82}"/>
          </ac:spMkLst>
        </pc:spChg>
        <pc:spChg chg="mod">
          <ac:chgData name="Kanal, Sameer" userId="24eadc89-10f1-4b66-93ac-2a47f303367a" providerId="ADAL" clId="{AC00D29A-05C1-423C-8BFD-F9609F0ED10A}" dt="2022-07-24T21:04:39.098" v="67" actId="208"/>
          <ac:spMkLst>
            <pc:docMk/>
            <pc:sldMk cId="1288905904" sldId="479"/>
            <ac:spMk id="40" creationId="{49E5C2A9-F1B4-45D2-93EE-C959C5C79795}"/>
          </ac:spMkLst>
        </pc:spChg>
        <pc:spChg chg="mod">
          <ac:chgData name="Kanal, Sameer" userId="24eadc89-10f1-4b66-93ac-2a47f303367a" providerId="ADAL" clId="{AC00D29A-05C1-423C-8BFD-F9609F0ED10A}" dt="2022-07-24T21:04:33.447" v="66" actId="208"/>
          <ac:spMkLst>
            <pc:docMk/>
            <pc:sldMk cId="1288905904" sldId="479"/>
            <ac:spMk id="41" creationId="{F67446DD-8BFC-4C74-A35A-A65552D38BA4}"/>
          </ac:spMkLst>
        </pc:spChg>
        <pc:spChg chg="mod">
          <ac:chgData name="Kanal, Sameer" userId="24eadc89-10f1-4b66-93ac-2a47f303367a" providerId="ADAL" clId="{AC00D29A-05C1-423C-8BFD-F9609F0ED10A}" dt="2022-07-24T21:03:48.976" v="18"/>
          <ac:spMkLst>
            <pc:docMk/>
            <pc:sldMk cId="1288905904" sldId="479"/>
            <ac:spMk id="45" creationId="{28F20DB9-0230-4DAB-89D4-5AB4A26CEC8A}"/>
          </ac:spMkLst>
        </pc:spChg>
        <pc:spChg chg="mod">
          <ac:chgData name="Kanal, Sameer" userId="24eadc89-10f1-4b66-93ac-2a47f303367a" providerId="ADAL" clId="{AC00D29A-05C1-423C-8BFD-F9609F0ED10A}" dt="2022-07-24T21:03:47.374" v="17"/>
          <ac:spMkLst>
            <pc:docMk/>
            <pc:sldMk cId="1288905904" sldId="479"/>
            <ac:spMk id="46" creationId="{CFABC0BB-631D-4E43-85FC-276A8EADF793}"/>
          </ac:spMkLst>
        </pc:spChg>
        <pc:spChg chg="mod">
          <ac:chgData name="Kanal, Sameer" userId="24eadc89-10f1-4b66-93ac-2a47f303367a" providerId="ADAL" clId="{AC00D29A-05C1-423C-8BFD-F9609F0ED10A}" dt="2022-07-24T21:04:01.484" v="34"/>
          <ac:spMkLst>
            <pc:docMk/>
            <pc:sldMk cId="1288905904" sldId="479"/>
            <ac:spMk id="51" creationId="{7F3210D0-59CD-4726-95C5-DD1A37B66526}"/>
          </ac:spMkLst>
        </pc:spChg>
        <pc:spChg chg="mod">
          <ac:chgData name="Kanal, Sameer" userId="24eadc89-10f1-4b66-93ac-2a47f303367a" providerId="ADAL" clId="{AC00D29A-05C1-423C-8BFD-F9609F0ED10A}" dt="2022-07-24T21:04:02.902" v="35"/>
          <ac:spMkLst>
            <pc:docMk/>
            <pc:sldMk cId="1288905904" sldId="479"/>
            <ac:spMk id="52" creationId="{493426D1-F33D-49FF-89D1-A7985CAF9DC6}"/>
          </ac:spMkLst>
        </pc:spChg>
      </pc:sldChg>
      <pc:sldChg chg="modSp add mod">
        <pc:chgData name="Kanal, Sameer" userId="24eadc89-10f1-4b66-93ac-2a47f303367a" providerId="ADAL" clId="{AC00D29A-05C1-423C-8BFD-F9609F0ED10A}" dt="2022-07-25T00:43:54.354" v="314" actId="947"/>
        <pc:sldMkLst>
          <pc:docMk/>
          <pc:sldMk cId="3067142638" sldId="480"/>
        </pc:sldMkLst>
        <pc:spChg chg="mod">
          <ac:chgData name="Kanal, Sameer" userId="24eadc89-10f1-4b66-93ac-2a47f303367a" providerId="ADAL" clId="{AC00D29A-05C1-423C-8BFD-F9609F0ED10A}" dt="2022-07-25T00:43:54.354" v="314" actId="947"/>
          <ac:spMkLst>
            <pc:docMk/>
            <pc:sldMk cId="3067142638" sldId="480"/>
            <ac:spMk id="6" creationId="{050DB920-9E9B-4229-AEBD-4C1AAFC74F2C}"/>
          </ac:spMkLst>
        </pc:spChg>
      </pc:sldChg>
    </pc:docChg>
  </pc:docChgLst>
  <pc:docChgLst>
    <pc:chgData name="Kanal, Sameer" userId="24eadc89-10f1-4b66-93ac-2a47f303367a" providerId="ADAL" clId="{9D9AD9FC-B3F9-43B2-8100-61C4D5678307}"/>
    <pc:docChg chg="custSel modSld">
      <pc:chgData name="Kanal, Sameer" userId="24eadc89-10f1-4b66-93ac-2a47f303367a" providerId="ADAL" clId="{9D9AD9FC-B3F9-43B2-8100-61C4D5678307}" dt="2022-09-07T23:06:41.608" v="105" actId="20577"/>
      <pc:docMkLst>
        <pc:docMk/>
      </pc:docMkLst>
      <pc:sldChg chg="modSp mod">
        <pc:chgData name="Kanal, Sameer" userId="24eadc89-10f1-4b66-93ac-2a47f303367a" providerId="ADAL" clId="{9D9AD9FC-B3F9-43B2-8100-61C4D5678307}" dt="2022-09-07T23:05:42.041" v="19" actId="20577"/>
        <pc:sldMkLst>
          <pc:docMk/>
          <pc:sldMk cId="1642425379" sldId="256"/>
        </pc:sldMkLst>
        <pc:spChg chg="mod">
          <ac:chgData name="Kanal, Sameer" userId="24eadc89-10f1-4b66-93ac-2a47f303367a" providerId="ADAL" clId="{9D9AD9FC-B3F9-43B2-8100-61C4D5678307}" dt="2022-09-07T23:05:42.041" v="19" actId="20577"/>
          <ac:spMkLst>
            <pc:docMk/>
            <pc:sldMk cId="1642425379" sldId="256"/>
            <ac:spMk id="3" creationId="{1901B20D-4C28-4DA3-ABBD-718C22A5E58B}"/>
          </ac:spMkLst>
        </pc:spChg>
      </pc:sldChg>
      <pc:sldChg chg="modSp mod">
        <pc:chgData name="Kanal, Sameer" userId="24eadc89-10f1-4b66-93ac-2a47f303367a" providerId="ADAL" clId="{9D9AD9FC-B3F9-43B2-8100-61C4D5678307}" dt="2022-09-07T23:06:00.763" v="22" actId="113"/>
        <pc:sldMkLst>
          <pc:docMk/>
          <pc:sldMk cId="3094822205" sldId="469"/>
        </pc:sldMkLst>
        <pc:spChg chg="mod">
          <ac:chgData name="Kanal, Sameer" userId="24eadc89-10f1-4b66-93ac-2a47f303367a" providerId="ADAL" clId="{9D9AD9FC-B3F9-43B2-8100-61C4D5678307}" dt="2022-09-07T23:06:00.763" v="22" actId="113"/>
          <ac:spMkLst>
            <pc:docMk/>
            <pc:sldMk cId="3094822205" sldId="469"/>
            <ac:spMk id="12" creationId="{08B05917-6874-433B-86F7-8F7756B67809}"/>
          </ac:spMkLst>
        </pc:spChg>
      </pc:sldChg>
      <pc:sldChg chg="modSp mod">
        <pc:chgData name="Kanal, Sameer" userId="24eadc89-10f1-4b66-93ac-2a47f303367a" providerId="ADAL" clId="{9D9AD9FC-B3F9-43B2-8100-61C4D5678307}" dt="2022-09-07T23:06:41.608" v="105" actId="20577"/>
        <pc:sldMkLst>
          <pc:docMk/>
          <pc:sldMk cId="651763442" sldId="476"/>
        </pc:sldMkLst>
        <pc:spChg chg="mod">
          <ac:chgData name="Kanal, Sameer" userId="24eadc89-10f1-4b66-93ac-2a47f303367a" providerId="ADAL" clId="{9D9AD9FC-B3F9-43B2-8100-61C4D5678307}" dt="2022-09-07T23:06:34.868" v="101" actId="1076"/>
          <ac:spMkLst>
            <pc:docMk/>
            <pc:sldMk cId="651763442" sldId="476"/>
            <ac:spMk id="5" creationId="{06E82690-B145-4D4F-B2D1-0B2A8C50FD71}"/>
          </ac:spMkLst>
        </pc:spChg>
        <pc:spChg chg="mod">
          <ac:chgData name="Kanal, Sameer" userId="24eadc89-10f1-4b66-93ac-2a47f303367a" providerId="ADAL" clId="{9D9AD9FC-B3F9-43B2-8100-61C4D5678307}" dt="2022-09-07T23:06:41.608" v="105" actId="20577"/>
          <ac:spMkLst>
            <pc:docMk/>
            <pc:sldMk cId="651763442" sldId="476"/>
            <ac:spMk id="10" creationId="{BC1DF189-6F2F-4C21-88CC-C82D3D0D147B}"/>
          </ac:spMkLst>
        </pc:spChg>
      </pc:sldChg>
    </pc:docChg>
  </pc:docChgLst>
  <pc:docChgLst>
    <pc:chgData name="Kanal, Sameer" userId="24eadc89-10f1-4b66-93ac-2a47f303367a" providerId="ADAL" clId="{125AFC75-FC0F-4E62-A56C-110CF20A7F0C}"/>
    <pc:docChg chg="undo custSel addSld delSld modSld">
      <pc:chgData name="Kanal, Sameer" userId="24eadc89-10f1-4b66-93ac-2a47f303367a" providerId="ADAL" clId="{125AFC75-FC0F-4E62-A56C-110CF20A7F0C}" dt="2022-08-03T02:58:40.503" v="3512" actId="1076"/>
      <pc:docMkLst>
        <pc:docMk/>
      </pc:docMkLst>
      <pc:sldChg chg="modSp mod">
        <pc:chgData name="Kanal, Sameer" userId="24eadc89-10f1-4b66-93ac-2a47f303367a" providerId="ADAL" clId="{125AFC75-FC0F-4E62-A56C-110CF20A7F0C}" dt="2022-08-03T02:39:36.578" v="60" actId="20577"/>
        <pc:sldMkLst>
          <pc:docMk/>
          <pc:sldMk cId="1642425379" sldId="256"/>
        </pc:sldMkLst>
        <pc:spChg chg="mod">
          <ac:chgData name="Kanal, Sameer" userId="24eadc89-10f1-4b66-93ac-2a47f303367a" providerId="ADAL" clId="{125AFC75-FC0F-4E62-A56C-110CF20A7F0C}" dt="2022-08-03T02:39:36.578" v="60" actId="20577"/>
          <ac:spMkLst>
            <pc:docMk/>
            <pc:sldMk cId="1642425379" sldId="256"/>
            <ac:spMk id="3" creationId="{1901B20D-4C28-4DA3-ABBD-718C22A5E58B}"/>
          </ac:spMkLst>
        </pc:spChg>
      </pc:sldChg>
      <pc:sldChg chg="del">
        <pc:chgData name="Kanal, Sameer" userId="24eadc89-10f1-4b66-93ac-2a47f303367a" providerId="ADAL" clId="{125AFC75-FC0F-4E62-A56C-110CF20A7F0C}" dt="2022-08-03T02:39:40.486" v="62" actId="47"/>
        <pc:sldMkLst>
          <pc:docMk/>
          <pc:sldMk cId="0" sldId="259"/>
        </pc:sldMkLst>
      </pc:sldChg>
      <pc:sldChg chg="del">
        <pc:chgData name="Kanal, Sameer" userId="24eadc89-10f1-4b66-93ac-2a47f303367a" providerId="ADAL" clId="{125AFC75-FC0F-4E62-A56C-110CF20A7F0C}" dt="2022-08-03T02:39:38.640" v="61" actId="47"/>
        <pc:sldMkLst>
          <pc:docMk/>
          <pc:sldMk cId="1844941827" sldId="289"/>
        </pc:sldMkLst>
      </pc:sldChg>
      <pc:sldChg chg="del">
        <pc:chgData name="Kanal, Sameer" userId="24eadc89-10f1-4b66-93ac-2a47f303367a" providerId="ADAL" clId="{125AFC75-FC0F-4E62-A56C-110CF20A7F0C}" dt="2022-08-03T02:45:47.102" v="1243" actId="47"/>
        <pc:sldMkLst>
          <pc:docMk/>
          <pc:sldMk cId="48138682" sldId="316"/>
        </pc:sldMkLst>
      </pc:sldChg>
      <pc:sldChg chg="del">
        <pc:chgData name="Kanal, Sameer" userId="24eadc89-10f1-4b66-93ac-2a47f303367a" providerId="ADAL" clId="{125AFC75-FC0F-4E62-A56C-110CF20A7F0C}" dt="2022-08-03T02:39:40.486" v="62" actId="47"/>
        <pc:sldMkLst>
          <pc:docMk/>
          <pc:sldMk cId="2039299659" sldId="341"/>
        </pc:sldMkLst>
      </pc:sldChg>
      <pc:sldChg chg="del">
        <pc:chgData name="Kanal, Sameer" userId="24eadc89-10f1-4b66-93ac-2a47f303367a" providerId="ADAL" clId="{125AFC75-FC0F-4E62-A56C-110CF20A7F0C}" dt="2022-08-03T02:45:37.191" v="1232" actId="47"/>
        <pc:sldMkLst>
          <pc:docMk/>
          <pc:sldMk cId="151484390" sldId="419"/>
        </pc:sldMkLst>
      </pc:sldChg>
      <pc:sldChg chg="del">
        <pc:chgData name="Kanal, Sameer" userId="24eadc89-10f1-4b66-93ac-2a47f303367a" providerId="ADAL" clId="{125AFC75-FC0F-4E62-A56C-110CF20A7F0C}" dt="2022-08-03T02:39:40.486" v="62" actId="47"/>
        <pc:sldMkLst>
          <pc:docMk/>
          <pc:sldMk cId="520910202" sldId="429"/>
        </pc:sldMkLst>
      </pc:sldChg>
      <pc:sldChg chg="del">
        <pc:chgData name="Kanal, Sameer" userId="24eadc89-10f1-4b66-93ac-2a47f303367a" providerId="ADAL" clId="{125AFC75-FC0F-4E62-A56C-110CF20A7F0C}" dt="2022-08-03T02:45:37.750" v="1233" actId="47"/>
        <pc:sldMkLst>
          <pc:docMk/>
          <pc:sldMk cId="2367964424" sldId="431"/>
        </pc:sldMkLst>
      </pc:sldChg>
      <pc:sldChg chg="del">
        <pc:chgData name="Kanal, Sameer" userId="24eadc89-10f1-4b66-93ac-2a47f303367a" providerId="ADAL" clId="{125AFC75-FC0F-4E62-A56C-110CF20A7F0C}" dt="2022-08-03T02:45:46.234" v="1242" actId="47"/>
        <pc:sldMkLst>
          <pc:docMk/>
          <pc:sldMk cId="3326528276" sldId="440"/>
        </pc:sldMkLst>
      </pc:sldChg>
      <pc:sldChg chg="del">
        <pc:chgData name="Kanal, Sameer" userId="24eadc89-10f1-4b66-93ac-2a47f303367a" providerId="ADAL" clId="{125AFC75-FC0F-4E62-A56C-110CF20A7F0C}" dt="2022-08-03T02:45:36.586" v="1231" actId="47"/>
        <pc:sldMkLst>
          <pc:docMk/>
          <pc:sldMk cId="2051446983" sldId="463"/>
        </pc:sldMkLst>
      </pc:sldChg>
      <pc:sldChg chg="addSp delSp modSp mod">
        <pc:chgData name="Kanal, Sameer" userId="24eadc89-10f1-4b66-93ac-2a47f303367a" providerId="ADAL" clId="{125AFC75-FC0F-4E62-A56C-110CF20A7F0C}" dt="2022-08-03T02:54:29.372" v="2663" actId="27636"/>
        <pc:sldMkLst>
          <pc:docMk/>
          <pc:sldMk cId="3094822205" sldId="469"/>
        </pc:sldMkLst>
        <pc:spChg chg="mod">
          <ac:chgData name="Kanal, Sameer" userId="24eadc89-10f1-4b66-93ac-2a47f303367a" providerId="ADAL" clId="{125AFC75-FC0F-4E62-A56C-110CF20A7F0C}" dt="2022-08-03T02:51:12.071" v="1987" actId="313"/>
          <ac:spMkLst>
            <pc:docMk/>
            <pc:sldMk cId="3094822205" sldId="469"/>
            <ac:spMk id="2" creationId="{75031FE9-9059-4FE8-B4AC-9771F23A1B89}"/>
          </ac:spMkLst>
        </pc:spChg>
        <pc:spChg chg="del">
          <ac:chgData name="Kanal, Sameer" userId="24eadc89-10f1-4b66-93ac-2a47f303367a" providerId="ADAL" clId="{125AFC75-FC0F-4E62-A56C-110CF20A7F0C}" dt="2022-08-03T02:47:05.450" v="1355" actId="478"/>
          <ac:spMkLst>
            <pc:docMk/>
            <pc:sldMk cId="3094822205" sldId="469"/>
            <ac:spMk id="10" creationId="{10FA0C3F-F88B-4A9E-B075-763026BF5032}"/>
          </ac:spMkLst>
        </pc:spChg>
        <pc:spChg chg="del">
          <ac:chgData name="Kanal, Sameer" userId="24eadc89-10f1-4b66-93ac-2a47f303367a" providerId="ADAL" clId="{125AFC75-FC0F-4E62-A56C-110CF20A7F0C}" dt="2022-08-03T02:46:19.554" v="1320" actId="478"/>
          <ac:spMkLst>
            <pc:docMk/>
            <pc:sldMk cId="3094822205" sldId="469"/>
            <ac:spMk id="11" creationId="{822B0E66-2E15-43C4-9346-BAC9A4CFD363}"/>
          </ac:spMkLst>
        </pc:spChg>
        <pc:spChg chg="add mod">
          <ac:chgData name="Kanal, Sameer" userId="24eadc89-10f1-4b66-93ac-2a47f303367a" providerId="ADAL" clId="{125AFC75-FC0F-4E62-A56C-110CF20A7F0C}" dt="2022-08-03T02:51:35.003" v="2082" actId="20577"/>
          <ac:spMkLst>
            <pc:docMk/>
            <pc:sldMk cId="3094822205" sldId="469"/>
            <ac:spMk id="12" creationId="{08B05917-6874-433B-86F7-8F7756B67809}"/>
          </ac:spMkLst>
        </pc:spChg>
        <pc:spChg chg="add mod">
          <ac:chgData name="Kanal, Sameer" userId="24eadc89-10f1-4b66-93ac-2a47f303367a" providerId="ADAL" clId="{125AFC75-FC0F-4E62-A56C-110CF20A7F0C}" dt="2022-08-03T02:52:06.034" v="2121" actId="20577"/>
          <ac:spMkLst>
            <pc:docMk/>
            <pc:sldMk cId="3094822205" sldId="469"/>
            <ac:spMk id="13" creationId="{A59BDEA4-23CF-453D-A161-0756D1DD2AE9}"/>
          </ac:spMkLst>
        </pc:spChg>
        <pc:spChg chg="add mod">
          <ac:chgData name="Kanal, Sameer" userId="24eadc89-10f1-4b66-93ac-2a47f303367a" providerId="ADAL" clId="{125AFC75-FC0F-4E62-A56C-110CF20A7F0C}" dt="2022-08-03T02:52:11.399" v="2145" actId="20577"/>
          <ac:spMkLst>
            <pc:docMk/>
            <pc:sldMk cId="3094822205" sldId="469"/>
            <ac:spMk id="15" creationId="{70D94CDE-034A-4CAC-9D4D-7E5639958AF6}"/>
          </ac:spMkLst>
        </pc:spChg>
        <pc:spChg chg="add mod">
          <ac:chgData name="Kanal, Sameer" userId="24eadc89-10f1-4b66-93ac-2a47f303367a" providerId="ADAL" clId="{125AFC75-FC0F-4E62-A56C-110CF20A7F0C}" dt="2022-08-03T02:52:18.049" v="2179" actId="20577"/>
          <ac:spMkLst>
            <pc:docMk/>
            <pc:sldMk cId="3094822205" sldId="469"/>
            <ac:spMk id="16" creationId="{42359E8A-5F61-497A-A6FA-D199F16BD7D1}"/>
          </ac:spMkLst>
        </pc:spChg>
        <pc:spChg chg="add mod">
          <ac:chgData name="Kanal, Sameer" userId="24eadc89-10f1-4b66-93ac-2a47f303367a" providerId="ADAL" clId="{125AFC75-FC0F-4E62-A56C-110CF20A7F0C}" dt="2022-08-03T02:52:28.586" v="2197" actId="20577"/>
          <ac:spMkLst>
            <pc:docMk/>
            <pc:sldMk cId="3094822205" sldId="469"/>
            <ac:spMk id="17" creationId="{71E56384-4846-42E7-84BE-49F45FAA7491}"/>
          </ac:spMkLst>
        </pc:spChg>
        <pc:spChg chg="mod">
          <ac:chgData name="Kanal, Sameer" userId="24eadc89-10f1-4b66-93ac-2a47f303367a" providerId="ADAL" clId="{125AFC75-FC0F-4E62-A56C-110CF20A7F0C}" dt="2022-08-03T02:51:27.962" v="2039" actId="27636"/>
          <ac:spMkLst>
            <pc:docMk/>
            <pc:sldMk cId="3094822205" sldId="469"/>
            <ac:spMk id="28" creationId="{4E6142CD-15D2-4FB5-9E13-9E284E422907}"/>
          </ac:spMkLst>
        </pc:spChg>
        <pc:spChg chg="del">
          <ac:chgData name="Kanal, Sameer" userId="24eadc89-10f1-4b66-93ac-2a47f303367a" providerId="ADAL" clId="{125AFC75-FC0F-4E62-A56C-110CF20A7F0C}" dt="2022-08-03T02:46:17.126" v="1319" actId="478"/>
          <ac:spMkLst>
            <pc:docMk/>
            <pc:sldMk cId="3094822205" sldId="469"/>
            <ac:spMk id="29" creationId="{00DBD2AF-7DE2-4241-AE07-296E56082033}"/>
          </ac:spMkLst>
        </pc:spChg>
        <pc:spChg chg="del">
          <ac:chgData name="Kanal, Sameer" userId="24eadc89-10f1-4b66-93ac-2a47f303367a" providerId="ADAL" clId="{125AFC75-FC0F-4E62-A56C-110CF20A7F0C}" dt="2022-08-03T02:48:05.533" v="1471" actId="478"/>
          <ac:spMkLst>
            <pc:docMk/>
            <pc:sldMk cId="3094822205" sldId="469"/>
            <ac:spMk id="32" creationId="{48C4F64B-7FD1-429F-B094-B001779EE962}"/>
          </ac:spMkLst>
        </pc:spChg>
        <pc:spChg chg="mod">
          <ac:chgData name="Kanal, Sameer" userId="24eadc89-10f1-4b66-93ac-2a47f303367a" providerId="ADAL" clId="{125AFC75-FC0F-4E62-A56C-110CF20A7F0C}" dt="2022-08-03T02:54:29.372" v="2663" actId="27636"/>
          <ac:spMkLst>
            <pc:docMk/>
            <pc:sldMk cId="3094822205" sldId="469"/>
            <ac:spMk id="33" creationId="{4C803855-E459-41E7-ACC1-C96646D64A0A}"/>
          </ac:spMkLst>
        </pc:spChg>
      </pc:sldChg>
      <pc:sldChg chg="del">
        <pc:chgData name="Kanal, Sameer" userId="24eadc89-10f1-4b66-93ac-2a47f303367a" providerId="ADAL" clId="{125AFC75-FC0F-4E62-A56C-110CF20A7F0C}" dt="2022-08-03T02:45:36.054" v="1230" actId="47"/>
        <pc:sldMkLst>
          <pc:docMk/>
          <pc:sldMk cId="338027826" sldId="471"/>
        </pc:sldMkLst>
      </pc:sldChg>
      <pc:sldChg chg="del">
        <pc:chgData name="Kanal, Sameer" userId="24eadc89-10f1-4b66-93ac-2a47f303367a" providerId="ADAL" clId="{125AFC75-FC0F-4E62-A56C-110CF20A7F0C}" dt="2022-08-03T02:45:45.818" v="1241" actId="47"/>
        <pc:sldMkLst>
          <pc:docMk/>
          <pc:sldMk cId="1610010982" sldId="472"/>
        </pc:sldMkLst>
      </pc:sldChg>
      <pc:sldChg chg="del">
        <pc:chgData name="Kanal, Sameer" userId="24eadc89-10f1-4b66-93ac-2a47f303367a" providerId="ADAL" clId="{125AFC75-FC0F-4E62-A56C-110CF20A7F0C}" dt="2022-08-03T02:45:38.300" v="1234" actId="47"/>
        <pc:sldMkLst>
          <pc:docMk/>
          <pc:sldMk cId="2259991398" sldId="473"/>
        </pc:sldMkLst>
      </pc:sldChg>
      <pc:sldChg chg="del">
        <pc:chgData name="Kanal, Sameer" userId="24eadc89-10f1-4b66-93ac-2a47f303367a" providerId="ADAL" clId="{125AFC75-FC0F-4E62-A56C-110CF20A7F0C}" dt="2022-08-03T02:45:39.884" v="1237" actId="47"/>
        <pc:sldMkLst>
          <pc:docMk/>
          <pc:sldMk cId="3531108271" sldId="475"/>
        </pc:sldMkLst>
      </pc:sldChg>
      <pc:sldChg chg="modSp add del mod">
        <pc:chgData name="Kanal, Sameer" userId="24eadc89-10f1-4b66-93ac-2a47f303367a" providerId="ADAL" clId="{125AFC75-FC0F-4E62-A56C-110CF20A7F0C}" dt="2022-08-03T02:58:40.503" v="3512" actId="1076"/>
        <pc:sldMkLst>
          <pc:docMk/>
          <pc:sldMk cId="651763442" sldId="476"/>
        </pc:sldMkLst>
        <pc:spChg chg="mod">
          <ac:chgData name="Kanal, Sameer" userId="24eadc89-10f1-4b66-93ac-2a47f303367a" providerId="ADAL" clId="{125AFC75-FC0F-4E62-A56C-110CF20A7F0C}" dt="2022-08-03T02:58:40.503" v="3512" actId="1076"/>
          <ac:spMkLst>
            <pc:docMk/>
            <pc:sldMk cId="651763442" sldId="476"/>
            <ac:spMk id="2" creationId="{8A4E0A63-A388-49B1-A04E-27CE9BD622EF}"/>
          </ac:spMkLst>
        </pc:spChg>
        <pc:spChg chg="mod">
          <ac:chgData name="Kanal, Sameer" userId="24eadc89-10f1-4b66-93ac-2a47f303367a" providerId="ADAL" clId="{125AFC75-FC0F-4E62-A56C-110CF20A7F0C}" dt="2022-08-03T02:56:51.417" v="3146" actId="27636"/>
          <ac:spMkLst>
            <pc:docMk/>
            <pc:sldMk cId="651763442" sldId="476"/>
            <ac:spMk id="5" creationId="{06E82690-B145-4D4F-B2D1-0B2A8C50FD71}"/>
          </ac:spMkLst>
        </pc:spChg>
        <pc:spChg chg="mod">
          <ac:chgData name="Kanal, Sameer" userId="24eadc89-10f1-4b66-93ac-2a47f303367a" providerId="ADAL" clId="{125AFC75-FC0F-4E62-A56C-110CF20A7F0C}" dt="2022-08-03T02:58:30.410" v="3509" actId="1076"/>
          <ac:spMkLst>
            <pc:docMk/>
            <pc:sldMk cId="651763442" sldId="476"/>
            <ac:spMk id="6" creationId="{7640DF9D-0C9E-4C5D-9635-6B4DE10CCEE5}"/>
          </ac:spMkLst>
        </pc:spChg>
        <pc:spChg chg="mod">
          <ac:chgData name="Kanal, Sameer" userId="24eadc89-10f1-4b66-93ac-2a47f303367a" providerId="ADAL" clId="{125AFC75-FC0F-4E62-A56C-110CF20A7F0C}" dt="2022-08-03T02:58:27.154" v="3508" actId="27636"/>
          <ac:spMkLst>
            <pc:docMk/>
            <pc:sldMk cId="651763442" sldId="476"/>
            <ac:spMk id="7" creationId="{40297407-CE4E-4284-879D-AEC395713625}"/>
          </ac:spMkLst>
        </pc:spChg>
        <pc:spChg chg="mod">
          <ac:chgData name="Kanal, Sameer" userId="24eadc89-10f1-4b66-93ac-2a47f303367a" providerId="ADAL" clId="{125AFC75-FC0F-4E62-A56C-110CF20A7F0C}" dt="2022-08-03T02:55:37.155" v="2724" actId="20577"/>
          <ac:spMkLst>
            <pc:docMk/>
            <pc:sldMk cId="651763442" sldId="476"/>
            <ac:spMk id="8" creationId="{F5C3A7BE-F7FC-4942-A31A-491A8A806103}"/>
          </ac:spMkLst>
        </pc:spChg>
        <pc:spChg chg="mod">
          <ac:chgData name="Kanal, Sameer" userId="24eadc89-10f1-4b66-93ac-2a47f303367a" providerId="ADAL" clId="{125AFC75-FC0F-4E62-A56C-110CF20A7F0C}" dt="2022-08-03T02:56:03.612" v="2900" actId="20577"/>
          <ac:spMkLst>
            <pc:docMk/>
            <pc:sldMk cId="651763442" sldId="476"/>
            <ac:spMk id="9" creationId="{95CCE699-03D1-4642-B46A-B14EF17DA183}"/>
          </ac:spMkLst>
        </pc:spChg>
        <pc:spChg chg="mod">
          <ac:chgData name="Kanal, Sameer" userId="24eadc89-10f1-4b66-93ac-2a47f303367a" providerId="ADAL" clId="{125AFC75-FC0F-4E62-A56C-110CF20A7F0C}" dt="2022-08-03T02:56:56.181" v="3164" actId="1035"/>
          <ac:spMkLst>
            <pc:docMk/>
            <pc:sldMk cId="651763442" sldId="476"/>
            <ac:spMk id="10" creationId="{BC1DF189-6F2F-4C21-88CC-C82D3D0D147B}"/>
          </ac:spMkLst>
        </pc:spChg>
      </pc:sldChg>
      <pc:sldChg chg="del">
        <pc:chgData name="Kanal, Sameer" userId="24eadc89-10f1-4b66-93ac-2a47f303367a" providerId="ADAL" clId="{125AFC75-FC0F-4E62-A56C-110CF20A7F0C}" dt="2022-08-03T02:45:39.468" v="1236" actId="47"/>
        <pc:sldMkLst>
          <pc:docMk/>
          <pc:sldMk cId="3067142638" sldId="480"/>
        </pc:sldMkLst>
      </pc:sldChg>
      <pc:sldChg chg="modSp mod">
        <pc:chgData name="Kanal, Sameer" userId="24eadc89-10f1-4b66-93ac-2a47f303367a" providerId="ADAL" clId="{125AFC75-FC0F-4E62-A56C-110CF20A7F0C}" dt="2022-08-03T02:45:23.857" v="1229" actId="14100"/>
        <pc:sldMkLst>
          <pc:docMk/>
          <pc:sldMk cId="2448585678" sldId="481"/>
        </pc:sldMkLst>
        <pc:spChg chg="mod">
          <ac:chgData name="Kanal, Sameer" userId="24eadc89-10f1-4b66-93ac-2a47f303367a" providerId="ADAL" clId="{125AFC75-FC0F-4E62-A56C-110CF20A7F0C}" dt="2022-08-03T02:41:48.357" v="414" actId="20577"/>
          <ac:spMkLst>
            <pc:docMk/>
            <pc:sldMk cId="2448585678" sldId="481"/>
            <ac:spMk id="2" creationId="{5750A8D2-85F0-4E56-B33B-D3B25D7BE058}"/>
          </ac:spMkLst>
        </pc:spChg>
        <pc:spChg chg="mod">
          <ac:chgData name="Kanal, Sameer" userId="24eadc89-10f1-4b66-93ac-2a47f303367a" providerId="ADAL" clId="{125AFC75-FC0F-4E62-A56C-110CF20A7F0C}" dt="2022-08-03T02:39:56.368" v="94" actId="14100"/>
          <ac:spMkLst>
            <pc:docMk/>
            <pc:sldMk cId="2448585678" sldId="481"/>
            <ac:spMk id="9" creationId="{E3DBEED3-AF5D-423E-9B72-A1FA4B5B7ECA}"/>
          </ac:spMkLst>
        </pc:spChg>
        <pc:spChg chg="mod">
          <ac:chgData name="Kanal, Sameer" userId="24eadc89-10f1-4b66-93ac-2a47f303367a" providerId="ADAL" clId="{125AFC75-FC0F-4E62-A56C-110CF20A7F0C}" dt="2022-08-03T02:40:07.840" v="108" actId="20577"/>
          <ac:spMkLst>
            <pc:docMk/>
            <pc:sldMk cId="2448585678" sldId="481"/>
            <ac:spMk id="10" creationId="{A5608A53-D01B-4C17-92FD-1D4367DCAD13}"/>
          </ac:spMkLst>
        </pc:spChg>
        <pc:spChg chg="mod">
          <ac:chgData name="Kanal, Sameer" userId="24eadc89-10f1-4b66-93ac-2a47f303367a" providerId="ADAL" clId="{125AFC75-FC0F-4E62-A56C-110CF20A7F0C}" dt="2022-08-03T02:41:33.777" v="360" actId="20577"/>
          <ac:spMkLst>
            <pc:docMk/>
            <pc:sldMk cId="2448585678" sldId="481"/>
            <ac:spMk id="11" creationId="{6FD8AB65-634B-4889-A0D9-7916073C86DE}"/>
          </ac:spMkLst>
        </pc:spChg>
        <pc:spChg chg="mod">
          <ac:chgData name="Kanal, Sameer" userId="24eadc89-10f1-4b66-93ac-2a47f303367a" providerId="ADAL" clId="{125AFC75-FC0F-4E62-A56C-110CF20A7F0C}" dt="2022-08-03T02:41:39.421" v="378" actId="1035"/>
          <ac:spMkLst>
            <pc:docMk/>
            <pc:sldMk cId="2448585678" sldId="481"/>
            <ac:spMk id="12" creationId="{176D6EB8-BE95-463B-A4D7-27E9632BF0F0}"/>
          </ac:spMkLst>
        </pc:spChg>
        <pc:spChg chg="mod">
          <ac:chgData name="Kanal, Sameer" userId="24eadc89-10f1-4b66-93ac-2a47f303367a" providerId="ADAL" clId="{125AFC75-FC0F-4E62-A56C-110CF20A7F0C}" dt="2022-08-03T02:44:35.860" v="1127" actId="1036"/>
          <ac:spMkLst>
            <pc:docMk/>
            <pc:sldMk cId="2448585678" sldId="481"/>
            <ac:spMk id="13" creationId="{4A8150DC-0B1D-40F9-A7D8-E4FC90512491}"/>
          </ac:spMkLst>
        </pc:spChg>
        <pc:spChg chg="mod">
          <ac:chgData name="Kanal, Sameer" userId="24eadc89-10f1-4b66-93ac-2a47f303367a" providerId="ADAL" clId="{125AFC75-FC0F-4E62-A56C-110CF20A7F0C}" dt="2022-08-03T02:44:48.256" v="1142" actId="14100"/>
          <ac:spMkLst>
            <pc:docMk/>
            <pc:sldMk cId="2448585678" sldId="481"/>
            <ac:spMk id="14" creationId="{25FDC864-5275-4F5C-882B-C7D470099125}"/>
          </ac:spMkLst>
        </pc:spChg>
        <pc:spChg chg="mod">
          <ac:chgData name="Kanal, Sameer" userId="24eadc89-10f1-4b66-93ac-2a47f303367a" providerId="ADAL" clId="{125AFC75-FC0F-4E62-A56C-110CF20A7F0C}" dt="2022-08-03T02:44:29.913" v="1116" actId="1035"/>
          <ac:spMkLst>
            <pc:docMk/>
            <pc:sldMk cId="2448585678" sldId="481"/>
            <ac:spMk id="15" creationId="{7B66D8B9-67CB-4C90-8378-D666B89AAF11}"/>
          </ac:spMkLst>
        </pc:spChg>
        <pc:spChg chg="mod">
          <ac:chgData name="Kanal, Sameer" userId="24eadc89-10f1-4b66-93ac-2a47f303367a" providerId="ADAL" clId="{125AFC75-FC0F-4E62-A56C-110CF20A7F0C}" dt="2022-08-03T02:45:23.857" v="1229" actId="14100"/>
          <ac:spMkLst>
            <pc:docMk/>
            <pc:sldMk cId="2448585678" sldId="481"/>
            <ac:spMk id="16" creationId="{3963C59A-FAA7-490F-A610-19FCDB520756}"/>
          </ac:spMkLst>
        </pc:spChg>
      </pc:sldChg>
      <pc:sldChg chg="del">
        <pc:chgData name="Kanal, Sameer" userId="24eadc89-10f1-4b66-93ac-2a47f303367a" providerId="ADAL" clId="{125AFC75-FC0F-4E62-A56C-110CF20A7F0C}" dt="2022-08-03T02:41:51.930" v="415" actId="47"/>
        <pc:sldMkLst>
          <pc:docMk/>
          <pc:sldMk cId="1766107614" sldId="482"/>
        </pc:sldMkLst>
      </pc:sldChg>
      <pc:sldChg chg="add">
        <pc:chgData name="Kanal, Sameer" userId="24eadc89-10f1-4b66-93ac-2a47f303367a" providerId="ADAL" clId="{125AFC75-FC0F-4E62-A56C-110CF20A7F0C}" dt="2022-08-03T02:50:45.816" v="1884"/>
        <pc:sldMkLst>
          <pc:docMk/>
          <pc:sldMk cId="2493734079" sldId="482"/>
        </pc:sldMkLst>
      </pc:sldChg>
      <pc:sldChg chg="del">
        <pc:chgData name="Kanal, Sameer" userId="24eadc89-10f1-4b66-93ac-2a47f303367a" providerId="ADAL" clId="{125AFC75-FC0F-4E62-A56C-110CF20A7F0C}" dt="2022-08-03T02:41:52.452" v="416" actId="47"/>
        <pc:sldMkLst>
          <pc:docMk/>
          <pc:sldMk cId="1735050670" sldId="483"/>
        </pc:sldMkLst>
      </pc:sldChg>
      <pc:sldChg chg="del">
        <pc:chgData name="Kanal, Sameer" userId="24eadc89-10f1-4b66-93ac-2a47f303367a" providerId="ADAL" clId="{125AFC75-FC0F-4E62-A56C-110CF20A7F0C}" dt="2022-08-03T02:45:38.995" v="1235" actId="47"/>
        <pc:sldMkLst>
          <pc:docMk/>
          <pc:sldMk cId="3586105562" sldId="484"/>
        </pc:sldMkLst>
      </pc:sldChg>
      <pc:sldChg chg="del">
        <pc:chgData name="Kanal, Sameer" userId="24eadc89-10f1-4b66-93ac-2a47f303367a" providerId="ADAL" clId="{125AFC75-FC0F-4E62-A56C-110CF20A7F0C}" dt="2022-08-03T02:45:45.385" v="1240" actId="47"/>
        <pc:sldMkLst>
          <pc:docMk/>
          <pc:sldMk cId="596729549" sldId="485"/>
        </pc:sldMkLst>
      </pc:sldChg>
      <pc:sldMasterChg chg="delSldLayout">
        <pc:chgData name="Kanal, Sameer" userId="24eadc89-10f1-4b66-93ac-2a47f303367a" providerId="ADAL" clId="{125AFC75-FC0F-4E62-A56C-110CF20A7F0C}" dt="2022-08-03T02:39:40.486" v="62" actId="47"/>
        <pc:sldMasterMkLst>
          <pc:docMk/>
          <pc:sldMasterMk cId="1928452137" sldId="2147483666"/>
        </pc:sldMasterMkLst>
        <pc:sldLayoutChg chg="del">
          <pc:chgData name="Kanal, Sameer" userId="24eadc89-10f1-4b66-93ac-2a47f303367a" providerId="ADAL" clId="{125AFC75-FC0F-4E62-A56C-110CF20A7F0C}" dt="2022-08-03T02:39:40.486" v="62" actId="47"/>
          <pc:sldLayoutMkLst>
            <pc:docMk/>
            <pc:sldMasterMk cId="1928452137" sldId="2147483666"/>
            <pc:sldLayoutMk cId="1690586043" sldId="2147483701"/>
          </pc:sldLayoutMkLst>
        </pc:sldLayoutChg>
      </pc:sldMasterChg>
    </pc:docChg>
  </pc:docChgLst>
  <pc:docChgLst>
    <pc:chgData name="Kanal, Sameer" userId="24eadc89-10f1-4b66-93ac-2a47f303367a" providerId="ADAL" clId="{742DE1E8-0084-47C6-A3CC-1DC25737478D}"/>
    <pc:docChg chg="undo custSel addSld delSld modSld sldOrd">
      <pc:chgData name="Kanal, Sameer" userId="24eadc89-10f1-4b66-93ac-2a47f303367a" providerId="ADAL" clId="{742DE1E8-0084-47C6-A3CC-1DC25737478D}" dt="2022-07-11T22:59:28.883" v="1121" actId="20577"/>
      <pc:docMkLst>
        <pc:docMk/>
      </pc:docMkLst>
      <pc:sldChg chg="modSp mod">
        <pc:chgData name="Kanal, Sameer" userId="24eadc89-10f1-4b66-93ac-2a47f303367a" providerId="ADAL" clId="{742DE1E8-0084-47C6-A3CC-1DC25737478D}" dt="2022-07-11T21:12:04.703" v="9" actId="6549"/>
        <pc:sldMkLst>
          <pc:docMk/>
          <pc:sldMk cId="1642425379" sldId="256"/>
        </pc:sldMkLst>
        <pc:spChg chg="mod">
          <ac:chgData name="Kanal, Sameer" userId="24eadc89-10f1-4b66-93ac-2a47f303367a" providerId="ADAL" clId="{742DE1E8-0084-47C6-A3CC-1DC25737478D}" dt="2022-07-11T21:12:04.703" v="9" actId="6549"/>
          <ac:spMkLst>
            <pc:docMk/>
            <pc:sldMk cId="1642425379" sldId="256"/>
            <ac:spMk id="3" creationId="{1901B20D-4C28-4DA3-ABBD-718C22A5E58B}"/>
          </ac:spMkLst>
        </pc:spChg>
      </pc:sldChg>
      <pc:sldChg chg="ord">
        <pc:chgData name="Kanal, Sameer" userId="24eadc89-10f1-4b66-93ac-2a47f303367a" providerId="ADAL" clId="{742DE1E8-0084-47C6-A3CC-1DC25737478D}" dt="2022-07-11T21:18:34.058" v="994"/>
        <pc:sldMkLst>
          <pc:docMk/>
          <pc:sldMk cId="48138682" sldId="316"/>
        </pc:sldMkLst>
      </pc:sldChg>
      <pc:sldChg chg="modSp mod">
        <pc:chgData name="Kanal, Sameer" userId="24eadc89-10f1-4b66-93ac-2a47f303367a" providerId="ADAL" clId="{742DE1E8-0084-47C6-A3CC-1DC25737478D}" dt="2022-07-11T21:18:59.426" v="1061" actId="20577"/>
        <pc:sldMkLst>
          <pc:docMk/>
          <pc:sldMk cId="3561556080" sldId="418"/>
        </pc:sldMkLst>
        <pc:spChg chg="mod">
          <ac:chgData name="Kanal, Sameer" userId="24eadc89-10f1-4b66-93ac-2a47f303367a" providerId="ADAL" clId="{742DE1E8-0084-47C6-A3CC-1DC25737478D}" dt="2022-07-11T21:18:59.426" v="1061" actId="20577"/>
          <ac:spMkLst>
            <pc:docMk/>
            <pc:sldMk cId="3561556080" sldId="418"/>
            <ac:spMk id="5" creationId="{6A364F09-9BE0-4D48-A520-FB27955958E5}"/>
          </ac:spMkLst>
        </pc:spChg>
      </pc:sldChg>
      <pc:sldChg chg="del">
        <pc:chgData name="Kanal, Sameer" userId="24eadc89-10f1-4b66-93ac-2a47f303367a" providerId="ADAL" clId="{742DE1E8-0084-47C6-A3CC-1DC25737478D}" dt="2022-07-11T21:18:18.048" v="984" actId="47"/>
        <pc:sldMkLst>
          <pc:docMk/>
          <pc:sldMk cId="151484390" sldId="419"/>
        </pc:sldMkLst>
      </pc:sldChg>
      <pc:sldChg chg="del">
        <pc:chgData name="Kanal, Sameer" userId="24eadc89-10f1-4b66-93ac-2a47f303367a" providerId="ADAL" clId="{742DE1E8-0084-47C6-A3CC-1DC25737478D}" dt="2022-07-11T21:18:19.401" v="985" actId="47"/>
        <pc:sldMkLst>
          <pc:docMk/>
          <pc:sldMk cId="2367964424" sldId="431"/>
        </pc:sldMkLst>
      </pc:sldChg>
      <pc:sldChg chg="modSp mod ord">
        <pc:chgData name="Kanal, Sameer" userId="24eadc89-10f1-4b66-93ac-2a47f303367a" providerId="ADAL" clId="{742DE1E8-0084-47C6-A3CC-1DC25737478D}" dt="2022-07-11T21:19:04.089" v="1069" actId="20577"/>
        <pc:sldMkLst>
          <pc:docMk/>
          <pc:sldMk cId="2138585926" sldId="439"/>
        </pc:sldMkLst>
        <pc:spChg chg="mod">
          <ac:chgData name="Kanal, Sameer" userId="24eadc89-10f1-4b66-93ac-2a47f303367a" providerId="ADAL" clId="{742DE1E8-0084-47C6-A3CC-1DC25737478D}" dt="2022-07-11T21:19:04.089" v="1069" actId="20577"/>
          <ac:spMkLst>
            <pc:docMk/>
            <pc:sldMk cId="2138585926" sldId="439"/>
            <ac:spMk id="5" creationId="{6A364F09-9BE0-4D48-A520-FB27955958E5}"/>
          </ac:spMkLst>
        </pc:spChg>
      </pc:sldChg>
      <pc:sldChg chg="ord">
        <pc:chgData name="Kanal, Sameer" userId="24eadc89-10f1-4b66-93ac-2a47f303367a" providerId="ADAL" clId="{742DE1E8-0084-47C6-A3CC-1DC25737478D}" dt="2022-07-11T21:18:31.302" v="992"/>
        <pc:sldMkLst>
          <pc:docMk/>
          <pc:sldMk cId="3326528276" sldId="440"/>
        </pc:sldMkLst>
      </pc:sldChg>
      <pc:sldChg chg="modSp mod">
        <pc:chgData name="Kanal, Sameer" userId="24eadc89-10f1-4b66-93ac-2a47f303367a" providerId="ADAL" clId="{742DE1E8-0084-47C6-A3CC-1DC25737478D}" dt="2022-07-11T21:18:46.286" v="1054" actId="20577"/>
        <pc:sldMkLst>
          <pc:docMk/>
          <pc:sldMk cId="990991782" sldId="441"/>
        </pc:sldMkLst>
        <pc:spChg chg="mod">
          <ac:chgData name="Kanal, Sameer" userId="24eadc89-10f1-4b66-93ac-2a47f303367a" providerId="ADAL" clId="{742DE1E8-0084-47C6-A3CC-1DC25737478D}" dt="2022-07-11T21:18:46.286" v="1054" actId="20577"/>
          <ac:spMkLst>
            <pc:docMk/>
            <pc:sldMk cId="990991782" sldId="441"/>
            <ac:spMk id="5" creationId="{6A364F09-9BE0-4D48-A520-FB27955958E5}"/>
          </ac:spMkLst>
        </pc:spChg>
      </pc:sldChg>
      <pc:sldChg chg="del">
        <pc:chgData name="Kanal, Sameer" userId="24eadc89-10f1-4b66-93ac-2a47f303367a" providerId="ADAL" clId="{742DE1E8-0084-47C6-A3CC-1DC25737478D}" dt="2022-07-11T21:18:23.830" v="988" actId="47"/>
        <pc:sldMkLst>
          <pc:docMk/>
          <pc:sldMk cId="3848262547" sldId="442"/>
        </pc:sldMkLst>
      </pc:sldChg>
      <pc:sldChg chg="add del">
        <pc:chgData name="Kanal, Sameer" userId="24eadc89-10f1-4b66-93ac-2a47f303367a" providerId="ADAL" clId="{742DE1E8-0084-47C6-A3CC-1DC25737478D}" dt="2022-07-11T21:18:02.193" v="957" actId="2696"/>
        <pc:sldMkLst>
          <pc:docMk/>
          <pc:sldMk cId="2051446983" sldId="463"/>
        </pc:sldMkLst>
      </pc:sldChg>
      <pc:sldChg chg="modSp mod">
        <pc:chgData name="Kanal, Sameer" userId="24eadc89-10f1-4b66-93ac-2a47f303367a" providerId="ADAL" clId="{742DE1E8-0084-47C6-A3CC-1DC25737478D}" dt="2022-07-11T21:13:37.294" v="88" actId="1036"/>
        <pc:sldMkLst>
          <pc:docMk/>
          <pc:sldMk cId="1534957704" sldId="464"/>
        </pc:sldMkLst>
        <pc:spChg chg="mod">
          <ac:chgData name="Kanal, Sameer" userId="24eadc89-10f1-4b66-93ac-2a47f303367a" providerId="ADAL" clId="{742DE1E8-0084-47C6-A3CC-1DC25737478D}" dt="2022-07-11T21:12:31.252" v="14"/>
          <ac:spMkLst>
            <pc:docMk/>
            <pc:sldMk cId="1534957704" sldId="464"/>
            <ac:spMk id="4" creationId="{192E01D0-C57A-4AE9-B422-ACCAD2C4A909}"/>
          </ac:spMkLst>
        </pc:spChg>
        <pc:spChg chg="mod">
          <ac:chgData name="Kanal, Sameer" userId="24eadc89-10f1-4b66-93ac-2a47f303367a" providerId="ADAL" clId="{742DE1E8-0084-47C6-A3CC-1DC25737478D}" dt="2022-07-11T21:13:37.294" v="88" actId="1036"/>
          <ac:spMkLst>
            <pc:docMk/>
            <pc:sldMk cId="1534957704" sldId="464"/>
            <ac:spMk id="5" creationId="{EAFCC112-9417-40D5-92D1-F928F540E0A9}"/>
          </ac:spMkLst>
        </pc:spChg>
        <pc:spChg chg="mod">
          <ac:chgData name="Kanal, Sameer" userId="24eadc89-10f1-4b66-93ac-2a47f303367a" providerId="ADAL" clId="{742DE1E8-0084-47C6-A3CC-1DC25737478D}" dt="2022-07-11T21:12:53.703" v="27" actId="20577"/>
          <ac:spMkLst>
            <pc:docMk/>
            <pc:sldMk cId="1534957704" sldId="464"/>
            <ac:spMk id="8" creationId="{42C26128-4873-48B9-AFA4-88F36238CA3B}"/>
          </ac:spMkLst>
        </pc:spChg>
        <pc:spChg chg="mod">
          <ac:chgData name="Kanal, Sameer" userId="24eadc89-10f1-4b66-93ac-2a47f303367a" providerId="ADAL" clId="{742DE1E8-0084-47C6-A3CC-1DC25737478D}" dt="2022-07-11T21:13:34.304" v="85" actId="1036"/>
          <ac:spMkLst>
            <pc:docMk/>
            <pc:sldMk cId="1534957704" sldId="464"/>
            <ac:spMk id="23" creationId="{FAD41B55-9C37-4779-A8EC-98DB04098452}"/>
          </ac:spMkLst>
        </pc:spChg>
        <pc:spChg chg="mod">
          <ac:chgData name="Kanal, Sameer" userId="24eadc89-10f1-4b66-93ac-2a47f303367a" providerId="ADAL" clId="{742DE1E8-0084-47C6-A3CC-1DC25737478D}" dt="2022-07-11T21:12:25.291" v="10"/>
          <ac:spMkLst>
            <pc:docMk/>
            <pc:sldMk cId="1534957704" sldId="464"/>
            <ac:spMk id="30" creationId="{29808011-0182-451D-A5EB-2452F64CD36E}"/>
          </ac:spMkLst>
        </pc:spChg>
        <pc:spChg chg="mod">
          <ac:chgData name="Kanal, Sameer" userId="24eadc89-10f1-4b66-93ac-2a47f303367a" providerId="ADAL" clId="{742DE1E8-0084-47C6-A3CC-1DC25737478D}" dt="2022-07-11T21:12:33.645" v="15"/>
          <ac:spMkLst>
            <pc:docMk/>
            <pc:sldMk cId="1534957704" sldId="464"/>
            <ac:spMk id="31" creationId="{C4D5E6F2-4984-41CF-A607-561024985136}"/>
          </ac:spMkLst>
        </pc:spChg>
        <pc:spChg chg="mod">
          <ac:chgData name="Kanal, Sameer" userId="24eadc89-10f1-4b66-93ac-2a47f303367a" providerId="ADAL" clId="{742DE1E8-0084-47C6-A3CC-1DC25737478D}" dt="2022-07-11T21:12:26.675" v="11"/>
          <ac:spMkLst>
            <pc:docMk/>
            <pc:sldMk cId="1534957704" sldId="464"/>
            <ac:spMk id="32" creationId="{74309EBB-6749-4115-B0AF-EC4A15B88693}"/>
          </ac:spMkLst>
        </pc:spChg>
        <pc:spChg chg="mod">
          <ac:chgData name="Kanal, Sameer" userId="24eadc89-10f1-4b66-93ac-2a47f303367a" providerId="ADAL" clId="{742DE1E8-0084-47C6-A3CC-1DC25737478D}" dt="2022-07-11T21:12:27.892" v="12"/>
          <ac:spMkLst>
            <pc:docMk/>
            <pc:sldMk cId="1534957704" sldId="464"/>
            <ac:spMk id="33" creationId="{3441C19E-20BB-4A10-9CFA-D7C9DE6B4F00}"/>
          </ac:spMkLst>
        </pc:spChg>
        <pc:spChg chg="mod">
          <ac:chgData name="Kanal, Sameer" userId="24eadc89-10f1-4b66-93ac-2a47f303367a" providerId="ADAL" clId="{742DE1E8-0084-47C6-A3CC-1DC25737478D}" dt="2022-07-11T21:12:29.739" v="13"/>
          <ac:spMkLst>
            <pc:docMk/>
            <pc:sldMk cId="1534957704" sldId="464"/>
            <ac:spMk id="34" creationId="{8A12BF7B-4ED9-4E8D-A967-371231BC1A10}"/>
          </ac:spMkLst>
        </pc:spChg>
        <pc:spChg chg="mod">
          <ac:chgData name="Kanal, Sameer" userId="24eadc89-10f1-4b66-93ac-2a47f303367a" providerId="ADAL" clId="{742DE1E8-0084-47C6-A3CC-1DC25737478D}" dt="2022-07-11T21:12:37.777" v="18"/>
          <ac:spMkLst>
            <pc:docMk/>
            <pc:sldMk cId="1534957704" sldId="464"/>
            <ac:spMk id="35" creationId="{D24FE2AA-03F7-4BB2-A8AD-25E3344D32F1}"/>
          </ac:spMkLst>
        </pc:spChg>
        <pc:spChg chg="mod">
          <ac:chgData name="Kanal, Sameer" userId="24eadc89-10f1-4b66-93ac-2a47f303367a" providerId="ADAL" clId="{742DE1E8-0084-47C6-A3CC-1DC25737478D}" dt="2022-07-11T21:12:34.892" v="16"/>
          <ac:spMkLst>
            <pc:docMk/>
            <pc:sldMk cId="1534957704" sldId="464"/>
            <ac:spMk id="36" creationId="{413BF199-AFBA-4E0C-8D09-53E6F07CBD3B}"/>
          </ac:spMkLst>
        </pc:spChg>
        <pc:spChg chg="mod">
          <ac:chgData name="Kanal, Sameer" userId="24eadc89-10f1-4b66-93ac-2a47f303367a" providerId="ADAL" clId="{742DE1E8-0084-47C6-A3CC-1DC25737478D}" dt="2022-07-11T21:12:36.122" v="17"/>
          <ac:spMkLst>
            <pc:docMk/>
            <pc:sldMk cId="1534957704" sldId="464"/>
            <ac:spMk id="37" creationId="{A47CCAD2-9864-4307-9FCC-BF2CD1367A61}"/>
          </ac:spMkLst>
        </pc:spChg>
      </pc:sldChg>
      <pc:sldChg chg="modSp mod">
        <pc:chgData name="Kanal, Sameer" userId="24eadc89-10f1-4b66-93ac-2a47f303367a" providerId="ADAL" clId="{742DE1E8-0084-47C6-A3CC-1DC25737478D}" dt="2022-07-11T21:17:49.513" v="954" actId="1035"/>
        <pc:sldMkLst>
          <pc:docMk/>
          <pc:sldMk cId="3094822205" sldId="469"/>
        </pc:sldMkLst>
        <pc:spChg chg="mod">
          <ac:chgData name="Kanal, Sameer" userId="24eadc89-10f1-4b66-93ac-2a47f303367a" providerId="ADAL" clId="{742DE1E8-0084-47C6-A3CC-1DC25737478D}" dt="2022-07-11T21:17:13.296" v="921" actId="1076"/>
          <ac:spMkLst>
            <pc:docMk/>
            <pc:sldMk cId="3094822205" sldId="469"/>
            <ac:spMk id="28" creationId="{4E6142CD-15D2-4FB5-9E13-9E284E422907}"/>
          </ac:spMkLst>
        </pc:spChg>
        <pc:spChg chg="mod">
          <ac:chgData name="Kanal, Sameer" userId="24eadc89-10f1-4b66-93ac-2a47f303367a" providerId="ADAL" clId="{742DE1E8-0084-47C6-A3CC-1DC25737478D}" dt="2022-07-11T21:17:18.070" v="926" actId="1035"/>
          <ac:spMkLst>
            <pc:docMk/>
            <pc:sldMk cId="3094822205" sldId="469"/>
            <ac:spMk id="29" creationId="{00DBD2AF-7DE2-4241-AE07-296E56082033}"/>
          </ac:spMkLst>
        </pc:spChg>
        <pc:spChg chg="mod">
          <ac:chgData name="Kanal, Sameer" userId="24eadc89-10f1-4b66-93ac-2a47f303367a" providerId="ADAL" clId="{742DE1E8-0084-47C6-A3CC-1DC25737478D}" dt="2022-07-11T21:17:49.513" v="954" actId="1035"/>
          <ac:spMkLst>
            <pc:docMk/>
            <pc:sldMk cId="3094822205" sldId="469"/>
            <ac:spMk id="30" creationId="{8B6EAFE9-CD20-4C7C-AAD7-1EA9B779E3B2}"/>
          </ac:spMkLst>
        </pc:spChg>
        <pc:spChg chg="mod">
          <ac:chgData name="Kanal, Sameer" userId="24eadc89-10f1-4b66-93ac-2a47f303367a" providerId="ADAL" clId="{742DE1E8-0084-47C6-A3CC-1DC25737478D}" dt="2022-07-11T21:17:44.534" v="943" actId="27636"/>
          <ac:spMkLst>
            <pc:docMk/>
            <pc:sldMk cId="3094822205" sldId="469"/>
            <ac:spMk id="31" creationId="{653D79B0-544C-420E-994E-60AE00C713CE}"/>
          </ac:spMkLst>
        </pc:spChg>
        <pc:spChg chg="mod">
          <ac:chgData name="Kanal, Sameer" userId="24eadc89-10f1-4b66-93ac-2a47f303367a" providerId="ADAL" clId="{742DE1E8-0084-47C6-A3CC-1DC25737478D}" dt="2022-07-11T21:16:57.564" v="918" actId="1076"/>
          <ac:spMkLst>
            <pc:docMk/>
            <pc:sldMk cId="3094822205" sldId="469"/>
            <ac:spMk id="32" creationId="{48C4F64B-7FD1-429F-B094-B001779EE962}"/>
          </ac:spMkLst>
        </pc:spChg>
        <pc:spChg chg="mod">
          <ac:chgData name="Kanal, Sameer" userId="24eadc89-10f1-4b66-93ac-2a47f303367a" providerId="ADAL" clId="{742DE1E8-0084-47C6-A3CC-1DC25737478D}" dt="2022-07-11T21:16:57.564" v="918" actId="1076"/>
          <ac:spMkLst>
            <pc:docMk/>
            <pc:sldMk cId="3094822205" sldId="469"/>
            <ac:spMk id="33" creationId="{4C803855-E459-41E7-ACC1-C96646D64A0A}"/>
          </ac:spMkLst>
        </pc:spChg>
      </pc:sldChg>
      <pc:sldChg chg="modSp mod">
        <pc:chgData name="Kanal, Sameer" userId="24eadc89-10f1-4b66-93ac-2a47f303367a" providerId="ADAL" clId="{742DE1E8-0084-47C6-A3CC-1DC25737478D}" dt="2022-07-11T21:14:16.901" v="97" actId="13926"/>
        <pc:sldMkLst>
          <pc:docMk/>
          <pc:sldMk cId="1423737924" sldId="470"/>
        </pc:sldMkLst>
        <pc:spChg chg="mod ord">
          <ac:chgData name="Kanal, Sameer" userId="24eadc89-10f1-4b66-93ac-2a47f303367a" providerId="ADAL" clId="{742DE1E8-0084-47C6-A3CC-1DC25737478D}" dt="2022-07-11T21:13:53.441" v="93" actId="1076"/>
          <ac:spMkLst>
            <pc:docMk/>
            <pc:sldMk cId="1423737924" sldId="470"/>
            <ac:spMk id="2" creationId="{01F8D692-FD55-402A-9A91-3853C2894C31}"/>
          </ac:spMkLst>
        </pc:spChg>
        <pc:spChg chg="mod">
          <ac:chgData name="Kanal, Sameer" userId="24eadc89-10f1-4b66-93ac-2a47f303367a" providerId="ADAL" clId="{742DE1E8-0084-47C6-A3CC-1DC25737478D}" dt="2022-07-11T21:14:16.901" v="97" actId="13926"/>
          <ac:spMkLst>
            <pc:docMk/>
            <pc:sldMk cId="1423737924" sldId="470"/>
            <ac:spMk id="49" creationId="{DC69BA4F-7569-4A87-A3F0-72BEBB3CF782}"/>
          </ac:spMkLst>
        </pc:spChg>
        <pc:spChg chg="mod">
          <ac:chgData name="Kanal, Sameer" userId="24eadc89-10f1-4b66-93ac-2a47f303367a" providerId="ADAL" clId="{742DE1E8-0084-47C6-A3CC-1DC25737478D}" dt="2022-07-11T21:14:03.119" v="95" actId="207"/>
          <ac:spMkLst>
            <pc:docMk/>
            <pc:sldMk cId="1423737924" sldId="470"/>
            <ac:spMk id="104" creationId="{5694D285-EE83-40BB-B1B9-7185CFB0B6A2}"/>
          </ac:spMkLst>
        </pc:spChg>
      </pc:sldChg>
      <pc:sldChg chg="modSp mod">
        <pc:chgData name="Kanal, Sameer" userId="24eadc89-10f1-4b66-93ac-2a47f303367a" providerId="ADAL" clId="{742DE1E8-0084-47C6-A3CC-1DC25737478D}" dt="2022-07-11T21:18:07.462" v="983" actId="20577"/>
        <pc:sldMkLst>
          <pc:docMk/>
          <pc:sldMk cId="338027826" sldId="471"/>
        </pc:sldMkLst>
        <pc:spChg chg="mod">
          <ac:chgData name="Kanal, Sameer" userId="24eadc89-10f1-4b66-93ac-2a47f303367a" providerId="ADAL" clId="{742DE1E8-0084-47C6-A3CC-1DC25737478D}" dt="2022-07-11T21:18:07.462" v="983" actId="20577"/>
          <ac:spMkLst>
            <pc:docMk/>
            <pc:sldMk cId="338027826" sldId="471"/>
            <ac:spMk id="5" creationId="{6A364F09-9BE0-4D48-A520-FB27955958E5}"/>
          </ac:spMkLst>
        </pc:spChg>
      </pc:sldChg>
      <pc:sldChg chg="modSp add mod">
        <pc:chgData name="Kanal, Sameer" userId="24eadc89-10f1-4b66-93ac-2a47f303367a" providerId="ADAL" clId="{742DE1E8-0084-47C6-A3CC-1DC25737478D}" dt="2022-07-11T22:59:28.883" v="1121" actId="20577"/>
        <pc:sldMkLst>
          <pc:docMk/>
          <pc:sldMk cId="1307846143" sldId="472"/>
        </pc:sldMkLst>
        <pc:spChg chg="mod">
          <ac:chgData name="Kanal, Sameer" userId="24eadc89-10f1-4b66-93ac-2a47f303367a" providerId="ADAL" clId="{742DE1E8-0084-47C6-A3CC-1DC25737478D}" dt="2022-07-11T22:59:28.883" v="1121" actId="20577"/>
          <ac:spMkLst>
            <pc:docMk/>
            <pc:sldMk cId="1307846143" sldId="472"/>
            <ac:spMk id="5" creationId="{6A364F09-9BE0-4D48-A520-FB27955958E5}"/>
          </ac:spMkLst>
        </pc:spChg>
      </pc:sldChg>
      <pc:sldChg chg="del">
        <pc:chgData name="Kanal, Sameer" userId="24eadc89-10f1-4b66-93ac-2a47f303367a" providerId="ADAL" clId="{742DE1E8-0084-47C6-A3CC-1DC25737478D}" dt="2022-07-11T21:18:24.455" v="989" actId="47"/>
        <pc:sldMkLst>
          <pc:docMk/>
          <pc:sldMk cId="3201450017" sldId="472"/>
        </pc:sldMkLst>
      </pc:sldChg>
      <pc:sldChg chg="add">
        <pc:chgData name="Kanal, Sameer" userId="24eadc89-10f1-4b66-93ac-2a47f303367a" providerId="ADAL" clId="{742DE1E8-0084-47C6-A3CC-1DC25737478D}" dt="2022-07-11T22:57:03.179" v="1070"/>
        <pc:sldMkLst>
          <pc:docMk/>
          <pc:sldMk cId="2102059660" sldId="473"/>
        </pc:sldMkLst>
      </pc:sldChg>
      <pc:sldChg chg="del">
        <pc:chgData name="Kanal, Sameer" userId="24eadc89-10f1-4b66-93ac-2a47f303367a" providerId="ADAL" clId="{742DE1E8-0084-47C6-A3CC-1DC25737478D}" dt="2022-07-11T21:18:25.440" v="990" actId="47"/>
        <pc:sldMkLst>
          <pc:docMk/>
          <pc:sldMk cId="3698418199" sldId="473"/>
        </pc:sldMkLst>
      </pc:sldChg>
      <pc:sldChg chg="add">
        <pc:chgData name="Kanal, Sameer" userId="24eadc89-10f1-4b66-93ac-2a47f303367a" providerId="ADAL" clId="{742DE1E8-0084-47C6-A3CC-1DC25737478D}" dt="2022-07-11T22:57:03.179" v="1070"/>
        <pc:sldMkLst>
          <pc:docMk/>
          <pc:sldMk cId="663671885" sldId="474"/>
        </pc:sldMkLst>
      </pc:sldChg>
      <pc:sldChg chg="modSp add mod">
        <pc:chgData name="Kanal, Sameer" userId="24eadc89-10f1-4b66-93ac-2a47f303367a" providerId="ADAL" clId="{742DE1E8-0084-47C6-A3CC-1DC25737478D}" dt="2022-07-11T22:57:25.305" v="1082" actId="20577"/>
        <pc:sldMkLst>
          <pc:docMk/>
          <pc:sldMk cId="1848848805" sldId="475"/>
        </pc:sldMkLst>
        <pc:spChg chg="mod">
          <ac:chgData name="Kanal, Sameer" userId="24eadc89-10f1-4b66-93ac-2a47f303367a" providerId="ADAL" clId="{742DE1E8-0084-47C6-A3CC-1DC25737478D}" dt="2022-07-11T22:57:25.305" v="1082" actId="20577"/>
          <ac:spMkLst>
            <pc:docMk/>
            <pc:sldMk cId="1848848805" sldId="475"/>
            <ac:spMk id="5" creationId="{6A364F09-9BE0-4D48-A520-FB27955958E5}"/>
          </ac:spMkLst>
        </pc:spChg>
      </pc:sldChg>
    </pc:docChg>
  </pc:docChgLst>
  <pc:docChgLst>
    <pc:chgData name="Kanal, Sameer" userId="24eadc89-10f1-4b66-93ac-2a47f303367a" providerId="ADAL" clId="{FD63A271-C199-4162-B63F-53F3D89E9A32}"/>
    <pc:docChg chg="undo custSel addSld delSld modSld sldOrd">
      <pc:chgData name="Kanal, Sameer" userId="24eadc89-10f1-4b66-93ac-2a47f303367a" providerId="ADAL" clId="{FD63A271-C199-4162-B63F-53F3D89E9A32}" dt="2022-08-02T01:56:14.685" v="254"/>
      <pc:docMkLst>
        <pc:docMk/>
      </pc:docMkLst>
      <pc:sldChg chg="modSp mod">
        <pc:chgData name="Kanal, Sameer" userId="24eadc89-10f1-4b66-93ac-2a47f303367a" providerId="ADAL" clId="{FD63A271-C199-4162-B63F-53F3D89E9A32}" dt="2022-08-01T16:10:54.088" v="7" actId="20577"/>
        <pc:sldMkLst>
          <pc:docMk/>
          <pc:sldMk cId="1642425379" sldId="256"/>
        </pc:sldMkLst>
        <pc:spChg chg="mod">
          <ac:chgData name="Kanal, Sameer" userId="24eadc89-10f1-4b66-93ac-2a47f303367a" providerId="ADAL" clId="{FD63A271-C199-4162-B63F-53F3D89E9A32}" dt="2022-08-01T16:10:54.088" v="7" actId="20577"/>
          <ac:spMkLst>
            <pc:docMk/>
            <pc:sldMk cId="1642425379" sldId="256"/>
            <ac:spMk id="3" creationId="{1901B20D-4C28-4DA3-ABBD-718C22A5E58B}"/>
          </ac:spMkLst>
        </pc:spChg>
      </pc:sldChg>
      <pc:sldChg chg="del">
        <pc:chgData name="Kanal, Sameer" userId="24eadc89-10f1-4b66-93ac-2a47f303367a" providerId="ADAL" clId="{FD63A271-C199-4162-B63F-53F3D89E9A32}" dt="2022-08-01T16:11:23.286" v="9" actId="47"/>
        <pc:sldMkLst>
          <pc:docMk/>
          <pc:sldMk cId="146732279" sldId="364"/>
        </pc:sldMkLst>
      </pc:sldChg>
      <pc:sldChg chg="del">
        <pc:chgData name="Kanal, Sameer" userId="24eadc89-10f1-4b66-93ac-2a47f303367a" providerId="ADAL" clId="{FD63A271-C199-4162-B63F-53F3D89E9A32}" dt="2022-08-01T16:14:05.583" v="115" actId="47"/>
        <pc:sldMkLst>
          <pc:docMk/>
          <pc:sldMk cId="2138585926" sldId="439"/>
        </pc:sldMkLst>
      </pc:sldChg>
      <pc:sldChg chg="addSp delSp modSp mod">
        <pc:chgData name="Kanal, Sameer" userId="24eadc89-10f1-4b66-93ac-2a47f303367a" providerId="ADAL" clId="{FD63A271-C199-4162-B63F-53F3D89E9A32}" dt="2022-08-01T16:30:01.466" v="248" actId="6549"/>
        <pc:sldMkLst>
          <pc:docMk/>
          <pc:sldMk cId="2051446983" sldId="463"/>
        </pc:sldMkLst>
        <pc:spChg chg="mod">
          <ac:chgData name="Kanal, Sameer" userId="24eadc89-10f1-4b66-93ac-2a47f303367a" providerId="ADAL" clId="{FD63A271-C199-4162-B63F-53F3D89E9A32}" dt="2022-08-01T16:30:01.466" v="248" actId="6549"/>
          <ac:spMkLst>
            <pc:docMk/>
            <pc:sldMk cId="2051446983" sldId="463"/>
            <ac:spMk id="6" creationId="{050DB920-9E9B-4229-AEBD-4C1AAFC74F2C}"/>
          </ac:spMkLst>
        </pc:spChg>
        <pc:spChg chg="add del">
          <ac:chgData name="Kanal, Sameer" userId="24eadc89-10f1-4b66-93ac-2a47f303367a" providerId="ADAL" clId="{FD63A271-C199-4162-B63F-53F3D89E9A32}" dt="2022-08-01T16:27:58.683" v="214" actId="22"/>
          <ac:spMkLst>
            <pc:docMk/>
            <pc:sldMk cId="2051446983" sldId="463"/>
            <ac:spMk id="7" creationId="{9FAAE290-7FF4-4DEE-9E24-F73C7546A785}"/>
          </ac:spMkLst>
        </pc:spChg>
      </pc:sldChg>
      <pc:sldChg chg="modSp mod">
        <pc:chgData name="Kanal, Sameer" userId="24eadc89-10f1-4b66-93ac-2a47f303367a" providerId="ADAL" clId="{FD63A271-C199-4162-B63F-53F3D89E9A32}" dt="2022-08-01T16:13:48.737" v="113" actId="20577"/>
        <pc:sldMkLst>
          <pc:docMk/>
          <pc:sldMk cId="3094822205" sldId="469"/>
        </pc:sldMkLst>
        <pc:spChg chg="mod">
          <ac:chgData name="Kanal, Sameer" userId="24eadc89-10f1-4b66-93ac-2a47f303367a" providerId="ADAL" clId="{FD63A271-C199-4162-B63F-53F3D89E9A32}" dt="2022-08-01T16:13:48.737" v="113" actId="20577"/>
          <ac:spMkLst>
            <pc:docMk/>
            <pc:sldMk cId="3094822205" sldId="469"/>
            <ac:spMk id="11" creationId="{822B0E66-2E15-43C4-9346-BAC9A4CFD363}"/>
          </ac:spMkLst>
        </pc:spChg>
        <pc:spChg chg="mod">
          <ac:chgData name="Kanal, Sameer" userId="24eadc89-10f1-4b66-93ac-2a47f303367a" providerId="ADAL" clId="{FD63A271-C199-4162-B63F-53F3D89E9A32}" dt="2022-08-01T16:13:44" v="88" actId="20577"/>
          <ac:spMkLst>
            <pc:docMk/>
            <pc:sldMk cId="3094822205" sldId="469"/>
            <ac:spMk id="29" creationId="{00DBD2AF-7DE2-4241-AE07-296E56082033}"/>
          </ac:spMkLst>
        </pc:spChg>
      </pc:sldChg>
      <pc:sldChg chg="del">
        <pc:chgData name="Kanal, Sameer" userId="24eadc89-10f1-4b66-93ac-2a47f303367a" providerId="ADAL" clId="{FD63A271-C199-4162-B63F-53F3D89E9A32}" dt="2022-08-01T16:11:23.286" v="9" actId="47"/>
        <pc:sldMkLst>
          <pc:docMk/>
          <pc:sldMk cId="1423737924" sldId="470"/>
        </pc:sldMkLst>
      </pc:sldChg>
      <pc:sldChg chg="del">
        <pc:chgData name="Kanal, Sameer" userId="24eadc89-10f1-4b66-93ac-2a47f303367a" providerId="ADAL" clId="{FD63A271-C199-4162-B63F-53F3D89E9A32}" dt="2022-08-01T16:15:07.391" v="117" actId="2696"/>
        <pc:sldMkLst>
          <pc:docMk/>
          <pc:sldMk cId="2567578473" sldId="477"/>
        </pc:sldMkLst>
      </pc:sldChg>
      <pc:sldChg chg="del">
        <pc:chgData name="Kanal, Sameer" userId="24eadc89-10f1-4b66-93ac-2a47f303367a" providerId="ADAL" clId="{FD63A271-C199-4162-B63F-53F3D89E9A32}" dt="2022-08-01T16:11:23.286" v="9" actId="47"/>
        <pc:sldMkLst>
          <pc:docMk/>
          <pc:sldMk cId="1288905904" sldId="479"/>
        </pc:sldMkLst>
      </pc:sldChg>
      <pc:sldChg chg="addSp delSp modSp mod">
        <pc:chgData name="Kanal, Sameer" userId="24eadc89-10f1-4b66-93ac-2a47f303367a" providerId="ADAL" clId="{FD63A271-C199-4162-B63F-53F3D89E9A32}" dt="2022-08-01T16:30:14.811" v="252" actId="6549"/>
        <pc:sldMkLst>
          <pc:docMk/>
          <pc:sldMk cId="3067142638" sldId="480"/>
        </pc:sldMkLst>
        <pc:spChg chg="mod">
          <ac:chgData name="Kanal, Sameer" userId="24eadc89-10f1-4b66-93ac-2a47f303367a" providerId="ADAL" clId="{FD63A271-C199-4162-B63F-53F3D89E9A32}" dt="2022-08-01T16:30:14.811" v="252" actId="6549"/>
          <ac:spMkLst>
            <pc:docMk/>
            <pc:sldMk cId="3067142638" sldId="480"/>
            <ac:spMk id="6" creationId="{050DB920-9E9B-4229-AEBD-4C1AAFC74F2C}"/>
          </ac:spMkLst>
        </pc:spChg>
        <pc:spChg chg="add del">
          <ac:chgData name="Kanal, Sameer" userId="24eadc89-10f1-4b66-93ac-2a47f303367a" providerId="ADAL" clId="{FD63A271-C199-4162-B63F-53F3D89E9A32}" dt="2022-08-01T16:25:08.522" v="119" actId="22"/>
          <ac:spMkLst>
            <pc:docMk/>
            <pc:sldMk cId="3067142638" sldId="480"/>
            <ac:spMk id="7" creationId="{24BCEAB9-0D75-494F-867F-886A573BF6F8}"/>
          </ac:spMkLst>
        </pc:spChg>
      </pc:sldChg>
      <pc:sldChg chg="add">
        <pc:chgData name="Kanal, Sameer" userId="24eadc89-10f1-4b66-93ac-2a47f303367a" providerId="ADAL" clId="{FD63A271-C199-4162-B63F-53F3D89E9A32}" dt="2022-08-01T16:11:21.030" v="8"/>
        <pc:sldMkLst>
          <pc:docMk/>
          <pc:sldMk cId="2448585678" sldId="481"/>
        </pc:sldMkLst>
      </pc:sldChg>
      <pc:sldChg chg="modSp add mod">
        <pc:chgData name="Kanal, Sameer" userId="24eadc89-10f1-4b66-93ac-2a47f303367a" providerId="ADAL" clId="{FD63A271-C199-4162-B63F-53F3D89E9A32}" dt="2022-08-01T16:13:04.647" v="54" actId="208"/>
        <pc:sldMkLst>
          <pc:docMk/>
          <pc:sldMk cId="1766107614" sldId="482"/>
        </pc:sldMkLst>
        <pc:spChg chg="mod">
          <ac:chgData name="Kanal, Sameer" userId="24eadc89-10f1-4b66-93ac-2a47f303367a" providerId="ADAL" clId="{FD63A271-C199-4162-B63F-53F3D89E9A32}" dt="2022-08-01T16:12:22.311" v="27"/>
          <ac:spMkLst>
            <pc:docMk/>
            <pc:sldMk cId="1766107614" sldId="482"/>
            <ac:spMk id="4" creationId="{192E01D0-C57A-4AE9-B422-ACCAD2C4A909}"/>
          </ac:spMkLst>
        </pc:spChg>
        <pc:spChg chg="mod">
          <ac:chgData name="Kanal, Sameer" userId="24eadc89-10f1-4b66-93ac-2a47f303367a" providerId="ADAL" clId="{FD63A271-C199-4162-B63F-53F3D89E9A32}" dt="2022-08-01T16:12:39.442" v="48"/>
          <ac:spMkLst>
            <pc:docMk/>
            <pc:sldMk cId="1766107614" sldId="482"/>
            <ac:spMk id="5" creationId="{EAFCC112-9417-40D5-92D1-F928F540E0A9}"/>
          </ac:spMkLst>
        </pc:spChg>
        <pc:spChg chg="mod">
          <ac:chgData name="Kanal, Sameer" userId="24eadc89-10f1-4b66-93ac-2a47f303367a" providerId="ADAL" clId="{FD63A271-C199-4162-B63F-53F3D89E9A32}" dt="2022-08-01T16:12:23.624" v="28"/>
          <ac:spMkLst>
            <pc:docMk/>
            <pc:sldMk cId="1766107614" sldId="482"/>
            <ac:spMk id="8" creationId="{42C26128-4873-48B9-AFA4-88F36238CA3B}"/>
          </ac:spMkLst>
        </pc:spChg>
        <pc:spChg chg="mod">
          <ac:chgData name="Kanal, Sameer" userId="24eadc89-10f1-4b66-93ac-2a47f303367a" providerId="ADAL" clId="{FD63A271-C199-4162-B63F-53F3D89E9A32}" dt="2022-08-01T16:12:40.698" v="49"/>
          <ac:spMkLst>
            <pc:docMk/>
            <pc:sldMk cId="1766107614" sldId="482"/>
            <ac:spMk id="23" creationId="{FAD41B55-9C37-4779-A8EC-98DB04098452}"/>
          </ac:spMkLst>
        </pc:spChg>
        <pc:spChg chg="mod">
          <ac:chgData name="Kanal, Sameer" userId="24eadc89-10f1-4b66-93ac-2a47f303367a" providerId="ADAL" clId="{FD63A271-C199-4162-B63F-53F3D89E9A32}" dt="2022-08-01T16:12:55.940" v="52" actId="208"/>
          <ac:spMkLst>
            <pc:docMk/>
            <pc:sldMk cId="1766107614" sldId="482"/>
            <ac:spMk id="29" creationId="{D8D9B573-E17A-49F8-9039-4227AF03272E}"/>
          </ac:spMkLst>
        </pc:spChg>
        <pc:spChg chg="mod">
          <ac:chgData name="Kanal, Sameer" userId="24eadc89-10f1-4b66-93ac-2a47f303367a" providerId="ADAL" clId="{FD63A271-C199-4162-B63F-53F3D89E9A32}" dt="2022-08-01T16:12:15.176" v="23"/>
          <ac:spMkLst>
            <pc:docMk/>
            <pc:sldMk cId="1766107614" sldId="482"/>
            <ac:spMk id="30" creationId="{29808011-0182-451D-A5EB-2452F64CD36E}"/>
          </ac:spMkLst>
        </pc:spChg>
        <pc:spChg chg="mod">
          <ac:chgData name="Kanal, Sameer" userId="24eadc89-10f1-4b66-93ac-2a47f303367a" providerId="ADAL" clId="{FD63A271-C199-4162-B63F-53F3D89E9A32}" dt="2022-08-01T16:12:31.534" v="32"/>
          <ac:spMkLst>
            <pc:docMk/>
            <pc:sldMk cId="1766107614" sldId="482"/>
            <ac:spMk id="31" creationId="{C4D5E6F2-4984-41CF-A607-561024985136}"/>
          </ac:spMkLst>
        </pc:spChg>
        <pc:spChg chg="mod">
          <ac:chgData name="Kanal, Sameer" userId="24eadc89-10f1-4b66-93ac-2a47f303367a" providerId="ADAL" clId="{FD63A271-C199-4162-B63F-53F3D89E9A32}" dt="2022-08-01T16:12:16.537" v="24"/>
          <ac:spMkLst>
            <pc:docMk/>
            <pc:sldMk cId="1766107614" sldId="482"/>
            <ac:spMk id="32" creationId="{74309EBB-6749-4115-B0AF-EC4A15B88693}"/>
          </ac:spMkLst>
        </pc:spChg>
        <pc:spChg chg="mod">
          <ac:chgData name="Kanal, Sameer" userId="24eadc89-10f1-4b66-93ac-2a47f303367a" providerId="ADAL" clId="{FD63A271-C199-4162-B63F-53F3D89E9A32}" dt="2022-08-01T16:12:18.288" v="25"/>
          <ac:spMkLst>
            <pc:docMk/>
            <pc:sldMk cId="1766107614" sldId="482"/>
            <ac:spMk id="33" creationId="{3441C19E-20BB-4A10-9CFA-D7C9DE6B4F00}"/>
          </ac:spMkLst>
        </pc:spChg>
        <pc:spChg chg="mod">
          <ac:chgData name="Kanal, Sameer" userId="24eadc89-10f1-4b66-93ac-2a47f303367a" providerId="ADAL" clId="{FD63A271-C199-4162-B63F-53F3D89E9A32}" dt="2022-08-01T16:12:20.742" v="26"/>
          <ac:spMkLst>
            <pc:docMk/>
            <pc:sldMk cId="1766107614" sldId="482"/>
            <ac:spMk id="34" creationId="{8A12BF7B-4ED9-4E8D-A967-371231BC1A10}"/>
          </ac:spMkLst>
        </pc:spChg>
        <pc:spChg chg="mod">
          <ac:chgData name="Kanal, Sameer" userId="24eadc89-10f1-4b66-93ac-2a47f303367a" providerId="ADAL" clId="{FD63A271-C199-4162-B63F-53F3D89E9A32}" dt="2022-08-01T16:12:37.938" v="47"/>
          <ac:spMkLst>
            <pc:docMk/>
            <pc:sldMk cId="1766107614" sldId="482"/>
            <ac:spMk id="35" creationId="{D24FE2AA-03F7-4BB2-A8AD-25E3344D32F1}"/>
          </ac:spMkLst>
        </pc:spChg>
        <pc:spChg chg="mod">
          <ac:chgData name="Kanal, Sameer" userId="24eadc89-10f1-4b66-93ac-2a47f303367a" providerId="ADAL" clId="{FD63A271-C199-4162-B63F-53F3D89E9A32}" dt="2022-08-01T16:12:32.623" v="33"/>
          <ac:spMkLst>
            <pc:docMk/>
            <pc:sldMk cId="1766107614" sldId="482"/>
            <ac:spMk id="36" creationId="{413BF199-AFBA-4E0C-8D09-53E6F07CBD3B}"/>
          </ac:spMkLst>
        </pc:spChg>
        <pc:spChg chg="mod">
          <ac:chgData name="Kanal, Sameer" userId="24eadc89-10f1-4b66-93ac-2a47f303367a" providerId="ADAL" clId="{FD63A271-C199-4162-B63F-53F3D89E9A32}" dt="2022-08-01T16:12:35.863" v="46" actId="20577"/>
          <ac:spMkLst>
            <pc:docMk/>
            <pc:sldMk cId="1766107614" sldId="482"/>
            <ac:spMk id="37" creationId="{A47CCAD2-9864-4307-9FCC-BF2CD1367A61}"/>
          </ac:spMkLst>
        </pc:spChg>
        <pc:spChg chg="mod">
          <ac:chgData name="Kanal, Sameer" userId="24eadc89-10f1-4b66-93ac-2a47f303367a" providerId="ADAL" clId="{FD63A271-C199-4162-B63F-53F3D89E9A32}" dt="2022-08-01T16:13:01.224" v="53" actId="208"/>
          <ac:spMkLst>
            <pc:docMk/>
            <pc:sldMk cId="1766107614" sldId="482"/>
            <ac:spMk id="38" creationId="{A10EBF10-67F8-429D-A3DB-A4D76EC16335}"/>
          </ac:spMkLst>
        </pc:spChg>
        <pc:spChg chg="mod">
          <ac:chgData name="Kanal, Sameer" userId="24eadc89-10f1-4b66-93ac-2a47f303367a" providerId="ADAL" clId="{FD63A271-C199-4162-B63F-53F3D89E9A32}" dt="2022-08-01T16:12:55.940" v="52" actId="208"/>
          <ac:spMkLst>
            <pc:docMk/>
            <pc:sldMk cId="1766107614" sldId="482"/>
            <ac:spMk id="39" creationId="{81FBDA20-C538-4223-88DD-BABDD2CE9E82}"/>
          </ac:spMkLst>
        </pc:spChg>
        <pc:spChg chg="mod">
          <ac:chgData name="Kanal, Sameer" userId="24eadc89-10f1-4b66-93ac-2a47f303367a" providerId="ADAL" clId="{FD63A271-C199-4162-B63F-53F3D89E9A32}" dt="2022-08-01T16:13:04.647" v="54" actId="208"/>
          <ac:spMkLst>
            <pc:docMk/>
            <pc:sldMk cId="1766107614" sldId="482"/>
            <ac:spMk id="40" creationId="{49E5C2A9-F1B4-45D2-93EE-C959C5C79795}"/>
          </ac:spMkLst>
        </pc:spChg>
        <pc:spChg chg="mod">
          <ac:chgData name="Kanal, Sameer" userId="24eadc89-10f1-4b66-93ac-2a47f303367a" providerId="ADAL" clId="{FD63A271-C199-4162-B63F-53F3D89E9A32}" dt="2022-08-01T16:12:55.940" v="52" actId="208"/>
          <ac:spMkLst>
            <pc:docMk/>
            <pc:sldMk cId="1766107614" sldId="482"/>
            <ac:spMk id="41" creationId="{F67446DD-8BFC-4C74-A35A-A65552D38BA4}"/>
          </ac:spMkLst>
        </pc:spChg>
        <pc:spChg chg="mod">
          <ac:chgData name="Kanal, Sameer" userId="24eadc89-10f1-4b66-93ac-2a47f303367a" providerId="ADAL" clId="{FD63A271-C199-4162-B63F-53F3D89E9A32}" dt="2022-08-01T16:12:24.878" v="29"/>
          <ac:spMkLst>
            <pc:docMk/>
            <pc:sldMk cId="1766107614" sldId="482"/>
            <ac:spMk id="45" creationId="{28F20DB9-0230-4DAB-89D4-5AB4A26CEC8A}"/>
          </ac:spMkLst>
        </pc:spChg>
        <pc:spChg chg="mod">
          <ac:chgData name="Kanal, Sameer" userId="24eadc89-10f1-4b66-93ac-2a47f303367a" providerId="ADAL" clId="{FD63A271-C199-4162-B63F-53F3D89E9A32}" dt="2022-08-01T16:12:26.825" v="31" actId="20577"/>
          <ac:spMkLst>
            <pc:docMk/>
            <pc:sldMk cId="1766107614" sldId="482"/>
            <ac:spMk id="46" creationId="{CFABC0BB-631D-4E43-85FC-276A8EADF793}"/>
          </ac:spMkLst>
        </pc:spChg>
        <pc:spChg chg="mod">
          <ac:chgData name="Kanal, Sameer" userId="24eadc89-10f1-4b66-93ac-2a47f303367a" providerId="ADAL" clId="{FD63A271-C199-4162-B63F-53F3D89E9A32}" dt="2022-08-01T16:12:43.179" v="51"/>
          <ac:spMkLst>
            <pc:docMk/>
            <pc:sldMk cId="1766107614" sldId="482"/>
            <ac:spMk id="51" creationId="{7F3210D0-59CD-4726-95C5-DD1A37B66526}"/>
          </ac:spMkLst>
        </pc:spChg>
        <pc:spChg chg="mod">
          <ac:chgData name="Kanal, Sameer" userId="24eadc89-10f1-4b66-93ac-2a47f303367a" providerId="ADAL" clId="{FD63A271-C199-4162-B63F-53F3D89E9A32}" dt="2022-08-01T16:12:42.042" v="50"/>
          <ac:spMkLst>
            <pc:docMk/>
            <pc:sldMk cId="1766107614" sldId="482"/>
            <ac:spMk id="52" creationId="{493426D1-F33D-49FF-89D1-A7985CAF9DC6}"/>
          </ac:spMkLst>
        </pc:spChg>
      </pc:sldChg>
      <pc:sldChg chg="modSp add mod">
        <pc:chgData name="Kanal, Sameer" userId="24eadc89-10f1-4b66-93ac-2a47f303367a" providerId="ADAL" clId="{FD63A271-C199-4162-B63F-53F3D89E9A32}" dt="2022-08-01T16:12:03.431" v="22" actId="207"/>
        <pc:sldMkLst>
          <pc:docMk/>
          <pc:sldMk cId="1735050670" sldId="483"/>
        </pc:sldMkLst>
        <pc:spChg chg="mod">
          <ac:chgData name="Kanal, Sameer" userId="24eadc89-10f1-4b66-93ac-2a47f303367a" providerId="ADAL" clId="{FD63A271-C199-4162-B63F-53F3D89E9A32}" dt="2022-08-01T16:11:47.830" v="19" actId="14100"/>
          <ac:spMkLst>
            <pc:docMk/>
            <pc:sldMk cId="1735050670" sldId="483"/>
            <ac:spMk id="2" creationId="{01F8D692-FD55-402A-9A91-3853C2894C31}"/>
          </ac:spMkLst>
        </pc:spChg>
        <pc:spChg chg="mod">
          <ac:chgData name="Kanal, Sameer" userId="24eadc89-10f1-4b66-93ac-2a47f303367a" providerId="ADAL" clId="{FD63A271-C199-4162-B63F-53F3D89E9A32}" dt="2022-08-01T16:11:50.048" v="20" actId="404"/>
          <ac:spMkLst>
            <pc:docMk/>
            <pc:sldMk cId="1735050670" sldId="483"/>
            <ac:spMk id="44" creationId="{DD57DF92-CF80-42EB-B5EA-C50167660B80}"/>
          </ac:spMkLst>
        </pc:spChg>
        <pc:spChg chg="mod">
          <ac:chgData name="Kanal, Sameer" userId="24eadc89-10f1-4b66-93ac-2a47f303367a" providerId="ADAL" clId="{FD63A271-C199-4162-B63F-53F3D89E9A32}" dt="2022-08-01T16:12:03.431" v="22" actId="207"/>
          <ac:spMkLst>
            <pc:docMk/>
            <pc:sldMk cId="1735050670" sldId="483"/>
            <ac:spMk id="49" creationId="{DC69BA4F-7569-4A87-A3F0-72BEBB3CF782}"/>
          </ac:spMkLst>
        </pc:spChg>
      </pc:sldChg>
      <pc:sldChg chg="modSp add mod ord">
        <pc:chgData name="Kanal, Sameer" userId="24eadc89-10f1-4b66-93ac-2a47f303367a" providerId="ADAL" clId="{FD63A271-C199-4162-B63F-53F3D89E9A32}" dt="2022-08-02T01:56:14.685" v="254"/>
        <pc:sldMkLst>
          <pc:docMk/>
          <pc:sldMk cId="3586105562" sldId="484"/>
        </pc:sldMkLst>
        <pc:spChg chg="mod">
          <ac:chgData name="Kanal, Sameer" userId="24eadc89-10f1-4b66-93ac-2a47f303367a" providerId="ADAL" clId="{FD63A271-C199-4162-B63F-53F3D89E9A32}" dt="2022-08-01T16:29:54.003" v="243" actId="6549"/>
          <ac:spMkLst>
            <pc:docMk/>
            <pc:sldMk cId="3586105562" sldId="484"/>
            <ac:spMk id="6" creationId="{050DB920-9E9B-4229-AEBD-4C1AAFC74F2C}"/>
          </ac:spMkLst>
        </pc:spChg>
      </pc:sldChg>
      <pc:sldChg chg="modSp add mod">
        <pc:chgData name="Kanal, Sameer" userId="24eadc89-10f1-4b66-93ac-2a47f303367a" providerId="ADAL" clId="{FD63A271-C199-4162-B63F-53F3D89E9A32}" dt="2022-08-01T16:30:11.678" v="251" actId="6549"/>
        <pc:sldMkLst>
          <pc:docMk/>
          <pc:sldMk cId="596729549" sldId="485"/>
        </pc:sldMkLst>
        <pc:spChg chg="mod">
          <ac:chgData name="Kanal, Sameer" userId="24eadc89-10f1-4b66-93ac-2a47f303367a" providerId="ADAL" clId="{FD63A271-C199-4162-B63F-53F3D89E9A32}" dt="2022-08-01T16:30:11.678" v="251" actId="6549"/>
          <ac:spMkLst>
            <pc:docMk/>
            <pc:sldMk cId="596729549" sldId="485"/>
            <ac:spMk id="6" creationId="{050DB920-9E9B-4229-AEBD-4C1AAFC74F2C}"/>
          </ac:spMkLst>
        </pc:spChg>
      </pc:sldChg>
    </pc:docChg>
  </pc:docChgLst>
  <pc:docChgLst>
    <pc:chgData name="Kanal, Sameer" userId="24eadc89-10f1-4b66-93ac-2a47f303367a" providerId="ADAL" clId="{B3AF1B38-B2A9-4120-9EE0-E0565E038ACE}"/>
    <pc:docChg chg="undo custSel addSld delSld modSld">
      <pc:chgData name="Kanal, Sameer" userId="24eadc89-10f1-4b66-93ac-2a47f303367a" providerId="ADAL" clId="{B3AF1B38-B2A9-4120-9EE0-E0565E038ACE}" dt="2022-07-15T00:48:34.338" v="1231" actId="20577"/>
      <pc:docMkLst>
        <pc:docMk/>
      </pc:docMkLst>
      <pc:sldChg chg="modSp mod">
        <pc:chgData name="Kanal, Sameer" userId="24eadc89-10f1-4b66-93ac-2a47f303367a" providerId="ADAL" clId="{B3AF1B38-B2A9-4120-9EE0-E0565E038ACE}" dt="2022-07-14T22:01:12.414" v="26" actId="20577"/>
        <pc:sldMkLst>
          <pc:docMk/>
          <pc:sldMk cId="1642425379" sldId="256"/>
        </pc:sldMkLst>
        <pc:spChg chg="mod">
          <ac:chgData name="Kanal, Sameer" userId="24eadc89-10f1-4b66-93ac-2a47f303367a" providerId="ADAL" clId="{B3AF1B38-B2A9-4120-9EE0-E0565E038ACE}" dt="2022-07-14T22:01:12.414" v="26" actId="20577"/>
          <ac:spMkLst>
            <pc:docMk/>
            <pc:sldMk cId="1642425379" sldId="256"/>
            <ac:spMk id="3" creationId="{1901B20D-4C28-4DA3-ABBD-718C22A5E58B}"/>
          </ac:spMkLst>
        </pc:spChg>
      </pc:sldChg>
      <pc:sldChg chg="del">
        <pc:chgData name="Kanal, Sameer" userId="24eadc89-10f1-4b66-93ac-2a47f303367a" providerId="ADAL" clId="{B3AF1B38-B2A9-4120-9EE0-E0565E038ACE}" dt="2022-07-14T22:07:14.229" v="867" actId="47"/>
        <pc:sldMkLst>
          <pc:docMk/>
          <pc:sldMk cId="1459760652" sldId="416"/>
        </pc:sldMkLst>
      </pc:sldChg>
      <pc:sldChg chg="del">
        <pc:chgData name="Kanal, Sameer" userId="24eadc89-10f1-4b66-93ac-2a47f303367a" providerId="ADAL" clId="{B3AF1B38-B2A9-4120-9EE0-E0565E038ACE}" dt="2022-07-14T22:07:12.133" v="866" actId="47"/>
        <pc:sldMkLst>
          <pc:docMk/>
          <pc:sldMk cId="2294023490" sldId="417"/>
        </pc:sldMkLst>
      </pc:sldChg>
      <pc:sldChg chg="del">
        <pc:chgData name="Kanal, Sameer" userId="24eadc89-10f1-4b66-93ac-2a47f303367a" providerId="ADAL" clId="{B3AF1B38-B2A9-4120-9EE0-E0565E038ACE}" dt="2022-07-14T22:07:15.597" v="868" actId="47"/>
        <pc:sldMkLst>
          <pc:docMk/>
          <pc:sldMk cId="3561556080" sldId="418"/>
        </pc:sldMkLst>
      </pc:sldChg>
      <pc:sldChg chg="add">
        <pc:chgData name="Kanal, Sameer" userId="24eadc89-10f1-4b66-93ac-2a47f303367a" providerId="ADAL" clId="{B3AF1B38-B2A9-4120-9EE0-E0565E038ACE}" dt="2022-07-14T22:07:08.578" v="865"/>
        <pc:sldMkLst>
          <pc:docMk/>
          <pc:sldMk cId="151484390" sldId="419"/>
        </pc:sldMkLst>
      </pc:sldChg>
      <pc:sldChg chg="add">
        <pc:chgData name="Kanal, Sameer" userId="24eadc89-10f1-4b66-93ac-2a47f303367a" providerId="ADAL" clId="{B3AF1B38-B2A9-4120-9EE0-E0565E038ACE}" dt="2022-07-14T22:07:08.578" v="865"/>
        <pc:sldMkLst>
          <pc:docMk/>
          <pc:sldMk cId="2367964424" sldId="431"/>
        </pc:sldMkLst>
      </pc:sldChg>
      <pc:sldChg chg="modSp mod">
        <pc:chgData name="Kanal, Sameer" userId="24eadc89-10f1-4b66-93ac-2a47f303367a" providerId="ADAL" clId="{B3AF1B38-B2A9-4120-9EE0-E0565E038ACE}" dt="2022-07-14T22:07:41.929" v="890" actId="20577"/>
        <pc:sldMkLst>
          <pc:docMk/>
          <pc:sldMk cId="2138585926" sldId="439"/>
        </pc:sldMkLst>
        <pc:spChg chg="mod">
          <ac:chgData name="Kanal, Sameer" userId="24eadc89-10f1-4b66-93ac-2a47f303367a" providerId="ADAL" clId="{B3AF1B38-B2A9-4120-9EE0-E0565E038ACE}" dt="2022-07-14T22:07:41.929" v="890" actId="20577"/>
          <ac:spMkLst>
            <pc:docMk/>
            <pc:sldMk cId="2138585926" sldId="439"/>
            <ac:spMk id="5" creationId="{6A364F09-9BE0-4D48-A520-FB27955958E5}"/>
          </ac:spMkLst>
        </pc:spChg>
      </pc:sldChg>
      <pc:sldChg chg="del">
        <pc:chgData name="Kanal, Sameer" userId="24eadc89-10f1-4b66-93ac-2a47f303367a" providerId="ADAL" clId="{B3AF1B38-B2A9-4120-9EE0-E0565E038ACE}" dt="2022-07-14T22:07:25.408" v="871" actId="47"/>
        <pc:sldMkLst>
          <pc:docMk/>
          <pc:sldMk cId="990991782" sldId="441"/>
        </pc:sldMkLst>
      </pc:sldChg>
      <pc:sldChg chg="modSp add mod">
        <pc:chgData name="Kanal, Sameer" userId="24eadc89-10f1-4b66-93ac-2a47f303367a" providerId="ADAL" clId="{B3AF1B38-B2A9-4120-9EE0-E0565E038ACE}" dt="2022-07-14T22:17:08.085" v="1171" actId="20577"/>
        <pc:sldMkLst>
          <pc:docMk/>
          <pc:sldMk cId="2051446983" sldId="463"/>
        </pc:sldMkLst>
        <pc:spChg chg="mod">
          <ac:chgData name="Kanal, Sameer" userId="24eadc89-10f1-4b66-93ac-2a47f303367a" providerId="ADAL" clId="{B3AF1B38-B2A9-4120-9EE0-E0565E038ACE}" dt="2022-07-14T22:17:08.085" v="1171" actId="20577"/>
          <ac:spMkLst>
            <pc:docMk/>
            <pc:sldMk cId="2051446983" sldId="463"/>
            <ac:spMk id="6" creationId="{050DB920-9E9B-4229-AEBD-4C1AAFC74F2C}"/>
          </ac:spMkLst>
        </pc:spChg>
      </pc:sldChg>
      <pc:sldChg chg="modSp mod">
        <pc:chgData name="Kanal, Sameer" userId="24eadc89-10f1-4b66-93ac-2a47f303367a" providerId="ADAL" clId="{B3AF1B38-B2A9-4120-9EE0-E0565E038ACE}" dt="2022-07-14T22:02:03.708" v="90" actId="20577"/>
        <pc:sldMkLst>
          <pc:docMk/>
          <pc:sldMk cId="1534957704" sldId="464"/>
        </pc:sldMkLst>
        <pc:spChg chg="mod">
          <ac:chgData name="Kanal, Sameer" userId="24eadc89-10f1-4b66-93ac-2a47f303367a" providerId="ADAL" clId="{B3AF1B38-B2A9-4120-9EE0-E0565E038ACE}" dt="2022-07-14T22:01:30.861" v="31"/>
          <ac:spMkLst>
            <pc:docMk/>
            <pc:sldMk cId="1534957704" sldId="464"/>
            <ac:spMk id="4" creationId="{192E01D0-C57A-4AE9-B422-ACCAD2C4A909}"/>
          </ac:spMkLst>
        </pc:spChg>
        <pc:spChg chg="mod">
          <ac:chgData name="Kanal, Sameer" userId="24eadc89-10f1-4b66-93ac-2a47f303367a" providerId="ADAL" clId="{B3AF1B38-B2A9-4120-9EE0-E0565E038ACE}" dt="2022-07-14T22:01:41.152" v="36"/>
          <ac:spMkLst>
            <pc:docMk/>
            <pc:sldMk cId="1534957704" sldId="464"/>
            <ac:spMk id="5" creationId="{EAFCC112-9417-40D5-92D1-F928F540E0A9}"/>
          </ac:spMkLst>
        </pc:spChg>
        <pc:spChg chg="mod">
          <ac:chgData name="Kanal, Sameer" userId="24eadc89-10f1-4b66-93ac-2a47f303367a" providerId="ADAL" clId="{B3AF1B38-B2A9-4120-9EE0-E0565E038ACE}" dt="2022-07-14T22:01:43.212" v="38" actId="20577"/>
          <ac:spMkLst>
            <pc:docMk/>
            <pc:sldMk cId="1534957704" sldId="464"/>
            <ac:spMk id="8" creationId="{42C26128-4873-48B9-AFA4-88F36238CA3B}"/>
          </ac:spMkLst>
        </pc:spChg>
        <pc:spChg chg="mod">
          <ac:chgData name="Kanal, Sameer" userId="24eadc89-10f1-4b66-93ac-2a47f303367a" providerId="ADAL" clId="{B3AF1B38-B2A9-4120-9EE0-E0565E038ACE}" dt="2022-07-14T22:02:03.708" v="90" actId="20577"/>
          <ac:spMkLst>
            <pc:docMk/>
            <pc:sldMk cId="1534957704" sldId="464"/>
            <ac:spMk id="23" creationId="{FAD41B55-9C37-4779-A8EC-98DB04098452}"/>
          </ac:spMkLst>
        </pc:spChg>
        <pc:spChg chg="mod">
          <ac:chgData name="Kanal, Sameer" userId="24eadc89-10f1-4b66-93ac-2a47f303367a" providerId="ADAL" clId="{B3AF1B38-B2A9-4120-9EE0-E0565E038ACE}" dt="2022-07-14T22:01:23.089" v="27"/>
          <ac:spMkLst>
            <pc:docMk/>
            <pc:sldMk cId="1534957704" sldId="464"/>
            <ac:spMk id="30" creationId="{29808011-0182-451D-A5EB-2452F64CD36E}"/>
          </ac:spMkLst>
        </pc:spChg>
        <pc:spChg chg="mod">
          <ac:chgData name="Kanal, Sameer" userId="24eadc89-10f1-4b66-93ac-2a47f303367a" providerId="ADAL" clId="{B3AF1B38-B2A9-4120-9EE0-E0565E038ACE}" dt="2022-07-14T22:01:34.168" v="32"/>
          <ac:spMkLst>
            <pc:docMk/>
            <pc:sldMk cId="1534957704" sldId="464"/>
            <ac:spMk id="31" creationId="{C4D5E6F2-4984-41CF-A607-561024985136}"/>
          </ac:spMkLst>
        </pc:spChg>
        <pc:spChg chg="mod">
          <ac:chgData name="Kanal, Sameer" userId="24eadc89-10f1-4b66-93ac-2a47f303367a" providerId="ADAL" clId="{B3AF1B38-B2A9-4120-9EE0-E0565E038ACE}" dt="2022-07-14T22:01:24.727" v="28"/>
          <ac:spMkLst>
            <pc:docMk/>
            <pc:sldMk cId="1534957704" sldId="464"/>
            <ac:spMk id="32" creationId="{74309EBB-6749-4115-B0AF-EC4A15B88693}"/>
          </ac:spMkLst>
        </pc:spChg>
        <pc:spChg chg="mod">
          <ac:chgData name="Kanal, Sameer" userId="24eadc89-10f1-4b66-93ac-2a47f303367a" providerId="ADAL" clId="{B3AF1B38-B2A9-4120-9EE0-E0565E038ACE}" dt="2022-07-14T22:01:26.394" v="29"/>
          <ac:spMkLst>
            <pc:docMk/>
            <pc:sldMk cId="1534957704" sldId="464"/>
            <ac:spMk id="33" creationId="{3441C19E-20BB-4A10-9CFA-D7C9DE6B4F00}"/>
          </ac:spMkLst>
        </pc:spChg>
        <pc:spChg chg="mod">
          <ac:chgData name="Kanal, Sameer" userId="24eadc89-10f1-4b66-93ac-2a47f303367a" providerId="ADAL" clId="{B3AF1B38-B2A9-4120-9EE0-E0565E038ACE}" dt="2022-07-14T22:01:29.047" v="30"/>
          <ac:spMkLst>
            <pc:docMk/>
            <pc:sldMk cId="1534957704" sldId="464"/>
            <ac:spMk id="34" creationId="{8A12BF7B-4ED9-4E8D-A967-371231BC1A10}"/>
          </ac:spMkLst>
        </pc:spChg>
        <pc:spChg chg="mod">
          <ac:chgData name="Kanal, Sameer" userId="24eadc89-10f1-4b66-93ac-2a47f303367a" providerId="ADAL" clId="{B3AF1B38-B2A9-4120-9EE0-E0565E038ACE}" dt="2022-07-14T22:01:39.397" v="35"/>
          <ac:spMkLst>
            <pc:docMk/>
            <pc:sldMk cId="1534957704" sldId="464"/>
            <ac:spMk id="35" creationId="{D24FE2AA-03F7-4BB2-A8AD-25E3344D32F1}"/>
          </ac:spMkLst>
        </pc:spChg>
        <pc:spChg chg="mod">
          <ac:chgData name="Kanal, Sameer" userId="24eadc89-10f1-4b66-93ac-2a47f303367a" providerId="ADAL" clId="{B3AF1B38-B2A9-4120-9EE0-E0565E038ACE}" dt="2022-07-14T22:01:35.373" v="33"/>
          <ac:spMkLst>
            <pc:docMk/>
            <pc:sldMk cId="1534957704" sldId="464"/>
            <ac:spMk id="36" creationId="{413BF199-AFBA-4E0C-8D09-53E6F07CBD3B}"/>
          </ac:spMkLst>
        </pc:spChg>
        <pc:spChg chg="mod">
          <ac:chgData name="Kanal, Sameer" userId="24eadc89-10f1-4b66-93ac-2a47f303367a" providerId="ADAL" clId="{B3AF1B38-B2A9-4120-9EE0-E0565E038ACE}" dt="2022-07-14T22:01:37.566" v="34"/>
          <ac:spMkLst>
            <pc:docMk/>
            <pc:sldMk cId="1534957704" sldId="464"/>
            <ac:spMk id="37" creationId="{A47CCAD2-9864-4307-9FCC-BF2CD1367A61}"/>
          </ac:spMkLst>
        </pc:spChg>
      </pc:sldChg>
      <pc:sldChg chg="addSp delSp modSp mod">
        <pc:chgData name="Kanal, Sameer" userId="24eadc89-10f1-4b66-93ac-2a47f303367a" providerId="ADAL" clId="{B3AF1B38-B2A9-4120-9EE0-E0565E038ACE}" dt="2022-07-15T00:44:23.094" v="1225" actId="20577"/>
        <pc:sldMkLst>
          <pc:docMk/>
          <pc:sldMk cId="3094822205" sldId="469"/>
        </pc:sldMkLst>
        <pc:spChg chg="add mod">
          <ac:chgData name="Kanal, Sameer" userId="24eadc89-10f1-4b66-93ac-2a47f303367a" providerId="ADAL" clId="{B3AF1B38-B2A9-4120-9EE0-E0565E038ACE}" dt="2022-07-14T22:06:13.923" v="729" actId="1035"/>
          <ac:spMkLst>
            <pc:docMk/>
            <pc:sldMk cId="3094822205" sldId="469"/>
            <ac:spMk id="10" creationId="{10FA0C3F-F88B-4A9E-B075-763026BF5032}"/>
          </ac:spMkLst>
        </pc:spChg>
        <pc:spChg chg="add mod">
          <ac:chgData name="Kanal, Sameer" userId="24eadc89-10f1-4b66-93ac-2a47f303367a" providerId="ADAL" clId="{B3AF1B38-B2A9-4120-9EE0-E0565E038ACE}" dt="2022-07-14T22:06:31.330" v="824" actId="1036"/>
          <ac:spMkLst>
            <pc:docMk/>
            <pc:sldMk cId="3094822205" sldId="469"/>
            <ac:spMk id="11" creationId="{822B0E66-2E15-43C4-9346-BAC9A4CFD363}"/>
          </ac:spMkLst>
        </pc:spChg>
        <pc:spChg chg="mod">
          <ac:chgData name="Kanal, Sameer" userId="24eadc89-10f1-4b66-93ac-2a47f303367a" providerId="ADAL" clId="{B3AF1B38-B2A9-4120-9EE0-E0565E038ACE}" dt="2022-07-14T22:03:54.121" v="176" actId="947"/>
          <ac:spMkLst>
            <pc:docMk/>
            <pc:sldMk cId="3094822205" sldId="469"/>
            <ac:spMk id="28" creationId="{4E6142CD-15D2-4FB5-9E13-9E284E422907}"/>
          </ac:spMkLst>
        </pc:spChg>
        <pc:spChg chg="mod">
          <ac:chgData name="Kanal, Sameer" userId="24eadc89-10f1-4b66-93ac-2a47f303367a" providerId="ADAL" clId="{B3AF1B38-B2A9-4120-9EE0-E0565E038ACE}" dt="2022-07-14T22:06:05.482" v="711" actId="6549"/>
          <ac:spMkLst>
            <pc:docMk/>
            <pc:sldMk cId="3094822205" sldId="469"/>
            <ac:spMk id="29" creationId="{00DBD2AF-7DE2-4241-AE07-296E56082033}"/>
          </ac:spMkLst>
        </pc:spChg>
        <pc:spChg chg="del">
          <ac:chgData name="Kanal, Sameer" userId="24eadc89-10f1-4b66-93ac-2a47f303367a" providerId="ADAL" clId="{B3AF1B38-B2A9-4120-9EE0-E0565E038ACE}" dt="2022-07-14T22:04:03.793" v="181" actId="478"/>
          <ac:spMkLst>
            <pc:docMk/>
            <pc:sldMk cId="3094822205" sldId="469"/>
            <ac:spMk id="30" creationId="{8B6EAFE9-CD20-4C7C-AAD7-1EA9B779E3B2}"/>
          </ac:spMkLst>
        </pc:spChg>
        <pc:spChg chg="del">
          <ac:chgData name="Kanal, Sameer" userId="24eadc89-10f1-4b66-93ac-2a47f303367a" providerId="ADAL" clId="{B3AF1B38-B2A9-4120-9EE0-E0565E038ACE}" dt="2022-07-14T22:04:03.793" v="181" actId="478"/>
          <ac:spMkLst>
            <pc:docMk/>
            <pc:sldMk cId="3094822205" sldId="469"/>
            <ac:spMk id="31" creationId="{653D79B0-544C-420E-994E-60AE00C713CE}"/>
          </ac:spMkLst>
        </pc:spChg>
        <pc:spChg chg="mod">
          <ac:chgData name="Kanal, Sameer" userId="24eadc89-10f1-4b66-93ac-2a47f303367a" providerId="ADAL" clId="{B3AF1B38-B2A9-4120-9EE0-E0565E038ACE}" dt="2022-07-14T22:04:16.328" v="183" actId="1076"/>
          <ac:spMkLst>
            <pc:docMk/>
            <pc:sldMk cId="3094822205" sldId="469"/>
            <ac:spMk id="32" creationId="{48C4F64B-7FD1-429F-B094-B001779EE962}"/>
          </ac:spMkLst>
        </pc:spChg>
        <pc:spChg chg="mod">
          <ac:chgData name="Kanal, Sameer" userId="24eadc89-10f1-4b66-93ac-2a47f303367a" providerId="ADAL" clId="{B3AF1B38-B2A9-4120-9EE0-E0565E038ACE}" dt="2022-07-15T00:44:23.094" v="1225" actId="20577"/>
          <ac:spMkLst>
            <pc:docMk/>
            <pc:sldMk cId="3094822205" sldId="469"/>
            <ac:spMk id="33" creationId="{4C803855-E459-41E7-ACC1-C96646D64A0A}"/>
          </ac:spMkLst>
        </pc:spChg>
      </pc:sldChg>
      <pc:sldChg chg="modSp mod">
        <pc:chgData name="Kanal, Sameer" userId="24eadc89-10f1-4b66-93ac-2a47f303367a" providerId="ADAL" clId="{B3AF1B38-B2A9-4120-9EE0-E0565E038ACE}" dt="2022-07-14T22:03:14.062" v="102" actId="14100"/>
        <pc:sldMkLst>
          <pc:docMk/>
          <pc:sldMk cId="1423737924" sldId="470"/>
        </pc:sldMkLst>
        <pc:spChg chg="mod">
          <ac:chgData name="Kanal, Sameer" userId="24eadc89-10f1-4b66-93ac-2a47f303367a" providerId="ADAL" clId="{B3AF1B38-B2A9-4120-9EE0-E0565E038ACE}" dt="2022-07-14T22:03:14.062" v="102" actId="14100"/>
          <ac:spMkLst>
            <pc:docMk/>
            <pc:sldMk cId="1423737924" sldId="470"/>
            <ac:spMk id="2" creationId="{01F8D692-FD55-402A-9A91-3853C2894C31}"/>
          </ac:spMkLst>
        </pc:spChg>
        <pc:spChg chg="mod">
          <ac:chgData name="Kanal, Sameer" userId="24eadc89-10f1-4b66-93ac-2a47f303367a" providerId="ADAL" clId="{B3AF1B38-B2A9-4120-9EE0-E0565E038ACE}" dt="2022-07-14T22:03:07.781" v="101" actId="207"/>
          <ac:spMkLst>
            <pc:docMk/>
            <pc:sldMk cId="1423737924" sldId="470"/>
            <ac:spMk id="49" creationId="{DC69BA4F-7569-4A87-A3F0-72BEBB3CF782}"/>
          </ac:spMkLst>
        </pc:spChg>
      </pc:sldChg>
      <pc:sldChg chg="modSp mod">
        <pc:chgData name="Kanal, Sameer" userId="24eadc89-10f1-4b66-93ac-2a47f303367a" providerId="ADAL" clId="{B3AF1B38-B2A9-4120-9EE0-E0565E038ACE}" dt="2022-07-14T22:06:40.462" v="863" actId="20577"/>
        <pc:sldMkLst>
          <pc:docMk/>
          <pc:sldMk cId="338027826" sldId="471"/>
        </pc:sldMkLst>
        <pc:spChg chg="mod">
          <ac:chgData name="Kanal, Sameer" userId="24eadc89-10f1-4b66-93ac-2a47f303367a" providerId="ADAL" clId="{B3AF1B38-B2A9-4120-9EE0-E0565E038ACE}" dt="2022-07-14T22:06:40.462" v="863" actId="20577"/>
          <ac:spMkLst>
            <pc:docMk/>
            <pc:sldMk cId="338027826" sldId="471"/>
            <ac:spMk id="5" creationId="{6A364F09-9BE0-4D48-A520-FB27955958E5}"/>
          </ac:spMkLst>
        </pc:spChg>
      </pc:sldChg>
      <pc:sldChg chg="del">
        <pc:chgData name="Kanal, Sameer" userId="24eadc89-10f1-4b66-93ac-2a47f303367a" providerId="ADAL" clId="{B3AF1B38-B2A9-4120-9EE0-E0565E038ACE}" dt="2022-07-14T22:07:26.952" v="872" actId="47"/>
        <pc:sldMkLst>
          <pc:docMk/>
          <pc:sldMk cId="1307846143" sldId="472"/>
        </pc:sldMkLst>
      </pc:sldChg>
      <pc:sldChg chg="add">
        <pc:chgData name="Kanal, Sameer" userId="24eadc89-10f1-4b66-93ac-2a47f303367a" providerId="ADAL" clId="{B3AF1B38-B2A9-4120-9EE0-E0565E038ACE}" dt="2022-07-14T22:07:37.965" v="876"/>
        <pc:sldMkLst>
          <pc:docMk/>
          <pc:sldMk cId="1610010982" sldId="472"/>
        </pc:sldMkLst>
      </pc:sldChg>
      <pc:sldChg chg="del">
        <pc:chgData name="Kanal, Sameer" userId="24eadc89-10f1-4b66-93ac-2a47f303367a" providerId="ADAL" clId="{B3AF1B38-B2A9-4120-9EE0-E0565E038ACE}" dt="2022-07-14T22:07:27.347" v="873" actId="47"/>
        <pc:sldMkLst>
          <pc:docMk/>
          <pc:sldMk cId="2102059660" sldId="473"/>
        </pc:sldMkLst>
      </pc:sldChg>
      <pc:sldChg chg="modSp add mod">
        <pc:chgData name="Kanal, Sameer" userId="24eadc89-10f1-4b66-93ac-2a47f303367a" providerId="ADAL" clId="{B3AF1B38-B2A9-4120-9EE0-E0565E038ACE}" dt="2022-07-14T22:07:55.215" v="945" actId="20577"/>
        <pc:sldMkLst>
          <pc:docMk/>
          <pc:sldMk cId="2259991398" sldId="473"/>
        </pc:sldMkLst>
        <pc:spChg chg="mod">
          <ac:chgData name="Kanal, Sameer" userId="24eadc89-10f1-4b66-93ac-2a47f303367a" providerId="ADAL" clId="{B3AF1B38-B2A9-4120-9EE0-E0565E038ACE}" dt="2022-07-14T22:07:55.215" v="945" actId="20577"/>
          <ac:spMkLst>
            <pc:docMk/>
            <pc:sldMk cId="2259991398" sldId="473"/>
            <ac:spMk id="5" creationId="{6A364F09-9BE0-4D48-A520-FB27955958E5}"/>
          </ac:spMkLst>
        </pc:spChg>
      </pc:sldChg>
      <pc:sldChg chg="modSp add mod">
        <pc:chgData name="Kanal, Sameer" userId="24eadc89-10f1-4b66-93ac-2a47f303367a" providerId="ADAL" clId="{B3AF1B38-B2A9-4120-9EE0-E0565E038ACE}" dt="2022-07-14T22:16:52.245" v="1169" actId="13926"/>
        <pc:sldMkLst>
          <pc:docMk/>
          <pc:sldMk cId="253792188" sldId="474"/>
        </pc:sldMkLst>
        <pc:spChg chg="mod">
          <ac:chgData name="Kanal, Sameer" userId="24eadc89-10f1-4b66-93ac-2a47f303367a" providerId="ADAL" clId="{B3AF1B38-B2A9-4120-9EE0-E0565E038ACE}" dt="2022-07-14T22:16:52.245" v="1169" actId="13926"/>
          <ac:spMkLst>
            <pc:docMk/>
            <pc:sldMk cId="253792188" sldId="474"/>
            <ac:spMk id="6" creationId="{050DB920-9E9B-4229-AEBD-4C1AAFC74F2C}"/>
          </ac:spMkLst>
        </pc:spChg>
      </pc:sldChg>
      <pc:sldChg chg="del">
        <pc:chgData name="Kanal, Sameer" userId="24eadc89-10f1-4b66-93ac-2a47f303367a" providerId="ADAL" clId="{B3AF1B38-B2A9-4120-9EE0-E0565E038ACE}" dt="2022-07-14T22:07:27.904" v="874" actId="47"/>
        <pc:sldMkLst>
          <pc:docMk/>
          <pc:sldMk cId="663671885" sldId="474"/>
        </pc:sldMkLst>
      </pc:sldChg>
      <pc:sldChg chg="del">
        <pc:chgData name="Kanal, Sameer" userId="24eadc89-10f1-4b66-93ac-2a47f303367a" providerId="ADAL" clId="{B3AF1B38-B2A9-4120-9EE0-E0565E038ACE}" dt="2022-07-14T22:07:28.746" v="875" actId="47"/>
        <pc:sldMkLst>
          <pc:docMk/>
          <pc:sldMk cId="1848848805" sldId="475"/>
        </pc:sldMkLst>
      </pc:sldChg>
      <pc:sldChg chg="modSp add mod">
        <pc:chgData name="Kanal, Sameer" userId="24eadc89-10f1-4b66-93ac-2a47f303367a" providerId="ADAL" clId="{B3AF1B38-B2A9-4120-9EE0-E0565E038ACE}" dt="2022-07-14T22:22:19.024" v="1224" actId="14100"/>
        <pc:sldMkLst>
          <pc:docMk/>
          <pc:sldMk cId="3531108271" sldId="475"/>
        </pc:sldMkLst>
        <pc:spChg chg="mod">
          <ac:chgData name="Kanal, Sameer" userId="24eadc89-10f1-4b66-93ac-2a47f303367a" providerId="ADAL" clId="{B3AF1B38-B2A9-4120-9EE0-E0565E038ACE}" dt="2022-07-14T22:22:19.024" v="1224" actId="14100"/>
          <ac:spMkLst>
            <pc:docMk/>
            <pc:sldMk cId="3531108271" sldId="475"/>
            <ac:spMk id="5" creationId="{6A364F09-9BE0-4D48-A520-FB27955958E5}"/>
          </ac:spMkLst>
        </pc:spChg>
      </pc:sldChg>
      <pc:sldChg chg="add">
        <pc:chgData name="Kanal, Sameer" userId="24eadc89-10f1-4b66-93ac-2a47f303367a" providerId="ADAL" clId="{B3AF1B38-B2A9-4120-9EE0-E0565E038ACE}" dt="2022-07-14T22:07:46.289" v="891"/>
        <pc:sldMkLst>
          <pc:docMk/>
          <pc:sldMk cId="651763442" sldId="476"/>
        </pc:sldMkLst>
      </pc:sldChg>
      <pc:sldChg chg="add">
        <pc:chgData name="Kanal, Sameer" userId="24eadc89-10f1-4b66-93ac-2a47f303367a" providerId="ADAL" clId="{B3AF1B38-B2A9-4120-9EE0-E0565E038ACE}" dt="2022-07-14T22:07:46.289" v="891"/>
        <pc:sldMkLst>
          <pc:docMk/>
          <pc:sldMk cId="2567578473" sldId="477"/>
        </pc:sldMkLst>
      </pc:sldChg>
      <pc:sldChg chg="modSp add mod">
        <pc:chgData name="Kanal, Sameer" userId="24eadc89-10f1-4b66-93ac-2a47f303367a" providerId="ADAL" clId="{B3AF1B38-B2A9-4120-9EE0-E0565E038ACE}" dt="2022-07-15T00:48:34.338" v="1231" actId="20577"/>
        <pc:sldMkLst>
          <pc:docMk/>
          <pc:sldMk cId="1622601144" sldId="478"/>
        </pc:sldMkLst>
        <pc:spChg chg="mod">
          <ac:chgData name="Kanal, Sameer" userId="24eadc89-10f1-4b66-93ac-2a47f303367a" providerId="ADAL" clId="{B3AF1B38-B2A9-4120-9EE0-E0565E038ACE}" dt="2022-07-15T00:48:34.338" v="1231" actId="20577"/>
          <ac:spMkLst>
            <pc:docMk/>
            <pc:sldMk cId="1622601144" sldId="478"/>
            <ac:spMk id="5" creationId="{6A364F09-9BE0-4D48-A520-FB27955958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9/21/2022</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dirty="0"/>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portland.gov/police-accountability/resources/agenda-and-scop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portland.gov/police-accountability"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366092" y="4434840"/>
            <a:ext cx="9991720" cy="1122202"/>
          </a:xfrm>
        </p:spPr>
        <p:txBody>
          <a:bodyPr/>
          <a:lstStyle/>
          <a:p>
            <a:pPr algn="r"/>
            <a:r>
              <a:rPr lang="en-US" dirty="0"/>
              <a:t>City of Portland</a:t>
            </a:r>
            <a:br>
              <a:rPr lang="en-US" dirty="0"/>
            </a:br>
            <a:r>
              <a:rPr lang="en-US" dirty="0"/>
              <a:t>Police Accountability Commission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3136605" y="5586890"/>
            <a:ext cx="8221206" cy="835944"/>
          </a:xfrm>
        </p:spPr>
        <p:txBody>
          <a:bodyPr vert="horz" lIns="91440" tIns="45720" rIns="91440" bIns="45720" rtlCol="0" anchor="t">
            <a:normAutofit/>
          </a:bodyPr>
          <a:lstStyle/>
          <a:p>
            <a:pPr algn="r"/>
            <a:r>
              <a:rPr lang="en-US" dirty="0"/>
              <a:t>Quarterly Report</a:t>
            </a:r>
            <a:br>
              <a:rPr lang="en-US" dirty="0"/>
            </a:br>
            <a:r>
              <a:rPr lang="en-US" dirty="0"/>
              <a:t>April 2022 - June 2022</a:t>
            </a:r>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A8D2-85F0-4E56-B33B-D3B25D7BE058}"/>
              </a:ext>
            </a:extLst>
          </p:cNvPr>
          <p:cNvSpPr>
            <a:spLocks noGrp="1"/>
          </p:cNvSpPr>
          <p:nvPr>
            <p:ph type="title"/>
          </p:nvPr>
        </p:nvSpPr>
        <p:spPr>
          <a:xfrm>
            <a:off x="368768" y="5925365"/>
            <a:ext cx="6347717" cy="585788"/>
          </a:xfrm>
        </p:spPr>
        <p:txBody>
          <a:bodyPr>
            <a:normAutofit/>
          </a:bodyPr>
          <a:lstStyle/>
          <a:p>
            <a:r>
              <a:rPr lang="en-US" dirty="0"/>
              <a:t>Timeline</a:t>
            </a:r>
          </a:p>
        </p:txBody>
      </p:sp>
      <p:sp>
        <p:nvSpPr>
          <p:cNvPr id="9" name="Text Placeholder 8">
            <a:extLst>
              <a:ext uri="{FF2B5EF4-FFF2-40B4-BE49-F238E27FC236}">
                <a16:creationId xmlns:a16="http://schemas.microsoft.com/office/drawing/2014/main" id="{E3DBEED3-AF5D-423E-9B72-A1FA4B5B7ECA}"/>
              </a:ext>
            </a:extLst>
          </p:cNvPr>
          <p:cNvSpPr>
            <a:spLocks noGrp="1"/>
          </p:cNvSpPr>
          <p:nvPr>
            <p:ph type="body" sz="quarter" idx="13"/>
          </p:nvPr>
        </p:nvSpPr>
        <p:spPr>
          <a:xfrm>
            <a:off x="148317" y="1423810"/>
            <a:ext cx="2385157" cy="571677"/>
          </a:xfrm>
        </p:spPr>
        <p:txBody>
          <a:bodyPr/>
          <a:lstStyle/>
          <a:p>
            <a:r>
              <a:rPr lang="en-US" dirty="0"/>
              <a:t>December 2021-March 2022</a:t>
            </a:r>
          </a:p>
        </p:txBody>
      </p:sp>
      <p:sp>
        <p:nvSpPr>
          <p:cNvPr id="10" name="Text Placeholder 9">
            <a:extLst>
              <a:ext uri="{FF2B5EF4-FFF2-40B4-BE49-F238E27FC236}">
                <a16:creationId xmlns:a16="http://schemas.microsoft.com/office/drawing/2014/main" id="{A5608A53-D01B-4C17-92FD-1D4367DCAD13}"/>
              </a:ext>
            </a:extLst>
          </p:cNvPr>
          <p:cNvSpPr>
            <a:spLocks noGrp="1"/>
          </p:cNvSpPr>
          <p:nvPr>
            <p:ph type="body" sz="quarter" idx="14"/>
          </p:nvPr>
        </p:nvSpPr>
        <p:spPr>
          <a:xfrm>
            <a:off x="148318" y="2557463"/>
            <a:ext cx="2856139" cy="514350"/>
          </a:xfrm>
        </p:spPr>
        <p:txBody>
          <a:bodyPr/>
          <a:lstStyle/>
          <a:p>
            <a:r>
              <a:rPr lang="en-US" dirty="0"/>
              <a:t>April 2022</a:t>
            </a:r>
          </a:p>
        </p:txBody>
      </p:sp>
      <p:sp>
        <p:nvSpPr>
          <p:cNvPr id="11" name="Text Placeholder 10">
            <a:extLst>
              <a:ext uri="{FF2B5EF4-FFF2-40B4-BE49-F238E27FC236}">
                <a16:creationId xmlns:a16="http://schemas.microsoft.com/office/drawing/2014/main" id="{6FD8AB65-634B-4889-A0D9-7916073C86DE}"/>
              </a:ext>
            </a:extLst>
          </p:cNvPr>
          <p:cNvSpPr>
            <a:spLocks noGrp="1"/>
          </p:cNvSpPr>
          <p:nvPr>
            <p:ph type="body" sz="quarter" idx="15"/>
          </p:nvPr>
        </p:nvSpPr>
        <p:spPr>
          <a:xfrm>
            <a:off x="491768" y="3633788"/>
            <a:ext cx="2970796" cy="514350"/>
          </a:xfrm>
        </p:spPr>
        <p:txBody>
          <a:bodyPr/>
          <a:lstStyle/>
          <a:p>
            <a:r>
              <a:rPr lang="en-US" dirty="0"/>
              <a:t>May 2022</a:t>
            </a:r>
          </a:p>
        </p:txBody>
      </p:sp>
      <p:sp>
        <p:nvSpPr>
          <p:cNvPr id="12" name="Text Placeholder 11">
            <a:extLst>
              <a:ext uri="{FF2B5EF4-FFF2-40B4-BE49-F238E27FC236}">
                <a16:creationId xmlns:a16="http://schemas.microsoft.com/office/drawing/2014/main" id="{176D6EB8-BE95-463B-A4D7-27E9632BF0F0}"/>
              </a:ext>
            </a:extLst>
          </p:cNvPr>
          <p:cNvSpPr>
            <a:spLocks noGrp="1"/>
          </p:cNvSpPr>
          <p:nvPr>
            <p:ph type="body" sz="quarter" idx="16"/>
          </p:nvPr>
        </p:nvSpPr>
        <p:spPr>
          <a:xfrm>
            <a:off x="1075968" y="4767439"/>
            <a:ext cx="2970796" cy="514350"/>
          </a:xfrm>
        </p:spPr>
        <p:txBody>
          <a:bodyPr/>
          <a:lstStyle/>
          <a:p>
            <a:r>
              <a:rPr lang="en-US" dirty="0"/>
              <a:t>June 2022</a:t>
            </a:r>
          </a:p>
        </p:txBody>
      </p:sp>
      <p:sp>
        <p:nvSpPr>
          <p:cNvPr id="13" name="Text Placeholder 12">
            <a:extLst>
              <a:ext uri="{FF2B5EF4-FFF2-40B4-BE49-F238E27FC236}">
                <a16:creationId xmlns:a16="http://schemas.microsoft.com/office/drawing/2014/main" id="{4A8150DC-0B1D-40F9-A7D8-E4FC90512491}"/>
              </a:ext>
            </a:extLst>
          </p:cNvPr>
          <p:cNvSpPr>
            <a:spLocks noGrp="1"/>
          </p:cNvSpPr>
          <p:nvPr>
            <p:ph type="body" sz="quarter" idx="17"/>
          </p:nvPr>
        </p:nvSpPr>
        <p:spPr>
          <a:xfrm>
            <a:off x="4455963" y="760811"/>
            <a:ext cx="6691008" cy="1172625"/>
          </a:xfrm>
        </p:spPr>
        <p:txBody>
          <a:bodyPr>
            <a:normAutofit/>
          </a:bodyPr>
          <a:lstStyle/>
          <a:p>
            <a:r>
              <a:rPr lang="en-US" dirty="0"/>
              <a:t>The Commission convened in December 2021. From January-March 2022, the Commission held its Organizational Phase, concluding it on March 31.</a:t>
            </a:r>
            <a:br>
              <a:rPr lang="en-US" dirty="0"/>
            </a:br>
            <a:br>
              <a:rPr lang="en-US" dirty="0"/>
            </a:br>
            <a:r>
              <a:rPr lang="en-US" dirty="0"/>
              <a:t>The work of the Commission during this time period was described in the 2022 Q1 Quarterly Report of the Police Accountability Commission.</a:t>
            </a:r>
          </a:p>
        </p:txBody>
      </p:sp>
      <p:sp>
        <p:nvSpPr>
          <p:cNvPr id="14" name="Text Placeholder 13">
            <a:extLst>
              <a:ext uri="{FF2B5EF4-FFF2-40B4-BE49-F238E27FC236}">
                <a16:creationId xmlns:a16="http://schemas.microsoft.com/office/drawing/2014/main" id="{25FDC864-5275-4F5C-882B-C7D470099125}"/>
              </a:ext>
            </a:extLst>
          </p:cNvPr>
          <p:cNvSpPr>
            <a:spLocks noGrp="1"/>
          </p:cNvSpPr>
          <p:nvPr>
            <p:ph type="body" sz="quarter" idx="18"/>
          </p:nvPr>
        </p:nvSpPr>
        <p:spPr>
          <a:xfrm>
            <a:off x="5018685" y="2208796"/>
            <a:ext cx="6431635" cy="1002860"/>
          </a:xfrm>
        </p:spPr>
        <p:txBody>
          <a:bodyPr>
            <a:normAutofit/>
          </a:bodyPr>
          <a:lstStyle/>
          <a:p>
            <a:r>
              <a:rPr lang="en-US" dirty="0"/>
              <a:t>Full commission holds work session on community engagement to discuss how to implement Community Engagement framework.</a:t>
            </a:r>
          </a:p>
          <a:p>
            <a:r>
              <a:rPr lang="en-US" dirty="0"/>
              <a:t>Full commission receives first briefing, from Commissioner Hardesty.</a:t>
            </a:r>
          </a:p>
        </p:txBody>
      </p:sp>
      <p:sp>
        <p:nvSpPr>
          <p:cNvPr id="15" name="Text Placeholder 14">
            <a:extLst>
              <a:ext uri="{FF2B5EF4-FFF2-40B4-BE49-F238E27FC236}">
                <a16:creationId xmlns:a16="http://schemas.microsoft.com/office/drawing/2014/main" id="{7B66D8B9-67CB-4C90-8378-D666B89AAF11}"/>
              </a:ext>
            </a:extLst>
          </p:cNvPr>
          <p:cNvSpPr>
            <a:spLocks noGrp="1"/>
          </p:cNvSpPr>
          <p:nvPr>
            <p:ph type="body" sz="quarter" idx="19"/>
          </p:nvPr>
        </p:nvSpPr>
        <p:spPr>
          <a:xfrm>
            <a:off x="5555579" y="3287855"/>
            <a:ext cx="6244535" cy="1238655"/>
          </a:xfrm>
        </p:spPr>
        <p:txBody>
          <a:bodyPr>
            <a:normAutofit/>
          </a:bodyPr>
          <a:lstStyle/>
          <a:p>
            <a:r>
              <a:rPr lang="en-US" dirty="0"/>
              <a:t>Sub-Committee on Community Engagement events starts meeting, discussing community engagement methods, and planning Town Halls.</a:t>
            </a:r>
          </a:p>
          <a:p>
            <a:r>
              <a:rPr lang="en-US" dirty="0"/>
              <a:t>Full Commission holds briefings with IPR, CRC, and Mayor Wheeler.</a:t>
            </a:r>
          </a:p>
          <a:p>
            <a:r>
              <a:rPr lang="en-US" dirty="0"/>
              <a:t>Full Commission finalizes Internal Processes documents at work sessions.</a:t>
            </a:r>
          </a:p>
        </p:txBody>
      </p:sp>
      <p:sp>
        <p:nvSpPr>
          <p:cNvPr id="16" name="Text Placeholder 15">
            <a:extLst>
              <a:ext uri="{FF2B5EF4-FFF2-40B4-BE49-F238E27FC236}">
                <a16:creationId xmlns:a16="http://schemas.microsoft.com/office/drawing/2014/main" id="{3963C59A-FAA7-490F-A610-19FCDB520756}"/>
              </a:ext>
            </a:extLst>
          </p:cNvPr>
          <p:cNvSpPr>
            <a:spLocks noGrp="1"/>
          </p:cNvSpPr>
          <p:nvPr>
            <p:ph type="body" sz="quarter" idx="20"/>
          </p:nvPr>
        </p:nvSpPr>
        <p:spPr>
          <a:xfrm>
            <a:off x="6096000" y="4725670"/>
            <a:ext cx="5943600" cy="1654809"/>
          </a:xfrm>
        </p:spPr>
        <p:txBody>
          <a:bodyPr>
            <a:normAutofit lnSpcReduction="10000"/>
          </a:bodyPr>
          <a:lstStyle/>
          <a:p>
            <a:r>
              <a:rPr lang="en-US" dirty="0"/>
              <a:t>Full Commission holds briefings with Commissioner Mapps, PPB Chief Lovell and Deputy Chief Frome, PPB Internal Affairs and Professional Standards Division, and PPB Police Review Board Coordinator.</a:t>
            </a:r>
          </a:p>
          <a:p>
            <a:br>
              <a:rPr lang="en-US" dirty="0"/>
            </a:br>
            <a:r>
              <a:rPr lang="en-US" dirty="0"/>
              <a:t>Sub-Committee on Research begins meetings, brainstorms research topics and begins conducting research into practices from other jurisdictions and proposals from subject matter experts.</a:t>
            </a:r>
          </a:p>
        </p:txBody>
      </p:sp>
    </p:spTree>
    <p:extLst>
      <p:ext uri="{BB962C8B-B14F-4D97-AF65-F5344CB8AC3E}">
        <p14:creationId xmlns:p14="http://schemas.microsoft.com/office/powerpoint/2010/main" val="244858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942287" cy="1403765"/>
          </a:xfrm>
        </p:spPr>
        <p:txBody>
          <a:bodyPr>
            <a:normAutofit/>
          </a:bodyPr>
          <a:lstStyle/>
          <a:p>
            <a:r>
              <a:rPr lang="en-ZA" dirty="0"/>
              <a:t>Fact-Finding Phase Documents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918936" y="633677"/>
            <a:ext cx="5433204" cy="914187"/>
          </a:xfrm>
        </p:spPr>
        <p:txBody>
          <a:bodyPr vert="horz" lIns="91440" tIns="45720" rIns="91440" bIns="45720" rtlCol="0" anchor="t">
            <a:noAutofit/>
          </a:bodyPr>
          <a:lstStyle/>
          <a:p>
            <a:r>
              <a:rPr lang="en-US" sz="2000" dirty="0"/>
              <a:t>1. Areas of Agreement on Best </a:t>
            </a:r>
            <a:r>
              <a:rPr lang="en-US"/>
              <a:t>practices, and</a:t>
            </a:r>
            <a:r>
              <a:rPr lang="en-US" sz="2000"/>
              <a:t> practices to avoid, </a:t>
            </a:r>
            <a:r>
              <a:rPr lang="en-US" sz="2000" dirty="0"/>
              <a:t>from other jurisdictions</a:t>
            </a:r>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918936" y="1927959"/>
            <a:ext cx="5433204" cy="1165397"/>
          </a:xfrm>
        </p:spPr>
        <p:txBody>
          <a:bodyPr vert="horz" lIns="91440" tIns="45720" rIns="91440" bIns="45720" rtlCol="0" anchor="t">
            <a:noAutofit/>
          </a:bodyPr>
          <a:lstStyle/>
          <a:p>
            <a:r>
              <a:rPr lang="en-US" sz="2000" dirty="0"/>
              <a:t>2. Areas of Agreement on Proposals to Consider, and to avoid, from Subject Matter Experts</a:t>
            </a:r>
            <a:endParaRPr lang="en-ZA" noProof="1"/>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920169" y="3028034"/>
            <a:ext cx="5431971" cy="979731"/>
          </a:xfrm>
        </p:spPr>
        <p:txBody>
          <a:bodyPr>
            <a:normAutofit/>
          </a:bodyPr>
          <a:lstStyle/>
          <a:p>
            <a:r>
              <a:rPr lang="en-ZA" noProof="1"/>
              <a:t>The items above are being developed in this sub-committee (the Sub-Committee on Research). They will eventually be referred to the full Police Accountability Commission for approval as part of concluding the Fact-Finding Phase.</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25"/>
          </p:nvPr>
        </p:nvSpPr>
        <p:spPr>
          <a:xfrm>
            <a:off x="5918936" y="4418695"/>
            <a:ext cx="5433204" cy="979731"/>
          </a:xfrm>
        </p:spPr>
        <p:txBody>
          <a:bodyPr vert="horz" lIns="91440" tIns="45720" rIns="91440" bIns="45720" rtlCol="0" anchor="t">
            <a:normAutofit/>
          </a:bodyPr>
          <a:lstStyle/>
          <a:p>
            <a:r>
              <a:rPr lang="en-US" dirty="0"/>
              <a:t>3</a:t>
            </a:r>
            <a:r>
              <a:rPr lang="en-US" sz="2000" dirty="0"/>
              <a:t>. Areas of Agreement on Current Barriers to Police Accountability, and Best Practices, in Portland</a:t>
            </a:r>
            <a:endParaRPr lang="en-ZA" noProof="1"/>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920169" y="5452837"/>
            <a:ext cx="5431971" cy="727123"/>
          </a:xfrm>
        </p:spPr>
        <p:txBody>
          <a:bodyPr>
            <a:normAutofit lnSpcReduction="10000"/>
          </a:bodyPr>
          <a:lstStyle/>
          <a:p>
            <a:r>
              <a:rPr lang="en-ZA" noProof="1"/>
              <a:t>The Portland-specific document is being developed directly at the full Commission level and will be approved by the full Commission as part of concluding the Fact-Finding Phase.</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3</a:t>
            </a:fld>
            <a:endParaRPr lang="en-ZA" dirty="0"/>
          </a:p>
        </p:txBody>
      </p:sp>
    </p:spTree>
    <p:extLst>
      <p:ext uri="{BB962C8B-B14F-4D97-AF65-F5344CB8AC3E}">
        <p14:creationId xmlns:p14="http://schemas.microsoft.com/office/powerpoint/2010/main" val="222096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73760" y="4124874"/>
            <a:ext cx="3784951" cy="1696806"/>
          </a:xfrm>
        </p:spPr>
        <p:txBody>
          <a:bodyPr>
            <a:normAutofit/>
          </a:bodyPr>
          <a:lstStyle/>
          <a:p>
            <a:r>
              <a:rPr lang="en-US" dirty="0"/>
              <a:t>Briefings to the Police Accountability Commission</a:t>
            </a:r>
          </a:p>
        </p:txBody>
      </p:sp>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4</a:t>
            </a:fld>
            <a:endParaRPr lang="en-US" dirty="0"/>
          </a:p>
        </p:txBody>
      </p:sp>
      <p:sp>
        <p:nvSpPr>
          <p:cNvPr id="28" name="Text Placeholder 6">
            <a:extLst>
              <a:ext uri="{FF2B5EF4-FFF2-40B4-BE49-F238E27FC236}">
                <a16:creationId xmlns:a16="http://schemas.microsoft.com/office/drawing/2014/main" id="{4E6142CD-15D2-4FB5-9E13-9E284E422907}"/>
              </a:ext>
            </a:extLst>
          </p:cNvPr>
          <p:cNvSpPr txBox="1">
            <a:spLocks/>
          </p:cNvSpPr>
          <p:nvPr/>
        </p:nvSpPr>
        <p:spPr>
          <a:xfrm>
            <a:off x="4922874" y="511879"/>
            <a:ext cx="6984645" cy="583321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b="1" cap="all" dirty="0"/>
              <a:t>April 26 </a:t>
            </a:r>
            <a:r>
              <a:rPr lang="en-US" cap="all" dirty="0"/>
              <a:t>– City Commissioner Jo Ann Hardesty</a:t>
            </a:r>
          </a:p>
          <a:p>
            <a:pPr>
              <a:lnSpc>
                <a:spcPct val="100000"/>
              </a:lnSpc>
              <a:spcBef>
                <a:spcPts val="1800"/>
              </a:spcBef>
            </a:pPr>
            <a:r>
              <a:rPr lang="en-US" b="1" cap="all" dirty="0"/>
              <a:t>May 23 </a:t>
            </a:r>
            <a:r>
              <a:rPr lang="en-US" cap="all" dirty="0"/>
              <a:t>– IPR Director Ross Caldwell and Assistant Director Dana Walton-Macaulay</a:t>
            </a:r>
          </a:p>
          <a:p>
            <a:pPr>
              <a:lnSpc>
                <a:spcPct val="100000"/>
              </a:lnSpc>
              <a:spcBef>
                <a:spcPts val="1800"/>
              </a:spcBef>
            </a:pPr>
            <a:r>
              <a:rPr lang="en-US" b="1" cap="all" dirty="0"/>
              <a:t>May 23 </a:t>
            </a:r>
            <a:r>
              <a:rPr lang="en-US" cap="all" dirty="0"/>
              <a:t>– CRC Chair Candace Avalos and</a:t>
            </a:r>
            <a:br>
              <a:rPr lang="en-US" cap="all" dirty="0"/>
            </a:br>
            <a:r>
              <a:rPr lang="en-US" cap="all" dirty="0"/>
              <a:t>Vice Chair Yume Delegato</a:t>
            </a:r>
          </a:p>
          <a:p>
            <a:pPr>
              <a:lnSpc>
                <a:spcPct val="100000"/>
              </a:lnSpc>
              <a:spcBef>
                <a:spcPts val="1800"/>
              </a:spcBef>
            </a:pPr>
            <a:r>
              <a:rPr lang="en-US" b="1" cap="all" dirty="0"/>
              <a:t>May 26 </a:t>
            </a:r>
            <a:r>
              <a:rPr lang="en-US" cap="all" dirty="0"/>
              <a:t>– Mayor Ted Wheeler</a:t>
            </a:r>
          </a:p>
          <a:p>
            <a:pPr>
              <a:lnSpc>
                <a:spcPct val="100000"/>
              </a:lnSpc>
              <a:spcBef>
                <a:spcPts val="1800"/>
              </a:spcBef>
            </a:pPr>
            <a:r>
              <a:rPr lang="en-US" b="1" cap="all" dirty="0"/>
              <a:t>June 6 </a:t>
            </a:r>
            <a:r>
              <a:rPr lang="en-US" cap="all" dirty="0"/>
              <a:t>– City Commissioner Mingus Mapps</a:t>
            </a:r>
          </a:p>
          <a:p>
            <a:pPr>
              <a:lnSpc>
                <a:spcPct val="100000"/>
              </a:lnSpc>
              <a:spcBef>
                <a:spcPts val="1800"/>
              </a:spcBef>
            </a:pPr>
            <a:r>
              <a:rPr lang="en-US" b="1" cap="all" dirty="0"/>
              <a:t>June 16 </a:t>
            </a:r>
            <a:r>
              <a:rPr lang="en-US" cap="all" dirty="0"/>
              <a:t>– PPB Chief Charles Lovell and</a:t>
            </a:r>
            <a:br>
              <a:rPr lang="en-US" cap="all" dirty="0"/>
            </a:br>
            <a:r>
              <a:rPr lang="en-US" cap="all" dirty="0"/>
              <a:t>Deputy Chief Michael Frome</a:t>
            </a:r>
          </a:p>
          <a:p>
            <a:pPr>
              <a:lnSpc>
                <a:spcPct val="100000"/>
              </a:lnSpc>
              <a:spcBef>
                <a:spcPts val="1800"/>
              </a:spcBef>
            </a:pPr>
            <a:r>
              <a:rPr lang="en-US" b="1" cap="all" dirty="0"/>
              <a:t>June 23 </a:t>
            </a:r>
            <a:r>
              <a:rPr lang="en-US" cap="all" dirty="0"/>
              <a:t>– PPB Professional Standards Division Commander Jeff Bell and</a:t>
            </a:r>
            <a:br>
              <a:rPr lang="en-US" cap="all" dirty="0"/>
            </a:br>
            <a:r>
              <a:rPr lang="en-US" cap="all" dirty="0"/>
              <a:t>Acting Internal Affairs Captain Greg Pashley</a:t>
            </a:r>
          </a:p>
          <a:p>
            <a:pPr>
              <a:lnSpc>
                <a:spcPct val="100000"/>
              </a:lnSpc>
              <a:spcBef>
                <a:spcPts val="1800"/>
              </a:spcBef>
            </a:pPr>
            <a:r>
              <a:rPr lang="en-US" b="1" cap="all" dirty="0"/>
              <a:t>June 30 </a:t>
            </a:r>
            <a:r>
              <a:rPr lang="en-US" cap="all" dirty="0"/>
              <a:t>– PPB Police Review Board Coordinator Christopher Paille</a:t>
            </a:r>
          </a:p>
        </p:txBody>
      </p:sp>
    </p:spTree>
    <p:extLst>
      <p:ext uri="{BB962C8B-B14F-4D97-AF65-F5344CB8AC3E}">
        <p14:creationId xmlns:p14="http://schemas.microsoft.com/office/powerpoint/2010/main" val="309482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73760" y="4124874"/>
            <a:ext cx="3784951" cy="1696806"/>
          </a:xfrm>
        </p:spPr>
        <p:txBody>
          <a:bodyPr>
            <a:normAutofit/>
          </a:bodyPr>
          <a:lstStyle/>
          <a:p>
            <a:r>
              <a:rPr lang="en-US" dirty="0"/>
              <a:t>Police Accountability Commission Phases of Work</a:t>
            </a:r>
          </a:p>
        </p:txBody>
      </p:sp>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5</a:t>
            </a:fld>
            <a:endParaRPr lang="en-US" dirty="0"/>
          </a:p>
        </p:txBody>
      </p:sp>
      <p:sp>
        <p:nvSpPr>
          <p:cNvPr id="28" name="Text Placeholder 6">
            <a:extLst>
              <a:ext uri="{FF2B5EF4-FFF2-40B4-BE49-F238E27FC236}">
                <a16:creationId xmlns:a16="http://schemas.microsoft.com/office/drawing/2014/main" id="{4E6142CD-15D2-4FB5-9E13-9E284E422907}"/>
              </a:ext>
            </a:extLst>
          </p:cNvPr>
          <p:cNvSpPr txBox="1">
            <a:spLocks/>
          </p:cNvSpPr>
          <p:nvPr/>
        </p:nvSpPr>
        <p:spPr>
          <a:xfrm>
            <a:off x="5267620" y="511879"/>
            <a:ext cx="6639899"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Organizational Phase (January-March 2022)</a:t>
            </a:r>
          </a:p>
        </p:txBody>
      </p:sp>
      <p:sp>
        <p:nvSpPr>
          <p:cNvPr id="33" name="Text Placeholder 9">
            <a:extLst>
              <a:ext uri="{FF2B5EF4-FFF2-40B4-BE49-F238E27FC236}">
                <a16:creationId xmlns:a16="http://schemas.microsoft.com/office/drawing/2014/main" id="{4C803855-E459-41E7-ACC1-C96646D64A0A}"/>
              </a:ext>
            </a:extLst>
          </p:cNvPr>
          <p:cNvSpPr txBox="1">
            <a:spLocks/>
          </p:cNvSpPr>
          <p:nvPr/>
        </p:nvSpPr>
        <p:spPr>
          <a:xfrm>
            <a:off x="5269088" y="5013037"/>
            <a:ext cx="6466389" cy="1696806"/>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All phases of work are defined in the PAC Agenda and Scope. Each phase of work has specific outcomes, including documents. The Agenda and Scope also lists out ongoing projects of the PAC that are not limited to a single phase, such as community engagement and reports to the City Council.</a:t>
            </a:r>
          </a:p>
          <a:p>
            <a:r>
              <a:rPr lang="en-US" sz="1600" dirty="0"/>
              <a:t>More information at: </a:t>
            </a:r>
            <a:r>
              <a:rPr lang="en-US" sz="1600" dirty="0">
                <a:hlinkClick r:id="rId2"/>
              </a:rPr>
              <a:t>www.portland.gov/police-accountability/resources/agenda-and-scope</a:t>
            </a:r>
            <a:endParaRPr lang="en-US" sz="1600" dirty="0"/>
          </a:p>
        </p:txBody>
      </p:sp>
      <p:sp>
        <p:nvSpPr>
          <p:cNvPr id="12" name="Text Placeholder 6">
            <a:extLst>
              <a:ext uri="{FF2B5EF4-FFF2-40B4-BE49-F238E27FC236}">
                <a16:creationId xmlns:a16="http://schemas.microsoft.com/office/drawing/2014/main" id="{08B05917-6874-433B-86F7-8F7756B67809}"/>
              </a:ext>
            </a:extLst>
          </p:cNvPr>
          <p:cNvSpPr txBox="1">
            <a:spLocks/>
          </p:cNvSpPr>
          <p:nvPr/>
        </p:nvSpPr>
        <p:spPr>
          <a:xfrm>
            <a:off x="5279325" y="1286264"/>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cap="all" dirty="0"/>
              <a:t>Fact-Finding Phase (began April 2022)</a:t>
            </a:r>
          </a:p>
        </p:txBody>
      </p:sp>
      <p:sp>
        <p:nvSpPr>
          <p:cNvPr id="13" name="Text Placeholder 6">
            <a:extLst>
              <a:ext uri="{FF2B5EF4-FFF2-40B4-BE49-F238E27FC236}">
                <a16:creationId xmlns:a16="http://schemas.microsoft.com/office/drawing/2014/main" id="{A59BDEA4-23CF-453D-A161-0756D1DD2AE9}"/>
              </a:ext>
            </a:extLst>
          </p:cNvPr>
          <p:cNvSpPr txBox="1">
            <a:spLocks/>
          </p:cNvSpPr>
          <p:nvPr/>
        </p:nvSpPr>
        <p:spPr>
          <a:xfrm>
            <a:off x="5267621" y="2058512"/>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Powers and Duties</a:t>
            </a:r>
          </a:p>
        </p:txBody>
      </p:sp>
      <p:sp>
        <p:nvSpPr>
          <p:cNvPr id="15" name="Text Placeholder 6">
            <a:extLst>
              <a:ext uri="{FF2B5EF4-FFF2-40B4-BE49-F238E27FC236}">
                <a16:creationId xmlns:a16="http://schemas.microsoft.com/office/drawing/2014/main" id="{70D94CDE-034A-4CAC-9D4D-7E5639958AF6}"/>
              </a:ext>
            </a:extLst>
          </p:cNvPr>
          <p:cNvSpPr txBox="1">
            <a:spLocks/>
          </p:cNvSpPr>
          <p:nvPr/>
        </p:nvSpPr>
        <p:spPr>
          <a:xfrm>
            <a:off x="5267621" y="2836838"/>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Structure and Details</a:t>
            </a:r>
          </a:p>
        </p:txBody>
      </p:sp>
      <p:sp>
        <p:nvSpPr>
          <p:cNvPr id="16" name="Text Placeholder 6">
            <a:extLst>
              <a:ext uri="{FF2B5EF4-FFF2-40B4-BE49-F238E27FC236}">
                <a16:creationId xmlns:a16="http://schemas.microsoft.com/office/drawing/2014/main" id="{42359E8A-5F61-497A-A6FA-D199F16BD7D1}"/>
              </a:ext>
            </a:extLst>
          </p:cNvPr>
          <p:cNvSpPr txBox="1">
            <a:spLocks/>
          </p:cNvSpPr>
          <p:nvPr/>
        </p:nvSpPr>
        <p:spPr>
          <a:xfrm>
            <a:off x="5267621" y="3613056"/>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Transition Plan and Broader System</a:t>
            </a:r>
          </a:p>
        </p:txBody>
      </p:sp>
      <p:sp>
        <p:nvSpPr>
          <p:cNvPr id="17" name="Text Placeholder 6">
            <a:extLst>
              <a:ext uri="{FF2B5EF4-FFF2-40B4-BE49-F238E27FC236}">
                <a16:creationId xmlns:a16="http://schemas.microsoft.com/office/drawing/2014/main" id="{71E56384-4846-42E7-84BE-49F45FAA7491}"/>
              </a:ext>
            </a:extLst>
          </p:cNvPr>
          <p:cNvSpPr txBox="1">
            <a:spLocks/>
          </p:cNvSpPr>
          <p:nvPr/>
        </p:nvSpPr>
        <p:spPr>
          <a:xfrm>
            <a:off x="5279325" y="4389274"/>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Concluding Phases</a:t>
            </a:r>
          </a:p>
        </p:txBody>
      </p:sp>
    </p:spTree>
    <p:extLst>
      <p:ext uri="{BB962C8B-B14F-4D97-AF65-F5344CB8AC3E}">
        <p14:creationId xmlns:p14="http://schemas.microsoft.com/office/powerpoint/2010/main" val="203485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1" y="1199057"/>
            <a:ext cx="2756471" cy="497025"/>
          </a:xfrm>
        </p:spPr>
        <p:txBody>
          <a:bodyPr/>
          <a:lstStyle/>
          <a:p>
            <a:r>
              <a:rPr lang="en-ZA" dirty="0"/>
              <a:t>What’s Next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22474" y="739545"/>
            <a:ext cx="5930899" cy="365125"/>
          </a:xfrm>
        </p:spPr>
        <p:txBody>
          <a:bodyPr vert="horz" lIns="91440" tIns="45720" rIns="91440" bIns="45720" rtlCol="0" anchor="t">
            <a:noAutofit/>
          </a:bodyPr>
          <a:lstStyle/>
          <a:p>
            <a:r>
              <a:rPr lang="en-ZA" noProof="1"/>
              <a:t>Fact-Finding Phase</a:t>
            </a:r>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417497" y="2800381"/>
            <a:ext cx="5934643" cy="365125"/>
          </a:xfrm>
        </p:spPr>
        <p:txBody>
          <a:bodyPr vert="horz" lIns="91440" tIns="45720" rIns="91440" bIns="45720" rtlCol="0" anchor="t">
            <a:noAutofit/>
          </a:bodyPr>
          <a:lstStyle/>
          <a:p>
            <a:r>
              <a:rPr lang="en-ZA" noProof="1"/>
              <a:t>Community Engagement events</a:t>
            </a:r>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419156" y="3209138"/>
            <a:ext cx="5934643" cy="1588471"/>
          </a:xfrm>
        </p:spPr>
        <p:txBody>
          <a:bodyPr vert="horz" lIns="91440" tIns="45720" rIns="91440" bIns="45720" rtlCol="0" anchor="t">
            <a:normAutofit/>
          </a:bodyPr>
          <a:lstStyle/>
          <a:p>
            <a:r>
              <a:rPr lang="en-ZA" noProof="1"/>
              <a:t>Community engagement events are being planned by Commission members with community partners, and are expected to begin in late September or early October 2022.</a:t>
            </a:r>
          </a:p>
          <a:p>
            <a:r>
              <a:rPr lang="en-ZA" noProof="1"/>
              <a:t>A new position, the PAC Community Engagement and Communications Coordinator, began in mid-September 2022 and has begun supporting this effort.</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25"/>
          </p:nvPr>
        </p:nvSpPr>
        <p:spPr>
          <a:xfrm>
            <a:off x="5417497" y="4958269"/>
            <a:ext cx="5937961" cy="597048"/>
          </a:xfrm>
        </p:spPr>
        <p:txBody>
          <a:bodyPr vert="horz" lIns="91440" tIns="45720" rIns="91440" bIns="45720" rtlCol="0" anchor="t">
            <a:normAutofit fontScale="92500" lnSpcReduction="10000"/>
          </a:bodyPr>
          <a:lstStyle/>
          <a:p>
            <a:r>
              <a:rPr lang="en-ZA" noProof="1"/>
              <a:t>Quarterly Report,</a:t>
            </a:r>
            <a:br>
              <a:rPr lang="en-ZA" noProof="1"/>
            </a:br>
            <a:r>
              <a:rPr lang="en-ZA" noProof="1"/>
              <a:t>July-September 2022</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422474" y="5491817"/>
            <a:ext cx="5930899" cy="846301"/>
          </a:xfrm>
        </p:spPr>
        <p:txBody>
          <a:bodyPr>
            <a:normAutofit/>
          </a:bodyPr>
          <a:lstStyle/>
          <a:p>
            <a:r>
              <a:rPr lang="en-ZA" noProof="1"/>
              <a:t>The Police Accountability Commission will publish its quarterly report for July-September 2022 (2022 Q3), and present it to the City Council, in October or November 2022.</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6</a:t>
            </a:fld>
            <a:endParaRPr lang="en-ZA" dirty="0"/>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421241" y="1163496"/>
            <a:ext cx="5930899" cy="1588471"/>
          </a:xfrm>
        </p:spPr>
        <p:txBody>
          <a:bodyPr vert="horz" lIns="91440" tIns="45720" rIns="91440" bIns="45720" rtlCol="0" anchor="t">
            <a:normAutofit/>
          </a:bodyPr>
          <a:lstStyle/>
          <a:p>
            <a:r>
              <a:rPr lang="en-ZA" noProof="1"/>
              <a:t>The Fact-Finding Phase began in April and will end in September 2022. It focuses on identifying barriers to police accountability in Portland’s current system, as well as, best practices. It also assesses practices of other jurisdictions and proposals from subject matter experts for a new system.</a:t>
            </a:r>
          </a:p>
          <a:p>
            <a:r>
              <a:rPr lang="en-ZA" noProof="1"/>
              <a:t>More information at </a:t>
            </a:r>
            <a:r>
              <a:rPr lang="en-ZA" noProof="1">
                <a:hlinkClick r:id="rId2"/>
              </a:rPr>
              <a:t>www.portland.gov/police-accountability </a:t>
            </a:r>
            <a:endParaRPr lang="en-ZA" noProof="1"/>
          </a:p>
        </p:txBody>
      </p:sp>
    </p:spTree>
    <p:extLst>
      <p:ext uri="{BB962C8B-B14F-4D97-AF65-F5344CB8AC3E}">
        <p14:creationId xmlns:p14="http://schemas.microsoft.com/office/powerpoint/2010/main" val="651763442"/>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BB602D69CBE642BA21B222790989B5" ma:contentTypeVersion="4" ma:contentTypeDescription="Create a new document." ma:contentTypeScope="" ma:versionID="1fae463868a7b1fdf0fbafb3294a6cc9">
  <xsd:schema xmlns:xsd="http://www.w3.org/2001/XMLSchema" xmlns:xs="http://www.w3.org/2001/XMLSchema" xmlns:p="http://schemas.microsoft.com/office/2006/metadata/properties" xmlns:ns2="6b3fd8cf-0ed7-4f62-b466-b80512f57925" xmlns:ns3="438298b2-98aa-4b5c-88d7-9ad414e6d341" targetNamespace="http://schemas.microsoft.com/office/2006/metadata/properties" ma:root="true" ma:fieldsID="eb2a78af0d18c34afe7861e0ab99e55d" ns2:_="" ns3:_="">
    <xsd:import namespace="6b3fd8cf-0ed7-4f62-b466-b80512f57925"/>
    <xsd:import namespace="438298b2-98aa-4b5c-88d7-9ad414e6d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fd8cf-0ed7-4f62-b466-b80512f5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8298b2-98aa-4b5c-88d7-9ad414e6d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2.xml><?xml version="1.0" encoding="utf-8"?>
<ds:datastoreItem xmlns:ds="http://schemas.openxmlformats.org/officeDocument/2006/customXml" ds:itemID="{33D0F667-0556-4329-8013-722ABD6F7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fd8cf-0ed7-4f62-b466-b80512f57925"/>
    <ds:schemaRef ds:uri="438298b2-98aa-4b5c-88d7-9ad414e6d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light sales pitch</Template>
  <TotalTime>16845</TotalTime>
  <Words>659</Words>
  <Application>Microsoft Office PowerPoint</Application>
  <PresentationFormat>Widescreen</PresentationFormat>
  <Paragraphs>52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Monoline</vt:lpstr>
      <vt:lpstr>City of Portland Police Accountability Commission</vt:lpstr>
      <vt:lpstr>Timeline</vt:lpstr>
      <vt:lpstr>Fact-Finding Phase Documents</vt:lpstr>
      <vt:lpstr>Briefings to the Police Accountability Commission</vt:lpstr>
      <vt:lpstr>Police Accountability Commission Phases of Work</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Portland Police Accountability Commission</dc:title>
  <dc:creator>Police Accountability Commission</dc:creator>
  <cp:lastModifiedBy>PAC SC:R 09-19 Meeting</cp:lastModifiedBy>
  <cp:revision>61</cp:revision>
  <dcterms:created xsi:type="dcterms:W3CDTF">2021-12-13T01:46:16Z</dcterms:created>
  <dcterms:modified xsi:type="dcterms:W3CDTF">2022-09-21T14:53:39Z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0x0101001BBB602D69CBE642BA21B222790989B5</vt:lpwstr>
  </property>
</Properties>
</file>