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98" r:id="rId5"/>
    <p:sldMasterId id="2147483819" r:id="rId6"/>
  </p:sldMasterIdLst>
  <p:notesMasterIdLst>
    <p:notesMasterId r:id="rId43"/>
  </p:notesMasterIdLst>
  <p:handoutMasterIdLst>
    <p:handoutMasterId r:id="rId44"/>
  </p:handoutMasterIdLst>
  <p:sldIdLst>
    <p:sldId id="256" r:id="rId7"/>
    <p:sldId id="356" r:id="rId8"/>
    <p:sldId id="322" r:id="rId9"/>
    <p:sldId id="298" r:id="rId10"/>
    <p:sldId id="354" r:id="rId11"/>
    <p:sldId id="392" r:id="rId12"/>
    <p:sldId id="393" r:id="rId13"/>
    <p:sldId id="301" r:id="rId14"/>
    <p:sldId id="325" r:id="rId15"/>
    <p:sldId id="273" r:id="rId16"/>
    <p:sldId id="394" r:id="rId17"/>
    <p:sldId id="338" r:id="rId18"/>
    <p:sldId id="355" r:id="rId19"/>
    <p:sldId id="281" r:id="rId20"/>
    <p:sldId id="400" r:id="rId21"/>
    <p:sldId id="347" r:id="rId22"/>
    <p:sldId id="401" r:id="rId23"/>
    <p:sldId id="344" r:id="rId24"/>
    <p:sldId id="351" r:id="rId25"/>
    <p:sldId id="408" r:id="rId26"/>
    <p:sldId id="409" r:id="rId27"/>
    <p:sldId id="410" r:id="rId28"/>
    <p:sldId id="286" r:id="rId29"/>
    <p:sldId id="403" r:id="rId30"/>
    <p:sldId id="411" r:id="rId31"/>
    <p:sldId id="412" r:id="rId32"/>
    <p:sldId id="413" r:id="rId33"/>
    <p:sldId id="414" r:id="rId34"/>
    <p:sldId id="415" r:id="rId35"/>
    <p:sldId id="398" r:id="rId36"/>
    <p:sldId id="391" r:id="rId37"/>
    <p:sldId id="267" r:id="rId38"/>
    <p:sldId id="399" r:id="rId39"/>
    <p:sldId id="349" r:id="rId40"/>
    <p:sldId id="262" r:id="rId41"/>
    <p:sldId id="337" r:id="rId4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25"/>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4150" autoAdjust="0"/>
  </p:normalViewPr>
  <p:slideViewPr>
    <p:cSldViewPr>
      <p:cViewPr varScale="1">
        <p:scale>
          <a:sx n="119" d="100"/>
          <a:sy n="119" d="100"/>
        </p:scale>
        <p:origin x="1410"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3" Type="http://schemas.openxmlformats.org/officeDocument/2006/relationships/oleObject" Target="file:///\\oberon\GRP103\STEP%20Section\E07947%20STEP%20WIP%20(GRP103)\A.%20PROJECT%20MANAGEMENT\2.%20BES%20Meetings&amp;Reporting%20(2.0)\Oversight%20Committee%20(OSC)\TEmp\Copy%20of%20STEP%20Program%20Budget%20-%2015August202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69863651924495"/>
          <c:y val="0.11828916887312296"/>
          <c:w val="0.51260272696151021"/>
          <c:h val="0.82163658418215768"/>
        </c:manualLayout>
      </c:layout>
      <c:pieChart>
        <c:varyColors val="1"/>
        <c:ser>
          <c:idx val="0"/>
          <c:order val="0"/>
          <c:tx>
            <c:strRef>
              <c:f>Sheet1!$B$1</c:f>
              <c:strCache>
                <c:ptCount val="1"/>
                <c:pt idx="0">
                  <c:v>Workforce Ethnicity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19D-4415-A500-8948D353B5D2}"/>
              </c:ext>
            </c:extLst>
          </c:dPt>
          <c:dPt>
            <c:idx val="1"/>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3-519D-4415-A500-8948D353B5D2}"/>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519D-4415-A500-8948D353B5D2}"/>
              </c:ext>
            </c:extLst>
          </c:dPt>
          <c:dPt>
            <c:idx val="3"/>
            <c:bubble3D val="0"/>
            <c:spPr>
              <a:solidFill>
                <a:srgbClr val="92D050"/>
              </a:solidFill>
              <a:ln w="19050">
                <a:solidFill>
                  <a:schemeClr val="lt1"/>
                </a:solidFill>
              </a:ln>
              <a:effectLst/>
            </c:spPr>
            <c:extLst>
              <c:ext xmlns:c16="http://schemas.microsoft.com/office/drawing/2014/chart" uri="{C3380CC4-5D6E-409C-BE32-E72D297353CC}">
                <c16:uniqueId val="{00000007-519D-4415-A500-8948D353B5D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19D-4415-A500-8948D353B5D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19D-4415-A500-8948D353B5D2}"/>
              </c:ext>
            </c:extLst>
          </c:dPt>
          <c:dLbls>
            <c:dLbl>
              <c:idx val="0"/>
              <c:layout>
                <c:manualLayout>
                  <c:x val="-0.24767842935481951"/>
                  <c:y val="-7.2381896207834764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0696B72D-42F6-4600-9BC4-91BB811B00BD}" type="CATEGORYNAME">
                      <a:rPr lang="en-US" sz="1400" b="1" smtClean="0">
                        <a:solidFill>
                          <a:schemeClr val="tx1"/>
                        </a:solidFill>
                      </a:rPr>
                      <a:pPr>
                        <a:defRPr sz="1400">
                          <a:solidFill>
                            <a:schemeClr val="tx1"/>
                          </a:solidFill>
                        </a:defRPr>
                      </a:pPr>
                      <a:t>[CATEGORY NAME]</a:t>
                    </a:fld>
                    <a:endParaRPr lang="en-US" sz="1400" b="1" dirty="0">
                      <a:solidFill>
                        <a:schemeClr val="tx1"/>
                      </a:solidFill>
                    </a:endParaRPr>
                  </a:p>
                  <a:p>
                    <a:pPr>
                      <a:defRPr sz="1400">
                        <a:solidFill>
                          <a:schemeClr val="tx1"/>
                        </a:solidFill>
                      </a:defRPr>
                    </a:pPr>
                    <a:r>
                      <a:rPr lang="en-US" sz="1400" baseline="0" dirty="0">
                        <a:solidFill>
                          <a:schemeClr val="tx1"/>
                        </a:solidFill>
                      </a:rPr>
                      <a:t> 89,600 </a:t>
                    </a:r>
                    <a:r>
                      <a:rPr lang="en-US" sz="1400" baseline="0" dirty="0" err="1">
                        <a:solidFill>
                          <a:schemeClr val="tx1"/>
                        </a:solidFill>
                      </a:rPr>
                      <a:t>hrs</a:t>
                    </a:r>
                    <a:endParaRPr lang="en-US" sz="1400" baseline="0" dirty="0">
                      <a:solidFill>
                        <a:schemeClr val="tx1"/>
                      </a:solidFill>
                    </a:endParaRPr>
                  </a:p>
                  <a:p>
                    <a:pPr>
                      <a:defRPr sz="1400">
                        <a:solidFill>
                          <a:schemeClr val="tx1"/>
                        </a:solidFill>
                      </a:defRPr>
                    </a:pPr>
                    <a:r>
                      <a:rPr lang="en-US" sz="1400" baseline="0" dirty="0">
                        <a:solidFill>
                          <a:schemeClr val="tx1"/>
                        </a:solidFill>
                      </a:rPr>
                      <a:t> 272 people</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0784981800516211"/>
                      <c:h val="0.18713071601961287"/>
                    </c:manualLayout>
                  </c15:layout>
                  <c15:dlblFieldTable/>
                  <c15:showDataLabelsRange val="0"/>
                </c:ext>
                <c:ext xmlns:c16="http://schemas.microsoft.com/office/drawing/2014/chart" uri="{C3380CC4-5D6E-409C-BE32-E72D297353CC}">
                  <c16:uniqueId val="{00000001-519D-4415-A500-8948D353B5D2}"/>
                </c:ext>
              </c:extLst>
            </c:dLbl>
            <c:dLbl>
              <c:idx val="1"/>
              <c:layout>
                <c:manualLayout>
                  <c:x val="0.1967499023804164"/>
                  <c:y val="-5.2187465030631923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07F11F17-A2ED-481C-AE94-EEE438BF24DD}" type="CATEGORYNAME">
                      <a:rPr lang="en-US" b="1">
                        <a:solidFill>
                          <a:schemeClr val="tx1"/>
                        </a:solidFill>
                      </a:rPr>
                      <a:pPr>
                        <a:defRPr sz="1400">
                          <a:solidFill>
                            <a:schemeClr val="tx1"/>
                          </a:solidFill>
                        </a:defRPr>
                      </a:pPr>
                      <a:t>[CATEGORY NAME]</a:t>
                    </a:fld>
                    <a:r>
                      <a:rPr lang="en-US" baseline="0" dirty="0">
                        <a:solidFill>
                          <a:schemeClr val="tx1"/>
                        </a:solidFill>
                      </a:rPr>
                      <a:t>, 26,900 </a:t>
                    </a:r>
                    <a:r>
                      <a:rPr lang="en-US" baseline="0" dirty="0" err="1">
                        <a:solidFill>
                          <a:schemeClr val="tx1"/>
                        </a:solidFill>
                      </a:rPr>
                      <a:t>hrs</a:t>
                    </a:r>
                    <a:r>
                      <a:rPr lang="en-US" baseline="0" dirty="0">
                        <a:solidFill>
                          <a:schemeClr val="tx1"/>
                        </a:solidFill>
                      </a:rPr>
                      <a:t> </a:t>
                    </a:r>
                  </a:p>
                  <a:p>
                    <a:pPr>
                      <a:defRPr sz="1400">
                        <a:solidFill>
                          <a:schemeClr val="tx1"/>
                        </a:solidFill>
                      </a:defRPr>
                    </a:pPr>
                    <a:r>
                      <a:rPr lang="en-US" baseline="0" dirty="0">
                        <a:solidFill>
                          <a:schemeClr val="tx1"/>
                        </a:solidFill>
                      </a:rPr>
                      <a:t>83 people</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7212242073688991"/>
                      <c:h val="0.18982391637443954"/>
                    </c:manualLayout>
                  </c15:layout>
                  <c15:dlblFieldTable/>
                  <c15:showDataLabelsRange val="0"/>
                </c:ext>
                <c:ext xmlns:c16="http://schemas.microsoft.com/office/drawing/2014/chart" uri="{C3380CC4-5D6E-409C-BE32-E72D297353CC}">
                  <c16:uniqueId val="{00000003-519D-4415-A500-8948D353B5D2}"/>
                </c:ext>
              </c:extLst>
            </c:dLbl>
            <c:dLbl>
              <c:idx val="2"/>
              <c:layout>
                <c:manualLayout>
                  <c:x val="-9.1315485367423621E-2"/>
                  <c:y val="0.11852568274839902"/>
                </c:manualLayout>
              </c:layout>
              <c:tx>
                <c:rich>
                  <a:bodyPr/>
                  <a:lstStyle/>
                  <a:p>
                    <a:fld id="{9B4A409D-559F-4596-BD99-DB4A93A5A36E}" type="CATEGORYNAME">
                      <a:rPr lang="en-US" b="1"/>
                      <a:pPr/>
                      <a:t>[CATEGORY NAME]</a:t>
                    </a:fld>
                    <a:r>
                      <a:rPr lang="en-US" baseline="0" dirty="0"/>
                      <a:t>, 14,100 </a:t>
                    </a:r>
                    <a:r>
                      <a:rPr lang="en-US" baseline="0" dirty="0" err="1"/>
                      <a:t>hrs</a:t>
                    </a:r>
                    <a:r>
                      <a:rPr lang="en-US" baseline="0" dirty="0"/>
                      <a:t> </a:t>
                    </a:r>
                  </a:p>
                  <a:p>
                    <a:r>
                      <a:rPr lang="en-US" baseline="0" dirty="0"/>
                      <a:t>25 people</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519D-4415-A500-8948D353B5D2}"/>
                </c:ext>
              </c:extLst>
            </c:dLbl>
            <c:dLbl>
              <c:idx val="3"/>
              <c:layout>
                <c:manualLayout>
                  <c:x val="-0.12885773111950269"/>
                  <c:y val="3.3015002349238945E-2"/>
                </c:manualLayout>
              </c:layout>
              <c:tx>
                <c:rich>
                  <a:bodyPr/>
                  <a:lstStyle/>
                  <a:p>
                    <a:fld id="{9C194B99-7FC5-4669-B331-1D70BBB2AAD5}" type="CATEGORYNAME">
                      <a:rPr lang="en-US" b="1"/>
                      <a:pPr/>
                      <a:t>[CATEGORY NAME]</a:t>
                    </a:fld>
                    <a:r>
                      <a:rPr lang="en-US" baseline="0" dirty="0"/>
                      <a:t>, 9,800 </a:t>
                    </a:r>
                    <a:r>
                      <a:rPr lang="en-US" baseline="0" dirty="0" err="1"/>
                      <a:t>hrs</a:t>
                    </a:r>
                    <a:endParaRPr lang="en-US" baseline="0" dirty="0"/>
                  </a:p>
                  <a:p>
                    <a:r>
                      <a:rPr lang="en-US" baseline="0" dirty="0"/>
                      <a:t>14 people</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519D-4415-A500-8948D353B5D2}"/>
                </c:ext>
              </c:extLst>
            </c:dLbl>
            <c:dLbl>
              <c:idx val="4"/>
              <c:layout>
                <c:manualLayout>
                  <c:x val="-4.1514805706345755E-2"/>
                  <c:y val="8.8118490466812986E-8"/>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r>
                      <a:rPr lang="en-US" b="1" dirty="0">
                        <a:solidFill>
                          <a:schemeClr val="tx1"/>
                        </a:solidFill>
                      </a:rPr>
                      <a:t>Native American</a:t>
                    </a:r>
                    <a:r>
                      <a:rPr lang="en-US" baseline="0" dirty="0">
                        <a:solidFill>
                          <a:schemeClr val="tx1"/>
                        </a:solidFill>
                      </a:rPr>
                      <a:t>, </a:t>
                    </a:r>
                  </a:p>
                  <a:p>
                    <a:pPr>
                      <a:defRPr sz="1400">
                        <a:solidFill>
                          <a:schemeClr val="tx1"/>
                        </a:solidFill>
                      </a:defRPr>
                    </a:pPr>
                    <a:r>
                      <a:rPr lang="en-US" baseline="0" dirty="0">
                        <a:solidFill>
                          <a:schemeClr val="tx1"/>
                        </a:solidFill>
                      </a:rPr>
                      <a:t>2,500 </a:t>
                    </a:r>
                    <a:r>
                      <a:rPr lang="en-US" baseline="0" dirty="0" err="1">
                        <a:solidFill>
                          <a:schemeClr val="tx1"/>
                        </a:solidFill>
                      </a:rPr>
                      <a:t>hrs</a:t>
                    </a:r>
                    <a:r>
                      <a:rPr lang="en-US" baseline="0" dirty="0">
                        <a:solidFill>
                          <a:schemeClr val="tx1"/>
                        </a:solidFill>
                      </a:rPr>
                      <a:t> </a:t>
                    </a:r>
                  </a:p>
                  <a:p>
                    <a:pPr>
                      <a:defRPr sz="1400">
                        <a:solidFill>
                          <a:schemeClr val="tx1"/>
                        </a:solidFill>
                      </a:defRPr>
                    </a:pPr>
                    <a:r>
                      <a:rPr lang="en-US" baseline="0" dirty="0">
                        <a:solidFill>
                          <a:schemeClr val="tx1"/>
                        </a:solidFill>
                      </a:rPr>
                      <a:t>10 people</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5183540903290652"/>
                      <c:h val="0.14362785235147715"/>
                    </c:manualLayout>
                  </c15:layout>
                  <c15:showDataLabelsRange val="0"/>
                </c:ext>
                <c:ext xmlns:c16="http://schemas.microsoft.com/office/drawing/2014/chart" uri="{C3380CC4-5D6E-409C-BE32-E72D297353CC}">
                  <c16:uniqueId val="{00000009-519D-4415-A500-8948D353B5D2}"/>
                </c:ext>
              </c:extLst>
            </c:dLbl>
            <c:dLbl>
              <c:idx val="5"/>
              <c:layout>
                <c:manualLayout>
                  <c:x val="0.18386567010458155"/>
                  <c:y val="8.492457980887961E-4"/>
                </c:manualLayout>
              </c:layout>
              <c:tx>
                <c:rich>
                  <a:bodyPr/>
                  <a:lstStyle/>
                  <a:p>
                    <a:fld id="{EB45FDBB-478D-4B8E-941D-5AA65935AF39}" type="CATEGORYNAME">
                      <a:rPr lang="en-US" b="1"/>
                      <a:pPr/>
                      <a:t>[CATEGORY NAME]</a:t>
                    </a:fld>
                    <a:r>
                      <a:rPr lang="en-US" baseline="0" dirty="0"/>
                      <a:t>, </a:t>
                    </a:r>
                  </a:p>
                  <a:p>
                    <a:fld id="{71B09275-253A-4EA2-A1AF-9B98B4F18D66}" type="VALUE">
                      <a:rPr lang="en-US" baseline="0" smtClean="0"/>
                      <a:pPr/>
                      <a:t>[VALUE]</a:t>
                    </a:fld>
                    <a:r>
                      <a:rPr lang="en-US" baseline="0" dirty="0"/>
                      <a:t> </a:t>
                    </a:r>
                    <a:r>
                      <a:rPr lang="en-US" baseline="0" dirty="0" err="1"/>
                      <a:t>hrs</a:t>
                    </a:r>
                    <a:endParaRPr lang="en-US" baseline="0" dirty="0"/>
                  </a:p>
                  <a:p>
                    <a:r>
                      <a:rPr lang="en-US" baseline="0" dirty="0"/>
                      <a:t> 5 people</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17430931389131735"/>
                      <c:h val="0.11975831565382684"/>
                    </c:manualLayout>
                  </c15:layout>
                  <c15:dlblFieldTable/>
                  <c15:showDataLabelsRange val="0"/>
                </c:ext>
                <c:ext xmlns:c16="http://schemas.microsoft.com/office/drawing/2014/chart" uri="{C3380CC4-5D6E-409C-BE32-E72D297353CC}">
                  <c16:uniqueId val="{0000000B-519D-4415-A500-8948D353B5D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Caucasian</c:v>
                </c:pt>
                <c:pt idx="1">
                  <c:v>Hispanic</c:v>
                </c:pt>
                <c:pt idx="2">
                  <c:v>African American</c:v>
                </c:pt>
                <c:pt idx="3">
                  <c:v>Other, Non-White</c:v>
                </c:pt>
                <c:pt idx="4">
                  <c:v>Native America</c:v>
                </c:pt>
                <c:pt idx="5">
                  <c:v>Asian</c:v>
                </c:pt>
              </c:strCache>
            </c:strRef>
          </c:cat>
          <c:val>
            <c:numRef>
              <c:f>Sheet1!$B$2:$B$7</c:f>
              <c:numCache>
                <c:formatCode>General</c:formatCode>
                <c:ptCount val="6"/>
                <c:pt idx="0">
                  <c:v>89600</c:v>
                </c:pt>
                <c:pt idx="1">
                  <c:v>26885</c:v>
                </c:pt>
                <c:pt idx="2">
                  <c:v>14152</c:v>
                </c:pt>
                <c:pt idx="3">
                  <c:v>9760</c:v>
                </c:pt>
                <c:pt idx="4">
                  <c:v>2480</c:v>
                </c:pt>
                <c:pt idx="5">
                  <c:v>288</c:v>
                </c:pt>
              </c:numCache>
            </c:numRef>
          </c:val>
          <c:extLst>
            <c:ext xmlns:c16="http://schemas.microsoft.com/office/drawing/2014/chart" uri="{C3380CC4-5D6E-409C-BE32-E72D297353CC}">
              <c16:uniqueId val="{0000000C-519D-4415-A500-8948D353B5D2}"/>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B9AF-4321-AE05-ADF573689E49}"/>
              </c:ext>
            </c:extLst>
          </c:dPt>
          <c:dPt>
            <c:idx val="1"/>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3-B9AF-4321-AE05-ADF573689E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9AF-4321-AE05-ADF573689E4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9AF-4321-AE05-ADF573689E49}"/>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B9AF-4321-AE05-ADF573689E49}"/>
              </c:ext>
            </c:extLst>
          </c:dPt>
          <c:dLbls>
            <c:dLbl>
              <c:idx val="0"/>
              <c:layout>
                <c:manualLayout>
                  <c:x val="-0.22044011936506672"/>
                  <c:y val="-0.21657195986347055"/>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r>
                      <a:rPr lang="en-US" b="1" dirty="0">
                        <a:solidFill>
                          <a:schemeClr val="bg1"/>
                        </a:solidFill>
                      </a:rPr>
                      <a:t>African American</a:t>
                    </a:r>
                    <a:r>
                      <a:rPr lang="en-US" baseline="0" dirty="0">
                        <a:solidFill>
                          <a:schemeClr val="bg1"/>
                        </a:solidFill>
                      </a:rPr>
                      <a:t>, $8.8M</a:t>
                    </a:r>
                  </a:p>
                  <a:p>
                    <a:pPr>
                      <a:defRPr sz="1400">
                        <a:solidFill>
                          <a:schemeClr val="bg1"/>
                        </a:solidFill>
                      </a:defRPr>
                    </a:pPr>
                    <a:fld id="{3AAB9266-893D-491D-87A2-077EDFB5CA18}" type="PERCENTAGE">
                      <a:rPr lang="en-US" baseline="0" smtClean="0">
                        <a:solidFill>
                          <a:schemeClr val="bg1"/>
                        </a:solidFill>
                      </a:rPr>
                      <a:pPr>
                        <a:defRPr sz="1400">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8371058814279895"/>
                      <c:h val="0.17745154372964861"/>
                    </c:manualLayout>
                  </c15:layout>
                  <c15:dlblFieldTable/>
                  <c15:showDataLabelsRange val="0"/>
                </c:ext>
                <c:ext xmlns:c16="http://schemas.microsoft.com/office/drawing/2014/chart" uri="{C3380CC4-5D6E-409C-BE32-E72D297353CC}">
                  <c16:uniqueId val="{00000001-B9AF-4321-AE05-ADF573689E49}"/>
                </c:ext>
              </c:extLst>
            </c:dLbl>
            <c:dLbl>
              <c:idx val="1"/>
              <c:layout>
                <c:manualLayout>
                  <c:x val="0.19812823736148297"/>
                  <c:y val="-3.1084877056356732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r>
                      <a:rPr lang="en-US" b="1" dirty="0">
                        <a:solidFill>
                          <a:schemeClr val="tx1"/>
                        </a:solidFill>
                      </a:rPr>
                      <a:t>Hispanic</a:t>
                    </a:r>
                    <a:r>
                      <a:rPr lang="en-US" b="1" baseline="0" dirty="0">
                        <a:solidFill>
                          <a:schemeClr val="tx1"/>
                        </a:solidFill>
                      </a:rPr>
                      <a:t>,</a:t>
                    </a:r>
                    <a:r>
                      <a:rPr lang="en-US" baseline="0" dirty="0">
                        <a:solidFill>
                          <a:schemeClr val="tx1"/>
                        </a:solidFill>
                      </a:rPr>
                      <a:t>$1.8M </a:t>
                    </a:r>
                    <a:fld id="{4541197C-B8AD-4AF1-8CCB-A364D403D1D8}" type="PERCENTAGE">
                      <a:rPr lang="en-US" baseline="0">
                        <a:solidFill>
                          <a:schemeClr val="tx1"/>
                        </a:solidFill>
                      </a:rPr>
                      <a:pPr>
                        <a:defRPr sz="1400">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5045261376819047"/>
                      <c:h val="0.15448128700219765"/>
                    </c:manualLayout>
                  </c15:layout>
                  <c15:dlblFieldTable/>
                  <c15:showDataLabelsRange val="0"/>
                </c:ext>
                <c:ext xmlns:c16="http://schemas.microsoft.com/office/drawing/2014/chart" uri="{C3380CC4-5D6E-409C-BE32-E72D297353CC}">
                  <c16:uniqueId val="{00000003-B9AF-4321-AE05-ADF573689E49}"/>
                </c:ext>
              </c:extLst>
            </c:dLbl>
            <c:dLbl>
              <c:idx val="2"/>
              <c:layout>
                <c:manualLayout>
                  <c:x val="-2.0310368506144556E-2"/>
                  <c:y val="4.4294215657260001E-2"/>
                </c:manualLayout>
              </c:layout>
              <c:tx>
                <c:rich>
                  <a:bodyPr/>
                  <a:lstStyle/>
                  <a:p>
                    <a:r>
                      <a:rPr lang="en-US" b="1" dirty="0">
                        <a:solidFill>
                          <a:schemeClr val="tx1"/>
                        </a:solidFill>
                      </a:rPr>
                      <a:t>Native</a:t>
                    </a:r>
                    <a:r>
                      <a:rPr lang="en-US" b="1" baseline="0" dirty="0">
                        <a:solidFill>
                          <a:schemeClr val="tx1"/>
                        </a:solidFill>
                      </a:rPr>
                      <a:t> American  </a:t>
                    </a:r>
                    <a:r>
                      <a:rPr lang="en-US" baseline="0" dirty="0">
                        <a:solidFill>
                          <a:schemeClr val="tx1"/>
                        </a:solidFill>
                      </a:rPr>
                      <a:t>$1M            </a:t>
                    </a:r>
                    <a:fld id="{FAEFF9BC-0BF3-43D2-824A-29D909C4A04B}" type="PERCENTAGE">
                      <a:rPr lang="en-US" baseline="0">
                        <a:solidFill>
                          <a:schemeClr val="tx1"/>
                        </a:solidFill>
                      </a:rPr>
                      <a:pPr/>
                      <a:t>[PERCENTAGE]</a:t>
                    </a:fld>
                    <a:endParaRPr lang="en-US" baseline="0" dirty="0">
                      <a:solidFill>
                        <a:schemeClr val="tx1"/>
                      </a:solidFill>
                    </a:endParaRPr>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9AF-4321-AE05-ADF573689E49}"/>
                </c:ext>
              </c:extLst>
            </c:dLbl>
            <c:dLbl>
              <c:idx val="3"/>
              <c:layout>
                <c:manualLayout>
                  <c:x val="-6.2852382589320438E-2"/>
                  <c:y val="-1.5643903580175974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r>
                      <a:rPr lang="en-US" b="1" dirty="0">
                        <a:solidFill>
                          <a:schemeClr val="tx1"/>
                        </a:solidFill>
                      </a:rPr>
                      <a:t>Asian Pacific</a:t>
                    </a:r>
                    <a:r>
                      <a:rPr lang="en-US" baseline="0" dirty="0">
                        <a:solidFill>
                          <a:schemeClr val="tx1"/>
                        </a:solidFill>
                      </a:rPr>
                      <a:t> $500K         </a:t>
                    </a:r>
                    <a:fld id="{7F123713-2B79-45F6-B458-A599A5C438B6}" type="PERCENTAGE">
                      <a:rPr lang="en-US" baseline="0">
                        <a:solidFill>
                          <a:schemeClr val="tx1"/>
                        </a:solidFill>
                      </a:rPr>
                      <a:pPr>
                        <a:defRPr sz="1400">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9AF-4321-AE05-ADF573689E49}"/>
                </c:ext>
              </c:extLst>
            </c:dLbl>
            <c:dLbl>
              <c:idx val="4"/>
              <c:layout>
                <c:manualLayout>
                  <c:x val="-6.3733103827248163E-3"/>
                  <c:y val="0"/>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r>
                      <a:rPr lang="en-US" b="1" dirty="0">
                        <a:solidFill>
                          <a:schemeClr val="tx1"/>
                        </a:solidFill>
                      </a:rPr>
                      <a:t>Caucasia</a:t>
                    </a:r>
                    <a:r>
                      <a:rPr lang="en-US" b="1" baseline="0" dirty="0">
                        <a:solidFill>
                          <a:schemeClr val="tx1"/>
                        </a:solidFill>
                      </a:rPr>
                      <a:t>n </a:t>
                    </a:r>
                    <a:r>
                      <a:rPr lang="en-US" baseline="0" dirty="0">
                        <a:solidFill>
                          <a:schemeClr val="tx1"/>
                        </a:solidFill>
                      </a:rPr>
                      <a:t>$1.3M    </a:t>
                    </a:r>
                    <a:fld id="{19E56C71-696D-4BCA-B70E-B9CF6537E87B}" type="PERCENTAGE">
                      <a:rPr lang="en-US" baseline="0" smtClean="0">
                        <a:solidFill>
                          <a:schemeClr val="tx1"/>
                        </a:solidFill>
                      </a:rPr>
                      <a:pPr>
                        <a:defRPr sz="1400"/>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8695043789326127"/>
                      <c:h val="0.14451068106006235"/>
                    </c:manualLayout>
                  </c15:layout>
                  <c15:dlblFieldTable/>
                  <c15:showDataLabelsRange val="0"/>
                </c:ext>
                <c:ext xmlns:c16="http://schemas.microsoft.com/office/drawing/2014/chart" uri="{C3380CC4-5D6E-409C-BE32-E72D297353CC}">
                  <c16:uniqueId val="{00000009-B9AF-4321-AE05-ADF573689E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Sheet1!$A$3:$A$7</c:f>
              <c:strCache>
                <c:ptCount val="5"/>
                <c:pt idx="0">
                  <c:v>GMP 1 - African American</c:v>
                </c:pt>
                <c:pt idx="1">
                  <c:v>GMP 1 - Hispanic</c:v>
                </c:pt>
                <c:pt idx="2">
                  <c:v>GMP 1 - Native America</c:v>
                </c:pt>
                <c:pt idx="3">
                  <c:v>GMP 1 - Asian Pacific</c:v>
                </c:pt>
                <c:pt idx="4">
                  <c:v>GMP 1 - Caucasian</c:v>
                </c:pt>
              </c:strCache>
            </c:strRef>
          </c:cat>
          <c:val>
            <c:numRef>
              <c:f>Sheet1!$B$3:$B$7</c:f>
              <c:numCache>
                <c:formatCode>_("$"* #,##0_);_("$"* \(#,##0\);_("$"* "-"??_);_(@_)</c:formatCode>
                <c:ptCount val="5"/>
                <c:pt idx="0">
                  <c:v>8843252</c:v>
                </c:pt>
                <c:pt idx="1">
                  <c:v>1757595</c:v>
                </c:pt>
                <c:pt idx="2">
                  <c:v>1003006</c:v>
                </c:pt>
                <c:pt idx="3">
                  <c:v>455825</c:v>
                </c:pt>
                <c:pt idx="4">
                  <c:v>1288919</c:v>
                </c:pt>
              </c:numCache>
            </c:numRef>
          </c:val>
          <c:extLst>
            <c:ext xmlns:c16="http://schemas.microsoft.com/office/drawing/2014/chart" uri="{C3380CC4-5D6E-409C-BE32-E72D297353CC}">
              <c16:uniqueId val="{0000000A-B9AF-4321-AE05-ADF573689E49}"/>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1"/>
          <c:dPt>
            <c:idx val="0"/>
            <c:bubble3D val="0"/>
            <c:spPr>
              <a:solidFill>
                <a:srgbClr val="C00000"/>
              </a:solidFill>
              <a:ln w="19050">
                <a:solidFill>
                  <a:schemeClr val="lt1"/>
                </a:solidFill>
              </a:ln>
              <a:effectLst/>
            </c:spPr>
            <c:extLst>
              <c:ext xmlns:c16="http://schemas.microsoft.com/office/drawing/2014/chart" uri="{C3380CC4-5D6E-409C-BE32-E72D297353CC}">
                <c16:uniqueId val="{00000001-4F36-4EB7-908F-0F909E8EC9A3}"/>
              </c:ext>
            </c:extLst>
          </c:dPt>
          <c:dPt>
            <c:idx val="1"/>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3-4F36-4EB7-908F-0F909E8EC9A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F36-4EB7-908F-0F909E8EC9A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F36-4EB7-908F-0F909E8EC9A3}"/>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4F36-4EB7-908F-0F909E8EC9A3}"/>
              </c:ext>
            </c:extLst>
          </c:dPt>
          <c:dLbls>
            <c:dLbl>
              <c:idx val="0"/>
              <c:layout>
                <c:manualLayout>
                  <c:x val="-0.24330068865878574"/>
                  <c:y val="-1.3483783805772255E-2"/>
                </c:manualLayout>
              </c:layout>
              <c:tx>
                <c:rich>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n-US" baseline="0" dirty="0">
                        <a:solidFill>
                          <a:schemeClr val="bg1"/>
                        </a:solidFill>
                      </a:rPr>
                      <a:t>African American, </a:t>
                    </a:r>
                    <a:r>
                      <a:rPr lang="en-US" b="0" baseline="0" dirty="0">
                        <a:solidFill>
                          <a:schemeClr val="bg1"/>
                        </a:solidFill>
                      </a:rPr>
                      <a:t>$36.5M </a:t>
                    </a:r>
                  </a:p>
                  <a:p>
                    <a:pPr>
                      <a:defRPr>
                        <a:solidFill>
                          <a:schemeClr val="bg1"/>
                        </a:solidFill>
                      </a:defRPr>
                    </a:pPr>
                    <a:fld id="{A4239CC8-B438-4A83-89DC-7823804001F8}" type="PERCENTAGE">
                      <a:rPr lang="en-US" b="0" baseline="0" smtClean="0">
                        <a:solidFill>
                          <a:schemeClr val="bg1"/>
                        </a:solidFill>
                      </a:rPr>
                      <a:pPr>
                        <a:defRPr>
                          <a:solidFill>
                            <a:schemeClr val="bg1"/>
                          </a:solidFill>
                        </a:defRPr>
                      </a:pPr>
                      <a:t>[PERCENTAGE]</a:t>
                    </a:fld>
                    <a:endParaRPr lang="en-US"/>
                  </a:p>
                </c:rich>
              </c:tx>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F36-4EB7-908F-0F909E8EC9A3}"/>
                </c:ext>
              </c:extLst>
            </c:dLbl>
            <c:dLbl>
              <c:idx val="1"/>
              <c:layout>
                <c:manualLayout>
                  <c:x val="6.2071848153921159E-2"/>
                  <c:y val="-0.14999423319982763"/>
                </c:manualLayout>
              </c:layout>
              <c:tx>
                <c:rich>
                  <a:bodyPr/>
                  <a:lstStyle/>
                  <a:p>
                    <a:r>
                      <a:rPr lang="en-US" baseline="0" dirty="0"/>
                      <a:t>Hispanic, </a:t>
                    </a:r>
                    <a:r>
                      <a:rPr lang="en-US" b="0" baseline="0" dirty="0"/>
                      <a:t>$10.3M   </a:t>
                    </a:r>
                    <a:fld id="{14ED5596-5354-47FD-9443-5C33ED1587A3}" type="PERCENTAGE">
                      <a:rPr lang="en-US" b="0" baseline="0" smtClean="0"/>
                      <a:pPr/>
                      <a:t>[PERCENTAGE]</a:t>
                    </a:fld>
                    <a:endParaRPr lang="en-US" b="0" baseline="0" dirty="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F36-4EB7-908F-0F909E8EC9A3}"/>
                </c:ext>
              </c:extLst>
            </c:dLbl>
            <c:dLbl>
              <c:idx val="2"/>
              <c:layout>
                <c:manualLayout>
                  <c:x val="3.0891626026595596E-2"/>
                  <c:y val="-8.3428998336144821E-3"/>
                </c:manualLayout>
              </c:layout>
              <c:tx>
                <c:rich>
                  <a:bodyPr/>
                  <a:lstStyle/>
                  <a:p>
                    <a:r>
                      <a:rPr lang="en-US" dirty="0"/>
                      <a:t>Native</a:t>
                    </a:r>
                    <a:r>
                      <a:rPr lang="en-US" baseline="0" dirty="0"/>
                      <a:t> American, </a:t>
                    </a:r>
                    <a:r>
                      <a:rPr lang="en-US" b="0" baseline="0" dirty="0"/>
                      <a:t>$1M          </a:t>
                    </a:r>
                    <a:fld id="{298C4A5B-46E7-41C0-9BA0-8300D5912F04}" type="PERCENTAGE">
                      <a:rPr lang="en-US" b="0" baseline="0" smtClean="0"/>
                      <a:pPr/>
                      <a:t>[PERCENTAGE]</a:t>
                    </a:fld>
                    <a:endParaRPr lang="en-US" b="0" baseline="0" dirty="0"/>
                  </a:p>
                </c:rich>
              </c:tx>
              <c:showLegendKey val="0"/>
              <c:showVal val="1"/>
              <c:showCatName val="1"/>
              <c:showSerName val="0"/>
              <c:showPercent val="1"/>
              <c:showBubbleSize val="0"/>
              <c:extLst>
                <c:ext xmlns:c15="http://schemas.microsoft.com/office/drawing/2012/chart" uri="{CE6537A1-D6FC-4f65-9D91-7224C49458BB}">
                  <c15:layout>
                    <c:manualLayout>
                      <c:w val="0.19637128348100344"/>
                      <c:h val="0.17734126498242392"/>
                    </c:manualLayout>
                  </c15:layout>
                  <c15:dlblFieldTable/>
                  <c15:showDataLabelsRange val="0"/>
                </c:ext>
                <c:ext xmlns:c16="http://schemas.microsoft.com/office/drawing/2014/chart" uri="{C3380CC4-5D6E-409C-BE32-E72D297353CC}">
                  <c16:uniqueId val="{00000005-4F36-4EB7-908F-0F909E8EC9A3}"/>
                </c:ext>
              </c:extLst>
            </c:dLbl>
            <c:dLbl>
              <c:idx val="3"/>
              <c:layout>
                <c:manualLayout>
                  <c:x val="0.20297002382246643"/>
                  <c:y val="-0.12622248685914039"/>
                </c:manualLayout>
              </c:layout>
              <c:tx>
                <c:rich>
                  <a:bodyPr/>
                  <a:lstStyle/>
                  <a:p>
                    <a:r>
                      <a:rPr lang="en-US" dirty="0"/>
                      <a:t>Asian</a:t>
                    </a:r>
                    <a:r>
                      <a:rPr lang="en-US" baseline="0" dirty="0"/>
                      <a:t> Pacific, </a:t>
                    </a:r>
                    <a:r>
                      <a:rPr lang="en-US" b="0" baseline="0" dirty="0"/>
                      <a:t>$12.3M   </a:t>
                    </a:r>
                    <a:fld id="{02F8BA4C-E97C-4FFD-ABC0-9E148B86ED73}" type="PERCENTAGE">
                      <a:rPr lang="en-US" b="0" baseline="0" smtClean="0"/>
                      <a:pPr/>
                      <a:t>[PERCENTAGE]</a:t>
                    </a:fld>
                    <a:endParaRPr lang="en-US" b="0" baseline="0" dirty="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F36-4EB7-908F-0F909E8EC9A3}"/>
                </c:ext>
              </c:extLst>
            </c:dLbl>
            <c:dLbl>
              <c:idx val="4"/>
              <c:layout>
                <c:manualLayout>
                  <c:x val="0.20708911375171654"/>
                  <c:y val="0.20132641189693268"/>
                </c:manualLayout>
              </c:layout>
              <c:tx>
                <c:rich>
                  <a:bodyPr/>
                  <a:lstStyle/>
                  <a:p>
                    <a:r>
                      <a:rPr lang="en-US" dirty="0"/>
                      <a:t>Caucasian</a:t>
                    </a:r>
                    <a:r>
                      <a:rPr lang="en-US" baseline="0" dirty="0"/>
                      <a:t>, </a:t>
                    </a:r>
                    <a:r>
                      <a:rPr lang="en-US" b="0" baseline="0" dirty="0"/>
                      <a:t>$19M,     </a:t>
                    </a:r>
                    <a:fld id="{47EB1488-29C1-494A-ACEF-64504E542C9B}" type="PERCENTAGE">
                      <a:rPr lang="en-US" b="0" baseline="0" smtClean="0"/>
                      <a:pPr/>
                      <a:t>[PERCENTAGE]</a:t>
                    </a:fld>
                    <a:endParaRPr lang="en-US" b="0" baseline="0" dirty="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F36-4EB7-908F-0F909E8EC9A3}"/>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Sheet1!$A$9:$A$13</c:f>
              <c:strCache>
                <c:ptCount val="5"/>
                <c:pt idx="0">
                  <c:v>GMP 1 + 2 - African American</c:v>
                </c:pt>
                <c:pt idx="1">
                  <c:v>GMP 1 + 2 - Hispanic</c:v>
                </c:pt>
                <c:pt idx="2">
                  <c:v>GMP 1 + 2 - Native America</c:v>
                </c:pt>
                <c:pt idx="3">
                  <c:v>GMP 1 + 2 - Asian Pacific</c:v>
                </c:pt>
                <c:pt idx="4">
                  <c:v>GMP 1 + 2 - Caucasian</c:v>
                </c:pt>
              </c:strCache>
            </c:strRef>
          </c:cat>
          <c:val>
            <c:numRef>
              <c:f>Sheet1!$B$9:$B$13</c:f>
              <c:numCache>
                <c:formatCode>_("$"* #,##0_);_("$"* \(#,##0\);_("$"* "-"??_);_(@_)</c:formatCode>
                <c:ptCount val="5"/>
                <c:pt idx="0">
                  <c:v>36452689</c:v>
                </c:pt>
                <c:pt idx="1">
                  <c:v>10276234</c:v>
                </c:pt>
                <c:pt idx="2">
                  <c:v>1010506</c:v>
                </c:pt>
                <c:pt idx="3">
                  <c:v>12268955</c:v>
                </c:pt>
                <c:pt idx="4">
                  <c:v>18947984</c:v>
                </c:pt>
              </c:numCache>
            </c:numRef>
          </c:val>
          <c:extLst>
            <c:ext xmlns:c16="http://schemas.microsoft.com/office/drawing/2014/chart" uri="{C3380CC4-5D6E-409C-BE32-E72D297353CC}">
              <c16:uniqueId val="{0000000A-4F36-4EB7-908F-0F909E8EC9A3}"/>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lumMod val="50000"/>
              </a:schemeClr>
            </a:solidFill>
            <a:ln>
              <a:noFill/>
            </a:ln>
            <a:effectLst/>
          </c:spPr>
          <c:invertIfNegative val="0"/>
          <c:cat>
            <c:strRef>
              <c:f>'Graph pad'!$B$12:$B$15</c:f>
              <c:strCache>
                <c:ptCount val="4"/>
                <c:pt idx="0">
                  <c:v>Construction Equipment Rental Rates</c:v>
                </c:pt>
                <c:pt idx="1">
                  <c:v>Construction Price Index (IHS) - STEP specific</c:v>
                </c:pt>
                <c:pt idx="2">
                  <c:v>Construction Price Index (IHS) - Overall</c:v>
                </c:pt>
                <c:pt idx="3">
                  <c:v>Consumer Price Index (CPI)</c:v>
                </c:pt>
              </c:strCache>
            </c:strRef>
          </c:cat>
          <c:val>
            <c:numRef>
              <c:f>'Graph pad'!$C$12:$C$15</c:f>
              <c:numCache>
                <c:formatCode>0%</c:formatCode>
                <c:ptCount val="4"/>
                <c:pt idx="0">
                  <c:v>0.75</c:v>
                </c:pt>
                <c:pt idx="1">
                  <c:v>0.88</c:v>
                </c:pt>
                <c:pt idx="2">
                  <c:v>0.64</c:v>
                </c:pt>
                <c:pt idx="3">
                  <c:v>0.14000000000000001</c:v>
                </c:pt>
              </c:numCache>
            </c:numRef>
          </c:val>
          <c:extLst>
            <c:ext xmlns:c16="http://schemas.microsoft.com/office/drawing/2014/chart" uri="{C3380CC4-5D6E-409C-BE32-E72D297353CC}">
              <c16:uniqueId val="{00000000-7B67-47CE-A104-85D7F0B79F00}"/>
            </c:ext>
          </c:extLst>
        </c:ser>
        <c:dLbls>
          <c:showLegendKey val="0"/>
          <c:showVal val="0"/>
          <c:showCatName val="0"/>
          <c:showSerName val="0"/>
          <c:showPercent val="0"/>
          <c:showBubbleSize val="0"/>
        </c:dLbls>
        <c:gapWidth val="182"/>
        <c:axId val="794948568"/>
        <c:axId val="794951192"/>
      </c:barChart>
      <c:catAx>
        <c:axId val="794948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accent4"/>
                </a:solidFill>
                <a:latin typeface="+mn-lt"/>
                <a:ea typeface="+mn-ea"/>
                <a:cs typeface="+mn-cs"/>
              </a:defRPr>
            </a:pPr>
            <a:endParaRPr lang="en-US"/>
          </a:p>
        </c:txPr>
        <c:crossAx val="794951192"/>
        <c:crosses val="autoZero"/>
        <c:auto val="1"/>
        <c:lblAlgn val="ctr"/>
        <c:lblOffset val="100"/>
        <c:noMultiLvlLbl val="0"/>
      </c:catAx>
      <c:valAx>
        <c:axId val="7949511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accent4"/>
                </a:solidFill>
                <a:latin typeface="+mn-lt"/>
                <a:ea typeface="+mn-ea"/>
                <a:cs typeface="+mn-cs"/>
              </a:defRPr>
            </a:pPr>
            <a:endParaRPr lang="en-US"/>
          </a:p>
        </c:txPr>
        <c:crossAx val="794948568"/>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1600">
          <a:solidFill>
            <a:schemeClr val="accent4"/>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FC86E-4FE1-C549-9EAB-DD4369080A3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C840AA15-2F21-C848-930A-7261CB00D231}"/>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pPr>
              <a:defRPr/>
            </a:pPr>
            <a:fld id="{3EEA77C6-20E8-9B4A-983C-EADD229EDC49}" type="datetimeFigureOut">
              <a:rPr lang="en-US"/>
              <a:pPr>
                <a:defRPr/>
              </a:pPr>
              <a:t>8/26/2022</a:t>
            </a:fld>
            <a:endParaRPr lang="en-US"/>
          </a:p>
        </p:txBody>
      </p:sp>
      <p:sp>
        <p:nvSpPr>
          <p:cNvPr id="4" name="Footer Placeholder 3">
            <a:extLst>
              <a:ext uri="{FF2B5EF4-FFF2-40B4-BE49-F238E27FC236}">
                <a16:creationId xmlns:a16="http://schemas.microsoft.com/office/drawing/2014/main" id="{2A730875-C25D-0845-A866-2A0F13E2FE5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9F89B895-A53D-AB41-8C26-CF3520FE049D}"/>
              </a:ext>
            </a:extLst>
          </p:cNvPr>
          <p:cNvSpPr>
            <a:spLocks noGrp="1"/>
          </p:cNvSpPr>
          <p:nvPr>
            <p:ph type="sldNum" sz="quarter" idx="3"/>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57C1A080-6461-454F-AA29-2037BB0B90C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1C4323-A307-D040-AE11-2590911E41DE}"/>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E7656293-508F-C94E-9F87-8DCEC68B25F6}"/>
              </a:ext>
            </a:extLst>
          </p:cNvPr>
          <p:cNvSpPr>
            <a:spLocks noGrp="1"/>
          </p:cNvSpPr>
          <p:nvPr>
            <p:ph type="dt" idx="1"/>
          </p:nvPr>
        </p:nvSpPr>
        <p:spPr>
          <a:xfrm>
            <a:off x="3970338" y="0"/>
            <a:ext cx="3038475" cy="466725"/>
          </a:xfrm>
          <a:prstGeom prst="rect">
            <a:avLst/>
          </a:prstGeom>
        </p:spPr>
        <p:txBody>
          <a:bodyPr vert="horz" lIns="91440" tIns="45720" rIns="91440" bIns="45720" rtlCol="0"/>
          <a:lstStyle>
            <a:lvl1pPr algn="r" eaLnBrk="1" hangingPunct="1">
              <a:defRPr sz="1200"/>
            </a:lvl1pPr>
          </a:lstStyle>
          <a:p>
            <a:pPr>
              <a:defRPr/>
            </a:pPr>
            <a:fld id="{FD4560B5-1573-764E-B61E-4BE7A445EC93}" type="datetimeFigureOut">
              <a:rPr lang="en-US"/>
              <a:pPr>
                <a:defRPr/>
              </a:pPr>
              <a:t>8/26/2022</a:t>
            </a:fld>
            <a:endParaRPr lang="en-US"/>
          </a:p>
        </p:txBody>
      </p:sp>
      <p:sp>
        <p:nvSpPr>
          <p:cNvPr id="4" name="Slide Image Placeholder 3">
            <a:extLst>
              <a:ext uri="{FF2B5EF4-FFF2-40B4-BE49-F238E27FC236}">
                <a16:creationId xmlns:a16="http://schemas.microsoft.com/office/drawing/2014/main" id="{EEEFAF87-E298-3C45-85F3-3A0E787554D2}"/>
              </a:ext>
            </a:extLst>
          </p:cNvPr>
          <p:cNvSpPr>
            <a:spLocks noGrp="1" noRot="1" noChangeAspect="1"/>
          </p:cNvSpPr>
          <p:nvPr>
            <p:ph type="sldImg" idx="2"/>
          </p:nvPr>
        </p:nvSpPr>
        <p:spPr>
          <a:xfrm>
            <a:off x="1414463" y="1162050"/>
            <a:ext cx="4183062" cy="31369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B0B4271-1FF9-0940-971E-342FF90CA283}"/>
              </a:ext>
            </a:extLst>
          </p:cNvPr>
          <p:cNvSpPr>
            <a:spLocks noGrp="1"/>
          </p:cNvSpPr>
          <p:nvPr>
            <p:ph type="body" sz="quarter" idx="3"/>
          </p:nvPr>
        </p:nvSpPr>
        <p:spPr>
          <a:xfrm>
            <a:off x="701675" y="4473575"/>
            <a:ext cx="5608638" cy="36607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7B801F2-C703-A747-8C29-945AC4D503DB}"/>
              </a:ext>
            </a:extLst>
          </p:cNvPr>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4AEDE298-1547-564D-A3FC-808333C6081E}"/>
              </a:ext>
            </a:extLst>
          </p:cNvPr>
          <p:cNvSpPr>
            <a:spLocks noGrp="1"/>
          </p:cNvSpPr>
          <p:nvPr>
            <p:ph type="sldNum" sz="quarter" idx="5"/>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05AC15E-4F66-5243-8CD5-C2176B4E776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3C1D3EF5-8ADE-DC4B-BA6E-E575B829DC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AC91055E-1DD4-1141-9C7F-FCFFE8B1A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7" name="Slide Number Placeholder 3">
            <a:extLst>
              <a:ext uri="{FF2B5EF4-FFF2-40B4-BE49-F238E27FC236}">
                <a16:creationId xmlns:a16="http://schemas.microsoft.com/office/drawing/2014/main" id="{51780078-8F50-2F40-8FAF-DC3E7DD447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F4DB3D4-8912-9C41-BD10-FEEF13C5CD9E}"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CPI uses </a:t>
            </a:r>
            <a:r>
              <a:rPr lang="en-US" sz="1000" dirty="0"/>
              <a:t>:</a:t>
            </a:r>
          </a:p>
          <a:p>
            <a:pPr marL="0" lvl="6" indent="0">
              <a:buFont typeface="Arial" panose="020B0604020202020204" pitchFamily="34" charset="0"/>
              <a:buNone/>
            </a:pPr>
            <a:r>
              <a:rPr lang="en-US" sz="1000" dirty="0"/>
              <a:t>          - Food at home</a:t>
            </a:r>
          </a:p>
          <a:p>
            <a:pPr marL="0" lvl="3" indent="0">
              <a:buFont typeface="Arial" panose="020B0604020202020204" pitchFamily="34" charset="0"/>
              <a:buNone/>
            </a:pPr>
            <a:r>
              <a:rPr lang="en-US" sz="1000" dirty="0"/>
              <a:t>          - Food away from home</a:t>
            </a:r>
          </a:p>
          <a:p>
            <a:pPr marL="0" lvl="3" indent="0">
              <a:buFont typeface="Arial" panose="020B0604020202020204" pitchFamily="34" charset="0"/>
              <a:buNone/>
            </a:pPr>
            <a:r>
              <a:rPr lang="en-US" sz="1000" dirty="0"/>
              <a:t>          - Energy commodities</a:t>
            </a:r>
          </a:p>
          <a:p>
            <a:pPr marL="0" lvl="3" indent="0">
              <a:buFont typeface="Arial" panose="020B0604020202020204" pitchFamily="34" charset="0"/>
              <a:buNone/>
            </a:pPr>
            <a:r>
              <a:rPr lang="en-US" sz="1000" dirty="0"/>
              <a:t>          - Energy services</a:t>
            </a:r>
          </a:p>
          <a:p>
            <a:pPr marL="0" lvl="3" indent="0">
              <a:buFont typeface="Arial" panose="020B0604020202020204" pitchFamily="34" charset="0"/>
              <a:buNone/>
            </a:pPr>
            <a:r>
              <a:rPr lang="en-US" sz="1000" dirty="0"/>
              <a:t>          - Commodities less food and energy    </a:t>
            </a:r>
          </a:p>
          <a:p>
            <a:pPr marL="0" lvl="3" indent="0">
              <a:buFont typeface="Arial" panose="020B0604020202020204" pitchFamily="34" charset="0"/>
              <a:buNone/>
            </a:pPr>
            <a:r>
              <a:rPr lang="en-US" sz="1000" dirty="0"/>
              <a:t>          - Services less energy services</a:t>
            </a:r>
          </a:p>
          <a:p>
            <a:pPr marL="0" lvl="3" indent="0">
              <a:buFont typeface="Arial" panose="020B0604020202020204" pitchFamily="34" charset="0"/>
              <a:buNone/>
            </a:pPr>
            <a:r>
              <a:rPr lang="en-US" sz="1000" dirty="0"/>
              <a:t>               - Shelter</a:t>
            </a:r>
          </a:p>
          <a:p>
            <a:pPr marL="0" lvl="3" indent="0">
              <a:buFont typeface="Arial" panose="020B0604020202020204" pitchFamily="34" charset="0"/>
              <a:buNone/>
            </a:pPr>
            <a:r>
              <a:rPr lang="en-US" sz="1000" dirty="0"/>
              <a:t>               - Medical care services</a:t>
            </a:r>
          </a:p>
          <a:p>
            <a:pPr marL="0" lvl="3" indent="0">
              <a:buFont typeface="Arial" panose="020B0604020202020204" pitchFamily="34" charset="0"/>
              <a:buNone/>
            </a:pPr>
            <a:r>
              <a:rPr lang="en-US" sz="1000" dirty="0"/>
              <a:t>               - Transportation service</a:t>
            </a:r>
          </a:p>
          <a:p>
            <a:endParaRPr lang="en-US" dirty="0"/>
          </a:p>
        </p:txBody>
      </p:sp>
      <p:sp>
        <p:nvSpPr>
          <p:cNvPr id="4" name="Slide Number Placeholder 3"/>
          <p:cNvSpPr>
            <a:spLocks noGrp="1"/>
          </p:cNvSpPr>
          <p:nvPr>
            <p:ph type="sldNum" sz="quarter" idx="5"/>
          </p:nvPr>
        </p:nvSpPr>
        <p:spPr/>
        <p:txBody>
          <a:bodyPr/>
          <a:lstStyle/>
          <a:p>
            <a:pPr>
              <a:defRPr/>
            </a:pPr>
            <a:fld id="{905AC15E-4F66-5243-8CD5-C2176B4E7768}" type="slidenum">
              <a:rPr lang="en-US" altLang="en-US" smtClean="0"/>
              <a:pPr>
                <a:defRPr/>
              </a:pPr>
              <a:t>34</a:t>
            </a:fld>
            <a:endParaRPr lang="en-US" altLang="en-US"/>
          </a:p>
        </p:txBody>
      </p:sp>
    </p:spTree>
    <p:extLst>
      <p:ext uri="{BB962C8B-B14F-4D97-AF65-F5344CB8AC3E}">
        <p14:creationId xmlns:p14="http://schemas.microsoft.com/office/powerpoint/2010/main" val="252242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5AC15E-4F66-5243-8CD5-C2176B4E7768}" type="slidenum">
              <a:rPr lang="en-US" altLang="en-US" smtClean="0"/>
              <a:pPr>
                <a:defRPr/>
              </a:pPr>
              <a:t>3</a:t>
            </a:fld>
            <a:endParaRPr lang="en-US" altLang="en-US"/>
          </a:p>
        </p:txBody>
      </p:sp>
    </p:spTree>
    <p:extLst>
      <p:ext uri="{BB962C8B-B14F-4D97-AF65-F5344CB8AC3E}">
        <p14:creationId xmlns:p14="http://schemas.microsoft.com/office/powerpoint/2010/main" val="35669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A5BD8D2A-B702-0E45-8F6C-B1B4DFF967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Notes Placeholder 2">
            <a:extLst>
              <a:ext uri="{FF2B5EF4-FFF2-40B4-BE49-F238E27FC236}">
                <a16:creationId xmlns:a16="http://schemas.microsoft.com/office/drawing/2014/main" id="{ECA82C55-9524-B54A-97D0-7147893AF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a:p>
        </p:txBody>
      </p:sp>
      <p:sp>
        <p:nvSpPr>
          <p:cNvPr id="12291" name="Slide Number Placeholder 3">
            <a:extLst>
              <a:ext uri="{FF2B5EF4-FFF2-40B4-BE49-F238E27FC236}">
                <a16:creationId xmlns:a16="http://schemas.microsoft.com/office/drawing/2014/main" id="{197306B7-C30F-7945-9CF1-1B009AA209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8968" indent="-288065">
              <a:defRPr>
                <a:solidFill>
                  <a:schemeClr val="tx1"/>
                </a:solidFill>
                <a:latin typeface="Arial" panose="020B0604020202020204" pitchFamily="34" charset="0"/>
                <a:cs typeface="Arial" panose="020B0604020202020204" pitchFamily="34" charset="0"/>
              </a:defRPr>
            </a:lvl2pPr>
            <a:lvl3pPr marL="1152258" indent="-230452">
              <a:defRPr>
                <a:solidFill>
                  <a:schemeClr val="tx1"/>
                </a:solidFill>
                <a:latin typeface="Arial" panose="020B0604020202020204" pitchFamily="34" charset="0"/>
                <a:cs typeface="Arial" panose="020B0604020202020204" pitchFamily="34" charset="0"/>
              </a:defRPr>
            </a:lvl3pPr>
            <a:lvl4pPr marL="1613162" indent="-230452">
              <a:defRPr>
                <a:solidFill>
                  <a:schemeClr val="tx1"/>
                </a:solidFill>
                <a:latin typeface="Arial" panose="020B0604020202020204" pitchFamily="34" charset="0"/>
                <a:cs typeface="Arial" panose="020B0604020202020204" pitchFamily="34" charset="0"/>
              </a:defRPr>
            </a:lvl4pPr>
            <a:lvl5pPr marL="2074065" indent="-230452">
              <a:defRPr>
                <a:solidFill>
                  <a:schemeClr val="tx1"/>
                </a:solidFill>
                <a:latin typeface="Arial" panose="020B0604020202020204" pitchFamily="34" charset="0"/>
                <a:cs typeface="Arial" panose="020B0604020202020204" pitchFamily="34" charset="0"/>
              </a:defRPr>
            </a:lvl5pPr>
            <a:lvl6pPr marL="253496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872"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6775"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767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3A805F-F05A-2B4A-A6DB-B21748C7CD6E}" type="slidenum">
              <a:rPr lang="en-US" altLang="en-US"/>
              <a:pPr/>
              <a:t>4</a:t>
            </a:fld>
            <a:endParaRPr lang="en-US" altLang="en-US"/>
          </a:p>
        </p:txBody>
      </p:sp>
    </p:spTree>
    <p:extLst>
      <p:ext uri="{BB962C8B-B14F-4D97-AF65-F5344CB8AC3E}">
        <p14:creationId xmlns:p14="http://schemas.microsoft.com/office/powerpoint/2010/main" val="116180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6090AC6B-9732-EC44-8BA2-137205130E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A982FECA-D4FB-084B-8CFA-00C440DF8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39" name="Slide Number Placeholder 3">
            <a:extLst>
              <a:ext uri="{FF2B5EF4-FFF2-40B4-BE49-F238E27FC236}">
                <a16:creationId xmlns:a16="http://schemas.microsoft.com/office/drawing/2014/main" id="{E94CB694-CCCF-6F47-8A3E-3950EE2035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8968" indent="-288065">
              <a:defRPr>
                <a:solidFill>
                  <a:schemeClr val="tx1"/>
                </a:solidFill>
                <a:latin typeface="Arial" panose="020B0604020202020204" pitchFamily="34" charset="0"/>
                <a:cs typeface="Arial" panose="020B0604020202020204" pitchFamily="34" charset="0"/>
              </a:defRPr>
            </a:lvl2pPr>
            <a:lvl3pPr marL="1152258" indent="-230452">
              <a:defRPr>
                <a:solidFill>
                  <a:schemeClr val="tx1"/>
                </a:solidFill>
                <a:latin typeface="Arial" panose="020B0604020202020204" pitchFamily="34" charset="0"/>
                <a:cs typeface="Arial" panose="020B0604020202020204" pitchFamily="34" charset="0"/>
              </a:defRPr>
            </a:lvl3pPr>
            <a:lvl4pPr marL="1613162" indent="-230452">
              <a:defRPr>
                <a:solidFill>
                  <a:schemeClr val="tx1"/>
                </a:solidFill>
                <a:latin typeface="Arial" panose="020B0604020202020204" pitchFamily="34" charset="0"/>
                <a:cs typeface="Arial" panose="020B0604020202020204" pitchFamily="34" charset="0"/>
              </a:defRPr>
            </a:lvl4pPr>
            <a:lvl5pPr marL="2074065" indent="-230452">
              <a:defRPr>
                <a:solidFill>
                  <a:schemeClr val="tx1"/>
                </a:solidFill>
                <a:latin typeface="Arial" panose="020B0604020202020204" pitchFamily="34" charset="0"/>
                <a:cs typeface="Arial" panose="020B0604020202020204" pitchFamily="34" charset="0"/>
              </a:defRPr>
            </a:lvl5pPr>
            <a:lvl6pPr marL="253496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872"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6775"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767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545FAD-2F81-7949-AC81-CB311FE3C065}" type="slidenum">
              <a:rPr lang="en-US" altLang="en-US"/>
              <a:pPr/>
              <a:t>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05AC15E-4F66-5243-8CD5-C2176B4E7768}" type="slidenum">
              <a:rPr lang="en-US" altLang="en-US" smtClean="0"/>
              <a:pPr>
                <a:defRPr/>
              </a:pPr>
              <a:t>9</a:t>
            </a:fld>
            <a:endParaRPr lang="en-US" altLang="en-US"/>
          </a:p>
        </p:txBody>
      </p:sp>
    </p:spTree>
    <p:extLst>
      <p:ext uri="{BB962C8B-B14F-4D97-AF65-F5344CB8AC3E}">
        <p14:creationId xmlns:p14="http://schemas.microsoft.com/office/powerpoint/2010/main" val="519839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A5BD8D2A-B702-0E45-8F6C-B1B4DFF967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Notes Placeholder 2">
            <a:extLst>
              <a:ext uri="{FF2B5EF4-FFF2-40B4-BE49-F238E27FC236}">
                <a16:creationId xmlns:a16="http://schemas.microsoft.com/office/drawing/2014/main" id="{ECA82C55-9524-B54A-97D0-7147893AF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1" name="Slide Number Placeholder 3">
            <a:extLst>
              <a:ext uri="{FF2B5EF4-FFF2-40B4-BE49-F238E27FC236}">
                <a16:creationId xmlns:a16="http://schemas.microsoft.com/office/drawing/2014/main" id="{197306B7-C30F-7945-9CF1-1B009AA209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8968" indent="-288065">
              <a:defRPr>
                <a:solidFill>
                  <a:schemeClr val="tx1"/>
                </a:solidFill>
                <a:latin typeface="Arial" panose="020B0604020202020204" pitchFamily="34" charset="0"/>
                <a:cs typeface="Arial" panose="020B0604020202020204" pitchFamily="34" charset="0"/>
              </a:defRPr>
            </a:lvl2pPr>
            <a:lvl3pPr marL="1152258" indent="-230452">
              <a:defRPr>
                <a:solidFill>
                  <a:schemeClr val="tx1"/>
                </a:solidFill>
                <a:latin typeface="Arial" panose="020B0604020202020204" pitchFamily="34" charset="0"/>
                <a:cs typeface="Arial" panose="020B0604020202020204" pitchFamily="34" charset="0"/>
              </a:defRPr>
            </a:lvl3pPr>
            <a:lvl4pPr marL="1613162" indent="-230452">
              <a:defRPr>
                <a:solidFill>
                  <a:schemeClr val="tx1"/>
                </a:solidFill>
                <a:latin typeface="Arial" panose="020B0604020202020204" pitchFamily="34" charset="0"/>
                <a:cs typeface="Arial" panose="020B0604020202020204" pitchFamily="34" charset="0"/>
              </a:defRPr>
            </a:lvl4pPr>
            <a:lvl5pPr marL="2074065" indent="-230452">
              <a:defRPr>
                <a:solidFill>
                  <a:schemeClr val="tx1"/>
                </a:solidFill>
                <a:latin typeface="Arial" panose="020B0604020202020204" pitchFamily="34" charset="0"/>
                <a:cs typeface="Arial" panose="020B0604020202020204" pitchFamily="34" charset="0"/>
              </a:defRPr>
            </a:lvl5pPr>
            <a:lvl6pPr marL="253496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872"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6775"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767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3A805F-F05A-2B4A-A6DB-B21748C7CD6E}" type="slidenum">
              <a:rPr lang="en-US" altLang="en-US"/>
              <a:pPr/>
              <a:t>10</a:t>
            </a:fld>
            <a:endParaRPr lang="en-US" altLang="en-US"/>
          </a:p>
        </p:txBody>
      </p:sp>
    </p:spTree>
    <p:extLst>
      <p:ext uri="{BB962C8B-B14F-4D97-AF65-F5344CB8AC3E}">
        <p14:creationId xmlns:p14="http://schemas.microsoft.com/office/powerpoint/2010/main" val="79732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05AC15E-4F66-5243-8CD5-C2176B4E7768}" type="slidenum">
              <a:rPr lang="en-US" altLang="en-US" smtClean="0"/>
              <a:pPr>
                <a:defRPr/>
              </a:pPr>
              <a:t>23</a:t>
            </a:fld>
            <a:endParaRPr lang="en-US" altLang="en-US"/>
          </a:p>
        </p:txBody>
      </p:sp>
    </p:spTree>
    <p:extLst>
      <p:ext uri="{BB962C8B-B14F-4D97-AF65-F5344CB8AC3E}">
        <p14:creationId xmlns:p14="http://schemas.microsoft.com/office/powerpoint/2010/main" val="2590192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 will be in front of this.</a:t>
            </a:r>
          </a:p>
          <a:p>
            <a:r>
              <a:rPr lang="en-US" dirty="0"/>
              <a:t>Workforce performance order of animations in this slide</a:t>
            </a:r>
          </a:p>
          <a:p>
            <a:pPr marL="228600" indent="-228600">
              <a:buFont typeface="+mj-lt"/>
              <a:buAutoNum type="arabicPeriod"/>
            </a:pPr>
            <a:r>
              <a:rPr lang="en-US" dirty="0"/>
              <a:t>Highlight the total of 143,165 craft hours worked onsite to date</a:t>
            </a:r>
          </a:p>
          <a:p>
            <a:pPr marL="228600" indent="-228600">
              <a:buFont typeface="+mj-lt"/>
              <a:buAutoNum type="arabicPeriod"/>
            </a:pPr>
            <a:r>
              <a:rPr lang="en-US" dirty="0"/>
              <a:t>Highlight the total of 408 people have worked on this project in the trades to date</a:t>
            </a:r>
          </a:p>
          <a:p>
            <a:pPr marL="228600" indent="-228600">
              <a:buFont typeface="+mj-lt"/>
              <a:buAutoNum type="arabicPeriod"/>
            </a:pPr>
            <a:r>
              <a:rPr lang="en-US" dirty="0"/>
              <a:t>Highlight the minority workforce by hours section so we can show a goal of 31K hours and actual of 53K hours</a:t>
            </a:r>
          </a:p>
          <a:p>
            <a:pPr marL="228600" indent="-228600">
              <a:buFont typeface="+mj-lt"/>
              <a:buAutoNum type="arabicPeriod"/>
            </a:pPr>
            <a:r>
              <a:rPr lang="en-US" dirty="0"/>
              <a:t>Try and make the pie chart full size for the workforce ethnicity (in that pie chart re-label so that it is easier to see the hours associated with each ethnicity)</a:t>
            </a:r>
          </a:p>
          <a:p>
            <a:pPr marL="228600" indent="-228600">
              <a:buFont typeface="+mj-lt"/>
              <a:buAutoNum type="arabicPeriod"/>
            </a:pPr>
            <a:r>
              <a:rPr lang="en-US" dirty="0"/>
              <a:t>Highlight the women workforce hours section to highlight the goal of 9K hours and our actual of just under 20K</a:t>
            </a:r>
          </a:p>
          <a:p>
            <a:pPr marL="228600" indent="-228600">
              <a:buFont typeface="+mj-lt"/>
              <a:buAutoNum type="arabicPeriod"/>
            </a:pPr>
            <a:r>
              <a:rPr lang="en-US" dirty="0"/>
              <a:t>Highlight the apprentice workforce hours section to highlight the goal of 29K hours and our actual of 30.6K</a:t>
            </a:r>
          </a:p>
          <a:p>
            <a:pPr marL="228600" indent="-228600">
              <a:buFont typeface="+mj-lt"/>
              <a:buAutoNum type="arabicPeriod"/>
            </a:pPr>
            <a:r>
              <a:rPr lang="en-US" dirty="0"/>
              <a:t>Highlight the breakdown sections of apprentices to show that over 52% of our apprentices are minorities and over 21% are female.</a:t>
            </a:r>
          </a:p>
          <a:p>
            <a:endParaRPr lang="en-US" dirty="0"/>
          </a:p>
          <a:p>
            <a:r>
              <a:rPr lang="en-US" dirty="0"/>
              <a:t>CBA goals for minority work hours is currently 30,800 hours and we have worked over 53,565 minority work hours on the project to date. The goal for female hours is 8,589 currently and we have worked over 19,722.  Apprentices goal hours are 28,633 and we have currently worked 30,669 apprenticeship hours on the project. Included in those apprentice hours are 52% minority-(on a goal of 22%) and 21% female (on a goal of 9%)</a:t>
            </a:r>
          </a:p>
          <a:p>
            <a:endParaRPr lang="en-US" dirty="0"/>
          </a:p>
          <a:p>
            <a:r>
              <a:rPr lang="en-US" dirty="0"/>
              <a:t>Info to have if asked:</a:t>
            </a:r>
          </a:p>
          <a:p>
            <a:r>
              <a:rPr lang="en-US" dirty="0"/>
              <a:t>Included in those hours is over 14,152 hours with African American crafts people and 26,885 with Hispanic crafts people and 9,760 non-white, and 2,480 native American and 288 Asian.</a:t>
            </a:r>
          </a:p>
          <a:p>
            <a:endParaRPr lang="en-US" dirty="0"/>
          </a:p>
          <a:p>
            <a:r>
              <a:rPr lang="en-US" dirty="0"/>
              <a:t>How many people make up the minority group…how many worked on the project</a:t>
            </a:r>
          </a:p>
          <a:p>
            <a:r>
              <a:rPr lang="en-US" dirty="0"/>
              <a:t>Is </a:t>
            </a:r>
            <a:r>
              <a:rPr lang="en-US" dirty="0" err="1"/>
              <a:t>is</a:t>
            </a:r>
            <a:r>
              <a:rPr lang="en-US" dirty="0"/>
              <a:t> worthwhile to say that all of this is reported to the LMCOC group on a monthly basis.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4C7BA-69E5-4DB9-A514-7921A59A2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28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A8D6E229-1B57-8445-813F-447A53B2C5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28FEB2AC-CD6B-104E-9FAC-DA11B7DFDF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3" name="Slide Number Placeholder 3">
            <a:extLst>
              <a:ext uri="{FF2B5EF4-FFF2-40B4-BE49-F238E27FC236}">
                <a16:creationId xmlns:a16="http://schemas.microsoft.com/office/drawing/2014/main" id="{5951DC8E-1C8C-FB4B-B290-3CDD385793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41BAF1-E2A9-494D-8F3B-72C156A4CF3D}" type="slidenum">
              <a:rPr lang="en-US" altLang="en-US"/>
              <a:pPr/>
              <a:t>32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A54A3-36FF-4D51-8854-8B1512B1C8C1}"/>
              </a:ext>
            </a:extLst>
          </p:cNvPr>
          <p:cNvSpPr txBox="1"/>
          <p:nvPr userDrawn="1"/>
        </p:nvSpPr>
        <p:spPr>
          <a:xfrm rot="20261424">
            <a:off x="1623140" y="2286028"/>
            <a:ext cx="6553200" cy="2215991"/>
          </a:xfrm>
          <a:prstGeom prst="rect">
            <a:avLst/>
          </a:prstGeom>
          <a:noFill/>
        </p:spPr>
        <p:txBody>
          <a:bodyPr wrap="square" rtlCol="0">
            <a:spAutoFit/>
          </a:bodyPr>
          <a:lstStyle/>
          <a:p>
            <a:r>
              <a:rPr lang="en-US" sz="13800" dirty="0">
                <a:solidFill>
                  <a:schemeClr val="bg2">
                    <a:lumMod val="40000"/>
                    <a:lumOff val="60000"/>
                  </a:schemeClr>
                </a:solidFill>
              </a:rPr>
              <a:t>DRAFT</a:t>
            </a:r>
          </a:p>
        </p:txBody>
      </p:sp>
      <p:sp>
        <p:nvSpPr>
          <p:cNvPr id="4" name="Picture 7" descr="BES-Green PPT COVER">
            <a:extLst>
              <a:ext uri="{FF2B5EF4-FFF2-40B4-BE49-F238E27FC236}">
                <a16:creationId xmlns:a16="http://schemas.microsoft.com/office/drawing/2014/main" id="{5738BF31-7153-594E-9559-497611D0F4DB}"/>
              </a:ext>
            </a:extLst>
          </p:cNvPr>
          <p:cNvSpPr>
            <a:spLocks noChangeAspect="1" noChangeArrowheads="1"/>
          </p:cNvSpPr>
          <p:nvPr userDrawn="1"/>
        </p:nvSpPr>
        <p:spPr bwMode="auto">
          <a:xfrm>
            <a:off x="0" y="0"/>
            <a:ext cx="9232900" cy="6921500"/>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a:p>
        </p:txBody>
      </p:sp>
      <p:sp>
        <p:nvSpPr>
          <p:cNvPr id="3080" name="Rectangle 8"/>
          <p:cNvSpPr>
            <a:spLocks noGrp="1" noChangeArrowheads="1"/>
          </p:cNvSpPr>
          <p:nvPr>
            <p:ph type="ctrTitle"/>
          </p:nvPr>
        </p:nvSpPr>
        <p:spPr>
          <a:xfrm>
            <a:off x="3962400" y="3429000"/>
            <a:ext cx="5029200" cy="1600200"/>
          </a:xfrm>
        </p:spPr>
        <p:txBody>
          <a:bodyPr/>
          <a:lstStyle>
            <a:lvl1pPr algn="r">
              <a:defRPr/>
            </a:lvl1pPr>
          </a:lstStyle>
          <a:p>
            <a:pPr lvl="0"/>
            <a:r>
              <a:rPr lang="en-US" altLang="en-US" noProof="0"/>
              <a:t>Click to edit Master title style</a:t>
            </a:r>
            <a:endParaRPr lang="en-US" altLang="en-US" noProof="0" dirty="0"/>
          </a:p>
        </p:txBody>
      </p:sp>
      <p:sp>
        <p:nvSpPr>
          <p:cNvPr id="3081" name="Rectangle 9"/>
          <p:cNvSpPr>
            <a:spLocks noGrp="1" noChangeArrowheads="1"/>
          </p:cNvSpPr>
          <p:nvPr>
            <p:ph type="subTitle" idx="1"/>
          </p:nvPr>
        </p:nvSpPr>
        <p:spPr>
          <a:xfrm>
            <a:off x="4038600" y="5105400"/>
            <a:ext cx="4953000" cy="1524000"/>
          </a:xfrm>
        </p:spPr>
        <p:txBody>
          <a:bodyPr/>
          <a:lstStyle>
            <a:lvl1pPr marL="0" indent="0" algn="r">
              <a:buFontTx/>
              <a:buNone/>
              <a:defRPr sz="2000"/>
            </a:lvl1pPr>
          </a:lstStyle>
          <a:p>
            <a:pPr lvl="0"/>
            <a:r>
              <a:rPr lang="en-US" altLang="en-US" noProof="0"/>
              <a:t>Click to edit Master subtitle style</a:t>
            </a:r>
          </a:p>
        </p:txBody>
      </p:sp>
    </p:spTree>
    <p:extLst>
      <p:ext uri="{BB962C8B-B14F-4D97-AF65-F5344CB8AC3E}">
        <p14:creationId xmlns:p14="http://schemas.microsoft.com/office/powerpoint/2010/main" val="354978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84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304800"/>
            <a:ext cx="2057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304800"/>
            <a:ext cx="60198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520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 Placeholder 4"/>
          <p:cNvSpPr>
            <a:spLocks noGrp="1"/>
          </p:cNvSpPr>
          <p:nvPr>
            <p:ph type="body" sz="quarter" idx="13" hasCustomPrompt="1"/>
          </p:nvPr>
        </p:nvSpPr>
        <p:spPr>
          <a:xfrm>
            <a:off x="628651" y="417252"/>
            <a:ext cx="8339137" cy="727969"/>
          </a:xfrm>
        </p:spPr>
        <p:txBody>
          <a:bodyPr anchor="ctr"/>
          <a:lstStyle>
            <a:lvl1pPr marL="0" indent="0">
              <a:spcBef>
                <a:spcPts val="0"/>
              </a:spcBef>
              <a:buFontTx/>
              <a:buNone/>
              <a:defRPr sz="2400" b="1"/>
            </a:lvl1pPr>
            <a:lvl2pPr marL="0" indent="0">
              <a:spcBef>
                <a:spcPts val="225"/>
              </a:spcBef>
              <a:buFontTx/>
              <a:buNone/>
              <a:defRPr sz="1350" i="1">
                <a:solidFill>
                  <a:schemeClr val="bg2"/>
                </a:solidFill>
              </a:defRPr>
            </a:lvl2pPr>
            <a:lvl3pPr marL="685800" indent="0">
              <a:buFontTx/>
              <a:buNone/>
              <a:defRPr/>
            </a:lvl3pPr>
            <a:lvl4pPr marL="1028700" indent="0">
              <a:buFontTx/>
              <a:buNone/>
              <a:defRPr/>
            </a:lvl4pPr>
            <a:lvl5pPr marL="1371600" indent="0">
              <a:buFontTx/>
              <a:buNone/>
              <a:defRPr/>
            </a:lvl5pPr>
          </a:lstStyle>
          <a:p>
            <a:pPr lvl="0"/>
            <a:r>
              <a:rPr lang="en-US"/>
              <a:t>TITLE IN ALL CAPS</a:t>
            </a:r>
          </a:p>
          <a:p>
            <a:pPr lvl="1"/>
            <a:r>
              <a:rPr lang="en-US"/>
              <a:t>Second level</a:t>
            </a:r>
          </a:p>
        </p:txBody>
      </p:sp>
      <p:sp>
        <p:nvSpPr>
          <p:cNvPr id="3" name="Slide Number Placeholder 9"/>
          <p:cNvSpPr>
            <a:spLocks noGrp="1"/>
          </p:cNvSpPr>
          <p:nvPr>
            <p:ph type="sldNum" sz="quarter" idx="4"/>
          </p:nvPr>
        </p:nvSpPr>
        <p:spPr>
          <a:xfrm>
            <a:off x="7850746" y="6440750"/>
            <a:ext cx="1117042" cy="365125"/>
          </a:xfrm>
          <a:prstGeom prst="rect">
            <a:avLst/>
          </a:prstGeom>
        </p:spPr>
        <p:txBody>
          <a:bodyPr vert="horz" lIns="91440" tIns="45720" rIns="91440" bIns="45720" rtlCol="0" anchor="ctr"/>
          <a:lstStyle>
            <a:lvl1pPr algn="l">
              <a:defRPr sz="675">
                <a:solidFill>
                  <a:schemeClr val="bg1"/>
                </a:solidFill>
              </a:defRPr>
            </a:lvl1pPr>
          </a:lstStyle>
          <a:p>
            <a:pPr algn="ctr"/>
            <a:r>
              <a:rPr lang="en-US"/>
              <a:t>LMCOC MARCH 2022</a:t>
            </a:r>
          </a:p>
        </p:txBody>
      </p:sp>
    </p:spTree>
    <p:extLst>
      <p:ext uri="{BB962C8B-B14F-4D97-AF65-F5344CB8AC3E}">
        <p14:creationId xmlns:p14="http://schemas.microsoft.com/office/powerpoint/2010/main" val="417868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p:cNvSpPr/>
          <p:nvPr userDrawn="1"/>
        </p:nvSpPr>
        <p:spPr>
          <a:xfrm>
            <a:off x="161925" y="342900"/>
            <a:ext cx="552450" cy="80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p:cNvSpPr>
            <a:spLocks noGrp="1"/>
          </p:cNvSpPr>
          <p:nvPr>
            <p:ph type="pic" sz="quarter" idx="11"/>
          </p:nvPr>
        </p:nvSpPr>
        <p:spPr>
          <a:xfrm>
            <a:off x="-12032" y="0"/>
            <a:ext cx="9156032" cy="4972050"/>
          </a:xfrm>
        </p:spPr>
        <p:txBody>
          <a:bodyPr>
            <a:normAutofit/>
          </a:bodyPr>
          <a:lstStyle>
            <a:lvl1pPr marL="0" indent="0">
              <a:buNone/>
              <a:defRPr/>
            </a:lvl1pPr>
          </a:lstStyle>
          <a:p>
            <a:endParaRPr lang="en-US"/>
          </a:p>
        </p:txBody>
      </p:sp>
      <p:cxnSp>
        <p:nvCxnSpPr>
          <p:cNvPr id="13" name="Straight Connector 12"/>
          <p:cNvCxnSpPr/>
          <p:nvPr userDrawn="1"/>
        </p:nvCxnSpPr>
        <p:spPr>
          <a:xfrm>
            <a:off x="681054" y="5319001"/>
            <a:ext cx="0" cy="903396"/>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3" hasCustomPrompt="1"/>
          </p:nvPr>
        </p:nvSpPr>
        <p:spPr>
          <a:xfrm>
            <a:off x="807936" y="5319001"/>
            <a:ext cx="8159750" cy="903396"/>
          </a:xfrm>
        </p:spPr>
        <p:txBody>
          <a:bodyPr anchor="ctr"/>
          <a:lstStyle>
            <a:lvl1pPr marL="0" indent="0">
              <a:spcBef>
                <a:spcPts val="0"/>
              </a:spcBef>
              <a:buFontTx/>
              <a:buNone/>
              <a:defRPr sz="3200" b="1"/>
            </a:lvl1pPr>
            <a:lvl2pPr marL="0" indent="0">
              <a:spcBef>
                <a:spcPts val="300"/>
              </a:spcBef>
              <a:buFontTx/>
              <a:buNone/>
              <a:defRPr sz="1800" i="1" baseline="0">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PRESENTATION TITLE IN ALL CAPS</a:t>
            </a:r>
          </a:p>
          <a:p>
            <a:pPr lvl="1"/>
            <a:r>
              <a:rPr lang="en-US" dirty="0"/>
              <a:t>Subhead or Meeting Name</a:t>
            </a:r>
          </a:p>
        </p:txBody>
      </p:sp>
      <p:grpSp>
        <p:nvGrpSpPr>
          <p:cNvPr id="8" name="Group 7"/>
          <p:cNvGrpSpPr/>
          <p:nvPr userDrawn="1"/>
        </p:nvGrpSpPr>
        <p:grpSpPr>
          <a:xfrm>
            <a:off x="6858000" y="590885"/>
            <a:ext cx="2286000" cy="914400"/>
            <a:chOff x="-12032" y="609935"/>
            <a:chExt cx="2286000" cy="914400"/>
          </a:xfrm>
        </p:grpSpPr>
        <p:sp>
          <p:nvSpPr>
            <p:cNvPr id="9" name="Rectangle 8"/>
            <p:cNvSpPr/>
            <p:nvPr userDrawn="1"/>
          </p:nvSpPr>
          <p:spPr>
            <a:xfrm>
              <a:off x="-12032" y="609935"/>
              <a:ext cx="22860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3982" y="865752"/>
              <a:ext cx="1693971" cy="391761"/>
            </a:xfrm>
            <a:prstGeom prst="rect">
              <a:avLst/>
            </a:prstGeom>
          </p:spPr>
        </p:pic>
      </p:grpSp>
      <p:sp>
        <p:nvSpPr>
          <p:cNvPr id="6" name="Rectangle 5"/>
          <p:cNvSpPr/>
          <p:nvPr userDrawn="1"/>
        </p:nvSpPr>
        <p:spPr>
          <a:xfrm>
            <a:off x="0" y="6305550"/>
            <a:ext cx="91440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6604000"/>
            <a:ext cx="9144000" cy="254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73"/>
            <a:endParaRPr lang="en-US" sz="2167" dirty="0">
              <a:solidFill>
                <a:srgbClr val="FFFFFF"/>
              </a:solidFill>
            </a:endParaRPr>
          </a:p>
        </p:txBody>
      </p:sp>
    </p:spTree>
    <p:extLst>
      <p:ext uri="{BB962C8B-B14F-4D97-AF65-F5344CB8AC3E}">
        <p14:creationId xmlns:p14="http://schemas.microsoft.com/office/powerpoint/2010/main" val="144232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p:cNvSpPr/>
          <p:nvPr userDrawn="1"/>
        </p:nvSpPr>
        <p:spPr>
          <a:xfrm>
            <a:off x="161925" y="246086"/>
            <a:ext cx="552450" cy="80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p:cNvSpPr>
            <a:spLocks noGrp="1"/>
          </p:cNvSpPr>
          <p:nvPr>
            <p:ph type="pic" sz="quarter" idx="11"/>
          </p:nvPr>
        </p:nvSpPr>
        <p:spPr>
          <a:xfrm>
            <a:off x="-12032" y="0"/>
            <a:ext cx="9156032" cy="6591300"/>
          </a:xfrm>
        </p:spPr>
        <p:txBody>
          <a:bodyPr>
            <a:normAutofit/>
          </a:bodyPr>
          <a:lstStyle>
            <a:lvl1pPr marL="0" indent="0">
              <a:buNone/>
              <a:defRPr/>
            </a:lvl1pPr>
          </a:lstStyle>
          <a:p>
            <a:endParaRPr lang="en-US"/>
          </a:p>
        </p:txBody>
      </p:sp>
      <p:sp>
        <p:nvSpPr>
          <p:cNvPr id="6" name="Rectangle 5"/>
          <p:cNvSpPr/>
          <p:nvPr userDrawn="1"/>
        </p:nvSpPr>
        <p:spPr>
          <a:xfrm>
            <a:off x="0" y="6305550"/>
            <a:ext cx="91440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2413000"/>
            <a:ext cx="9144000" cy="4191000"/>
          </a:xfrm>
          <a:prstGeom prst="rect">
            <a:avLst/>
          </a:prstGeom>
          <a:gradFill>
            <a:gsLst>
              <a:gs pos="0">
                <a:schemeClr val="tx1">
                  <a:alpha val="0"/>
                </a:schemeClr>
              </a:gs>
              <a:gs pos="100000">
                <a:schemeClr val="tx1">
                  <a:alpha val="9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73"/>
            <a:endParaRPr lang="en-US" sz="2167">
              <a:solidFill>
                <a:srgbClr val="FFFFFF"/>
              </a:solidFill>
            </a:endParaRPr>
          </a:p>
        </p:txBody>
      </p:sp>
      <p:cxnSp>
        <p:nvCxnSpPr>
          <p:cNvPr id="13" name="Straight Connector 12"/>
          <p:cNvCxnSpPr/>
          <p:nvPr userDrawn="1"/>
        </p:nvCxnSpPr>
        <p:spPr>
          <a:xfrm>
            <a:off x="681054" y="4985626"/>
            <a:ext cx="0" cy="903396"/>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3" hasCustomPrompt="1"/>
          </p:nvPr>
        </p:nvSpPr>
        <p:spPr>
          <a:xfrm>
            <a:off x="807936" y="4985626"/>
            <a:ext cx="8159750" cy="903396"/>
          </a:xfrm>
        </p:spPr>
        <p:txBody>
          <a:bodyPr anchor="ctr"/>
          <a:lstStyle>
            <a:lvl1pPr marL="0" indent="0">
              <a:spcBef>
                <a:spcPts val="0"/>
              </a:spcBef>
              <a:buFontTx/>
              <a:buNone/>
              <a:defRPr sz="3200" b="1">
                <a:solidFill>
                  <a:schemeClr val="bg1"/>
                </a:solidFill>
              </a:defRPr>
            </a:lvl1pPr>
            <a:lvl2pPr marL="0" indent="0">
              <a:spcBef>
                <a:spcPts val="300"/>
              </a:spcBef>
              <a:buFontTx/>
              <a:buNone/>
              <a:defRPr sz="1800" i="1" baseline="0">
                <a:solidFill>
                  <a:schemeClr val="bg1"/>
                </a:solidFill>
              </a:defRPr>
            </a:lvl2pPr>
            <a:lvl3pPr marL="914400" indent="0">
              <a:buFontTx/>
              <a:buNone/>
              <a:defRPr/>
            </a:lvl3pPr>
            <a:lvl4pPr marL="1371600" indent="0">
              <a:buFontTx/>
              <a:buNone/>
              <a:defRPr/>
            </a:lvl4pPr>
            <a:lvl5pPr marL="1828800" indent="0">
              <a:buFontTx/>
              <a:buNone/>
              <a:defRPr/>
            </a:lvl5pPr>
          </a:lstStyle>
          <a:p>
            <a:pPr lvl="0"/>
            <a:r>
              <a:rPr lang="en-US" dirty="0"/>
              <a:t>PRESENTATION TITLE IN ALL CAPS</a:t>
            </a:r>
          </a:p>
          <a:p>
            <a:pPr lvl="1"/>
            <a:r>
              <a:rPr lang="en-US" dirty="0"/>
              <a:t>Subhead or Meeting Name</a:t>
            </a:r>
          </a:p>
        </p:txBody>
      </p:sp>
      <p:grpSp>
        <p:nvGrpSpPr>
          <p:cNvPr id="8" name="Group 7"/>
          <p:cNvGrpSpPr/>
          <p:nvPr userDrawn="1"/>
        </p:nvGrpSpPr>
        <p:grpSpPr>
          <a:xfrm>
            <a:off x="6858000" y="590885"/>
            <a:ext cx="2286000" cy="914400"/>
            <a:chOff x="-12032" y="609935"/>
            <a:chExt cx="2286000" cy="914400"/>
          </a:xfrm>
        </p:grpSpPr>
        <p:sp>
          <p:nvSpPr>
            <p:cNvPr id="9" name="Rectangle 8"/>
            <p:cNvSpPr/>
            <p:nvPr userDrawn="1"/>
          </p:nvSpPr>
          <p:spPr>
            <a:xfrm>
              <a:off x="-12032" y="609935"/>
              <a:ext cx="22860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3982" y="865752"/>
              <a:ext cx="1693971" cy="391761"/>
            </a:xfrm>
            <a:prstGeom prst="rect">
              <a:avLst/>
            </a:prstGeom>
          </p:spPr>
        </p:pic>
      </p:grpSp>
      <p:sp>
        <p:nvSpPr>
          <p:cNvPr id="15" name="Rectangle 14"/>
          <p:cNvSpPr/>
          <p:nvPr userDrawn="1"/>
        </p:nvSpPr>
        <p:spPr>
          <a:xfrm>
            <a:off x="0" y="6604000"/>
            <a:ext cx="9144000" cy="254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73"/>
            <a:endParaRPr lang="en-US" sz="2167" dirty="0">
              <a:solidFill>
                <a:srgbClr val="FFFFFF"/>
              </a:solidFill>
            </a:endParaRPr>
          </a:p>
        </p:txBody>
      </p:sp>
    </p:spTree>
    <p:extLst>
      <p:ext uri="{BB962C8B-B14F-4D97-AF65-F5344CB8AC3E}">
        <p14:creationId xmlns:p14="http://schemas.microsoft.com/office/powerpoint/2010/main" val="242670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t="-7919"/>
          <a:stretch/>
        </p:blipFill>
        <p:spPr>
          <a:xfrm>
            <a:off x="0" y="-517241"/>
            <a:ext cx="2285999" cy="6859690"/>
          </a:xfrm>
          <a:prstGeom prst="rect">
            <a:avLst/>
          </a:prstGeom>
        </p:spPr>
      </p:pic>
      <p:sp>
        <p:nvSpPr>
          <p:cNvPr id="7" name="Text Placeholder 2"/>
          <p:cNvSpPr>
            <a:spLocks noGrp="1"/>
          </p:cNvSpPr>
          <p:nvPr>
            <p:ph idx="1"/>
          </p:nvPr>
        </p:nvSpPr>
        <p:spPr>
          <a:xfrm>
            <a:off x="2713711" y="1745503"/>
            <a:ext cx="6254117" cy="4457588"/>
          </a:xfrm>
          <a:prstGeom prst="rect">
            <a:avLst/>
          </a:prstGeom>
        </p:spPr>
        <p:txBody>
          <a:bodyPr vert="horz" lIns="91440" tIns="45720" rIns="91440" bIns="45720" rtlCol="0">
            <a:normAutofit/>
          </a:bodyPr>
          <a:lstStyle>
            <a:lvl1pPr marL="0" indent="0">
              <a:spcBef>
                <a:spcPts val="1800"/>
              </a:spcBef>
              <a:spcAft>
                <a:spcPts val="0"/>
              </a:spcAft>
              <a:buFont typeface="+mj-lt"/>
              <a:buNone/>
              <a:defRPr sz="1800"/>
            </a:lvl1pPr>
            <a:lvl2pPr marL="742950" indent="-285750">
              <a:buFont typeface="Arial" panose="020B0604020202020204" pitchFamily="34" charset="0"/>
              <a:buChar char="•"/>
              <a:defRPr sz="1600" baseline="0"/>
            </a:lvl2pPr>
            <a:lvl3pPr marL="1257300" indent="-3429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Click to edit Master text styles</a:t>
            </a:r>
          </a:p>
          <a:p>
            <a:pPr lvl="1"/>
            <a:r>
              <a:rPr lang="en-US" dirty="0"/>
              <a:t>Click to edit second level</a:t>
            </a:r>
          </a:p>
        </p:txBody>
      </p:sp>
      <p:sp>
        <p:nvSpPr>
          <p:cNvPr id="8" name="Text Placeholder 4"/>
          <p:cNvSpPr>
            <a:spLocks noGrp="1"/>
          </p:cNvSpPr>
          <p:nvPr>
            <p:ph type="body" sz="quarter" idx="14" hasCustomPrompt="1"/>
          </p:nvPr>
        </p:nvSpPr>
        <p:spPr>
          <a:xfrm>
            <a:off x="2713711" y="1024384"/>
            <a:ext cx="6254118"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2" name="Slide Number Placeholder 1">
            <a:extLst>
              <a:ext uri="{FF2B5EF4-FFF2-40B4-BE49-F238E27FC236}">
                <a16:creationId xmlns:a16="http://schemas.microsoft.com/office/drawing/2014/main" id="{E5B3055C-02F6-4D4A-81B6-9DB43FC556FE}"/>
              </a:ext>
            </a:extLst>
          </p:cNvPr>
          <p:cNvSpPr>
            <a:spLocks noGrp="1"/>
          </p:cNvSpPr>
          <p:nvPr>
            <p:ph type="sldNum" sz="quarter" idx="15"/>
          </p:nvPr>
        </p:nvSpPr>
        <p:spPr/>
        <p:txBody>
          <a:bodyPr/>
          <a:lstStyle>
            <a:lvl1pPr>
              <a:defRPr sz="900"/>
            </a:lvl1pPr>
          </a:lstStyle>
          <a:p>
            <a:pPr algn="ctr"/>
            <a:fld id="{B83B6A70-1660-4C27-98C6-12842AAF7A57}" type="slidenum">
              <a:rPr lang="en-US" smtClean="0"/>
              <a:pPr algn="ctr"/>
              <a:t>‹#›</a:t>
            </a:fld>
            <a:endParaRPr lang="en-US" dirty="0"/>
          </a:p>
        </p:txBody>
      </p:sp>
      <p:cxnSp>
        <p:nvCxnSpPr>
          <p:cNvPr id="9" name="Straight Connector 8"/>
          <p:cNvCxnSpPr/>
          <p:nvPr userDrawn="1"/>
        </p:nvCxnSpPr>
        <p:spPr>
          <a:xfrm>
            <a:off x="2627837" y="964339"/>
            <a:ext cx="0" cy="683486"/>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86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Option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7166" cy="6858000"/>
          </a:xfrm>
          <a:prstGeom prst="rect">
            <a:avLst/>
          </a:prstGeom>
        </p:spPr>
      </p:pic>
      <p:cxnSp>
        <p:nvCxnSpPr>
          <p:cNvPr id="6" name="Straight Connector 5"/>
          <p:cNvCxnSpPr/>
          <p:nvPr userDrawn="1"/>
        </p:nvCxnSpPr>
        <p:spPr>
          <a:xfrm>
            <a:off x="798863" y="3067376"/>
            <a:ext cx="0" cy="903396"/>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12032" y="609935"/>
            <a:ext cx="2286000" cy="914400"/>
            <a:chOff x="-12032" y="609935"/>
            <a:chExt cx="2286000" cy="914400"/>
          </a:xfrm>
        </p:grpSpPr>
        <p:sp>
          <p:nvSpPr>
            <p:cNvPr id="7" name="Rectangle 6"/>
            <p:cNvSpPr/>
            <p:nvPr userDrawn="1"/>
          </p:nvSpPr>
          <p:spPr>
            <a:xfrm>
              <a:off x="-12032" y="609935"/>
              <a:ext cx="22860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982" y="865752"/>
              <a:ext cx="1693971" cy="391761"/>
            </a:xfrm>
            <a:prstGeom prst="rect">
              <a:avLst/>
            </a:prstGeom>
          </p:spPr>
        </p:pic>
      </p:grpSp>
      <p:sp>
        <p:nvSpPr>
          <p:cNvPr id="10" name="Text Placeholder 4"/>
          <p:cNvSpPr>
            <a:spLocks noGrp="1"/>
          </p:cNvSpPr>
          <p:nvPr>
            <p:ph type="body" sz="quarter" idx="13" hasCustomPrompt="1"/>
          </p:nvPr>
        </p:nvSpPr>
        <p:spPr>
          <a:xfrm>
            <a:off x="941033" y="3080557"/>
            <a:ext cx="8026754" cy="890215"/>
          </a:xfrm>
        </p:spPr>
        <p:txBody>
          <a:bodyPr anchor="ctr"/>
          <a:lstStyle>
            <a:lvl1pPr marL="0" indent="0">
              <a:spcBef>
                <a:spcPts val="0"/>
              </a:spcBef>
              <a:buFontTx/>
              <a:buNone/>
              <a:defRPr sz="3200" b="1" baseline="0">
                <a:solidFill>
                  <a:schemeClr val="bg1"/>
                </a:solidFill>
              </a:defRPr>
            </a:lvl1pPr>
            <a:lvl2pPr marL="0" indent="0">
              <a:spcBef>
                <a:spcPts val="300"/>
              </a:spcBef>
              <a:buFontTx/>
              <a:buNone/>
              <a:defRPr sz="2000" i="1">
                <a:solidFill>
                  <a:schemeClr val="bg1"/>
                </a:solidFill>
              </a:defRPr>
            </a:lvl2pPr>
            <a:lvl3pPr marL="914400" indent="0">
              <a:buFontTx/>
              <a:buNone/>
              <a:defRPr/>
            </a:lvl3pPr>
            <a:lvl4pPr marL="1371600" indent="0">
              <a:buFontTx/>
              <a:buNone/>
              <a:defRPr/>
            </a:lvl4pPr>
            <a:lvl5pPr marL="1828800" indent="0">
              <a:buFontTx/>
              <a:buNone/>
              <a:defRPr/>
            </a:lvl5pPr>
          </a:lstStyle>
          <a:p>
            <a:pPr lvl="0"/>
            <a:r>
              <a:rPr lang="en-US" dirty="0"/>
              <a:t>DIVIDER SLIDE OPTION 1</a:t>
            </a:r>
          </a:p>
          <a:p>
            <a:pPr lvl="1"/>
            <a:r>
              <a:rPr lang="en-US" dirty="0"/>
              <a:t>Second level</a:t>
            </a:r>
          </a:p>
        </p:txBody>
      </p:sp>
    </p:spTree>
    <p:extLst>
      <p:ext uri="{BB962C8B-B14F-4D97-AF65-F5344CB8AC3E}">
        <p14:creationId xmlns:p14="http://schemas.microsoft.com/office/powerpoint/2010/main" val="248918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 Placeholder 4"/>
          <p:cNvSpPr>
            <a:spLocks noGrp="1"/>
          </p:cNvSpPr>
          <p:nvPr>
            <p:ph type="body" sz="quarter" idx="13" hasCustomPrompt="1"/>
          </p:nvPr>
        </p:nvSpPr>
        <p:spPr>
          <a:xfrm>
            <a:off x="470848" y="342901"/>
            <a:ext cx="8339137"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6" name="Content Placeholder 3"/>
          <p:cNvSpPr>
            <a:spLocks noGrp="1"/>
          </p:cNvSpPr>
          <p:nvPr>
            <p:ph sz="quarter" idx="10"/>
          </p:nvPr>
        </p:nvSpPr>
        <p:spPr>
          <a:xfrm>
            <a:off x="470847" y="1064712"/>
            <a:ext cx="8339137" cy="5138379"/>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2ADDA27-3154-4C15-8055-9A0784E8F57E}"/>
              </a:ext>
            </a:extLst>
          </p:cNvPr>
          <p:cNvSpPr>
            <a:spLocks noGrp="1"/>
          </p:cNvSpPr>
          <p:nvPr>
            <p:ph type="sldNum" sz="quarter" idx="14"/>
          </p:nvPr>
        </p:nvSpPr>
        <p:spPr/>
        <p:txBody>
          <a:bodyPr/>
          <a:lstStyle>
            <a:lvl1pPr>
              <a:defRPr sz="900"/>
            </a:lvl1pPr>
          </a:lstStyle>
          <a:p>
            <a:pPr algn="ctr"/>
            <a:fld id="{B83B6A70-1660-4C27-98C6-12842AAF7A57}" type="slidenum">
              <a:rPr lang="en-US" smtClean="0"/>
              <a:pPr algn="ctr"/>
              <a:t>‹#›</a:t>
            </a:fld>
            <a:endParaRPr lang="en-US" dirty="0"/>
          </a:p>
        </p:txBody>
      </p:sp>
    </p:spTree>
    <p:extLst>
      <p:ext uri="{BB962C8B-B14F-4D97-AF65-F5344CB8AC3E}">
        <p14:creationId xmlns:p14="http://schemas.microsoft.com/office/powerpoint/2010/main" val="174078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ayout 0">
    <p:spTree>
      <p:nvGrpSpPr>
        <p:cNvPr id="1" name=""/>
        <p:cNvGrpSpPr/>
        <p:nvPr/>
      </p:nvGrpSpPr>
      <p:grpSpPr>
        <a:xfrm>
          <a:off x="0" y="0"/>
          <a:ext cx="0" cy="0"/>
          <a:chOff x="0" y="0"/>
          <a:chExt cx="0" cy="0"/>
        </a:xfrm>
      </p:grpSpPr>
      <p:sp>
        <p:nvSpPr>
          <p:cNvPr id="7" name="Text Placeholder 4"/>
          <p:cNvSpPr>
            <a:spLocks noGrp="1"/>
          </p:cNvSpPr>
          <p:nvPr>
            <p:ph type="body" sz="quarter" idx="13" hasCustomPrompt="1"/>
          </p:nvPr>
        </p:nvSpPr>
        <p:spPr>
          <a:xfrm>
            <a:off x="470848" y="342901"/>
            <a:ext cx="8339137"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2" name="Slide Number Placeholder 1">
            <a:extLst>
              <a:ext uri="{FF2B5EF4-FFF2-40B4-BE49-F238E27FC236}">
                <a16:creationId xmlns:a16="http://schemas.microsoft.com/office/drawing/2014/main" id="{EEDFF6CE-1183-40FA-9D41-441B512CF3D0}"/>
              </a:ext>
            </a:extLst>
          </p:cNvPr>
          <p:cNvSpPr>
            <a:spLocks noGrp="1"/>
          </p:cNvSpPr>
          <p:nvPr>
            <p:ph type="sldNum" sz="quarter" idx="14"/>
          </p:nvPr>
        </p:nvSpPr>
        <p:spPr/>
        <p:txBody>
          <a:bodyPr/>
          <a:lstStyle>
            <a:lvl1pPr>
              <a:defRPr sz="900"/>
            </a:lvl1pPr>
          </a:lstStyle>
          <a:p>
            <a:pPr algn="ctr"/>
            <a:fld id="{B83B6A70-1660-4C27-98C6-12842AAF7A57}" type="slidenum">
              <a:rPr lang="en-US" smtClean="0"/>
              <a:pPr algn="ctr"/>
              <a:t>‹#›</a:t>
            </a:fld>
            <a:endParaRPr lang="en-US" dirty="0"/>
          </a:p>
        </p:txBody>
      </p:sp>
    </p:spTree>
    <p:extLst>
      <p:ext uri="{BB962C8B-B14F-4D97-AF65-F5344CB8AC3E}">
        <p14:creationId xmlns:p14="http://schemas.microsoft.com/office/powerpoint/2010/main" val="68632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uble Header">
    <p:spTree>
      <p:nvGrpSpPr>
        <p:cNvPr id="1" name=""/>
        <p:cNvGrpSpPr/>
        <p:nvPr/>
      </p:nvGrpSpPr>
      <p:grpSpPr>
        <a:xfrm>
          <a:off x="0" y="0"/>
          <a:ext cx="0" cy="0"/>
          <a:chOff x="0" y="0"/>
          <a:chExt cx="0" cy="0"/>
        </a:xfrm>
      </p:grpSpPr>
      <p:sp>
        <p:nvSpPr>
          <p:cNvPr id="7" name="Text Placeholder 4"/>
          <p:cNvSpPr>
            <a:spLocks noGrp="1"/>
          </p:cNvSpPr>
          <p:nvPr>
            <p:ph type="body" sz="quarter" idx="13" hasCustomPrompt="1"/>
          </p:nvPr>
        </p:nvSpPr>
        <p:spPr>
          <a:xfrm>
            <a:off x="470848" y="342901"/>
            <a:ext cx="8339137"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11" name="Text Placeholder 4"/>
          <p:cNvSpPr>
            <a:spLocks noGrp="1"/>
          </p:cNvSpPr>
          <p:nvPr>
            <p:ph type="body" sz="quarter" idx="14" hasCustomPrompt="1"/>
          </p:nvPr>
        </p:nvSpPr>
        <p:spPr>
          <a:xfrm>
            <a:off x="470848" y="3321818"/>
            <a:ext cx="8339137"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2" name="Slide Number Placeholder 1">
            <a:extLst>
              <a:ext uri="{FF2B5EF4-FFF2-40B4-BE49-F238E27FC236}">
                <a16:creationId xmlns:a16="http://schemas.microsoft.com/office/drawing/2014/main" id="{15C030D6-CACC-4AA7-A4ED-EA0E76F7385B}"/>
              </a:ext>
            </a:extLst>
          </p:cNvPr>
          <p:cNvSpPr>
            <a:spLocks noGrp="1"/>
          </p:cNvSpPr>
          <p:nvPr>
            <p:ph type="sldNum" sz="quarter" idx="15"/>
          </p:nvPr>
        </p:nvSpPr>
        <p:spPr/>
        <p:txBody>
          <a:bodyPr/>
          <a:lstStyle>
            <a:lvl1pPr>
              <a:defRPr sz="900"/>
            </a:lvl1pPr>
          </a:lstStyle>
          <a:p>
            <a:pPr algn="ctr"/>
            <a:fld id="{B83B6A70-1660-4C27-98C6-12842AAF7A57}" type="slidenum">
              <a:rPr lang="en-US" smtClean="0"/>
              <a:pPr algn="ctr"/>
              <a:t>‹#›</a:t>
            </a:fld>
            <a:endParaRPr lang="en-US" dirty="0"/>
          </a:p>
        </p:txBody>
      </p:sp>
      <p:cxnSp>
        <p:nvCxnSpPr>
          <p:cNvPr id="8" name="Straight Connector 7"/>
          <p:cNvCxnSpPr/>
          <p:nvPr userDrawn="1"/>
        </p:nvCxnSpPr>
        <p:spPr>
          <a:xfrm>
            <a:off x="379937" y="3240814"/>
            <a:ext cx="0" cy="683486"/>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94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1295400"/>
            <a:ext cx="8229600" cy="4525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8645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743522" y="1064712"/>
            <a:ext cx="4019549" cy="5138379"/>
          </a:xfrm>
        </p:spPr>
        <p:txBody>
          <a:bodyPr>
            <a:noAutofit/>
          </a:bodyPr>
          <a:lstStyle>
            <a:lvl1pPr marL="0" indent="0">
              <a:buNone/>
              <a:defRPr/>
            </a:lvl1pPr>
          </a:lstStyle>
          <a:p>
            <a:endParaRPr lang="en-US"/>
          </a:p>
        </p:txBody>
      </p:sp>
      <p:sp>
        <p:nvSpPr>
          <p:cNvPr id="4" name="Content Placeholder 3"/>
          <p:cNvSpPr>
            <a:spLocks noGrp="1"/>
          </p:cNvSpPr>
          <p:nvPr>
            <p:ph sz="quarter" idx="10"/>
          </p:nvPr>
        </p:nvSpPr>
        <p:spPr>
          <a:xfrm>
            <a:off x="470848" y="1064712"/>
            <a:ext cx="4157666" cy="5138379"/>
          </a:xfr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3" hasCustomPrompt="1"/>
          </p:nvPr>
        </p:nvSpPr>
        <p:spPr>
          <a:xfrm>
            <a:off x="470848" y="342901"/>
            <a:ext cx="8339137"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2" name="Slide Number Placeholder 1">
            <a:extLst>
              <a:ext uri="{FF2B5EF4-FFF2-40B4-BE49-F238E27FC236}">
                <a16:creationId xmlns:a16="http://schemas.microsoft.com/office/drawing/2014/main" id="{414E62F8-E800-409C-822C-304ED4064209}"/>
              </a:ext>
            </a:extLst>
          </p:cNvPr>
          <p:cNvSpPr>
            <a:spLocks noGrp="1"/>
          </p:cNvSpPr>
          <p:nvPr>
            <p:ph type="sldNum" sz="quarter" idx="14"/>
          </p:nvPr>
        </p:nvSpPr>
        <p:spPr/>
        <p:txBody>
          <a:bodyPr/>
          <a:lstStyle>
            <a:lvl1pPr>
              <a:defRPr sz="900"/>
            </a:lvl1pPr>
          </a:lstStyle>
          <a:p>
            <a:pPr algn="ctr"/>
            <a:fld id="{B83B6A70-1660-4C27-98C6-12842AAF7A57}" type="slidenum">
              <a:rPr lang="en-US" smtClean="0"/>
              <a:pPr algn="ctr"/>
              <a:t>‹#›</a:t>
            </a:fld>
            <a:endParaRPr lang="en-US" dirty="0"/>
          </a:p>
        </p:txBody>
      </p:sp>
    </p:spTree>
    <p:extLst>
      <p:ext uri="{BB962C8B-B14F-4D97-AF65-F5344CB8AC3E}">
        <p14:creationId xmlns:p14="http://schemas.microsoft.com/office/powerpoint/2010/main" val="354097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70848" y="4104833"/>
            <a:ext cx="8372901" cy="2098257"/>
          </a:xfr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1"/>
          </p:nvPr>
        </p:nvSpPr>
        <p:spPr>
          <a:xfrm>
            <a:off x="0" y="0"/>
            <a:ext cx="9144000" cy="3216729"/>
          </a:xfrm>
        </p:spPr>
        <p:txBody>
          <a:bodyPr/>
          <a:lstStyle>
            <a:lvl1pPr marL="0" indent="0">
              <a:buNone/>
              <a:defRPr/>
            </a:lvl1pPr>
          </a:lstStyle>
          <a:p>
            <a:endParaRPr lang="en-US"/>
          </a:p>
        </p:txBody>
      </p:sp>
      <p:cxnSp>
        <p:nvCxnSpPr>
          <p:cNvPr id="6" name="Straight Connector 5"/>
          <p:cNvCxnSpPr/>
          <p:nvPr userDrawn="1"/>
        </p:nvCxnSpPr>
        <p:spPr>
          <a:xfrm>
            <a:off x="379937" y="3392033"/>
            <a:ext cx="0" cy="513397"/>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14" hasCustomPrompt="1"/>
          </p:nvPr>
        </p:nvSpPr>
        <p:spPr>
          <a:xfrm>
            <a:off x="470848" y="3411771"/>
            <a:ext cx="8339137"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2" name="Slide Number Placeholder 1">
            <a:extLst>
              <a:ext uri="{FF2B5EF4-FFF2-40B4-BE49-F238E27FC236}">
                <a16:creationId xmlns:a16="http://schemas.microsoft.com/office/drawing/2014/main" id="{19809E91-DFD1-40E4-BC8D-6B58247B039A}"/>
              </a:ext>
            </a:extLst>
          </p:cNvPr>
          <p:cNvSpPr>
            <a:spLocks noGrp="1"/>
          </p:cNvSpPr>
          <p:nvPr>
            <p:ph type="sldNum" sz="quarter" idx="15"/>
          </p:nvPr>
        </p:nvSpPr>
        <p:spPr/>
        <p:txBody>
          <a:bodyPr/>
          <a:lstStyle>
            <a:lvl1pPr>
              <a:defRPr sz="900"/>
            </a:lvl1pPr>
          </a:lstStyle>
          <a:p>
            <a:pPr algn="ctr"/>
            <a:fld id="{B83B6A70-1660-4C27-98C6-12842AAF7A57}" type="slidenum">
              <a:rPr lang="en-US" smtClean="0"/>
              <a:pPr algn="ctr"/>
              <a:t>‹#›</a:t>
            </a:fld>
            <a:endParaRPr lang="en-US" dirty="0"/>
          </a:p>
        </p:txBody>
      </p:sp>
    </p:spTree>
    <p:extLst>
      <p:ext uri="{BB962C8B-B14F-4D97-AF65-F5344CB8AC3E}">
        <p14:creationId xmlns:p14="http://schemas.microsoft.com/office/powerpoint/2010/main" val="25542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7" name="Picture Placeholder 8"/>
          <p:cNvSpPr>
            <a:spLocks noGrp="1"/>
          </p:cNvSpPr>
          <p:nvPr>
            <p:ph type="pic" sz="quarter" idx="11"/>
          </p:nvPr>
        </p:nvSpPr>
        <p:spPr>
          <a:xfrm>
            <a:off x="5494020" y="0"/>
            <a:ext cx="3649980" cy="6344783"/>
          </a:xfrm>
        </p:spPr>
        <p:txBody>
          <a:bodyPr/>
          <a:lstStyle>
            <a:lvl1pPr marL="0" indent="0">
              <a:buNone/>
              <a:defRPr/>
            </a:lvl1pPr>
          </a:lstStyle>
          <a:p>
            <a:endParaRPr lang="en-US"/>
          </a:p>
        </p:txBody>
      </p:sp>
      <p:sp>
        <p:nvSpPr>
          <p:cNvPr id="5" name="Text Placeholder 4"/>
          <p:cNvSpPr>
            <a:spLocks noGrp="1"/>
          </p:cNvSpPr>
          <p:nvPr>
            <p:ph type="body" sz="quarter" idx="13" hasCustomPrompt="1"/>
          </p:nvPr>
        </p:nvSpPr>
        <p:spPr>
          <a:xfrm>
            <a:off x="470849" y="342901"/>
            <a:ext cx="4756245"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6" name="Content Placeholder 3"/>
          <p:cNvSpPr>
            <a:spLocks noGrp="1"/>
          </p:cNvSpPr>
          <p:nvPr>
            <p:ph sz="quarter" idx="10"/>
          </p:nvPr>
        </p:nvSpPr>
        <p:spPr>
          <a:xfrm>
            <a:off x="470848" y="1064713"/>
            <a:ext cx="4756246" cy="5138378"/>
          </a:xfr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50CACAA7-E291-44A1-88E4-207E86924EF8}"/>
              </a:ext>
            </a:extLst>
          </p:cNvPr>
          <p:cNvSpPr>
            <a:spLocks noGrp="1"/>
          </p:cNvSpPr>
          <p:nvPr>
            <p:ph type="sldNum" sz="quarter" idx="14"/>
          </p:nvPr>
        </p:nvSpPr>
        <p:spPr/>
        <p:txBody>
          <a:bodyPr/>
          <a:lstStyle>
            <a:lvl1pPr>
              <a:defRPr sz="900"/>
            </a:lvl1pPr>
          </a:lstStyle>
          <a:p>
            <a:pPr algn="ctr"/>
            <a:fld id="{B83B6A70-1660-4C27-98C6-12842AAF7A57}" type="slidenum">
              <a:rPr lang="en-US" smtClean="0"/>
              <a:pPr algn="ctr"/>
              <a:t>‹#›</a:t>
            </a:fld>
            <a:endParaRPr lang="en-US" dirty="0"/>
          </a:p>
        </p:txBody>
      </p:sp>
    </p:spTree>
    <p:extLst>
      <p:ext uri="{BB962C8B-B14F-4D97-AF65-F5344CB8AC3E}">
        <p14:creationId xmlns:p14="http://schemas.microsoft.com/office/powerpoint/2010/main" val="3055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ectangle 4"/>
          <p:cNvSpPr/>
          <p:nvPr userDrawn="1"/>
        </p:nvSpPr>
        <p:spPr>
          <a:xfrm>
            <a:off x="5494020" y="0"/>
            <a:ext cx="3649980" cy="63404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4"/>
          <p:cNvSpPr>
            <a:spLocks noGrp="1"/>
          </p:cNvSpPr>
          <p:nvPr>
            <p:ph type="body" sz="quarter" idx="13" hasCustomPrompt="1"/>
          </p:nvPr>
        </p:nvSpPr>
        <p:spPr>
          <a:xfrm>
            <a:off x="470849" y="342901"/>
            <a:ext cx="4783540"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8" name="Content Placeholder 3"/>
          <p:cNvSpPr>
            <a:spLocks noGrp="1"/>
          </p:cNvSpPr>
          <p:nvPr>
            <p:ph sz="quarter" idx="10"/>
          </p:nvPr>
        </p:nvSpPr>
        <p:spPr>
          <a:xfrm>
            <a:off x="470847" y="1064712"/>
            <a:ext cx="4783541" cy="5138379"/>
          </a:xfr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95BC52EE-617B-46FD-B271-D63ED2A88EC4}"/>
              </a:ext>
            </a:extLst>
          </p:cNvPr>
          <p:cNvSpPr>
            <a:spLocks noGrp="1"/>
          </p:cNvSpPr>
          <p:nvPr>
            <p:ph type="sldNum" sz="quarter" idx="14"/>
          </p:nvPr>
        </p:nvSpPr>
        <p:spPr/>
        <p:txBody>
          <a:bodyPr/>
          <a:lstStyle/>
          <a:p>
            <a:pPr algn="ctr"/>
            <a:fld id="{B83B6A70-1660-4C27-98C6-12842AAF7A57}" type="slidenum">
              <a:rPr lang="en-US" sz="800" smtClean="0"/>
              <a:pPr algn="ctr"/>
              <a:t>‹#›</a:t>
            </a:fld>
            <a:endParaRPr lang="en-US" sz="800" dirty="0"/>
          </a:p>
        </p:txBody>
      </p:sp>
      <p:sp>
        <p:nvSpPr>
          <p:cNvPr id="6" name="Content Placeholder 3"/>
          <p:cNvSpPr>
            <a:spLocks noGrp="1"/>
          </p:cNvSpPr>
          <p:nvPr>
            <p:ph sz="quarter" idx="15"/>
          </p:nvPr>
        </p:nvSpPr>
        <p:spPr>
          <a:xfrm>
            <a:off x="5850081" y="945573"/>
            <a:ext cx="3051463" cy="4681394"/>
          </a:xfrm>
        </p:spPr>
        <p:txBody>
          <a:bodyPr anchor="ctr"/>
          <a:lstStyle>
            <a:lvl1pPr marL="0" indent="0" algn="ctr">
              <a:buFont typeface="Arial" panose="020B0604020202020204" pitchFamily="34" charset="0"/>
              <a:buNone/>
              <a:defRPr/>
            </a:lvl1pPr>
          </a:lstStyle>
          <a:p>
            <a:pPr lvl="0"/>
            <a:r>
              <a:rPr lang="en-US" dirty="0"/>
              <a:t>Click to edit Master text styles</a:t>
            </a:r>
          </a:p>
        </p:txBody>
      </p:sp>
    </p:spTree>
    <p:extLst>
      <p:ext uri="{BB962C8B-B14F-4D97-AF65-F5344CB8AC3E}">
        <p14:creationId xmlns:p14="http://schemas.microsoft.com/office/powerpoint/2010/main" val="252859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1" name="Rectangle 10"/>
          <p:cNvSpPr/>
          <p:nvPr userDrawn="1"/>
        </p:nvSpPr>
        <p:spPr>
          <a:xfrm>
            <a:off x="0" y="4499714"/>
            <a:ext cx="9144000" cy="18601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p:cNvSpPr>
            <a:spLocks noGrp="1"/>
          </p:cNvSpPr>
          <p:nvPr>
            <p:ph sz="quarter" idx="14"/>
          </p:nvPr>
        </p:nvSpPr>
        <p:spPr>
          <a:xfrm>
            <a:off x="470847" y="1064713"/>
            <a:ext cx="8496940" cy="3297007"/>
          </a:xfr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470849" y="342901"/>
            <a:ext cx="8496938"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2" name="Slide Number Placeholder 1">
            <a:extLst>
              <a:ext uri="{FF2B5EF4-FFF2-40B4-BE49-F238E27FC236}">
                <a16:creationId xmlns:a16="http://schemas.microsoft.com/office/drawing/2014/main" id="{F000B7AA-B2DB-4FA5-961D-8DA7F29BA680}"/>
              </a:ext>
            </a:extLst>
          </p:cNvPr>
          <p:cNvSpPr>
            <a:spLocks noGrp="1"/>
          </p:cNvSpPr>
          <p:nvPr>
            <p:ph type="sldNum" sz="quarter" idx="15"/>
          </p:nvPr>
        </p:nvSpPr>
        <p:spPr/>
        <p:txBody>
          <a:bodyPr/>
          <a:lstStyle>
            <a:lvl1pPr>
              <a:defRPr sz="900"/>
            </a:lvl1pPr>
          </a:lstStyle>
          <a:p>
            <a:pPr algn="ctr"/>
            <a:fld id="{B83B6A70-1660-4C27-98C6-12842AAF7A57}" type="slidenum">
              <a:rPr lang="en-US" smtClean="0"/>
              <a:pPr algn="ctr"/>
              <a:t>‹#›</a:t>
            </a:fld>
            <a:endParaRPr lang="en-US" dirty="0"/>
          </a:p>
        </p:txBody>
      </p:sp>
      <p:sp>
        <p:nvSpPr>
          <p:cNvPr id="7" name="Content Placeholder 3"/>
          <p:cNvSpPr>
            <a:spLocks noGrp="1"/>
          </p:cNvSpPr>
          <p:nvPr>
            <p:ph sz="quarter" idx="16"/>
          </p:nvPr>
        </p:nvSpPr>
        <p:spPr>
          <a:xfrm>
            <a:off x="395784" y="4603173"/>
            <a:ext cx="8595815" cy="1620206"/>
          </a:xfrm>
        </p:spPr>
        <p:txBody>
          <a:bodyPr anchor="ct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39115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DFF6CE-1183-40FA-9D41-441B512CF3D0}"/>
              </a:ext>
            </a:extLst>
          </p:cNvPr>
          <p:cNvSpPr>
            <a:spLocks noGrp="1"/>
          </p:cNvSpPr>
          <p:nvPr>
            <p:ph type="sldNum" sz="quarter" idx="14"/>
          </p:nvPr>
        </p:nvSpPr>
        <p:spPr/>
        <p:txBody>
          <a:bodyPr/>
          <a:lstStyle>
            <a:lvl1pPr>
              <a:defRPr sz="900"/>
            </a:lvl1pPr>
          </a:lstStyle>
          <a:p>
            <a:pPr algn="ctr"/>
            <a:fld id="{B83B6A70-1660-4C27-98C6-12842AAF7A57}" type="slidenum">
              <a:rPr lang="en-US" smtClean="0"/>
              <a:pPr algn="ctr"/>
              <a:t>‹#›</a:t>
            </a:fld>
            <a:endParaRPr lang="en-US" dirty="0"/>
          </a:p>
        </p:txBody>
      </p:sp>
      <p:sp>
        <p:nvSpPr>
          <p:cNvPr id="3" name="Rectangle 2"/>
          <p:cNvSpPr/>
          <p:nvPr userDrawn="1"/>
        </p:nvSpPr>
        <p:spPr>
          <a:xfrm>
            <a:off x="257175" y="171450"/>
            <a:ext cx="323850" cy="962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59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66418" y="1077554"/>
            <a:ext cx="4023360" cy="2014984"/>
          </a:xfrm>
        </p:spPr>
        <p:txBody>
          <a:bodyPr/>
          <a:lstStyle>
            <a:lvl1pPr marL="0" indent="0">
              <a:buNone/>
              <a:defRPr/>
            </a:lvl1pPr>
          </a:lstStyle>
          <a:p>
            <a:endParaRPr lang="en-US"/>
          </a:p>
        </p:txBody>
      </p:sp>
      <p:sp>
        <p:nvSpPr>
          <p:cNvPr id="6" name="Picture Placeholder 4"/>
          <p:cNvSpPr>
            <a:spLocks noGrp="1"/>
          </p:cNvSpPr>
          <p:nvPr>
            <p:ph type="pic" sz="quarter" idx="12"/>
          </p:nvPr>
        </p:nvSpPr>
        <p:spPr>
          <a:xfrm>
            <a:off x="4675238" y="1080858"/>
            <a:ext cx="4023360" cy="2011680"/>
          </a:xfrm>
        </p:spPr>
        <p:txBody>
          <a:bodyPr/>
          <a:lstStyle>
            <a:lvl1pPr marL="0" indent="0">
              <a:buNone/>
              <a:defRPr/>
            </a:lvl1pPr>
          </a:lstStyle>
          <a:p>
            <a:endParaRPr lang="en-US"/>
          </a:p>
        </p:txBody>
      </p:sp>
      <p:sp>
        <p:nvSpPr>
          <p:cNvPr id="9" name="Picture Placeholder 4"/>
          <p:cNvSpPr>
            <a:spLocks noGrp="1"/>
          </p:cNvSpPr>
          <p:nvPr>
            <p:ph type="pic" sz="quarter" idx="13"/>
          </p:nvPr>
        </p:nvSpPr>
        <p:spPr>
          <a:xfrm>
            <a:off x="466418" y="3718832"/>
            <a:ext cx="4023360" cy="2011680"/>
          </a:xfrm>
        </p:spPr>
        <p:txBody>
          <a:bodyPr/>
          <a:lstStyle>
            <a:lvl1pPr marL="0" indent="0">
              <a:buNone/>
              <a:defRPr/>
            </a:lvl1pPr>
          </a:lstStyle>
          <a:p>
            <a:endParaRPr lang="en-US" dirty="0"/>
          </a:p>
        </p:txBody>
      </p:sp>
      <p:sp>
        <p:nvSpPr>
          <p:cNvPr id="10" name="Picture Placeholder 4"/>
          <p:cNvSpPr>
            <a:spLocks noGrp="1"/>
          </p:cNvSpPr>
          <p:nvPr>
            <p:ph type="pic" sz="quarter" idx="14"/>
          </p:nvPr>
        </p:nvSpPr>
        <p:spPr>
          <a:xfrm>
            <a:off x="4675238" y="3718832"/>
            <a:ext cx="4023360" cy="2011680"/>
          </a:xfrm>
        </p:spPr>
        <p:txBody>
          <a:bodyPr/>
          <a:lstStyle>
            <a:lvl1pPr marL="0" indent="0">
              <a:buNone/>
              <a:defRPr/>
            </a:lvl1pPr>
          </a:lstStyle>
          <a:p>
            <a:endParaRPr lang="en-US"/>
          </a:p>
        </p:txBody>
      </p:sp>
      <p:sp>
        <p:nvSpPr>
          <p:cNvPr id="12" name="Text Placeholder 11"/>
          <p:cNvSpPr>
            <a:spLocks noGrp="1"/>
          </p:cNvSpPr>
          <p:nvPr>
            <p:ph type="body" sz="quarter" idx="15" hasCustomPrompt="1"/>
          </p:nvPr>
        </p:nvSpPr>
        <p:spPr>
          <a:xfrm>
            <a:off x="377930" y="3071478"/>
            <a:ext cx="4111848" cy="486488"/>
          </a:xfrm>
        </p:spPr>
        <p:txBody>
          <a:bodyPr/>
          <a:lstStyle>
            <a:lvl1pPr marL="0" indent="0">
              <a:spcBef>
                <a:spcPts val="0"/>
              </a:spcBef>
              <a:buNone/>
              <a:defRPr sz="1400" b="1"/>
            </a:lvl1pPr>
            <a:lvl2pPr marL="0" indent="0">
              <a:spcBef>
                <a:spcPts val="0"/>
              </a:spcBef>
              <a:buNone/>
              <a:defRPr sz="1200">
                <a:solidFill>
                  <a:schemeClr val="bg2"/>
                </a:solidFill>
              </a:defRPr>
            </a:lvl2pPr>
            <a:lvl3pPr marL="914400" indent="0">
              <a:buNone/>
              <a:defRPr/>
            </a:lvl3pPr>
            <a:lvl4pPr marL="1371600" indent="0">
              <a:buNone/>
              <a:defRPr/>
            </a:lvl4pPr>
            <a:lvl5pPr marL="1828800" indent="0">
              <a:buNone/>
              <a:defRPr/>
            </a:lvl5pPr>
          </a:lstStyle>
          <a:p>
            <a:pPr lvl="0"/>
            <a:r>
              <a:rPr lang="en-US" dirty="0"/>
              <a:t>Click to edit text</a:t>
            </a:r>
          </a:p>
          <a:p>
            <a:pPr lvl="1"/>
            <a:r>
              <a:rPr lang="en-US" dirty="0"/>
              <a:t>Second level</a:t>
            </a:r>
          </a:p>
        </p:txBody>
      </p:sp>
      <p:sp>
        <p:nvSpPr>
          <p:cNvPr id="13" name="Text Placeholder 11"/>
          <p:cNvSpPr>
            <a:spLocks noGrp="1"/>
          </p:cNvSpPr>
          <p:nvPr>
            <p:ph type="body" sz="quarter" idx="16" hasCustomPrompt="1"/>
          </p:nvPr>
        </p:nvSpPr>
        <p:spPr>
          <a:xfrm>
            <a:off x="4616244" y="3071478"/>
            <a:ext cx="4082354" cy="486488"/>
          </a:xfrm>
        </p:spPr>
        <p:txBody>
          <a:bodyPr/>
          <a:lstStyle>
            <a:lvl1pPr marL="0" indent="0">
              <a:spcBef>
                <a:spcPts val="0"/>
              </a:spcBef>
              <a:buNone/>
              <a:defRPr sz="1400" b="1"/>
            </a:lvl1pPr>
            <a:lvl2pPr marL="0" indent="0">
              <a:spcBef>
                <a:spcPts val="0"/>
              </a:spcBef>
              <a:buNone/>
              <a:defRPr sz="1200">
                <a:solidFill>
                  <a:schemeClr val="bg2"/>
                </a:solidFill>
              </a:defRPr>
            </a:lvl2pPr>
            <a:lvl3pPr marL="914400" indent="0">
              <a:buNone/>
              <a:defRPr/>
            </a:lvl3pPr>
            <a:lvl4pPr marL="1371600" indent="0">
              <a:buNone/>
              <a:defRPr/>
            </a:lvl4pPr>
            <a:lvl5pPr marL="1828800" indent="0">
              <a:buNone/>
              <a:defRPr/>
            </a:lvl5pPr>
          </a:lstStyle>
          <a:p>
            <a:pPr lvl="0"/>
            <a:r>
              <a:rPr lang="en-US" dirty="0"/>
              <a:t>Click to edit text</a:t>
            </a:r>
          </a:p>
          <a:p>
            <a:pPr lvl="1"/>
            <a:r>
              <a:rPr lang="en-US" dirty="0"/>
              <a:t>Second level</a:t>
            </a:r>
          </a:p>
        </p:txBody>
      </p:sp>
      <p:sp>
        <p:nvSpPr>
          <p:cNvPr id="14" name="Text Placeholder 11"/>
          <p:cNvSpPr>
            <a:spLocks noGrp="1"/>
          </p:cNvSpPr>
          <p:nvPr>
            <p:ph type="body" sz="quarter" idx="17" hasCustomPrompt="1"/>
          </p:nvPr>
        </p:nvSpPr>
        <p:spPr>
          <a:xfrm>
            <a:off x="377930" y="5708960"/>
            <a:ext cx="4111848" cy="486488"/>
          </a:xfrm>
        </p:spPr>
        <p:txBody>
          <a:bodyPr/>
          <a:lstStyle>
            <a:lvl1pPr marL="0" indent="0">
              <a:spcBef>
                <a:spcPts val="0"/>
              </a:spcBef>
              <a:buNone/>
              <a:defRPr sz="1400" b="1"/>
            </a:lvl1pPr>
            <a:lvl2pPr marL="0" indent="0">
              <a:spcBef>
                <a:spcPts val="0"/>
              </a:spcBef>
              <a:buNone/>
              <a:defRPr sz="1200">
                <a:solidFill>
                  <a:schemeClr val="bg2"/>
                </a:solidFill>
              </a:defRPr>
            </a:lvl2pPr>
            <a:lvl3pPr marL="914400" indent="0">
              <a:buNone/>
              <a:defRPr/>
            </a:lvl3pPr>
            <a:lvl4pPr marL="1371600" indent="0">
              <a:buNone/>
              <a:defRPr/>
            </a:lvl4pPr>
            <a:lvl5pPr marL="1828800" indent="0">
              <a:buNone/>
              <a:defRPr/>
            </a:lvl5pPr>
          </a:lstStyle>
          <a:p>
            <a:pPr lvl="0"/>
            <a:r>
              <a:rPr lang="en-US" dirty="0"/>
              <a:t>Click to edit text</a:t>
            </a:r>
          </a:p>
          <a:p>
            <a:pPr lvl="1"/>
            <a:r>
              <a:rPr lang="en-US" dirty="0"/>
              <a:t>Second level</a:t>
            </a:r>
          </a:p>
        </p:txBody>
      </p:sp>
      <p:sp>
        <p:nvSpPr>
          <p:cNvPr id="15" name="Text Placeholder 11"/>
          <p:cNvSpPr>
            <a:spLocks noGrp="1"/>
          </p:cNvSpPr>
          <p:nvPr>
            <p:ph type="body" sz="quarter" idx="18" hasCustomPrompt="1"/>
          </p:nvPr>
        </p:nvSpPr>
        <p:spPr>
          <a:xfrm>
            <a:off x="4616243" y="5708960"/>
            <a:ext cx="4082355" cy="486488"/>
          </a:xfrm>
        </p:spPr>
        <p:txBody>
          <a:bodyPr/>
          <a:lstStyle>
            <a:lvl1pPr marL="0" indent="0">
              <a:spcBef>
                <a:spcPts val="0"/>
              </a:spcBef>
              <a:buNone/>
              <a:defRPr sz="1400" b="1"/>
            </a:lvl1pPr>
            <a:lvl2pPr marL="0" indent="0">
              <a:spcBef>
                <a:spcPts val="0"/>
              </a:spcBef>
              <a:buNone/>
              <a:defRPr sz="1200">
                <a:solidFill>
                  <a:schemeClr val="bg2"/>
                </a:solidFill>
              </a:defRPr>
            </a:lvl2pPr>
            <a:lvl3pPr marL="914400" indent="0">
              <a:buNone/>
              <a:defRPr/>
            </a:lvl3pPr>
            <a:lvl4pPr marL="1371600" indent="0">
              <a:buNone/>
              <a:defRPr/>
            </a:lvl4pPr>
            <a:lvl5pPr marL="1828800" indent="0">
              <a:buNone/>
              <a:defRPr/>
            </a:lvl5pPr>
          </a:lstStyle>
          <a:p>
            <a:pPr lvl="0"/>
            <a:r>
              <a:rPr lang="en-US" dirty="0"/>
              <a:t>Click to edit text</a:t>
            </a:r>
          </a:p>
          <a:p>
            <a:pPr lvl="1"/>
            <a:r>
              <a:rPr lang="en-US" dirty="0"/>
              <a:t>Second level</a:t>
            </a:r>
          </a:p>
        </p:txBody>
      </p:sp>
      <p:sp>
        <p:nvSpPr>
          <p:cNvPr id="11" name="Text Placeholder 4"/>
          <p:cNvSpPr>
            <a:spLocks noGrp="1"/>
          </p:cNvSpPr>
          <p:nvPr>
            <p:ph type="body" sz="quarter" idx="19" hasCustomPrompt="1"/>
          </p:nvPr>
        </p:nvSpPr>
        <p:spPr>
          <a:xfrm>
            <a:off x="470849" y="342901"/>
            <a:ext cx="8496938"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2" name="Slide Number Placeholder 1">
            <a:extLst>
              <a:ext uri="{FF2B5EF4-FFF2-40B4-BE49-F238E27FC236}">
                <a16:creationId xmlns:a16="http://schemas.microsoft.com/office/drawing/2014/main" id="{8BE6D020-6CFB-409A-A0E1-7A4CFA147881}"/>
              </a:ext>
            </a:extLst>
          </p:cNvPr>
          <p:cNvSpPr>
            <a:spLocks noGrp="1"/>
          </p:cNvSpPr>
          <p:nvPr>
            <p:ph type="sldNum" sz="quarter" idx="20"/>
          </p:nvPr>
        </p:nvSpPr>
        <p:spPr/>
        <p:txBody>
          <a:bodyPr/>
          <a:lstStyle>
            <a:lvl1pPr>
              <a:defRPr sz="900"/>
            </a:lvl1pPr>
          </a:lstStyle>
          <a:p>
            <a:pPr algn="ctr"/>
            <a:fld id="{B83B6A70-1660-4C27-98C6-12842AAF7A57}" type="slidenum">
              <a:rPr lang="en-US" smtClean="0"/>
              <a:pPr algn="ctr"/>
              <a:t>‹#›</a:t>
            </a:fld>
            <a:endParaRPr lang="en-US" dirty="0"/>
          </a:p>
        </p:txBody>
      </p:sp>
    </p:spTree>
    <p:extLst>
      <p:ext uri="{BB962C8B-B14F-4D97-AF65-F5344CB8AC3E}">
        <p14:creationId xmlns:p14="http://schemas.microsoft.com/office/powerpoint/2010/main" val="147491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11" name="Picture Placeholder 4"/>
          <p:cNvSpPr>
            <a:spLocks noGrp="1"/>
          </p:cNvSpPr>
          <p:nvPr>
            <p:ph type="pic" sz="quarter" idx="11"/>
          </p:nvPr>
        </p:nvSpPr>
        <p:spPr>
          <a:xfrm>
            <a:off x="466418" y="1077554"/>
            <a:ext cx="8232180" cy="2011680"/>
          </a:xfrm>
        </p:spPr>
        <p:txBody>
          <a:bodyPr/>
          <a:lstStyle>
            <a:lvl1pPr marL="0" indent="0">
              <a:buNone/>
              <a:defRPr/>
            </a:lvl1pPr>
          </a:lstStyle>
          <a:p>
            <a:endParaRPr lang="en-US"/>
          </a:p>
        </p:txBody>
      </p:sp>
      <p:sp>
        <p:nvSpPr>
          <p:cNvPr id="18" name="Text Placeholder 11"/>
          <p:cNvSpPr>
            <a:spLocks noGrp="1"/>
          </p:cNvSpPr>
          <p:nvPr>
            <p:ph type="body" sz="quarter" idx="15" hasCustomPrompt="1"/>
          </p:nvPr>
        </p:nvSpPr>
        <p:spPr>
          <a:xfrm>
            <a:off x="377929" y="3071478"/>
            <a:ext cx="8413235" cy="486488"/>
          </a:xfrm>
        </p:spPr>
        <p:txBody>
          <a:bodyPr/>
          <a:lstStyle>
            <a:lvl1pPr marL="0" indent="0">
              <a:spcBef>
                <a:spcPts val="0"/>
              </a:spcBef>
              <a:buNone/>
              <a:defRPr sz="1400" b="1"/>
            </a:lvl1pPr>
            <a:lvl2pPr marL="0" indent="0">
              <a:spcBef>
                <a:spcPts val="0"/>
              </a:spcBef>
              <a:buNone/>
              <a:defRPr sz="1200">
                <a:solidFill>
                  <a:schemeClr val="bg2"/>
                </a:solidFill>
              </a:defRPr>
            </a:lvl2pPr>
            <a:lvl3pPr marL="914400" indent="0">
              <a:buNone/>
              <a:defRPr/>
            </a:lvl3pPr>
            <a:lvl4pPr marL="1371600" indent="0">
              <a:buNone/>
              <a:defRPr/>
            </a:lvl4pPr>
            <a:lvl5pPr marL="1828800" indent="0">
              <a:buNone/>
              <a:defRPr/>
            </a:lvl5pPr>
          </a:lstStyle>
          <a:p>
            <a:pPr lvl="0"/>
            <a:r>
              <a:rPr lang="en-US" dirty="0"/>
              <a:t>Click to edit text</a:t>
            </a:r>
          </a:p>
          <a:p>
            <a:pPr lvl="1"/>
            <a:r>
              <a:rPr lang="en-US" dirty="0"/>
              <a:t>Second level</a:t>
            </a:r>
          </a:p>
        </p:txBody>
      </p:sp>
      <p:sp>
        <p:nvSpPr>
          <p:cNvPr id="23" name="Text Placeholder 4"/>
          <p:cNvSpPr>
            <a:spLocks noGrp="1"/>
          </p:cNvSpPr>
          <p:nvPr>
            <p:ph type="body" sz="quarter" idx="19" hasCustomPrompt="1"/>
          </p:nvPr>
        </p:nvSpPr>
        <p:spPr>
          <a:xfrm>
            <a:off x="470849" y="342901"/>
            <a:ext cx="8496938"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2" name="Slide Number Placeholder 1">
            <a:extLst>
              <a:ext uri="{FF2B5EF4-FFF2-40B4-BE49-F238E27FC236}">
                <a16:creationId xmlns:a16="http://schemas.microsoft.com/office/drawing/2014/main" id="{2B5431A0-F5BF-4BD2-990A-846BA5BEA91E}"/>
              </a:ext>
            </a:extLst>
          </p:cNvPr>
          <p:cNvSpPr>
            <a:spLocks noGrp="1"/>
          </p:cNvSpPr>
          <p:nvPr>
            <p:ph type="sldNum" sz="quarter" idx="20"/>
          </p:nvPr>
        </p:nvSpPr>
        <p:spPr/>
        <p:txBody>
          <a:bodyPr/>
          <a:lstStyle>
            <a:lvl1pPr>
              <a:defRPr sz="900"/>
            </a:lvl1pPr>
          </a:lstStyle>
          <a:p>
            <a:pPr algn="ctr"/>
            <a:fld id="{B83B6A70-1660-4C27-98C6-12842AAF7A57}" type="slidenum">
              <a:rPr lang="en-US" smtClean="0"/>
              <a:pPr algn="ctr"/>
              <a:t>‹#›</a:t>
            </a:fld>
            <a:endParaRPr lang="en-US" dirty="0"/>
          </a:p>
        </p:txBody>
      </p:sp>
      <p:sp>
        <p:nvSpPr>
          <p:cNvPr id="10" name="Picture Placeholder 4">
            <a:extLst>
              <a:ext uri="{FF2B5EF4-FFF2-40B4-BE49-F238E27FC236}">
                <a16:creationId xmlns:a16="http://schemas.microsoft.com/office/drawing/2014/main" id="{0550E09C-949D-4CEF-94F2-21A755E74591}"/>
              </a:ext>
            </a:extLst>
          </p:cNvPr>
          <p:cNvSpPr>
            <a:spLocks noGrp="1"/>
          </p:cNvSpPr>
          <p:nvPr>
            <p:ph type="pic" sz="quarter" idx="13"/>
          </p:nvPr>
        </p:nvSpPr>
        <p:spPr>
          <a:xfrm>
            <a:off x="466418" y="3718832"/>
            <a:ext cx="4023360" cy="2011680"/>
          </a:xfrm>
        </p:spPr>
        <p:txBody>
          <a:bodyPr/>
          <a:lstStyle>
            <a:lvl1pPr marL="0" indent="0">
              <a:buNone/>
              <a:defRPr/>
            </a:lvl1pPr>
          </a:lstStyle>
          <a:p>
            <a:endParaRPr lang="en-US" dirty="0"/>
          </a:p>
        </p:txBody>
      </p:sp>
      <p:sp>
        <p:nvSpPr>
          <p:cNvPr id="12" name="Picture Placeholder 4">
            <a:extLst>
              <a:ext uri="{FF2B5EF4-FFF2-40B4-BE49-F238E27FC236}">
                <a16:creationId xmlns:a16="http://schemas.microsoft.com/office/drawing/2014/main" id="{B338FB09-DAF9-43B5-BF5B-850EEC8372CE}"/>
              </a:ext>
            </a:extLst>
          </p:cNvPr>
          <p:cNvSpPr>
            <a:spLocks noGrp="1"/>
          </p:cNvSpPr>
          <p:nvPr>
            <p:ph type="pic" sz="quarter" idx="14"/>
          </p:nvPr>
        </p:nvSpPr>
        <p:spPr>
          <a:xfrm>
            <a:off x="4675238" y="3718832"/>
            <a:ext cx="4023360" cy="2011680"/>
          </a:xfrm>
        </p:spPr>
        <p:txBody>
          <a:bodyPr/>
          <a:lstStyle>
            <a:lvl1pPr marL="0" indent="0">
              <a:buNone/>
              <a:defRPr/>
            </a:lvl1pPr>
          </a:lstStyle>
          <a:p>
            <a:endParaRPr lang="en-US"/>
          </a:p>
        </p:txBody>
      </p:sp>
      <p:sp>
        <p:nvSpPr>
          <p:cNvPr id="13" name="Text Placeholder 11">
            <a:extLst>
              <a:ext uri="{FF2B5EF4-FFF2-40B4-BE49-F238E27FC236}">
                <a16:creationId xmlns:a16="http://schemas.microsoft.com/office/drawing/2014/main" id="{2A4A7EBC-4CCF-4A41-97F2-51BFB24B1A1F}"/>
              </a:ext>
            </a:extLst>
          </p:cNvPr>
          <p:cNvSpPr>
            <a:spLocks noGrp="1"/>
          </p:cNvSpPr>
          <p:nvPr>
            <p:ph type="body" sz="quarter" idx="17" hasCustomPrompt="1"/>
          </p:nvPr>
        </p:nvSpPr>
        <p:spPr>
          <a:xfrm>
            <a:off x="377930" y="5708960"/>
            <a:ext cx="4111848" cy="486488"/>
          </a:xfrm>
        </p:spPr>
        <p:txBody>
          <a:bodyPr/>
          <a:lstStyle>
            <a:lvl1pPr marL="0" indent="0">
              <a:spcBef>
                <a:spcPts val="0"/>
              </a:spcBef>
              <a:buNone/>
              <a:defRPr sz="1400" b="1"/>
            </a:lvl1pPr>
            <a:lvl2pPr marL="0" indent="0">
              <a:spcBef>
                <a:spcPts val="0"/>
              </a:spcBef>
              <a:buNone/>
              <a:defRPr sz="1200">
                <a:solidFill>
                  <a:schemeClr val="bg2"/>
                </a:solidFill>
              </a:defRPr>
            </a:lvl2pPr>
            <a:lvl3pPr marL="914400" indent="0">
              <a:buNone/>
              <a:defRPr/>
            </a:lvl3pPr>
            <a:lvl4pPr marL="1371600" indent="0">
              <a:buNone/>
              <a:defRPr/>
            </a:lvl4pPr>
            <a:lvl5pPr marL="1828800" indent="0">
              <a:buNone/>
              <a:defRPr/>
            </a:lvl5pPr>
          </a:lstStyle>
          <a:p>
            <a:pPr lvl="0"/>
            <a:r>
              <a:rPr lang="en-US" dirty="0"/>
              <a:t>Click to edit text</a:t>
            </a:r>
          </a:p>
          <a:p>
            <a:pPr lvl="1"/>
            <a:r>
              <a:rPr lang="en-US" dirty="0"/>
              <a:t>Second level</a:t>
            </a:r>
          </a:p>
        </p:txBody>
      </p:sp>
      <p:sp>
        <p:nvSpPr>
          <p:cNvPr id="14" name="Text Placeholder 11">
            <a:extLst>
              <a:ext uri="{FF2B5EF4-FFF2-40B4-BE49-F238E27FC236}">
                <a16:creationId xmlns:a16="http://schemas.microsoft.com/office/drawing/2014/main" id="{7EDA6907-766E-49E9-BCB7-C7534FF752F3}"/>
              </a:ext>
            </a:extLst>
          </p:cNvPr>
          <p:cNvSpPr>
            <a:spLocks noGrp="1"/>
          </p:cNvSpPr>
          <p:nvPr>
            <p:ph type="body" sz="quarter" idx="18" hasCustomPrompt="1"/>
          </p:nvPr>
        </p:nvSpPr>
        <p:spPr>
          <a:xfrm>
            <a:off x="4616243" y="5708960"/>
            <a:ext cx="4082355" cy="486488"/>
          </a:xfrm>
        </p:spPr>
        <p:txBody>
          <a:bodyPr/>
          <a:lstStyle>
            <a:lvl1pPr marL="0" indent="0">
              <a:spcBef>
                <a:spcPts val="0"/>
              </a:spcBef>
              <a:buNone/>
              <a:defRPr sz="1400" b="1"/>
            </a:lvl1pPr>
            <a:lvl2pPr marL="0" indent="0">
              <a:spcBef>
                <a:spcPts val="0"/>
              </a:spcBef>
              <a:buNone/>
              <a:defRPr sz="1200">
                <a:solidFill>
                  <a:schemeClr val="bg2"/>
                </a:solidFill>
              </a:defRPr>
            </a:lvl2pPr>
            <a:lvl3pPr marL="914400" indent="0">
              <a:buNone/>
              <a:defRPr/>
            </a:lvl3pPr>
            <a:lvl4pPr marL="1371600" indent="0">
              <a:buNone/>
              <a:defRPr/>
            </a:lvl4pPr>
            <a:lvl5pPr marL="1828800" indent="0">
              <a:buNone/>
              <a:defRPr/>
            </a:lvl5pPr>
          </a:lstStyle>
          <a:p>
            <a:pPr lvl="0"/>
            <a:r>
              <a:rPr lang="en-US" dirty="0"/>
              <a:t>Click to edit text</a:t>
            </a:r>
          </a:p>
          <a:p>
            <a:pPr lvl="1"/>
            <a:r>
              <a:rPr lang="en-US" dirty="0"/>
              <a:t>Second level</a:t>
            </a:r>
          </a:p>
        </p:txBody>
      </p:sp>
    </p:spTree>
    <p:extLst>
      <p:ext uri="{BB962C8B-B14F-4D97-AF65-F5344CB8AC3E}">
        <p14:creationId xmlns:p14="http://schemas.microsoft.com/office/powerpoint/2010/main" val="57713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77686" y="1079297"/>
            <a:ext cx="2743200" cy="2425333"/>
          </a:xfrm>
        </p:spPr>
        <p:txBody>
          <a:bodyPr/>
          <a:lstStyle>
            <a:lvl1pPr marL="0" indent="0">
              <a:buNone/>
              <a:defRPr/>
            </a:lvl1pPr>
          </a:lstStyle>
          <a:p>
            <a:endParaRPr lang="en-US"/>
          </a:p>
        </p:txBody>
      </p:sp>
      <p:sp>
        <p:nvSpPr>
          <p:cNvPr id="9" name="Picture Placeholder 4"/>
          <p:cNvSpPr>
            <a:spLocks noGrp="1"/>
          </p:cNvSpPr>
          <p:nvPr>
            <p:ph type="pic" sz="quarter" idx="13"/>
          </p:nvPr>
        </p:nvSpPr>
        <p:spPr>
          <a:xfrm>
            <a:off x="3313616" y="1079297"/>
            <a:ext cx="2743200" cy="2425333"/>
          </a:xfrm>
        </p:spPr>
        <p:txBody>
          <a:bodyPr/>
          <a:lstStyle>
            <a:lvl1pPr marL="0" indent="0">
              <a:buNone/>
              <a:defRPr/>
            </a:lvl1pPr>
          </a:lstStyle>
          <a:p>
            <a:endParaRPr lang="en-US"/>
          </a:p>
        </p:txBody>
      </p:sp>
      <p:sp>
        <p:nvSpPr>
          <p:cNvPr id="11" name="Picture Placeholder 4"/>
          <p:cNvSpPr>
            <a:spLocks noGrp="1"/>
          </p:cNvSpPr>
          <p:nvPr>
            <p:ph type="pic" sz="quarter" idx="20"/>
          </p:nvPr>
        </p:nvSpPr>
        <p:spPr>
          <a:xfrm>
            <a:off x="6149546" y="1079297"/>
            <a:ext cx="2743200" cy="2425333"/>
          </a:xfrm>
        </p:spPr>
        <p:txBody>
          <a:bodyPr/>
          <a:lstStyle>
            <a:lvl1pPr marL="0" indent="0">
              <a:buNone/>
              <a:defRPr/>
            </a:lvl1pPr>
          </a:lstStyle>
          <a:p>
            <a:endParaRPr lang="en-US"/>
          </a:p>
        </p:txBody>
      </p:sp>
      <p:sp>
        <p:nvSpPr>
          <p:cNvPr id="10" name="Text Placeholder 11"/>
          <p:cNvSpPr>
            <a:spLocks noGrp="1"/>
          </p:cNvSpPr>
          <p:nvPr>
            <p:ph type="body" sz="quarter" idx="15" hasCustomPrompt="1"/>
          </p:nvPr>
        </p:nvSpPr>
        <p:spPr>
          <a:xfrm>
            <a:off x="427582" y="3504631"/>
            <a:ext cx="2743096" cy="2706773"/>
          </a:xfrm>
        </p:spPr>
        <p:txBody>
          <a:bodyPr/>
          <a:lstStyle>
            <a:lvl1pPr marL="0" indent="0">
              <a:spcBef>
                <a:spcPts val="0"/>
              </a:spcBef>
              <a:buNone/>
              <a:defRPr sz="1400" b="1"/>
            </a:lvl1pPr>
            <a:lvl2pPr marL="0" indent="0">
              <a:spcBef>
                <a:spcPts val="0"/>
              </a:spcBef>
              <a:buNone/>
              <a:defRPr sz="1200">
                <a:solidFill>
                  <a:schemeClr val="bg2"/>
                </a:solidFill>
              </a:defRPr>
            </a:lvl2pPr>
            <a:lvl3pPr marL="914400" indent="0">
              <a:buNone/>
              <a:defRPr/>
            </a:lvl3pPr>
            <a:lvl4pPr marL="1371600" indent="0">
              <a:buNone/>
              <a:defRPr/>
            </a:lvl4pPr>
            <a:lvl5pPr marL="1828800" indent="0">
              <a:buNone/>
              <a:defRPr/>
            </a:lvl5pPr>
          </a:lstStyle>
          <a:p>
            <a:pPr lvl="0"/>
            <a:r>
              <a:rPr lang="en-US" dirty="0"/>
              <a:t>Click to edit text</a:t>
            </a:r>
          </a:p>
          <a:p>
            <a:pPr lvl="1"/>
            <a:r>
              <a:rPr lang="en-US" dirty="0"/>
              <a:t>Second level</a:t>
            </a:r>
          </a:p>
        </p:txBody>
      </p:sp>
      <p:sp>
        <p:nvSpPr>
          <p:cNvPr id="12" name="Text Placeholder 11"/>
          <p:cNvSpPr>
            <a:spLocks noGrp="1"/>
          </p:cNvSpPr>
          <p:nvPr>
            <p:ph type="body" sz="quarter" idx="21" hasCustomPrompt="1"/>
          </p:nvPr>
        </p:nvSpPr>
        <p:spPr>
          <a:xfrm>
            <a:off x="3270605" y="3504631"/>
            <a:ext cx="2743096" cy="2706773"/>
          </a:xfrm>
        </p:spPr>
        <p:txBody>
          <a:bodyPr/>
          <a:lstStyle>
            <a:lvl1pPr marL="0" indent="0">
              <a:spcBef>
                <a:spcPts val="0"/>
              </a:spcBef>
              <a:buNone/>
              <a:defRPr sz="1400" b="1"/>
            </a:lvl1pPr>
            <a:lvl2pPr marL="0" indent="0">
              <a:spcBef>
                <a:spcPts val="0"/>
              </a:spcBef>
              <a:buNone/>
              <a:defRPr sz="1200">
                <a:solidFill>
                  <a:schemeClr val="bg2"/>
                </a:solidFill>
              </a:defRPr>
            </a:lvl2pPr>
            <a:lvl3pPr marL="914400" indent="0">
              <a:buNone/>
              <a:defRPr/>
            </a:lvl3pPr>
            <a:lvl4pPr marL="1371600" indent="0">
              <a:buNone/>
              <a:defRPr/>
            </a:lvl4pPr>
            <a:lvl5pPr marL="1828800" indent="0">
              <a:buNone/>
              <a:defRPr/>
            </a:lvl5pPr>
          </a:lstStyle>
          <a:p>
            <a:pPr lvl="0"/>
            <a:r>
              <a:rPr lang="en-US" dirty="0"/>
              <a:t>Click to edit text</a:t>
            </a:r>
          </a:p>
          <a:p>
            <a:pPr lvl="1"/>
            <a:r>
              <a:rPr lang="en-US" dirty="0"/>
              <a:t>Second level</a:t>
            </a:r>
          </a:p>
        </p:txBody>
      </p:sp>
      <p:sp>
        <p:nvSpPr>
          <p:cNvPr id="14" name="Text Placeholder 11"/>
          <p:cNvSpPr>
            <a:spLocks noGrp="1"/>
          </p:cNvSpPr>
          <p:nvPr>
            <p:ph type="body" sz="quarter" idx="22" hasCustomPrompt="1"/>
          </p:nvPr>
        </p:nvSpPr>
        <p:spPr>
          <a:xfrm>
            <a:off x="6099827" y="3504631"/>
            <a:ext cx="2743096" cy="2706773"/>
          </a:xfrm>
        </p:spPr>
        <p:txBody>
          <a:bodyPr/>
          <a:lstStyle>
            <a:lvl1pPr marL="0" indent="0">
              <a:spcBef>
                <a:spcPts val="0"/>
              </a:spcBef>
              <a:buNone/>
              <a:defRPr sz="1400" b="1"/>
            </a:lvl1pPr>
            <a:lvl2pPr marL="0" indent="0">
              <a:spcBef>
                <a:spcPts val="0"/>
              </a:spcBef>
              <a:buNone/>
              <a:defRPr sz="1200">
                <a:solidFill>
                  <a:schemeClr val="bg2"/>
                </a:solidFill>
              </a:defRPr>
            </a:lvl2pPr>
            <a:lvl3pPr marL="914400" indent="0">
              <a:buNone/>
              <a:defRPr/>
            </a:lvl3pPr>
            <a:lvl4pPr marL="1371600" indent="0">
              <a:buNone/>
              <a:defRPr/>
            </a:lvl4pPr>
            <a:lvl5pPr marL="1828800" indent="0">
              <a:buNone/>
              <a:defRPr/>
            </a:lvl5pPr>
          </a:lstStyle>
          <a:p>
            <a:pPr lvl="0"/>
            <a:r>
              <a:rPr lang="en-US" dirty="0"/>
              <a:t>Click to edit text</a:t>
            </a:r>
          </a:p>
          <a:p>
            <a:pPr lvl="1"/>
            <a:r>
              <a:rPr lang="en-US" dirty="0"/>
              <a:t>Second level</a:t>
            </a:r>
          </a:p>
        </p:txBody>
      </p:sp>
      <p:sp>
        <p:nvSpPr>
          <p:cNvPr id="15" name="Text Placeholder 4"/>
          <p:cNvSpPr>
            <a:spLocks noGrp="1"/>
          </p:cNvSpPr>
          <p:nvPr>
            <p:ph type="body" sz="quarter" idx="19" hasCustomPrompt="1"/>
          </p:nvPr>
        </p:nvSpPr>
        <p:spPr>
          <a:xfrm>
            <a:off x="470849" y="342901"/>
            <a:ext cx="8496938" cy="498020"/>
          </a:xfrm>
        </p:spPr>
        <p:txBody>
          <a:bodyPr anchor="ctr"/>
          <a:lstStyle>
            <a:lvl1pPr marL="0" indent="0">
              <a:spcBef>
                <a:spcPts val="0"/>
              </a:spcBef>
              <a:buFontTx/>
              <a:buNone/>
              <a:defRPr sz="2800" b="1"/>
            </a:lvl1pPr>
            <a:lvl2pPr marL="0" indent="0">
              <a:spcBef>
                <a:spcPts val="0"/>
              </a:spcBef>
              <a:buFontTx/>
              <a:buNone/>
              <a:defRPr sz="1400" i="1">
                <a:solidFill>
                  <a:schemeClr val="bg2"/>
                </a:solidFill>
              </a:defRPr>
            </a:lvl2pPr>
            <a:lvl3pPr marL="914400" indent="0">
              <a:buFontTx/>
              <a:buNone/>
              <a:defRPr/>
            </a:lvl3pPr>
            <a:lvl4pPr marL="1371600" indent="0">
              <a:buFontTx/>
              <a:buNone/>
              <a:defRPr/>
            </a:lvl4pPr>
            <a:lvl5pPr marL="1828800" indent="0">
              <a:buFontTx/>
              <a:buNone/>
              <a:defRPr/>
            </a:lvl5pPr>
          </a:lstStyle>
          <a:p>
            <a:pPr lvl="0"/>
            <a:r>
              <a:rPr lang="en-US" dirty="0"/>
              <a:t>TITLE IN ALL CAPS</a:t>
            </a:r>
          </a:p>
          <a:p>
            <a:pPr lvl="1"/>
            <a:r>
              <a:rPr lang="en-US" dirty="0"/>
              <a:t>Second level</a:t>
            </a:r>
          </a:p>
        </p:txBody>
      </p:sp>
      <p:sp>
        <p:nvSpPr>
          <p:cNvPr id="2" name="Slide Number Placeholder 1">
            <a:extLst>
              <a:ext uri="{FF2B5EF4-FFF2-40B4-BE49-F238E27FC236}">
                <a16:creationId xmlns:a16="http://schemas.microsoft.com/office/drawing/2014/main" id="{1E5DD484-F980-4CF3-9C6C-D5336707F6A3}"/>
              </a:ext>
            </a:extLst>
          </p:cNvPr>
          <p:cNvSpPr>
            <a:spLocks noGrp="1"/>
          </p:cNvSpPr>
          <p:nvPr>
            <p:ph type="sldNum" sz="quarter" idx="23"/>
          </p:nvPr>
        </p:nvSpPr>
        <p:spPr/>
        <p:txBody>
          <a:bodyPr/>
          <a:lstStyle>
            <a:lvl1pPr>
              <a:defRPr sz="900"/>
            </a:lvl1pPr>
          </a:lstStyle>
          <a:p>
            <a:pPr algn="ctr"/>
            <a:fld id="{B83B6A70-1660-4C27-98C6-12842AAF7A57}" type="slidenum">
              <a:rPr lang="en-US" smtClean="0"/>
              <a:pPr algn="ctr"/>
              <a:t>‹#›</a:t>
            </a:fld>
            <a:endParaRPr lang="en-US" dirty="0"/>
          </a:p>
        </p:txBody>
      </p:sp>
    </p:spTree>
    <p:extLst>
      <p:ext uri="{BB962C8B-B14F-4D97-AF65-F5344CB8AC3E}">
        <p14:creationId xmlns:p14="http://schemas.microsoft.com/office/powerpoint/2010/main" val="387864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Full Pictur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7166" cy="762000"/>
          </a:xfrm>
          <a:prstGeom prst="rect">
            <a:avLst/>
          </a:prstGeom>
        </p:spPr>
      </p:pic>
      <p:sp>
        <p:nvSpPr>
          <p:cNvPr id="2" name="Title 1"/>
          <p:cNvSpPr>
            <a:spLocks noGrp="1"/>
          </p:cNvSpPr>
          <p:nvPr>
            <p:ph type="title" hasCustomPrompt="1"/>
          </p:nvPr>
        </p:nvSpPr>
        <p:spPr>
          <a:xfrm>
            <a:off x="408373" y="134769"/>
            <a:ext cx="8559456" cy="292625"/>
          </a:xfrm>
        </p:spPr>
        <p:txBody>
          <a:bodyPr/>
          <a:lstStyle>
            <a:lvl1pPr algn="r">
              <a:defRPr sz="2000">
                <a:solidFill>
                  <a:schemeClr val="bg1"/>
                </a:solidFill>
              </a:defRPr>
            </a:lvl1pPr>
          </a:lstStyle>
          <a:p>
            <a:r>
              <a:rPr lang="en-US" dirty="0"/>
              <a:t>PROJECT NAME IN ALL CAPS</a:t>
            </a:r>
          </a:p>
        </p:txBody>
      </p:sp>
      <p:sp>
        <p:nvSpPr>
          <p:cNvPr id="9" name="Text Placeholder 14"/>
          <p:cNvSpPr>
            <a:spLocks noGrp="1"/>
          </p:cNvSpPr>
          <p:nvPr>
            <p:ph type="body" sz="quarter" idx="10" hasCustomPrompt="1"/>
          </p:nvPr>
        </p:nvSpPr>
        <p:spPr>
          <a:xfrm>
            <a:off x="408373" y="454028"/>
            <a:ext cx="8559455" cy="265063"/>
          </a:xfrm>
        </p:spPr>
        <p:txBody>
          <a:bodyPr>
            <a:normAutofit/>
          </a:bodyPr>
          <a:lstStyle>
            <a:lvl1pPr marL="0" indent="0" algn="r">
              <a:buNone/>
              <a:defRPr sz="1400" i="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Project Details</a:t>
            </a:r>
          </a:p>
        </p:txBody>
      </p:sp>
      <p:sp>
        <p:nvSpPr>
          <p:cNvPr id="4" name="Picture Placeholder 3"/>
          <p:cNvSpPr>
            <a:spLocks noGrp="1"/>
          </p:cNvSpPr>
          <p:nvPr>
            <p:ph type="pic" sz="quarter" idx="11"/>
          </p:nvPr>
        </p:nvSpPr>
        <p:spPr>
          <a:xfrm>
            <a:off x="0" y="762000"/>
            <a:ext cx="9144000" cy="6096000"/>
          </a:xfrm>
        </p:spPr>
        <p:txBody>
          <a:bodyPr/>
          <a:lstStyle>
            <a:lvl1pPr marL="0" indent="0">
              <a:buNone/>
              <a:defRPr/>
            </a:lvl1pPr>
          </a:lstStyle>
          <a:p>
            <a:endParaRPr lang="en-US"/>
          </a:p>
        </p:txBody>
      </p:sp>
      <p:sp>
        <p:nvSpPr>
          <p:cNvPr id="3" name="Slide Number Placeholder 2">
            <a:extLst>
              <a:ext uri="{FF2B5EF4-FFF2-40B4-BE49-F238E27FC236}">
                <a16:creationId xmlns:a16="http://schemas.microsoft.com/office/drawing/2014/main" id="{7E501766-E9EE-4682-A0A7-9A96E22CF404}"/>
              </a:ext>
            </a:extLst>
          </p:cNvPr>
          <p:cNvSpPr>
            <a:spLocks noGrp="1"/>
          </p:cNvSpPr>
          <p:nvPr>
            <p:ph type="sldNum" sz="quarter" idx="12"/>
          </p:nvPr>
        </p:nvSpPr>
        <p:spPr/>
        <p:txBody>
          <a:bodyPr/>
          <a:lstStyle>
            <a:lvl1pPr>
              <a:defRPr sz="900"/>
            </a:lvl1pPr>
          </a:lstStyle>
          <a:p>
            <a:pPr algn="ctr"/>
            <a:fld id="{B83B6A70-1660-4C27-98C6-12842AAF7A57}" type="slidenum">
              <a:rPr lang="en-US" smtClean="0"/>
              <a:pPr algn="ctr"/>
              <a:t>‹#›</a:t>
            </a:fld>
            <a:endParaRPr lang="en-US" dirty="0"/>
          </a:p>
        </p:txBody>
      </p:sp>
    </p:spTree>
    <p:extLst>
      <p:ext uri="{BB962C8B-B14F-4D97-AF65-F5344CB8AC3E}">
        <p14:creationId xmlns:p14="http://schemas.microsoft.com/office/powerpoint/2010/main" val="413002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474592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Full picture 2">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9144000" cy="6858000"/>
          </a:xfrm>
        </p:spPr>
        <p:txBody>
          <a:bodyPr/>
          <a:lstStyle>
            <a:lvl1pPr marL="0" indent="0">
              <a:buNone/>
              <a:defRPr/>
            </a:lvl1pPr>
          </a:lstStyle>
          <a:p>
            <a:endParaRPr lang="en-US"/>
          </a:p>
        </p:txBody>
      </p:sp>
      <p:sp>
        <p:nvSpPr>
          <p:cNvPr id="3" name="Slide Number Placeholder 2">
            <a:extLst>
              <a:ext uri="{FF2B5EF4-FFF2-40B4-BE49-F238E27FC236}">
                <a16:creationId xmlns:a16="http://schemas.microsoft.com/office/drawing/2014/main" id="{7E501766-E9EE-4682-A0A7-9A96E22CF404}"/>
              </a:ext>
            </a:extLst>
          </p:cNvPr>
          <p:cNvSpPr>
            <a:spLocks noGrp="1"/>
          </p:cNvSpPr>
          <p:nvPr>
            <p:ph type="sldNum" sz="quarter" idx="12"/>
          </p:nvPr>
        </p:nvSpPr>
        <p:spPr/>
        <p:txBody>
          <a:bodyPr/>
          <a:lstStyle>
            <a:lvl1pPr>
              <a:defRPr sz="900"/>
            </a:lvl1pPr>
          </a:lstStyle>
          <a:p>
            <a:pPr algn="ctr"/>
            <a:fld id="{B83B6A70-1660-4C27-98C6-12842AAF7A57}" type="slidenum">
              <a:rPr lang="en-US" smtClean="0"/>
              <a:pPr algn="ctr"/>
              <a:t>‹#›</a:t>
            </a:fld>
            <a:endParaRPr lang="en-US" dirty="0"/>
          </a:p>
        </p:txBody>
      </p:sp>
    </p:spTree>
    <p:extLst>
      <p:ext uri="{BB962C8B-B14F-4D97-AF65-F5344CB8AC3E}">
        <p14:creationId xmlns:p14="http://schemas.microsoft.com/office/powerpoint/2010/main" val="30282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ayout 1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7166" cy="6858000"/>
          </a:xfrm>
          <a:prstGeom prst="rect">
            <a:avLst/>
          </a:prstGeom>
        </p:spPr>
      </p:pic>
      <p:sp>
        <p:nvSpPr>
          <p:cNvPr id="4" name="Picture Placeholder 3"/>
          <p:cNvSpPr>
            <a:spLocks noGrp="1"/>
          </p:cNvSpPr>
          <p:nvPr>
            <p:ph type="pic" sz="quarter" idx="11"/>
          </p:nvPr>
        </p:nvSpPr>
        <p:spPr>
          <a:xfrm>
            <a:off x="0" y="0"/>
            <a:ext cx="4914900" cy="6858000"/>
          </a:xfrm>
        </p:spPr>
        <p:txBody>
          <a:bodyPr/>
          <a:lstStyle>
            <a:lvl1pPr marL="0" indent="0">
              <a:buNone/>
              <a:defRPr/>
            </a:lvl1pPr>
          </a:lstStyle>
          <a:p>
            <a:endParaRPr lang="en-US"/>
          </a:p>
        </p:txBody>
      </p:sp>
      <p:sp>
        <p:nvSpPr>
          <p:cNvPr id="2" name="Title 1"/>
          <p:cNvSpPr>
            <a:spLocks noGrp="1"/>
          </p:cNvSpPr>
          <p:nvPr>
            <p:ph type="title" hasCustomPrompt="1"/>
          </p:nvPr>
        </p:nvSpPr>
        <p:spPr>
          <a:xfrm>
            <a:off x="5091885" y="3057585"/>
            <a:ext cx="3993050" cy="292625"/>
          </a:xfrm>
        </p:spPr>
        <p:txBody>
          <a:bodyPr/>
          <a:lstStyle>
            <a:lvl1pPr algn="l">
              <a:defRPr sz="2000" baseline="0">
                <a:solidFill>
                  <a:schemeClr val="bg1"/>
                </a:solidFill>
              </a:defRPr>
            </a:lvl1pPr>
          </a:lstStyle>
          <a:p>
            <a:r>
              <a:rPr lang="en-US" dirty="0"/>
              <a:t>PROJECT NAME IN ALL CAPS</a:t>
            </a:r>
          </a:p>
        </p:txBody>
      </p:sp>
      <p:sp>
        <p:nvSpPr>
          <p:cNvPr id="9" name="Text Placeholder 14"/>
          <p:cNvSpPr>
            <a:spLocks noGrp="1"/>
          </p:cNvSpPr>
          <p:nvPr>
            <p:ph type="body" sz="quarter" idx="10" hasCustomPrompt="1"/>
          </p:nvPr>
        </p:nvSpPr>
        <p:spPr>
          <a:xfrm>
            <a:off x="5091884" y="3376844"/>
            <a:ext cx="3993050" cy="265063"/>
          </a:xfrm>
        </p:spPr>
        <p:txBody>
          <a:bodyPr>
            <a:normAutofit/>
          </a:bodyPr>
          <a:lstStyle>
            <a:lvl1pPr marL="0" indent="0" algn="l">
              <a:buNone/>
              <a:defRPr sz="14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Project Details</a:t>
            </a:r>
          </a:p>
        </p:txBody>
      </p:sp>
    </p:spTree>
    <p:extLst>
      <p:ext uri="{BB962C8B-B14F-4D97-AF65-F5344CB8AC3E}">
        <p14:creationId xmlns:p14="http://schemas.microsoft.com/office/powerpoint/2010/main" val="194153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 Divider Option Layout">
  <p:cSld name="Section Divider Option Layout">
    <p:spTree>
      <p:nvGrpSpPr>
        <p:cNvPr id="1" name="Shape 16"/>
        <p:cNvGrpSpPr/>
        <p:nvPr/>
      </p:nvGrpSpPr>
      <p:grpSpPr>
        <a:xfrm>
          <a:off x="0" y="0"/>
          <a:ext cx="0" cy="0"/>
          <a:chOff x="0" y="0"/>
          <a:chExt cx="0" cy="0"/>
        </a:xfrm>
      </p:grpSpPr>
      <p:pic>
        <p:nvPicPr>
          <p:cNvPr id="17" name="Google Shape;17;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
        <p:nvSpPr>
          <p:cNvPr id="18" name="Google Shape;18;p6"/>
          <p:cNvSpPr/>
          <p:nvPr/>
        </p:nvSpPr>
        <p:spPr>
          <a:xfrm>
            <a:off x="0" y="1"/>
            <a:ext cx="9144000" cy="6864173"/>
          </a:xfrm>
          <a:prstGeom prst="rect">
            <a:avLst/>
          </a:prstGeom>
          <a:solidFill>
            <a:schemeClr val="dk1">
              <a:alpha val="60000"/>
            </a:schemeClr>
          </a:solidFill>
          <a:ln>
            <a:noFill/>
          </a:ln>
        </p:spPr>
        <p:txBody>
          <a:bodyPr spcFirstLastPara="1" wrap="square" lIns="57141" tIns="28563" rIns="57141" bIns="28563" anchor="ctr" anchorCtr="0">
            <a:noAutofit/>
          </a:bodyPr>
          <a:lstStyle/>
          <a:p>
            <a:pPr marL="0" marR="0" lvl="0" indent="0" algn="ctr" rtl="0">
              <a:spcBef>
                <a:spcPts val="0"/>
              </a:spcBef>
              <a:spcAft>
                <a:spcPts val="0"/>
              </a:spcAft>
              <a:buNone/>
            </a:pPr>
            <a:endParaRPr sz="1625" b="0" i="0" u="none" strike="noStrike" cap="none">
              <a:solidFill>
                <a:schemeClr val="lt1"/>
              </a:solidFill>
              <a:latin typeface="Arial"/>
              <a:ea typeface="Arial"/>
              <a:cs typeface="Arial"/>
              <a:sym typeface="Arial"/>
            </a:endParaRPr>
          </a:p>
        </p:txBody>
      </p:sp>
      <p:cxnSp>
        <p:nvCxnSpPr>
          <p:cNvPr id="19" name="Google Shape;19;p6"/>
          <p:cNvCxnSpPr/>
          <p:nvPr/>
        </p:nvCxnSpPr>
        <p:spPr>
          <a:xfrm>
            <a:off x="714375" y="2935265"/>
            <a:ext cx="0" cy="987470"/>
          </a:xfrm>
          <a:prstGeom prst="straightConnector1">
            <a:avLst/>
          </a:prstGeom>
          <a:noFill/>
          <a:ln w="57150" cap="flat" cmpd="sng">
            <a:solidFill>
              <a:srgbClr val="FFD200"/>
            </a:solidFill>
            <a:prstDash val="solid"/>
            <a:round/>
            <a:headEnd type="none" w="sm" len="sm"/>
            <a:tailEnd type="none" w="sm" len="sm"/>
          </a:ln>
        </p:spPr>
      </p:cxnSp>
      <p:grpSp>
        <p:nvGrpSpPr>
          <p:cNvPr id="20" name="Google Shape;20;p6"/>
          <p:cNvGrpSpPr/>
          <p:nvPr/>
        </p:nvGrpSpPr>
        <p:grpSpPr>
          <a:xfrm>
            <a:off x="-4927" y="508000"/>
            <a:ext cx="1714500" cy="990600"/>
            <a:chOff x="-7883" y="609600"/>
            <a:chExt cx="2863900" cy="1241024"/>
          </a:xfrm>
        </p:grpSpPr>
        <p:sp>
          <p:nvSpPr>
            <p:cNvPr id="21" name="Google Shape;21;p6"/>
            <p:cNvSpPr/>
            <p:nvPr/>
          </p:nvSpPr>
          <p:spPr>
            <a:xfrm>
              <a:off x="-7883" y="609600"/>
              <a:ext cx="2863900" cy="1241024"/>
            </a:xfrm>
            <a:prstGeom prst="rect">
              <a:avLst/>
            </a:prstGeom>
            <a:solidFill>
              <a:srgbClr val="FFD2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25" b="0" i="0" u="none" strike="noStrike" cap="none">
                <a:solidFill>
                  <a:schemeClr val="lt1"/>
                </a:solidFill>
                <a:latin typeface="Arial"/>
                <a:ea typeface="Arial"/>
                <a:cs typeface="Arial"/>
                <a:sym typeface="Arial"/>
              </a:endParaRPr>
            </a:p>
          </p:txBody>
        </p:sp>
        <p:pic>
          <p:nvPicPr>
            <p:cNvPr id="22" name="Google Shape;22;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3736" y="1003716"/>
              <a:ext cx="2100660" cy="485814"/>
            </a:xfrm>
            <a:prstGeom prst="rect">
              <a:avLst/>
            </a:prstGeom>
            <a:noFill/>
            <a:ln>
              <a:noFill/>
            </a:ln>
          </p:spPr>
        </p:pic>
      </p:grpSp>
      <p:sp>
        <p:nvSpPr>
          <p:cNvPr id="23" name="Google Shape;23;p6"/>
          <p:cNvSpPr txBox="1">
            <a:spLocks noGrp="1"/>
          </p:cNvSpPr>
          <p:nvPr>
            <p:ph type="body" idx="1"/>
          </p:nvPr>
        </p:nvSpPr>
        <p:spPr>
          <a:xfrm>
            <a:off x="840417" y="2935265"/>
            <a:ext cx="7892653" cy="1013873"/>
          </a:xfrm>
          <a:prstGeom prst="rect">
            <a:avLst/>
          </a:prstGeom>
          <a:noFill/>
          <a:ln>
            <a:noFill/>
          </a:ln>
        </p:spPr>
        <p:txBody>
          <a:bodyPr spcFirstLastPara="1" wrap="square" lIns="130600" tIns="65300" rIns="130600" bIns="65300" anchor="ctr" anchorCtr="0">
            <a:noAutofit/>
          </a:bodyPr>
          <a:lstStyle>
            <a:lvl1pPr marL="285750" lvl="0" indent="-142875" algn="l">
              <a:lnSpc>
                <a:spcPct val="100000"/>
              </a:lnSpc>
              <a:spcBef>
                <a:spcPts val="0"/>
              </a:spcBef>
              <a:spcAft>
                <a:spcPts val="0"/>
              </a:spcAft>
              <a:buClr>
                <a:srgbClr val="F2F2F2"/>
              </a:buClr>
              <a:buSzPts val="4000"/>
              <a:buFont typeface="Arial"/>
              <a:buNone/>
              <a:defRPr sz="2500" b="1">
                <a:solidFill>
                  <a:srgbClr val="F2F2F2"/>
                </a:solidFill>
                <a:latin typeface="Arial"/>
                <a:ea typeface="Arial"/>
                <a:cs typeface="Arial"/>
                <a:sym typeface="Arial"/>
              </a:defRPr>
            </a:lvl1pPr>
            <a:lvl2pPr marL="571500" lvl="1" indent="-142875" algn="l">
              <a:lnSpc>
                <a:spcPct val="76923"/>
              </a:lnSpc>
              <a:spcBef>
                <a:spcPts val="375"/>
              </a:spcBef>
              <a:spcAft>
                <a:spcPts val="0"/>
              </a:spcAft>
              <a:buClr>
                <a:srgbClr val="F2F2F2"/>
              </a:buClr>
              <a:buSzPts val="2600"/>
              <a:buFont typeface="Arial"/>
              <a:buNone/>
              <a:defRPr sz="1625" i="1">
                <a:solidFill>
                  <a:srgbClr val="F2F2F2"/>
                </a:solidFill>
              </a:defRPr>
            </a:lvl2pPr>
            <a:lvl3pPr marL="857250" lvl="2" indent="-142875" algn="l">
              <a:lnSpc>
                <a:spcPct val="100000"/>
              </a:lnSpc>
              <a:spcBef>
                <a:spcPts val="188"/>
              </a:spcBef>
              <a:spcAft>
                <a:spcPts val="0"/>
              </a:spcAft>
              <a:buClr>
                <a:srgbClr val="7F7F7F"/>
              </a:buClr>
              <a:buSzPts val="2400"/>
              <a:buFont typeface="Arial"/>
              <a:buNone/>
              <a:defRPr/>
            </a:lvl3pPr>
            <a:lvl4pPr marL="1143000" lvl="3" indent="-142875" algn="l">
              <a:spcBef>
                <a:spcPts val="363"/>
              </a:spcBef>
              <a:spcAft>
                <a:spcPts val="0"/>
              </a:spcAft>
              <a:buClr>
                <a:srgbClr val="595959"/>
              </a:buClr>
              <a:buSzPts val="2900"/>
              <a:buFont typeface="Arial"/>
              <a:buNone/>
              <a:defRPr/>
            </a:lvl4pPr>
            <a:lvl5pPr marL="1428750" lvl="4" indent="-142875" algn="l">
              <a:spcBef>
                <a:spcPts val="363"/>
              </a:spcBef>
              <a:spcAft>
                <a:spcPts val="0"/>
              </a:spcAft>
              <a:buClr>
                <a:srgbClr val="595959"/>
              </a:buClr>
              <a:buSzPts val="2900"/>
              <a:buFont typeface="Arial"/>
              <a:buNone/>
              <a:defRPr/>
            </a:lvl5pPr>
            <a:lvl6pPr marL="1714500" lvl="5" indent="-214313" algn="l">
              <a:spcBef>
                <a:spcPts val="225"/>
              </a:spcBef>
              <a:spcAft>
                <a:spcPts val="0"/>
              </a:spcAft>
              <a:buClr>
                <a:schemeClr val="dk1"/>
              </a:buClr>
              <a:buSzPts val="1800"/>
              <a:buChar char="•"/>
              <a:defRPr/>
            </a:lvl6pPr>
            <a:lvl7pPr marL="2000250" lvl="6" indent="-214313" algn="l">
              <a:spcBef>
                <a:spcPts val="225"/>
              </a:spcBef>
              <a:spcAft>
                <a:spcPts val="0"/>
              </a:spcAft>
              <a:buClr>
                <a:schemeClr val="dk1"/>
              </a:buClr>
              <a:buSzPts val="1800"/>
              <a:buChar char="•"/>
              <a:defRPr/>
            </a:lvl7pPr>
            <a:lvl8pPr marL="2286000" lvl="7" indent="-214313" algn="l">
              <a:spcBef>
                <a:spcPts val="225"/>
              </a:spcBef>
              <a:spcAft>
                <a:spcPts val="0"/>
              </a:spcAft>
              <a:buClr>
                <a:schemeClr val="dk1"/>
              </a:buClr>
              <a:buSzPts val="1800"/>
              <a:buChar char="•"/>
              <a:defRPr/>
            </a:lvl8pPr>
            <a:lvl9pPr marL="2571750" lvl="8" indent="-214313" algn="l">
              <a:spcBef>
                <a:spcPts val="22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56852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
        <p:cNvGrpSpPr/>
        <p:nvPr/>
      </p:nvGrpSpPr>
      <p:grpSpPr>
        <a:xfrm>
          <a:off x="0" y="0"/>
          <a:ext cx="0" cy="0"/>
          <a:chOff x="0" y="0"/>
          <a:chExt cx="0" cy="0"/>
        </a:xfrm>
      </p:grpSpPr>
      <p:sp>
        <p:nvSpPr>
          <p:cNvPr id="25" name="Google Shape;25;p7"/>
          <p:cNvSpPr txBox="1">
            <a:spLocks noGrp="1"/>
          </p:cNvSpPr>
          <p:nvPr>
            <p:ph type="body" idx="1"/>
          </p:nvPr>
        </p:nvSpPr>
        <p:spPr>
          <a:xfrm>
            <a:off x="457200" y="1524000"/>
            <a:ext cx="8229600" cy="4635500"/>
          </a:xfrm>
          <a:prstGeom prst="rect">
            <a:avLst/>
          </a:prstGeom>
          <a:noFill/>
          <a:ln>
            <a:noFill/>
          </a:ln>
        </p:spPr>
        <p:txBody>
          <a:bodyPr spcFirstLastPara="1" wrap="square" lIns="130600" tIns="65300" rIns="130600" bIns="65300" anchor="t" anchorCtr="0">
            <a:noAutofit/>
          </a:bodyPr>
          <a:lstStyle>
            <a:lvl1pPr marL="285750" lvl="0" indent="-254000" algn="l">
              <a:lnSpc>
                <a:spcPct val="100000"/>
              </a:lnSpc>
              <a:spcBef>
                <a:spcPts val="1125"/>
              </a:spcBef>
              <a:spcAft>
                <a:spcPts val="0"/>
              </a:spcAft>
              <a:buClr>
                <a:srgbClr val="7F7F7F"/>
              </a:buClr>
              <a:buSzPts val="2800"/>
              <a:buChar char="•"/>
              <a:defRPr>
                <a:solidFill>
                  <a:srgbClr val="7F7F7F"/>
                </a:solidFill>
              </a:defRPr>
            </a:lvl1pPr>
            <a:lvl2pPr marL="571500" lvl="1" indent="-238125" algn="l">
              <a:lnSpc>
                <a:spcPct val="100000"/>
              </a:lnSpc>
              <a:spcBef>
                <a:spcPts val="375"/>
              </a:spcBef>
              <a:spcAft>
                <a:spcPts val="0"/>
              </a:spcAft>
              <a:buClr>
                <a:srgbClr val="7F7F7F"/>
              </a:buClr>
              <a:buSzPts val="2400"/>
              <a:buChar char="•"/>
              <a:defRPr>
                <a:solidFill>
                  <a:srgbClr val="7F7F7F"/>
                </a:solidFill>
              </a:defRPr>
            </a:lvl2pPr>
            <a:lvl3pPr marL="857250" lvl="2" indent="-238125" algn="l">
              <a:lnSpc>
                <a:spcPct val="100000"/>
              </a:lnSpc>
              <a:spcBef>
                <a:spcPts val="188"/>
              </a:spcBef>
              <a:spcAft>
                <a:spcPts val="0"/>
              </a:spcAft>
              <a:buClr>
                <a:srgbClr val="7F7F7F"/>
              </a:buClr>
              <a:buSzPts val="2400"/>
              <a:buChar char="•"/>
              <a:defRPr>
                <a:solidFill>
                  <a:srgbClr val="7F7F7F"/>
                </a:solidFill>
              </a:defRPr>
            </a:lvl3pPr>
            <a:lvl4pPr marL="1143000" lvl="3" indent="-214313" algn="l">
              <a:spcBef>
                <a:spcPts val="225"/>
              </a:spcBef>
              <a:spcAft>
                <a:spcPts val="0"/>
              </a:spcAft>
              <a:buClr>
                <a:srgbClr val="595959"/>
              </a:buClr>
              <a:buSzPts val="1800"/>
              <a:buChar char="–"/>
              <a:defRPr/>
            </a:lvl4pPr>
            <a:lvl5pPr marL="1428750" lvl="4" indent="-214313" algn="l">
              <a:spcBef>
                <a:spcPts val="225"/>
              </a:spcBef>
              <a:spcAft>
                <a:spcPts val="0"/>
              </a:spcAft>
              <a:buClr>
                <a:srgbClr val="595959"/>
              </a:buClr>
              <a:buSzPts val="1800"/>
              <a:buChar char="»"/>
              <a:defRPr/>
            </a:lvl5pPr>
            <a:lvl6pPr marL="1714500" lvl="5" indent="-214313" algn="l">
              <a:spcBef>
                <a:spcPts val="225"/>
              </a:spcBef>
              <a:spcAft>
                <a:spcPts val="0"/>
              </a:spcAft>
              <a:buClr>
                <a:schemeClr val="dk1"/>
              </a:buClr>
              <a:buSzPts val="1800"/>
              <a:buChar char="•"/>
              <a:defRPr/>
            </a:lvl6pPr>
            <a:lvl7pPr marL="2000250" lvl="6" indent="-214313" algn="l">
              <a:spcBef>
                <a:spcPts val="225"/>
              </a:spcBef>
              <a:spcAft>
                <a:spcPts val="0"/>
              </a:spcAft>
              <a:buClr>
                <a:schemeClr val="dk1"/>
              </a:buClr>
              <a:buSzPts val="1800"/>
              <a:buChar char="•"/>
              <a:defRPr/>
            </a:lvl7pPr>
            <a:lvl8pPr marL="2286000" lvl="7" indent="-214313" algn="l">
              <a:spcBef>
                <a:spcPts val="225"/>
              </a:spcBef>
              <a:spcAft>
                <a:spcPts val="0"/>
              </a:spcAft>
              <a:buClr>
                <a:schemeClr val="dk1"/>
              </a:buClr>
              <a:buSzPts val="1800"/>
              <a:buChar char="•"/>
              <a:defRPr/>
            </a:lvl8pPr>
            <a:lvl9pPr marL="2571750" lvl="8" indent="-214313" algn="l">
              <a:spcBef>
                <a:spcPts val="225"/>
              </a:spcBef>
              <a:spcAft>
                <a:spcPts val="0"/>
              </a:spcAft>
              <a:buClr>
                <a:schemeClr val="dk1"/>
              </a:buClr>
              <a:buSzPts val="1800"/>
              <a:buChar char="•"/>
              <a:defRPr/>
            </a:lvl9pPr>
          </a:lstStyle>
          <a:p>
            <a:endParaRPr/>
          </a:p>
        </p:txBody>
      </p:sp>
      <p:sp>
        <p:nvSpPr>
          <p:cNvPr id="26" name="Google Shape;26;p7"/>
          <p:cNvSpPr txBox="1">
            <a:spLocks noGrp="1"/>
          </p:cNvSpPr>
          <p:nvPr>
            <p:ph type="sldNum" idx="12"/>
          </p:nvPr>
        </p:nvSpPr>
        <p:spPr>
          <a:xfrm>
            <a:off x="6724650" y="6477000"/>
            <a:ext cx="2133600" cy="365125"/>
          </a:xfrm>
          <a:prstGeom prst="rect">
            <a:avLst/>
          </a:prstGeom>
          <a:noFill/>
          <a:ln>
            <a:noFill/>
          </a:ln>
        </p:spPr>
        <p:txBody>
          <a:bodyPr spcFirstLastPara="1" wrap="square" lIns="0" tIns="65300" rIns="0" bIns="653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
        <p:nvSpPr>
          <p:cNvPr id="27" name="Google Shape;27;p7"/>
          <p:cNvSpPr txBox="1">
            <a:spLocks noGrp="1"/>
          </p:cNvSpPr>
          <p:nvPr>
            <p:ph type="body" idx="2"/>
          </p:nvPr>
        </p:nvSpPr>
        <p:spPr>
          <a:xfrm>
            <a:off x="458665" y="317500"/>
            <a:ext cx="7892653" cy="1013873"/>
          </a:xfrm>
          <a:prstGeom prst="rect">
            <a:avLst/>
          </a:prstGeom>
          <a:noFill/>
          <a:ln>
            <a:noFill/>
          </a:ln>
        </p:spPr>
        <p:txBody>
          <a:bodyPr spcFirstLastPara="1" wrap="square" lIns="130600" tIns="65300" rIns="130600" bIns="65300" anchor="ctr" anchorCtr="0">
            <a:noAutofit/>
          </a:bodyPr>
          <a:lstStyle>
            <a:lvl1pPr marL="285750" lvl="0" indent="-142875" algn="l">
              <a:lnSpc>
                <a:spcPct val="100000"/>
              </a:lnSpc>
              <a:spcBef>
                <a:spcPts val="0"/>
              </a:spcBef>
              <a:spcAft>
                <a:spcPts val="0"/>
              </a:spcAft>
              <a:buClr>
                <a:schemeClr val="dk1"/>
              </a:buClr>
              <a:buSzPts val="4000"/>
              <a:buFont typeface="Arial"/>
              <a:buNone/>
              <a:defRPr sz="2500" b="1">
                <a:solidFill>
                  <a:schemeClr val="dk1"/>
                </a:solidFill>
                <a:latin typeface="Arial"/>
                <a:ea typeface="Arial"/>
                <a:cs typeface="Arial"/>
                <a:sym typeface="Arial"/>
              </a:defRPr>
            </a:lvl1pPr>
            <a:lvl2pPr marL="571500" lvl="1" indent="-142875" algn="l">
              <a:lnSpc>
                <a:spcPct val="100000"/>
              </a:lnSpc>
              <a:spcBef>
                <a:spcPts val="188"/>
              </a:spcBef>
              <a:spcAft>
                <a:spcPts val="0"/>
              </a:spcAft>
              <a:buClr>
                <a:schemeClr val="lt2"/>
              </a:buClr>
              <a:buSzPts val="2000"/>
              <a:buFont typeface="Arial"/>
              <a:buNone/>
              <a:defRPr sz="1250" i="1">
                <a:solidFill>
                  <a:schemeClr val="lt2"/>
                </a:solidFill>
              </a:defRPr>
            </a:lvl2pPr>
            <a:lvl3pPr marL="857250" lvl="2" indent="-142875" algn="l">
              <a:lnSpc>
                <a:spcPct val="100000"/>
              </a:lnSpc>
              <a:spcBef>
                <a:spcPts val="188"/>
              </a:spcBef>
              <a:spcAft>
                <a:spcPts val="0"/>
              </a:spcAft>
              <a:buClr>
                <a:srgbClr val="7F7F7F"/>
              </a:buClr>
              <a:buSzPts val="2400"/>
              <a:buFont typeface="Arial"/>
              <a:buNone/>
              <a:defRPr/>
            </a:lvl3pPr>
            <a:lvl4pPr marL="1143000" lvl="3" indent="-142875" algn="l">
              <a:spcBef>
                <a:spcPts val="363"/>
              </a:spcBef>
              <a:spcAft>
                <a:spcPts val="0"/>
              </a:spcAft>
              <a:buClr>
                <a:srgbClr val="595959"/>
              </a:buClr>
              <a:buSzPts val="2900"/>
              <a:buFont typeface="Arial"/>
              <a:buNone/>
              <a:defRPr/>
            </a:lvl4pPr>
            <a:lvl5pPr marL="1428750" lvl="4" indent="-142875" algn="l">
              <a:spcBef>
                <a:spcPts val="363"/>
              </a:spcBef>
              <a:spcAft>
                <a:spcPts val="0"/>
              </a:spcAft>
              <a:buClr>
                <a:srgbClr val="595959"/>
              </a:buClr>
              <a:buSzPts val="2900"/>
              <a:buFont typeface="Arial"/>
              <a:buNone/>
              <a:defRPr/>
            </a:lvl5pPr>
            <a:lvl6pPr marL="1714500" lvl="5" indent="-214313" algn="l">
              <a:spcBef>
                <a:spcPts val="225"/>
              </a:spcBef>
              <a:spcAft>
                <a:spcPts val="0"/>
              </a:spcAft>
              <a:buClr>
                <a:schemeClr val="dk1"/>
              </a:buClr>
              <a:buSzPts val="1800"/>
              <a:buChar char="•"/>
              <a:defRPr/>
            </a:lvl6pPr>
            <a:lvl7pPr marL="2000250" lvl="6" indent="-214313" algn="l">
              <a:spcBef>
                <a:spcPts val="225"/>
              </a:spcBef>
              <a:spcAft>
                <a:spcPts val="0"/>
              </a:spcAft>
              <a:buClr>
                <a:schemeClr val="dk1"/>
              </a:buClr>
              <a:buSzPts val="1800"/>
              <a:buChar char="•"/>
              <a:defRPr/>
            </a:lvl7pPr>
            <a:lvl8pPr marL="2286000" lvl="7" indent="-214313" algn="l">
              <a:spcBef>
                <a:spcPts val="225"/>
              </a:spcBef>
              <a:spcAft>
                <a:spcPts val="0"/>
              </a:spcAft>
              <a:buClr>
                <a:schemeClr val="dk1"/>
              </a:buClr>
              <a:buSzPts val="1800"/>
              <a:buChar char="•"/>
              <a:defRPr/>
            </a:lvl8pPr>
            <a:lvl9pPr marL="2571750" lvl="8" indent="-214313" algn="l">
              <a:spcBef>
                <a:spcPts val="22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47886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28"/>
        <p:cNvGrpSpPr/>
        <p:nvPr/>
      </p:nvGrpSpPr>
      <p:grpSpPr>
        <a:xfrm>
          <a:off x="0" y="0"/>
          <a:ext cx="0" cy="0"/>
          <a:chOff x="0" y="0"/>
          <a:chExt cx="0" cy="0"/>
        </a:xfrm>
      </p:grpSpPr>
      <p:pic>
        <p:nvPicPr>
          <p:cNvPr id="29" name="Google Shape;29;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99" y="6413501"/>
            <a:ext cx="9144000" cy="444499"/>
          </a:xfrm>
          <a:prstGeom prst="rect">
            <a:avLst/>
          </a:prstGeom>
          <a:noFill/>
          <a:ln>
            <a:noFill/>
          </a:ln>
        </p:spPr>
      </p:pic>
      <p:sp>
        <p:nvSpPr>
          <p:cNvPr id="30" name="Google Shape;30;p8"/>
          <p:cNvSpPr/>
          <p:nvPr/>
        </p:nvSpPr>
        <p:spPr>
          <a:xfrm>
            <a:off x="-899" y="6413501"/>
            <a:ext cx="9144000" cy="450673"/>
          </a:xfrm>
          <a:prstGeom prst="rect">
            <a:avLst/>
          </a:prstGeom>
          <a:solidFill>
            <a:schemeClr val="dk1">
              <a:alpha val="60000"/>
            </a:schemeClr>
          </a:solidFill>
          <a:ln>
            <a:noFill/>
          </a:ln>
        </p:spPr>
        <p:txBody>
          <a:bodyPr spcFirstLastPara="1" wrap="square" lIns="57141" tIns="28563" rIns="57141" bIns="28563" anchor="ctr" anchorCtr="0">
            <a:noAutofit/>
          </a:bodyPr>
          <a:lstStyle/>
          <a:p>
            <a:pPr marL="0" marR="0" lvl="0" indent="0" algn="ctr" rtl="0">
              <a:spcBef>
                <a:spcPts val="0"/>
              </a:spcBef>
              <a:spcAft>
                <a:spcPts val="0"/>
              </a:spcAft>
              <a:buNone/>
            </a:pPr>
            <a:endParaRPr sz="1625">
              <a:solidFill>
                <a:schemeClr val="lt1"/>
              </a:solidFill>
              <a:latin typeface="Arial"/>
              <a:ea typeface="Arial"/>
              <a:cs typeface="Arial"/>
              <a:sym typeface="Arial"/>
            </a:endParaRPr>
          </a:p>
        </p:txBody>
      </p:sp>
      <p:sp>
        <p:nvSpPr>
          <p:cNvPr id="31" name="Google Shape;31;p8"/>
          <p:cNvSpPr txBox="1">
            <a:spLocks noGrp="1"/>
          </p:cNvSpPr>
          <p:nvPr>
            <p:ph type="title"/>
          </p:nvPr>
        </p:nvSpPr>
        <p:spPr>
          <a:xfrm>
            <a:off x="2381250" y="825500"/>
            <a:ext cx="6334125" cy="986896"/>
          </a:xfrm>
          <a:prstGeom prst="rect">
            <a:avLst/>
          </a:prstGeom>
          <a:noFill/>
          <a:ln>
            <a:noFill/>
          </a:ln>
        </p:spPr>
        <p:txBody>
          <a:bodyPr spcFirstLastPara="1" wrap="square" lIns="130600" tIns="65300" rIns="130600" bIns="65300" anchor="ctr" anchorCtr="0">
            <a:noAutofit/>
          </a:bodyPr>
          <a:lstStyle>
            <a:lvl1pPr lvl="0" algn="l">
              <a:spcBef>
                <a:spcPts val="0"/>
              </a:spcBef>
              <a:spcAft>
                <a:spcPts val="0"/>
              </a:spcAft>
              <a:buClr>
                <a:schemeClr val="dk1"/>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8"/>
          <p:cNvSpPr txBox="1">
            <a:spLocks noGrp="1"/>
          </p:cNvSpPr>
          <p:nvPr>
            <p:ph type="sldNum" idx="12"/>
          </p:nvPr>
        </p:nvSpPr>
        <p:spPr>
          <a:xfrm>
            <a:off x="6724650" y="6477000"/>
            <a:ext cx="2133600" cy="365125"/>
          </a:xfrm>
          <a:prstGeom prst="rect">
            <a:avLst/>
          </a:prstGeom>
          <a:noFill/>
          <a:ln>
            <a:noFill/>
          </a:ln>
        </p:spPr>
        <p:txBody>
          <a:bodyPr spcFirstLastPara="1" wrap="square" lIns="0" tIns="65300" rIns="0" bIns="65300" anchor="ctr" anchorCtr="0">
            <a:noAutofit/>
          </a:bodyPr>
          <a:lstStyle>
            <a:lvl1pPr marL="0" lvl="0" indent="0" algn="r">
              <a:spcBef>
                <a:spcPts val="0"/>
              </a:spcBef>
              <a:buNone/>
              <a:defRPr sz="750">
                <a:solidFill>
                  <a:schemeClr val="lt1"/>
                </a:solidFill>
                <a:latin typeface="Arial"/>
                <a:ea typeface="Arial"/>
                <a:cs typeface="Arial"/>
                <a:sym typeface="Arial"/>
              </a:defRPr>
            </a:lvl1pPr>
            <a:lvl2pPr marL="0" lvl="1" indent="0" algn="r">
              <a:spcBef>
                <a:spcPts val="0"/>
              </a:spcBef>
              <a:buNone/>
              <a:defRPr sz="750">
                <a:solidFill>
                  <a:schemeClr val="lt1"/>
                </a:solidFill>
                <a:latin typeface="Arial"/>
                <a:ea typeface="Arial"/>
                <a:cs typeface="Arial"/>
                <a:sym typeface="Arial"/>
              </a:defRPr>
            </a:lvl2pPr>
            <a:lvl3pPr marL="0" lvl="2" indent="0" algn="r">
              <a:spcBef>
                <a:spcPts val="0"/>
              </a:spcBef>
              <a:buNone/>
              <a:defRPr sz="750">
                <a:solidFill>
                  <a:schemeClr val="lt1"/>
                </a:solidFill>
                <a:latin typeface="Arial"/>
                <a:ea typeface="Arial"/>
                <a:cs typeface="Arial"/>
                <a:sym typeface="Arial"/>
              </a:defRPr>
            </a:lvl3pPr>
            <a:lvl4pPr marL="0" lvl="3" indent="0" algn="r">
              <a:spcBef>
                <a:spcPts val="0"/>
              </a:spcBef>
              <a:buNone/>
              <a:defRPr sz="750">
                <a:solidFill>
                  <a:schemeClr val="lt1"/>
                </a:solidFill>
                <a:latin typeface="Arial"/>
                <a:ea typeface="Arial"/>
                <a:cs typeface="Arial"/>
                <a:sym typeface="Arial"/>
              </a:defRPr>
            </a:lvl4pPr>
            <a:lvl5pPr marL="0" lvl="4" indent="0" algn="r">
              <a:spcBef>
                <a:spcPts val="0"/>
              </a:spcBef>
              <a:buNone/>
              <a:defRPr sz="750">
                <a:solidFill>
                  <a:schemeClr val="lt1"/>
                </a:solidFill>
                <a:latin typeface="Arial"/>
                <a:ea typeface="Arial"/>
                <a:cs typeface="Arial"/>
                <a:sym typeface="Arial"/>
              </a:defRPr>
            </a:lvl5pPr>
            <a:lvl6pPr marL="0" lvl="5" indent="0" algn="r">
              <a:spcBef>
                <a:spcPts val="0"/>
              </a:spcBef>
              <a:buNone/>
              <a:defRPr sz="750">
                <a:solidFill>
                  <a:schemeClr val="lt1"/>
                </a:solidFill>
                <a:latin typeface="Arial"/>
                <a:ea typeface="Arial"/>
                <a:cs typeface="Arial"/>
                <a:sym typeface="Arial"/>
              </a:defRPr>
            </a:lvl6pPr>
            <a:lvl7pPr marL="0" lvl="6" indent="0" algn="r">
              <a:spcBef>
                <a:spcPts val="0"/>
              </a:spcBef>
              <a:buNone/>
              <a:defRPr sz="750">
                <a:solidFill>
                  <a:schemeClr val="lt1"/>
                </a:solidFill>
                <a:latin typeface="Arial"/>
                <a:ea typeface="Arial"/>
                <a:cs typeface="Arial"/>
                <a:sym typeface="Arial"/>
              </a:defRPr>
            </a:lvl7pPr>
            <a:lvl8pPr marL="0" lvl="7" indent="0" algn="r">
              <a:spcBef>
                <a:spcPts val="0"/>
              </a:spcBef>
              <a:buNone/>
              <a:defRPr sz="750">
                <a:solidFill>
                  <a:schemeClr val="lt1"/>
                </a:solidFill>
                <a:latin typeface="Arial"/>
                <a:ea typeface="Arial"/>
                <a:cs typeface="Arial"/>
                <a:sym typeface="Arial"/>
              </a:defRPr>
            </a:lvl8pPr>
            <a:lvl9pPr marL="0" lvl="8" indent="0" algn="r">
              <a:spcBef>
                <a:spcPts val="0"/>
              </a:spcBef>
              <a:buNone/>
              <a:defRPr sz="750">
                <a:solidFill>
                  <a:schemeClr val="lt1"/>
                </a:solidFill>
                <a:latin typeface="Arial"/>
                <a:ea typeface="Arial"/>
                <a:cs typeface="Arial"/>
                <a:sym typeface="Arial"/>
              </a:defRPr>
            </a:lvl9pPr>
          </a:lstStyle>
          <a:p>
            <a:pPr>
              <a:spcAft>
                <a:spcPts val="0"/>
              </a:spcAft>
            </a:pPr>
            <a:fld id="{00000000-1234-1234-1234-123412341234}" type="slidenum">
              <a:rPr lang="en-US" smtClean="0"/>
              <a:pPr>
                <a:spcAft>
                  <a:spcPts val="0"/>
                </a:spcAft>
              </a:pPr>
              <a:t>‹#›</a:t>
            </a:fld>
            <a:endParaRPr lang="en-US"/>
          </a:p>
        </p:txBody>
      </p:sp>
      <p:pic>
        <p:nvPicPr>
          <p:cNvPr id="33" name="Google Shape;33;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952625" cy="6413501"/>
          </a:xfrm>
          <a:prstGeom prst="rect">
            <a:avLst/>
          </a:prstGeom>
          <a:noFill/>
          <a:ln>
            <a:noFill/>
          </a:ln>
        </p:spPr>
      </p:pic>
      <p:cxnSp>
        <p:nvCxnSpPr>
          <p:cNvPr id="34" name="Google Shape;34;p8"/>
          <p:cNvCxnSpPr/>
          <p:nvPr/>
        </p:nvCxnSpPr>
        <p:spPr>
          <a:xfrm>
            <a:off x="2238375" y="825500"/>
            <a:ext cx="0" cy="987470"/>
          </a:xfrm>
          <a:prstGeom prst="straightConnector1">
            <a:avLst/>
          </a:prstGeom>
          <a:noFill/>
          <a:ln w="57150" cap="flat" cmpd="sng">
            <a:solidFill>
              <a:srgbClr val="FFD200"/>
            </a:solidFill>
            <a:prstDash val="solid"/>
            <a:round/>
            <a:headEnd type="none" w="sm" len="sm"/>
            <a:tailEnd type="none" w="sm" len="sm"/>
          </a:ln>
        </p:spPr>
      </p:cxnSp>
      <p:sp>
        <p:nvSpPr>
          <p:cNvPr id="35" name="Google Shape;35;p8"/>
          <p:cNvSpPr txBox="1">
            <a:spLocks noGrp="1"/>
          </p:cNvSpPr>
          <p:nvPr>
            <p:ph type="body" idx="1"/>
          </p:nvPr>
        </p:nvSpPr>
        <p:spPr>
          <a:xfrm>
            <a:off x="2381250" y="2159000"/>
            <a:ext cx="6334125" cy="4000500"/>
          </a:xfrm>
          <a:prstGeom prst="rect">
            <a:avLst/>
          </a:prstGeom>
          <a:noFill/>
          <a:ln>
            <a:noFill/>
          </a:ln>
        </p:spPr>
        <p:txBody>
          <a:bodyPr spcFirstLastPara="1" wrap="square" lIns="130600" tIns="65300" rIns="130600" bIns="65300" anchor="t" anchorCtr="0">
            <a:noAutofit/>
          </a:bodyPr>
          <a:lstStyle>
            <a:lvl1pPr marL="285750" lvl="0" indent="-142875" algn="l">
              <a:lnSpc>
                <a:spcPct val="100000"/>
              </a:lnSpc>
              <a:spcBef>
                <a:spcPts val="1125"/>
              </a:spcBef>
              <a:spcAft>
                <a:spcPts val="0"/>
              </a:spcAft>
              <a:buClr>
                <a:srgbClr val="7F7F7F"/>
              </a:buClr>
              <a:buSzPts val="2800"/>
              <a:buNone/>
              <a:defRPr/>
            </a:lvl1pPr>
            <a:lvl2pPr marL="571500" lvl="1" indent="-238125" algn="l">
              <a:lnSpc>
                <a:spcPct val="100000"/>
              </a:lnSpc>
              <a:spcBef>
                <a:spcPts val="375"/>
              </a:spcBef>
              <a:spcAft>
                <a:spcPts val="0"/>
              </a:spcAft>
              <a:buClr>
                <a:srgbClr val="7F7F7F"/>
              </a:buClr>
              <a:buSzPts val="2400"/>
              <a:buChar char="•"/>
              <a:defRPr/>
            </a:lvl2pPr>
            <a:lvl3pPr marL="857250" lvl="2" indent="-214313" algn="l">
              <a:lnSpc>
                <a:spcPct val="100000"/>
              </a:lnSpc>
              <a:spcBef>
                <a:spcPts val="188"/>
              </a:spcBef>
              <a:spcAft>
                <a:spcPts val="0"/>
              </a:spcAft>
              <a:buClr>
                <a:srgbClr val="7F7F7F"/>
              </a:buClr>
              <a:buSzPts val="1800"/>
              <a:buChar char="•"/>
              <a:defRPr/>
            </a:lvl3pPr>
            <a:lvl4pPr marL="1143000" lvl="3" indent="-214313" algn="l">
              <a:spcBef>
                <a:spcPts val="225"/>
              </a:spcBef>
              <a:spcAft>
                <a:spcPts val="0"/>
              </a:spcAft>
              <a:buClr>
                <a:srgbClr val="595959"/>
              </a:buClr>
              <a:buSzPts val="1800"/>
              <a:buChar char="–"/>
              <a:defRPr/>
            </a:lvl4pPr>
            <a:lvl5pPr marL="1428750" lvl="4" indent="-214313" algn="l">
              <a:spcBef>
                <a:spcPts val="225"/>
              </a:spcBef>
              <a:spcAft>
                <a:spcPts val="0"/>
              </a:spcAft>
              <a:buClr>
                <a:srgbClr val="595959"/>
              </a:buClr>
              <a:buSzPts val="1800"/>
              <a:buChar char="»"/>
              <a:defRPr/>
            </a:lvl5pPr>
            <a:lvl6pPr marL="1714500" lvl="5" indent="-214313" algn="l">
              <a:spcBef>
                <a:spcPts val="225"/>
              </a:spcBef>
              <a:spcAft>
                <a:spcPts val="0"/>
              </a:spcAft>
              <a:buClr>
                <a:schemeClr val="dk1"/>
              </a:buClr>
              <a:buSzPts val="1800"/>
              <a:buChar char="•"/>
              <a:defRPr/>
            </a:lvl6pPr>
            <a:lvl7pPr marL="2000250" lvl="6" indent="-214313" algn="l">
              <a:spcBef>
                <a:spcPts val="225"/>
              </a:spcBef>
              <a:spcAft>
                <a:spcPts val="0"/>
              </a:spcAft>
              <a:buClr>
                <a:schemeClr val="dk1"/>
              </a:buClr>
              <a:buSzPts val="1800"/>
              <a:buChar char="•"/>
              <a:defRPr/>
            </a:lvl7pPr>
            <a:lvl8pPr marL="2286000" lvl="7" indent="-214313" algn="l">
              <a:spcBef>
                <a:spcPts val="225"/>
              </a:spcBef>
              <a:spcAft>
                <a:spcPts val="0"/>
              </a:spcAft>
              <a:buClr>
                <a:schemeClr val="dk1"/>
              </a:buClr>
              <a:buSzPts val="1800"/>
              <a:buChar char="•"/>
              <a:defRPr/>
            </a:lvl8pPr>
            <a:lvl9pPr marL="2571750" lvl="8" indent="-214313" algn="l">
              <a:spcBef>
                <a:spcPts val="22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10621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Layout">
  <p:cSld name="Two Content Layout">
    <p:spTree>
      <p:nvGrpSpPr>
        <p:cNvPr id="1" name="Shape 36"/>
        <p:cNvGrpSpPr/>
        <p:nvPr/>
      </p:nvGrpSpPr>
      <p:grpSpPr>
        <a:xfrm>
          <a:off x="0" y="0"/>
          <a:ext cx="0" cy="0"/>
          <a:chOff x="0" y="0"/>
          <a:chExt cx="0" cy="0"/>
        </a:xfrm>
      </p:grpSpPr>
      <p:sp>
        <p:nvSpPr>
          <p:cNvPr id="37" name="Google Shape;37;p9"/>
          <p:cNvSpPr txBox="1">
            <a:spLocks noGrp="1"/>
          </p:cNvSpPr>
          <p:nvPr>
            <p:ph type="sldNum" idx="12"/>
          </p:nvPr>
        </p:nvSpPr>
        <p:spPr>
          <a:xfrm>
            <a:off x="6724650" y="6477000"/>
            <a:ext cx="2133600" cy="365125"/>
          </a:xfrm>
          <a:prstGeom prst="rect">
            <a:avLst/>
          </a:prstGeom>
          <a:noFill/>
          <a:ln>
            <a:noFill/>
          </a:ln>
        </p:spPr>
        <p:txBody>
          <a:bodyPr spcFirstLastPara="1" wrap="square" lIns="0" tIns="65300" rIns="0" bIns="653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
        <p:nvSpPr>
          <p:cNvPr id="38" name="Google Shape;38;p9"/>
          <p:cNvSpPr txBox="1">
            <a:spLocks noGrp="1"/>
          </p:cNvSpPr>
          <p:nvPr>
            <p:ph type="body" idx="1"/>
          </p:nvPr>
        </p:nvSpPr>
        <p:spPr>
          <a:xfrm>
            <a:off x="457200" y="1524000"/>
            <a:ext cx="4019550" cy="4635500"/>
          </a:xfrm>
          <a:prstGeom prst="rect">
            <a:avLst/>
          </a:prstGeom>
          <a:noFill/>
          <a:ln>
            <a:noFill/>
          </a:ln>
        </p:spPr>
        <p:txBody>
          <a:bodyPr spcFirstLastPara="1" wrap="square" lIns="130600" tIns="65300" rIns="130600" bIns="65300" anchor="t" anchorCtr="0">
            <a:noAutofit/>
          </a:bodyPr>
          <a:lstStyle>
            <a:lvl1pPr marL="285750" lvl="0" indent="-254000" algn="l">
              <a:lnSpc>
                <a:spcPct val="100000"/>
              </a:lnSpc>
              <a:spcBef>
                <a:spcPts val="1125"/>
              </a:spcBef>
              <a:spcAft>
                <a:spcPts val="0"/>
              </a:spcAft>
              <a:buClr>
                <a:srgbClr val="7F7F7F"/>
              </a:buClr>
              <a:buSzPts val="2800"/>
              <a:buChar char="•"/>
              <a:defRPr>
                <a:solidFill>
                  <a:srgbClr val="7F7F7F"/>
                </a:solidFill>
              </a:defRPr>
            </a:lvl1pPr>
            <a:lvl2pPr marL="571500" lvl="1" indent="-238125" algn="l">
              <a:lnSpc>
                <a:spcPct val="100000"/>
              </a:lnSpc>
              <a:spcBef>
                <a:spcPts val="375"/>
              </a:spcBef>
              <a:spcAft>
                <a:spcPts val="0"/>
              </a:spcAft>
              <a:buClr>
                <a:srgbClr val="7F7F7F"/>
              </a:buClr>
              <a:buSzPts val="2400"/>
              <a:buChar char="•"/>
              <a:defRPr>
                <a:solidFill>
                  <a:srgbClr val="7F7F7F"/>
                </a:solidFill>
              </a:defRPr>
            </a:lvl2pPr>
            <a:lvl3pPr marL="857250" lvl="2" indent="-238125" algn="l">
              <a:lnSpc>
                <a:spcPct val="100000"/>
              </a:lnSpc>
              <a:spcBef>
                <a:spcPts val="188"/>
              </a:spcBef>
              <a:spcAft>
                <a:spcPts val="0"/>
              </a:spcAft>
              <a:buClr>
                <a:srgbClr val="7F7F7F"/>
              </a:buClr>
              <a:buSzPts val="2400"/>
              <a:buChar char="•"/>
              <a:defRPr>
                <a:solidFill>
                  <a:srgbClr val="7F7F7F"/>
                </a:solidFill>
              </a:defRPr>
            </a:lvl3pPr>
            <a:lvl4pPr marL="1143000" lvl="3" indent="-214313" algn="l">
              <a:spcBef>
                <a:spcPts val="225"/>
              </a:spcBef>
              <a:spcAft>
                <a:spcPts val="0"/>
              </a:spcAft>
              <a:buClr>
                <a:srgbClr val="595959"/>
              </a:buClr>
              <a:buSzPts val="1800"/>
              <a:buChar char="–"/>
              <a:defRPr/>
            </a:lvl4pPr>
            <a:lvl5pPr marL="1428750" lvl="4" indent="-214313" algn="l">
              <a:spcBef>
                <a:spcPts val="225"/>
              </a:spcBef>
              <a:spcAft>
                <a:spcPts val="0"/>
              </a:spcAft>
              <a:buClr>
                <a:srgbClr val="595959"/>
              </a:buClr>
              <a:buSzPts val="1800"/>
              <a:buChar char="»"/>
              <a:defRPr/>
            </a:lvl5pPr>
            <a:lvl6pPr marL="1714500" lvl="5" indent="-214313" algn="l">
              <a:spcBef>
                <a:spcPts val="225"/>
              </a:spcBef>
              <a:spcAft>
                <a:spcPts val="0"/>
              </a:spcAft>
              <a:buClr>
                <a:schemeClr val="dk1"/>
              </a:buClr>
              <a:buSzPts val="1800"/>
              <a:buChar char="•"/>
              <a:defRPr/>
            </a:lvl6pPr>
            <a:lvl7pPr marL="2000250" lvl="6" indent="-214313" algn="l">
              <a:spcBef>
                <a:spcPts val="225"/>
              </a:spcBef>
              <a:spcAft>
                <a:spcPts val="0"/>
              </a:spcAft>
              <a:buClr>
                <a:schemeClr val="dk1"/>
              </a:buClr>
              <a:buSzPts val="1800"/>
              <a:buChar char="•"/>
              <a:defRPr/>
            </a:lvl7pPr>
            <a:lvl8pPr marL="2286000" lvl="7" indent="-214313" algn="l">
              <a:spcBef>
                <a:spcPts val="225"/>
              </a:spcBef>
              <a:spcAft>
                <a:spcPts val="0"/>
              </a:spcAft>
              <a:buClr>
                <a:schemeClr val="dk1"/>
              </a:buClr>
              <a:buSzPts val="1800"/>
              <a:buChar char="•"/>
              <a:defRPr/>
            </a:lvl8pPr>
            <a:lvl9pPr marL="2571750" lvl="8" indent="-214313" algn="l">
              <a:spcBef>
                <a:spcPts val="225"/>
              </a:spcBef>
              <a:spcAft>
                <a:spcPts val="0"/>
              </a:spcAft>
              <a:buClr>
                <a:schemeClr val="dk1"/>
              </a:buClr>
              <a:buSzPts val="1800"/>
              <a:buChar char="•"/>
              <a:defRPr/>
            </a:lvl9pPr>
          </a:lstStyle>
          <a:p>
            <a:endParaRPr/>
          </a:p>
        </p:txBody>
      </p:sp>
      <p:sp>
        <p:nvSpPr>
          <p:cNvPr id="39" name="Google Shape;39;p9"/>
          <p:cNvSpPr txBox="1">
            <a:spLocks noGrp="1"/>
          </p:cNvSpPr>
          <p:nvPr>
            <p:ph type="body" idx="2"/>
          </p:nvPr>
        </p:nvSpPr>
        <p:spPr>
          <a:xfrm>
            <a:off x="4667251" y="1524000"/>
            <a:ext cx="4019549" cy="4635500"/>
          </a:xfrm>
          <a:prstGeom prst="rect">
            <a:avLst/>
          </a:prstGeom>
          <a:noFill/>
          <a:ln>
            <a:noFill/>
          </a:ln>
        </p:spPr>
        <p:txBody>
          <a:bodyPr spcFirstLastPara="1" wrap="square" lIns="130600" tIns="65300" rIns="130600" bIns="65300" anchor="t" anchorCtr="0">
            <a:noAutofit/>
          </a:bodyPr>
          <a:lstStyle>
            <a:lvl1pPr marL="285750" lvl="0" indent="-254000" algn="l">
              <a:lnSpc>
                <a:spcPct val="100000"/>
              </a:lnSpc>
              <a:spcBef>
                <a:spcPts val="1125"/>
              </a:spcBef>
              <a:spcAft>
                <a:spcPts val="0"/>
              </a:spcAft>
              <a:buClr>
                <a:srgbClr val="7F7F7F"/>
              </a:buClr>
              <a:buSzPts val="2800"/>
              <a:buChar char="•"/>
              <a:defRPr>
                <a:solidFill>
                  <a:srgbClr val="7F7F7F"/>
                </a:solidFill>
              </a:defRPr>
            </a:lvl1pPr>
            <a:lvl2pPr marL="571500" lvl="1" indent="-238125" algn="l">
              <a:lnSpc>
                <a:spcPct val="100000"/>
              </a:lnSpc>
              <a:spcBef>
                <a:spcPts val="375"/>
              </a:spcBef>
              <a:spcAft>
                <a:spcPts val="0"/>
              </a:spcAft>
              <a:buClr>
                <a:srgbClr val="7F7F7F"/>
              </a:buClr>
              <a:buSzPts val="2400"/>
              <a:buChar char="•"/>
              <a:defRPr>
                <a:solidFill>
                  <a:srgbClr val="7F7F7F"/>
                </a:solidFill>
              </a:defRPr>
            </a:lvl2pPr>
            <a:lvl3pPr marL="857250" lvl="2" indent="-238125" algn="l">
              <a:lnSpc>
                <a:spcPct val="100000"/>
              </a:lnSpc>
              <a:spcBef>
                <a:spcPts val="188"/>
              </a:spcBef>
              <a:spcAft>
                <a:spcPts val="0"/>
              </a:spcAft>
              <a:buClr>
                <a:srgbClr val="7F7F7F"/>
              </a:buClr>
              <a:buSzPts val="2400"/>
              <a:buChar char="•"/>
              <a:defRPr>
                <a:solidFill>
                  <a:srgbClr val="7F7F7F"/>
                </a:solidFill>
              </a:defRPr>
            </a:lvl3pPr>
            <a:lvl4pPr marL="1143000" lvl="3" indent="-214313" algn="l">
              <a:spcBef>
                <a:spcPts val="225"/>
              </a:spcBef>
              <a:spcAft>
                <a:spcPts val="0"/>
              </a:spcAft>
              <a:buClr>
                <a:srgbClr val="595959"/>
              </a:buClr>
              <a:buSzPts val="1800"/>
              <a:buChar char="–"/>
              <a:defRPr/>
            </a:lvl4pPr>
            <a:lvl5pPr marL="1428750" lvl="4" indent="-214313" algn="l">
              <a:spcBef>
                <a:spcPts val="225"/>
              </a:spcBef>
              <a:spcAft>
                <a:spcPts val="0"/>
              </a:spcAft>
              <a:buClr>
                <a:srgbClr val="595959"/>
              </a:buClr>
              <a:buSzPts val="1800"/>
              <a:buChar char="»"/>
              <a:defRPr/>
            </a:lvl5pPr>
            <a:lvl6pPr marL="1714500" lvl="5" indent="-214313" algn="l">
              <a:spcBef>
                <a:spcPts val="225"/>
              </a:spcBef>
              <a:spcAft>
                <a:spcPts val="0"/>
              </a:spcAft>
              <a:buClr>
                <a:schemeClr val="dk1"/>
              </a:buClr>
              <a:buSzPts val="1800"/>
              <a:buChar char="•"/>
              <a:defRPr/>
            </a:lvl6pPr>
            <a:lvl7pPr marL="2000250" lvl="6" indent="-214313" algn="l">
              <a:spcBef>
                <a:spcPts val="225"/>
              </a:spcBef>
              <a:spcAft>
                <a:spcPts val="0"/>
              </a:spcAft>
              <a:buClr>
                <a:schemeClr val="dk1"/>
              </a:buClr>
              <a:buSzPts val="1800"/>
              <a:buChar char="•"/>
              <a:defRPr/>
            </a:lvl7pPr>
            <a:lvl8pPr marL="2286000" lvl="7" indent="-214313" algn="l">
              <a:spcBef>
                <a:spcPts val="225"/>
              </a:spcBef>
              <a:spcAft>
                <a:spcPts val="0"/>
              </a:spcAft>
              <a:buClr>
                <a:schemeClr val="dk1"/>
              </a:buClr>
              <a:buSzPts val="1800"/>
              <a:buChar char="•"/>
              <a:defRPr/>
            </a:lvl8pPr>
            <a:lvl9pPr marL="2571750" lvl="8" indent="-214313" algn="l">
              <a:spcBef>
                <a:spcPts val="225"/>
              </a:spcBef>
              <a:spcAft>
                <a:spcPts val="0"/>
              </a:spcAft>
              <a:buClr>
                <a:schemeClr val="dk1"/>
              </a:buClr>
              <a:buSzPts val="1800"/>
              <a:buChar char="•"/>
              <a:defRPr/>
            </a:lvl9pPr>
          </a:lstStyle>
          <a:p>
            <a:endParaRPr/>
          </a:p>
        </p:txBody>
      </p:sp>
      <p:sp>
        <p:nvSpPr>
          <p:cNvPr id="40" name="Google Shape;40;p9"/>
          <p:cNvSpPr txBox="1">
            <a:spLocks noGrp="1"/>
          </p:cNvSpPr>
          <p:nvPr>
            <p:ph type="body" idx="3"/>
          </p:nvPr>
        </p:nvSpPr>
        <p:spPr>
          <a:xfrm>
            <a:off x="458665" y="317500"/>
            <a:ext cx="7892653" cy="1013873"/>
          </a:xfrm>
          <a:prstGeom prst="rect">
            <a:avLst/>
          </a:prstGeom>
          <a:noFill/>
          <a:ln>
            <a:noFill/>
          </a:ln>
        </p:spPr>
        <p:txBody>
          <a:bodyPr spcFirstLastPara="1" wrap="square" lIns="130600" tIns="65300" rIns="130600" bIns="65300" anchor="ctr" anchorCtr="0">
            <a:noAutofit/>
          </a:bodyPr>
          <a:lstStyle>
            <a:lvl1pPr marL="285750" lvl="0" indent="-142875" algn="l">
              <a:lnSpc>
                <a:spcPct val="100000"/>
              </a:lnSpc>
              <a:spcBef>
                <a:spcPts val="0"/>
              </a:spcBef>
              <a:spcAft>
                <a:spcPts val="0"/>
              </a:spcAft>
              <a:buClr>
                <a:schemeClr val="dk1"/>
              </a:buClr>
              <a:buSzPts val="4000"/>
              <a:buFont typeface="Arial"/>
              <a:buNone/>
              <a:defRPr sz="2500" b="1">
                <a:solidFill>
                  <a:schemeClr val="dk1"/>
                </a:solidFill>
                <a:latin typeface="Arial"/>
                <a:ea typeface="Arial"/>
                <a:cs typeface="Arial"/>
                <a:sym typeface="Arial"/>
              </a:defRPr>
            </a:lvl1pPr>
            <a:lvl2pPr marL="571500" lvl="1" indent="-142875" algn="l">
              <a:lnSpc>
                <a:spcPct val="100000"/>
              </a:lnSpc>
              <a:spcBef>
                <a:spcPts val="188"/>
              </a:spcBef>
              <a:spcAft>
                <a:spcPts val="0"/>
              </a:spcAft>
              <a:buClr>
                <a:schemeClr val="lt2"/>
              </a:buClr>
              <a:buSzPts val="2000"/>
              <a:buFont typeface="Arial"/>
              <a:buNone/>
              <a:defRPr sz="1250" i="1">
                <a:solidFill>
                  <a:schemeClr val="lt2"/>
                </a:solidFill>
              </a:defRPr>
            </a:lvl2pPr>
            <a:lvl3pPr marL="857250" lvl="2" indent="-142875" algn="l">
              <a:lnSpc>
                <a:spcPct val="100000"/>
              </a:lnSpc>
              <a:spcBef>
                <a:spcPts val="188"/>
              </a:spcBef>
              <a:spcAft>
                <a:spcPts val="0"/>
              </a:spcAft>
              <a:buClr>
                <a:srgbClr val="7F7F7F"/>
              </a:buClr>
              <a:buSzPts val="2400"/>
              <a:buFont typeface="Arial"/>
              <a:buNone/>
              <a:defRPr/>
            </a:lvl3pPr>
            <a:lvl4pPr marL="1143000" lvl="3" indent="-142875" algn="l">
              <a:spcBef>
                <a:spcPts val="363"/>
              </a:spcBef>
              <a:spcAft>
                <a:spcPts val="0"/>
              </a:spcAft>
              <a:buClr>
                <a:srgbClr val="595959"/>
              </a:buClr>
              <a:buSzPts val="2900"/>
              <a:buFont typeface="Arial"/>
              <a:buNone/>
              <a:defRPr/>
            </a:lvl4pPr>
            <a:lvl5pPr marL="1428750" lvl="4" indent="-142875" algn="l">
              <a:spcBef>
                <a:spcPts val="363"/>
              </a:spcBef>
              <a:spcAft>
                <a:spcPts val="0"/>
              </a:spcAft>
              <a:buClr>
                <a:srgbClr val="595959"/>
              </a:buClr>
              <a:buSzPts val="2900"/>
              <a:buFont typeface="Arial"/>
              <a:buNone/>
              <a:defRPr/>
            </a:lvl5pPr>
            <a:lvl6pPr marL="1714500" lvl="5" indent="-214313" algn="l">
              <a:spcBef>
                <a:spcPts val="225"/>
              </a:spcBef>
              <a:spcAft>
                <a:spcPts val="0"/>
              </a:spcAft>
              <a:buClr>
                <a:schemeClr val="dk1"/>
              </a:buClr>
              <a:buSzPts val="1800"/>
              <a:buChar char="•"/>
              <a:defRPr/>
            </a:lvl6pPr>
            <a:lvl7pPr marL="2000250" lvl="6" indent="-214313" algn="l">
              <a:spcBef>
                <a:spcPts val="225"/>
              </a:spcBef>
              <a:spcAft>
                <a:spcPts val="0"/>
              </a:spcAft>
              <a:buClr>
                <a:schemeClr val="dk1"/>
              </a:buClr>
              <a:buSzPts val="1800"/>
              <a:buChar char="•"/>
              <a:defRPr/>
            </a:lvl7pPr>
            <a:lvl8pPr marL="2286000" lvl="7" indent="-214313" algn="l">
              <a:spcBef>
                <a:spcPts val="225"/>
              </a:spcBef>
              <a:spcAft>
                <a:spcPts val="0"/>
              </a:spcAft>
              <a:buClr>
                <a:schemeClr val="dk1"/>
              </a:buClr>
              <a:buSzPts val="1800"/>
              <a:buChar char="•"/>
              <a:defRPr/>
            </a:lvl8pPr>
            <a:lvl9pPr marL="2571750" lvl="8" indent="-214313" algn="l">
              <a:spcBef>
                <a:spcPts val="22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86765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and Large Photo Layout">
  <p:cSld name="Content and Large Photo Layout">
    <p:spTree>
      <p:nvGrpSpPr>
        <p:cNvPr id="1" name="Shape 41"/>
        <p:cNvGrpSpPr/>
        <p:nvPr/>
      </p:nvGrpSpPr>
      <p:grpSpPr>
        <a:xfrm>
          <a:off x="0" y="0"/>
          <a:ext cx="0" cy="0"/>
          <a:chOff x="0" y="0"/>
          <a:chExt cx="0" cy="0"/>
        </a:xfrm>
      </p:grpSpPr>
      <p:sp>
        <p:nvSpPr>
          <p:cNvPr id="42" name="Google Shape;42;p10"/>
          <p:cNvSpPr>
            <a:spLocks noGrp="1"/>
          </p:cNvSpPr>
          <p:nvPr>
            <p:ph type="pic" idx="2"/>
          </p:nvPr>
        </p:nvSpPr>
        <p:spPr>
          <a:xfrm>
            <a:off x="5619750" y="0"/>
            <a:ext cx="3524250" cy="6413500"/>
          </a:xfrm>
          <a:prstGeom prst="rect">
            <a:avLst/>
          </a:prstGeom>
          <a:noFill/>
          <a:ln>
            <a:noFill/>
          </a:ln>
        </p:spPr>
      </p:sp>
      <p:sp>
        <p:nvSpPr>
          <p:cNvPr id="43" name="Google Shape;43;p10"/>
          <p:cNvSpPr txBox="1">
            <a:spLocks noGrp="1"/>
          </p:cNvSpPr>
          <p:nvPr>
            <p:ph type="sldNum" idx="12"/>
          </p:nvPr>
        </p:nvSpPr>
        <p:spPr>
          <a:xfrm>
            <a:off x="6724650" y="6477000"/>
            <a:ext cx="2133600" cy="365125"/>
          </a:xfrm>
          <a:prstGeom prst="rect">
            <a:avLst/>
          </a:prstGeom>
          <a:noFill/>
          <a:ln>
            <a:noFill/>
          </a:ln>
        </p:spPr>
        <p:txBody>
          <a:bodyPr spcFirstLastPara="1" wrap="square" lIns="0" tIns="65300" rIns="0" bIns="653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
        <p:nvSpPr>
          <p:cNvPr id="44" name="Google Shape;44;p10"/>
          <p:cNvSpPr txBox="1">
            <a:spLocks noGrp="1"/>
          </p:cNvSpPr>
          <p:nvPr>
            <p:ph type="body" idx="1"/>
          </p:nvPr>
        </p:nvSpPr>
        <p:spPr>
          <a:xfrm>
            <a:off x="457200" y="1524000"/>
            <a:ext cx="4840309" cy="4635500"/>
          </a:xfrm>
          <a:prstGeom prst="rect">
            <a:avLst/>
          </a:prstGeom>
          <a:noFill/>
          <a:ln>
            <a:noFill/>
          </a:ln>
        </p:spPr>
        <p:txBody>
          <a:bodyPr spcFirstLastPara="1" wrap="square" lIns="130600" tIns="65300" rIns="130600" bIns="65300" anchor="t" anchorCtr="0">
            <a:noAutofit/>
          </a:bodyPr>
          <a:lstStyle>
            <a:lvl1pPr marL="285750" lvl="0" indent="-254000" algn="l">
              <a:lnSpc>
                <a:spcPct val="100000"/>
              </a:lnSpc>
              <a:spcBef>
                <a:spcPts val="1125"/>
              </a:spcBef>
              <a:spcAft>
                <a:spcPts val="0"/>
              </a:spcAft>
              <a:buClr>
                <a:srgbClr val="7F7F7F"/>
              </a:buClr>
              <a:buSzPts val="2800"/>
              <a:buChar char="•"/>
              <a:defRPr>
                <a:solidFill>
                  <a:srgbClr val="7F7F7F"/>
                </a:solidFill>
              </a:defRPr>
            </a:lvl1pPr>
            <a:lvl2pPr marL="571500" lvl="1" indent="-238125" algn="l">
              <a:lnSpc>
                <a:spcPct val="100000"/>
              </a:lnSpc>
              <a:spcBef>
                <a:spcPts val="375"/>
              </a:spcBef>
              <a:spcAft>
                <a:spcPts val="0"/>
              </a:spcAft>
              <a:buClr>
                <a:srgbClr val="7F7F7F"/>
              </a:buClr>
              <a:buSzPts val="2400"/>
              <a:buChar char="•"/>
              <a:defRPr>
                <a:solidFill>
                  <a:srgbClr val="7F7F7F"/>
                </a:solidFill>
              </a:defRPr>
            </a:lvl2pPr>
            <a:lvl3pPr marL="857250" lvl="2" indent="-238125" algn="l">
              <a:lnSpc>
                <a:spcPct val="100000"/>
              </a:lnSpc>
              <a:spcBef>
                <a:spcPts val="188"/>
              </a:spcBef>
              <a:spcAft>
                <a:spcPts val="0"/>
              </a:spcAft>
              <a:buClr>
                <a:srgbClr val="7F7F7F"/>
              </a:buClr>
              <a:buSzPts val="2400"/>
              <a:buChar char="•"/>
              <a:defRPr>
                <a:solidFill>
                  <a:srgbClr val="7F7F7F"/>
                </a:solidFill>
              </a:defRPr>
            </a:lvl3pPr>
            <a:lvl4pPr marL="1143000" lvl="3" indent="-214313" algn="l">
              <a:spcBef>
                <a:spcPts val="225"/>
              </a:spcBef>
              <a:spcAft>
                <a:spcPts val="0"/>
              </a:spcAft>
              <a:buClr>
                <a:srgbClr val="595959"/>
              </a:buClr>
              <a:buSzPts val="1800"/>
              <a:buChar char="–"/>
              <a:defRPr/>
            </a:lvl4pPr>
            <a:lvl5pPr marL="1428750" lvl="4" indent="-214313" algn="l">
              <a:spcBef>
                <a:spcPts val="225"/>
              </a:spcBef>
              <a:spcAft>
                <a:spcPts val="0"/>
              </a:spcAft>
              <a:buClr>
                <a:srgbClr val="595959"/>
              </a:buClr>
              <a:buSzPts val="1800"/>
              <a:buChar char="»"/>
              <a:defRPr/>
            </a:lvl5pPr>
            <a:lvl6pPr marL="1714500" lvl="5" indent="-214313" algn="l">
              <a:spcBef>
                <a:spcPts val="225"/>
              </a:spcBef>
              <a:spcAft>
                <a:spcPts val="0"/>
              </a:spcAft>
              <a:buClr>
                <a:schemeClr val="dk1"/>
              </a:buClr>
              <a:buSzPts val="1800"/>
              <a:buChar char="•"/>
              <a:defRPr/>
            </a:lvl6pPr>
            <a:lvl7pPr marL="2000250" lvl="6" indent="-214313" algn="l">
              <a:spcBef>
                <a:spcPts val="225"/>
              </a:spcBef>
              <a:spcAft>
                <a:spcPts val="0"/>
              </a:spcAft>
              <a:buClr>
                <a:schemeClr val="dk1"/>
              </a:buClr>
              <a:buSzPts val="1800"/>
              <a:buChar char="•"/>
              <a:defRPr/>
            </a:lvl7pPr>
            <a:lvl8pPr marL="2286000" lvl="7" indent="-214313" algn="l">
              <a:spcBef>
                <a:spcPts val="225"/>
              </a:spcBef>
              <a:spcAft>
                <a:spcPts val="0"/>
              </a:spcAft>
              <a:buClr>
                <a:schemeClr val="dk1"/>
              </a:buClr>
              <a:buSzPts val="1800"/>
              <a:buChar char="•"/>
              <a:defRPr/>
            </a:lvl8pPr>
            <a:lvl9pPr marL="2571750" lvl="8" indent="-214313" algn="l">
              <a:spcBef>
                <a:spcPts val="225"/>
              </a:spcBef>
              <a:spcAft>
                <a:spcPts val="0"/>
              </a:spcAft>
              <a:buClr>
                <a:schemeClr val="dk1"/>
              </a:buClr>
              <a:buSzPts val="1800"/>
              <a:buChar char="•"/>
              <a:defRPr/>
            </a:lvl9pPr>
          </a:lstStyle>
          <a:p>
            <a:endParaRPr/>
          </a:p>
        </p:txBody>
      </p:sp>
      <p:sp>
        <p:nvSpPr>
          <p:cNvPr id="45" name="Google Shape;45;p10"/>
          <p:cNvSpPr txBox="1">
            <a:spLocks noGrp="1"/>
          </p:cNvSpPr>
          <p:nvPr>
            <p:ph type="body" idx="3"/>
          </p:nvPr>
        </p:nvSpPr>
        <p:spPr>
          <a:xfrm>
            <a:off x="458666" y="317500"/>
            <a:ext cx="4827710" cy="1013873"/>
          </a:xfrm>
          <a:prstGeom prst="rect">
            <a:avLst/>
          </a:prstGeom>
          <a:noFill/>
          <a:ln>
            <a:noFill/>
          </a:ln>
        </p:spPr>
        <p:txBody>
          <a:bodyPr spcFirstLastPara="1" wrap="square" lIns="130600" tIns="65300" rIns="130600" bIns="65300" anchor="ctr" anchorCtr="0">
            <a:noAutofit/>
          </a:bodyPr>
          <a:lstStyle>
            <a:lvl1pPr marL="285750" lvl="0" indent="-142875" algn="l">
              <a:lnSpc>
                <a:spcPct val="100000"/>
              </a:lnSpc>
              <a:spcBef>
                <a:spcPts val="0"/>
              </a:spcBef>
              <a:spcAft>
                <a:spcPts val="0"/>
              </a:spcAft>
              <a:buClr>
                <a:schemeClr val="dk1"/>
              </a:buClr>
              <a:buSzPts val="4000"/>
              <a:buFont typeface="Arial"/>
              <a:buNone/>
              <a:defRPr sz="2500" b="1">
                <a:solidFill>
                  <a:schemeClr val="dk1"/>
                </a:solidFill>
                <a:latin typeface="Arial"/>
                <a:ea typeface="Arial"/>
                <a:cs typeface="Arial"/>
                <a:sym typeface="Arial"/>
              </a:defRPr>
            </a:lvl1pPr>
            <a:lvl2pPr marL="571500" lvl="1" indent="-142875" algn="l">
              <a:lnSpc>
                <a:spcPct val="100000"/>
              </a:lnSpc>
              <a:spcBef>
                <a:spcPts val="188"/>
              </a:spcBef>
              <a:spcAft>
                <a:spcPts val="0"/>
              </a:spcAft>
              <a:buClr>
                <a:schemeClr val="lt2"/>
              </a:buClr>
              <a:buSzPts val="2000"/>
              <a:buFont typeface="Arial"/>
              <a:buNone/>
              <a:defRPr sz="1250" i="1">
                <a:solidFill>
                  <a:schemeClr val="lt2"/>
                </a:solidFill>
              </a:defRPr>
            </a:lvl2pPr>
            <a:lvl3pPr marL="857250" lvl="2" indent="-142875" algn="l">
              <a:lnSpc>
                <a:spcPct val="100000"/>
              </a:lnSpc>
              <a:spcBef>
                <a:spcPts val="188"/>
              </a:spcBef>
              <a:spcAft>
                <a:spcPts val="0"/>
              </a:spcAft>
              <a:buClr>
                <a:srgbClr val="7F7F7F"/>
              </a:buClr>
              <a:buSzPts val="2400"/>
              <a:buFont typeface="Arial"/>
              <a:buNone/>
              <a:defRPr/>
            </a:lvl3pPr>
            <a:lvl4pPr marL="1143000" lvl="3" indent="-142875" algn="l">
              <a:spcBef>
                <a:spcPts val="363"/>
              </a:spcBef>
              <a:spcAft>
                <a:spcPts val="0"/>
              </a:spcAft>
              <a:buClr>
                <a:srgbClr val="595959"/>
              </a:buClr>
              <a:buSzPts val="2900"/>
              <a:buFont typeface="Arial"/>
              <a:buNone/>
              <a:defRPr/>
            </a:lvl4pPr>
            <a:lvl5pPr marL="1428750" lvl="4" indent="-142875" algn="l">
              <a:spcBef>
                <a:spcPts val="363"/>
              </a:spcBef>
              <a:spcAft>
                <a:spcPts val="0"/>
              </a:spcAft>
              <a:buClr>
                <a:srgbClr val="595959"/>
              </a:buClr>
              <a:buSzPts val="2900"/>
              <a:buFont typeface="Arial"/>
              <a:buNone/>
              <a:defRPr/>
            </a:lvl5pPr>
            <a:lvl6pPr marL="1714500" lvl="5" indent="-214313" algn="l">
              <a:spcBef>
                <a:spcPts val="225"/>
              </a:spcBef>
              <a:spcAft>
                <a:spcPts val="0"/>
              </a:spcAft>
              <a:buClr>
                <a:schemeClr val="dk1"/>
              </a:buClr>
              <a:buSzPts val="1800"/>
              <a:buChar char="•"/>
              <a:defRPr/>
            </a:lvl6pPr>
            <a:lvl7pPr marL="2000250" lvl="6" indent="-214313" algn="l">
              <a:spcBef>
                <a:spcPts val="225"/>
              </a:spcBef>
              <a:spcAft>
                <a:spcPts val="0"/>
              </a:spcAft>
              <a:buClr>
                <a:schemeClr val="dk1"/>
              </a:buClr>
              <a:buSzPts val="1800"/>
              <a:buChar char="•"/>
              <a:defRPr/>
            </a:lvl7pPr>
            <a:lvl8pPr marL="2286000" lvl="7" indent="-214313" algn="l">
              <a:spcBef>
                <a:spcPts val="225"/>
              </a:spcBef>
              <a:spcAft>
                <a:spcPts val="0"/>
              </a:spcAft>
              <a:buClr>
                <a:schemeClr val="dk1"/>
              </a:buClr>
              <a:buSzPts val="1800"/>
              <a:buChar char="•"/>
              <a:defRPr/>
            </a:lvl8pPr>
            <a:lvl9pPr marL="2571750" lvl="8" indent="-214313" algn="l">
              <a:spcBef>
                <a:spcPts val="22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01355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Layout">
  <p:cSld name="Title Only Layout">
    <p:spTree>
      <p:nvGrpSpPr>
        <p:cNvPr id="1" name="Shape 46"/>
        <p:cNvGrpSpPr/>
        <p:nvPr/>
      </p:nvGrpSpPr>
      <p:grpSpPr>
        <a:xfrm>
          <a:off x="0" y="0"/>
          <a:ext cx="0" cy="0"/>
          <a:chOff x="0" y="0"/>
          <a:chExt cx="0" cy="0"/>
        </a:xfrm>
      </p:grpSpPr>
      <p:sp>
        <p:nvSpPr>
          <p:cNvPr id="47" name="Google Shape;47;p11"/>
          <p:cNvSpPr txBox="1">
            <a:spLocks noGrp="1"/>
          </p:cNvSpPr>
          <p:nvPr>
            <p:ph type="sldNum" idx="12"/>
          </p:nvPr>
        </p:nvSpPr>
        <p:spPr>
          <a:xfrm>
            <a:off x="6724650" y="6477000"/>
            <a:ext cx="2133600" cy="365125"/>
          </a:xfrm>
          <a:prstGeom prst="rect">
            <a:avLst/>
          </a:prstGeom>
          <a:noFill/>
          <a:ln>
            <a:noFill/>
          </a:ln>
        </p:spPr>
        <p:txBody>
          <a:bodyPr spcFirstLastPara="1" wrap="square" lIns="0" tIns="65300" rIns="0" bIns="653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
        <p:nvSpPr>
          <p:cNvPr id="48" name="Google Shape;48;p11"/>
          <p:cNvSpPr txBox="1">
            <a:spLocks noGrp="1"/>
          </p:cNvSpPr>
          <p:nvPr>
            <p:ph type="body" idx="1"/>
          </p:nvPr>
        </p:nvSpPr>
        <p:spPr>
          <a:xfrm>
            <a:off x="458665" y="317500"/>
            <a:ext cx="7892653" cy="1013873"/>
          </a:xfrm>
          <a:prstGeom prst="rect">
            <a:avLst/>
          </a:prstGeom>
          <a:noFill/>
          <a:ln>
            <a:noFill/>
          </a:ln>
        </p:spPr>
        <p:txBody>
          <a:bodyPr spcFirstLastPara="1" wrap="square" lIns="130600" tIns="65300" rIns="130600" bIns="65300" anchor="ctr" anchorCtr="0">
            <a:noAutofit/>
          </a:bodyPr>
          <a:lstStyle>
            <a:lvl1pPr marL="285750" lvl="0" indent="-142875" algn="l">
              <a:lnSpc>
                <a:spcPct val="100000"/>
              </a:lnSpc>
              <a:spcBef>
                <a:spcPts val="0"/>
              </a:spcBef>
              <a:spcAft>
                <a:spcPts val="0"/>
              </a:spcAft>
              <a:buClr>
                <a:schemeClr val="dk1"/>
              </a:buClr>
              <a:buSzPts val="4000"/>
              <a:buFont typeface="Arial"/>
              <a:buNone/>
              <a:defRPr sz="2500" b="1">
                <a:solidFill>
                  <a:schemeClr val="dk1"/>
                </a:solidFill>
                <a:latin typeface="Arial"/>
                <a:ea typeface="Arial"/>
                <a:cs typeface="Arial"/>
                <a:sym typeface="Arial"/>
              </a:defRPr>
            </a:lvl1pPr>
            <a:lvl2pPr marL="571500" lvl="1" indent="-142875" algn="l">
              <a:lnSpc>
                <a:spcPct val="100000"/>
              </a:lnSpc>
              <a:spcBef>
                <a:spcPts val="188"/>
              </a:spcBef>
              <a:spcAft>
                <a:spcPts val="0"/>
              </a:spcAft>
              <a:buClr>
                <a:schemeClr val="lt2"/>
              </a:buClr>
              <a:buSzPts val="2000"/>
              <a:buFont typeface="Arial"/>
              <a:buNone/>
              <a:defRPr sz="1250" i="1">
                <a:solidFill>
                  <a:schemeClr val="lt2"/>
                </a:solidFill>
              </a:defRPr>
            </a:lvl2pPr>
            <a:lvl3pPr marL="857250" lvl="2" indent="-142875" algn="l">
              <a:lnSpc>
                <a:spcPct val="100000"/>
              </a:lnSpc>
              <a:spcBef>
                <a:spcPts val="188"/>
              </a:spcBef>
              <a:spcAft>
                <a:spcPts val="0"/>
              </a:spcAft>
              <a:buClr>
                <a:srgbClr val="7F7F7F"/>
              </a:buClr>
              <a:buSzPts val="2400"/>
              <a:buFont typeface="Arial"/>
              <a:buNone/>
              <a:defRPr/>
            </a:lvl3pPr>
            <a:lvl4pPr marL="1143000" lvl="3" indent="-142875" algn="l">
              <a:spcBef>
                <a:spcPts val="363"/>
              </a:spcBef>
              <a:spcAft>
                <a:spcPts val="0"/>
              </a:spcAft>
              <a:buClr>
                <a:srgbClr val="595959"/>
              </a:buClr>
              <a:buSzPts val="2900"/>
              <a:buFont typeface="Arial"/>
              <a:buNone/>
              <a:defRPr/>
            </a:lvl4pPr>
            <a:lvl5pPr marL="1428750" lvl="4" indent="-142875" algn="l">
              <a:spcBef>
                <a:spcPts val="363"/>
              </a:spcBef>
              <a:spcAft>
                <a:spcPts val="0"/>
              </a:spcAft>
              <a:buClr>
                <a:srgbClr val="595959"/>
              </a:buClr>
              <a:buSzPts val="2900"/>
              <a:buFont typeface="Arial"/>
              <a:buNone/>
              <a:defRPr/>
            </a:lvl5pPr>
            <a:lvl6pPr marL="1714500" lvl="5" indent="-214313" algn="l">
              <a:spcBef>
                <a:spcPts val="225"/>
              </a:spcBef>
              <a:spcAft>
                <a:spcPts val="0"/>
              </a:spcAft>
              <a:buClr>
                <a:schemeClr val="dk1"/>
              </a:buClr>
              <a:buSzPts val="1800"/>
              <a:buChar char="•"/>
              <a:defRPr/>
            </a:lvl6pPr>
            <a:lvl7pPr marL="2000250" lvl="6" indent="-214313" algn="l">
              <a:spcBef>
                <a:spcPts val="225"/>
              </a:spcBef>
              <a:spcAft>
                <a:spcPts val="0"/>
              </a:spcAft>
              <a:buClr>
                <a:schemeClr val="dk1"/>
              </a:buClr>
              <a:buSzPts val="1800"/>
              <a:buChar char="•"/>
              <a:defRPr/>
            </a:lvl7pPr>
            <a:lvl8pPr marL="2286000" lvl="7" indent="-214313" algn="l">
              <a:spcBef>
                <a:spcPts val="225"/>
              </a:spcBef>
              <a:spcAft>
                <a:spcPts val="0"/>
              </a:spcAft>
              <a:buClr>
                <a:schemeClr val="dk1"/>
              </a:buClr>
              <a:buSzPts val="1800"/>
              <a:buChar char="•"/>
              <a:defRPr/>
            </a:lvl8pPr>
            <a:lvl9pPr marL="2571750" lvl="8" indent="-214313" algn="l">
              <a:spcBef>
                <a:spcPts val="22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46300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414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3414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77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21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6629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420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9447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846762" cy="530225"/>
          </a:xfrm>
        </p:spPr>
        <p:txBody>
          <a:bodyPr/>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962400" y="1143000"/>
            <a:ext cx="45720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1143000"/>
            <a:ext cx="3523672" cy="3811588"/>
          </a:xfrm>
        </p:spPr>
        <p:txBody>
          <a:bodyPr/>
          <a:lstStyle>
            <a:lvl1pPr marL="285750" indent="-285750">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34220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2.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a:extLst>
              <a:ext uri="{FF2B5EF4-FFF2-40B4-BE49-F238E27FC236}">
                <a16:creationId xmlns:a16="http://schemas.microsoft.com/office/drawing/2014/main" id="{C3E210D2-814B-4543-992C-08AAA6AB8613}"/>
              </a:ext>
            </a:extLst>
          </p:cNvPr>
          <p:cNvSpPr>
            <a:spLocks noChangeArrowheads="1"/>
          </p:cNvSpPr>
          <p:nvPr userDrawn="1"/>
        </p:nvSpPr>
        <p:spPr bwMode="auto">
          <a:xfrm>
            <a:off x="0" y="6248400"/>
            <a:ext cx="9144000" cy="609600"/>
          </a:xfrm>
          <a:prstGeom prst="rect">
            <a:avLst/>
          </a:prstGeom>
          <a:gradFill rotWithShape="1">
            <a:gsLst>
              <a:gs pos="0">
                <a:schemeClr val="bg1"/>
              </a:gs>
              <a:gs pos="100000">
                <a:srgbClr val="006325">
                  <a:alpha val="48000"/>
                </a:srgbClr>
              </a:gs>
            </a:gsLst>
            <a:lin ang="540000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alibri" panose="020F0502020204030204" pitchFamily="34" charset="0"/>
            </a:endParaRPr>
          </a:p>
        </p:txBody>
      </p:sp>
      <p:sp>
        <p:nvSpPr>
          <p:cNvPr id="1027" name="Rectangle 9">
            <a:extLst>
              <a:ext uri="{FF2B5EF4-FFF2-40B4-BE49-F238E27FC236}">
                <a16:creationId xmlns:a16="http://schemas.microsoft.com/office/drawing/2014/main" id="{B4F3A74F-ABDE-D54D-B0C7-90D4880761E0}"/>
              </a:ext>
            </a:extLst>
          </p:cNvPr>
          <p:cNvSpPr>
            <a:spLocks noChangeArrowheads="1"/>
          </p:cNvSpPr>
          <p:nvPr userDrawn="1"/>
        </p:nvSpPr>
        <p:spPr bwMode="auto">
          <a:xfrm>
            <a:off x="0" y="0"/>
            <a:ext cx="9144000" cy="457200"/>
          </a:xfrm>
          <a:prstGeom prst="rect">
            <a:avLst/>
          </a:prstGeom>
          <a:gradFill rotWithShape="1">
            <a:gsLst>
              <a:gs pos="0">
                <a:srgbClr val="006325">
                  <a:alpha val="48000"/>
                </a:srgbClr>
              </a:gs>
              <a:gs pos="100000">
                <a:srgbClr val="FFFFFF"/>
              </a:gs>
            </a:gsLst>
            <a:lin ang="540000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alibri" panose="020F0502020204030204" pitchFamily="34" charset="0"/>
            </a:endParaRPr>
          </a:p>
        </p:txBody>
      </p:sp>
      <p:sp>
        <p:nvSpPr>
          <p:cNvPr id="1028" name="Text Box 11">
            <a:extLst>
              <a:ext uri="{FF2B5EF4-FFF2-40B4-BE49-F238E27FC236}">
                <a16:creationId xmlns:a16="http://schemas.microsoft.com/office/drawing/2014/main" id="{CD526BC9-5630-424C-AF13-76C3EDBE36D3}"/>
              </a:ext>
            </a:extLst>
          </p:cNvPr>
          <p:cNvSpPr txBox="1">
            <a:spLocks noChangeArrowheads="1"/>
          </p:cNvSpPr>
          <p:nvPr userDrawn="1"/>
        </p:nvSpPr>
        <p:spPr bwMode="auto">
          <a:xfrm>
            <a:off x="914400" y="6477000"/>
            <a:ext cx="7239000" cy="477838"/>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altLang="en-US" sz="1000" b="1" dirty="0">
                <a:solidFill>
                  <a:srgbClr val="006325"/>
                </a:solidFill>
                <a:latin typeface="Calibri" panose="020F0502020204030204" pitchFamily="34" charset="0"/>
              </a:rPr>
              <a:t>Environmental Services   l    August 24, 2022 Item 727 – STEP Second Construction Amendment</a:t>
            </a:r>
          </a:p>
          <a:p>
            <a:pPr eaLnBrk="1" hangingPunct="1">
              <a:spcBef>
                <a:spcPct val="50000"/>
              </a:spcBef>
              <a:defRPr/>
            </a:pPr>
            <a:endParaRPr lang="en-US" altLang="en-US" sz="1000" b="1" dirty="0">
              <a:solidFill>
                <a:srgbClr val="006325"/>
              </a:solidFill>
              <a:latin typeface="Calibri" panose="020F0502020204030204" pitchFamily="34" charset="0"/>
            </a:endParaRPr>
          </a:p>
        </p:txBody>
      </p:sp>
      <p:sp>
        <p:nvSpPr>
          <p:cNvPr id="1029" name="Text Box 12">
            <a:extLst>
              <a:ext uri="{FF2B5EF4-FFF2-40B4-BE49-F238E27FC236}">
                <a16:creationId xmlns:a16="http://schemas.microsoft.com/office/drawing/2014/main" id="{B065A66F-B5E2-174A-91A9-67B71899B898}"/>
              </a:ext>
            </a:extLst>
          </p:cNvPr>
          <p:cNvSpPr txBox="1">
            <a:spLocks noChangeArrowheads="1"/>
          </p:cNvSpPr>
          <p:nvPr userDrawn="1"/>
        </p:nvSpPr>
        <p:spPr bwMode="auto">
          <a:xfrm>
            <a:off x="8077200" y="6477000"/>
            <a:ext cx="990600" cy="244475"/>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defRPr/>
            </a:pPr>
            <a:fld id="{6BD502DD-0013-BB4A-837F-9F84A8DFB86C}" type="slidenum">
              <a:rPr lang="en-US" altLang="en-US" sz="1000" b="1" smtClean="0">
                <a:solidFill>
                  <a:srgbClr val="006325"/>
                </a:solidFill>
                <a:latin typeface="Calibri" panose="020F0502020204030204" pitchFamily="34" charset="0"/>
              </a:rPr>
              <a:pPr algn="r" eaLnBrk="1" hangingPunct="1">
                <a:spcBef>
                  <a:spcPct val="50000"/>
                </a:spcBef>
                <a:defRPr/>
              </a:pPr>
              <a:t>‹#›</a:t>
            </a:fld>
            <a:endParaRPr lang="en-US" altLang="en-US" sz="1000" b="1">
              <a:solidFill>
                <a:srgbClr val="006325"/>
              </a:solidFill>
              <a:latin typeface="Calibri" panose="020F0502020204030204" pitchFamily="34" charset="0"/>
            </a:endParaRPr>
          </a:p>
        </p:txBody>
      </p:sp>
      <p:pic>
        <p:nvPicPr>
          <p:cNvPr id="1030" name="Picture 13" descr="Heron">
            <a:extLst>
              <a:ext uri="{FF2B5EF4-FFF2-40B4-BE49-F238E27FC236}">
                <a16:creationId xmlns:a16="http://schemas.microsoft.com/office/drawing/2014/main" id="{CDA50E4B-9F7A-A14F-AE2B-2E2FE5CBB9BF}"/>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52400" y="5943600"/>
            <a:ext cx="7032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4">
            <a:extLst>
              <a:ext uri="{FF2B5EF4-FFF2-40B4-BE49-F238E27FC236}">
                <a16:creationId xmlns:a16="http://schemas.microsoft.com/office/drawing/2014/main" id="{F9D095C7-F434-9B49-9B08-72D58DE30D63}"/>
              </a:ext>
            </a:extLst>
          </p:cNvPr>
          <p:cNvSpPr>
            <a:spLocks noChangeShapeType="1"/>
          </p:cNvSpPr>
          <p:nvPr userDrawn="1"/>
        </p:nvSpPr>
        <p:spPr bwMode="auto">
          <a:xfrm>
            <a:off x="304800" y="1066800"/>
            <a:ext cx="8229600" cy="0"/>
          </a:xfrm>
          <a:prstGeom prst="line">
            <a:avLst/>
          </a:prstGeom>
          <a:noFill/>
          <a:ln w="25400">
            <a:solidFill>
              <a:srgbClr val="0063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Rectangle 19">
            <a:extLst>
              <a:ext uri="{FF2B5EF4-FFF2-40B4-BE49-F238E27FC236}">
                <a16:creationId xmlns:a16="http://schemas.microsoft.com/office/drawing/2014/main" id="{08B230D0-37AC-C346-8607-E5CC70DE8CCF}"/>
              </a:ext>
            </a:extLst>
          </p:cNvPr>
          <p:cNvSpPr>
            <a:spLocks noGrp="1" noChangeArrowheads="1"/>
          </p:cNvSpPr>
          <p:nvPr>
            <p:ph type="title"/>
          </p:nvPr>
        </p:nvSpPr>
        <p:spPr bwMode="auto">
          <a:xfrm>
            <a:off x="228600" y="457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3" name="Rectangle 20">
            <a:extLst>
              <a:ext uri="{FF2B5EF4-FFF2-40B4-BE49-F238E27FC236}">
                <a16:creationId xmlns:a16="http://schemas.microsoft.com/office/drawing/2014/main" id="{D70DE3CB-995B-3A4E-9A8A-C7194A311273}"/>
              </a:ext>
            </a:extLst>
          </p:cNvPr>
          <p:cNvSpPr>
            <a:spLocks noGrp="1" noChangeArrowheads="1"/>
          </p:cNvSpPr>
          <p:nvPr>
            <p:ph type="body" idx="1"/>
          </p:nvPr>
        </p:nvSpPr>
        <p:spPr bwMode="auto">
          <a:xfrm>
            <a:off x="228600" y="14938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795"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7" r:id="rId12"/>
  </p:sldLayoutIdLst>
  <p:txStyles>
    <p:titleStyle>
      <a:lvl1pPr algn="l" rtl="0" eaLnBrk="1" fontAlgn="base" hangingPunct="1">
        <a:spcBef>
          <a:spcPct val="0"/>
        </a:spcBef>
        <a:spcAft>
          <a:spcPct val="0"/>
        </a:spcAft>
        <a:defRPr sz="3600" b="1" kern="1200">
          <a:solidFill>
            <a:srgbClr val="006325"/>
          </a:solidFill>
          <a:latin typeface="+mj-lt"/>
          <a:ea typeface="+mj-ea"/>
          <a:cs typeface="+mj-cs"/>
        </a:defRPr>
      </a:lvl1pPr>
      <a:lvl2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2pPr>
      <a:lvl3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3pPr>
      <a:lvl4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4pPr>
      <a:lvl5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5pPr>
      <a:lvl6pPr marL="4572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6pPr>
      <a:lvl7pPr marL="9144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7pPr>
      <a:lvl8pPr marL="13716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8pPr>
      <a:lvl9pPr marL="18288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20007D-ABA4-441B-8C3B-E1F265A57D76}"/>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0" y="6340553"/>
            <a:ext cx="9143158" cy="517448"/>
          </a:xfrm>
          <a:prstGeom prst="rect">
            <a:avLst/>
          </a:prstGeom>
        </p:spPr>
      </p:pic>
      <p:sp>
        <p:nvSpPr>
          <p:cNvPr id="2" name="Title Placeholder 1"/>
          <p:cNvSpPr>
            <a:spLocks noGrp="1"/>
          </p:cNvSpPr>
          <p:nvPr>
            <p:ph type="title"/>
          </p:nvPr>
        </p:nvSpPr>
        <p:spPr>
          <a:xfrm>
            <a:off x="465366" y="335689"/>
            <a:ext cx="8339180" cy="5133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5366" y="1177447"/>
            <a:ext cx="8339180" cy="501979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379937" y="278539"/>
            <a:ext cx="0" cy="683486"/>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9"/>
          <p:cNvSpPr>
            <a:spLocks noGrp="1"/>
          </p:cNvSpPr>
          <p:nvPr>
            <p:ph type="sldNum" sz="quarter" idx="4"/>
          </p:nvPr>
        </p:nvSpPr>
        <p:spPr>
          <a:xfrm>
            <a:off x="8602134" y="6416715"/>
            <a:ext cx="454960" cy="365125"/>
          </a:xfrm>
          <a:prstGeom prst="rect">
            <a:avLst/>
          </a:prstGeom>
        </p:spPr>
        <p:txBody>
          <a:bodyPr vert="horz" lIns="91440" tIns="45720" rIns="91440" bIns="45720" rtlCol="0" anchor="ctr"/>
          <a:lstStyle>
            <a:lvl1pPr algn="l">
              <a:defRPr sz="900">
                <a:solidFill>
                  <a:schemeClr val="bg1"/>
                </a:solidFill>
              </a:defRPr>
            </a:lvl1pPr>
          </a:lstStyle>
          <a:p>
            <a:pPr algn="ctr"/>
            <a:fld id="{B83B6A70-1660-4C27-98C6-12842AAF7A57}" type="slidenum">
              <a:rPr lang="en-US" smtClean="0"/>
              <a:pPr algn="ctr"/>
              <a:t>‹#›</a:t>
            </a:fld>
            <a:endParaRPr lang="en-US" sz="800" dirty="0"/>
          </a:p>
        </p:txBody>
      </p:sp>
      <p:sp>
        <p:nvSpPr>
          <p:cNvPr id="7" name="TextBox 6">
            <a:extLst>
              <a:ext uri="{FF2B5EF4-FFF2-40B4-BE49-F238E27FC236}">
                <a16:creationId xmlns:a16="http://schemas.microsoft.com/office/drawing/2014/main" id="{6038CCC6-9B02-4637-82EC-9D86C1E31478}"/>
              </a:ext>
            </a:extLst>
          </p:cNvPr>
          <p:cNvSpPr txBox="1"/>
          <p:nvPr userDrawn="1"/>
        </p:nvSpPr>
        <p:spPr>
          <a:xfrm>
            <a:off x="181584" y="6483861"/>
            <a:ext cx="3810000" cy="230832"/>
          </a:xfrm>
          <a:prstGeom prst="rect">
            <a:avLst/>
          </a:prstGeom>
          <a:noFill/>
        </p:spPr>
        <p:txBody>
          <a:bodyPr wrap="square" rtlCol="0">
            <a:spAutoFit/>
          </a:bodyPr>
          <a:lstStyle/>
          <a:p>
            <a:pPr algn="l"/>
            <a:r>
              <a:rPr lang="en-US" sz="900" kern="1200" dirty="0">
                <a:solidFill>
                  <a:schemeClr val="bg1"/>
                </a:solidFill>
                <a:latin typeface="+mn-lt"/>
                <a:ea typeface="+mn-ea"/>
                <a:cs typeface="+mn-cs"/>
              </a:rPr>
              <a:t>JOB UPDATE</a:t>
            </a:r>
          </a:p>
        </p:txBody>
      </p:sp>
    </p:spTree>
    <p:extLst>
      <p:ext uri="{BB962C8B-B14F-4D97-AF65-F5344CB8AC3E}">
        <p14:creationId xmlns:p14="http://schemas.microsoft.com/office/powerpoint/2010/main" val="113485225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800"/>
        </a:spcBef>
        <a:spcAft>
          <a:spcPts val="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spcAft>
          <a:spcPts val="0"/>
        </a:spcAft>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0" y="6413501"/>
            <a:ext cx="9144000" cy="444499"/>
          </a:xfrm>
          <a:prstGeom prst="rect">
            <a:avLst/>
          </a:prstGeom>
          <a:noFill/>
          <a:ln>
            <a:noFill/>
          </a:ln>
        </p:spPr>
      </p:pic>
      <p:sp>
        <p:nvSpPr>
          <p:cNvPr id="11" name="Google Shape;11;p5"/>
          <p:cNvSpPr/>
          <p:nvPr/>
        </p:nvSpPr>
        <p:spPr>
          <a:xfrm>
            <a:off x="0" y="6413501"/>
            <a:ext cx="9144000" cy="450673"/>
          </a:xfrm>
          <a:prstGeom prst="rect">
            <a:avLst/>
          </a:prstGeom>
          <a:solidFill>
            <a:schemeClr val="dk1">
              <a:alpha val="60000"/>
            </a:schemeClr>
          </a:solidFill>
          <a:ln>
            <a:noFill/>
          </a:ln>
        </p:spPr>
        <p:txBody>
          <a:bodyPr spcFirstLastPara="1" wrap="square" lIns="57141" tIns="28563" rIns="57141" bIns="28563" anchor="ctr" anchorCtr="0">
            <a:noAutofit/>
          </a:bodyPr>
          <a:lstStyle/>
          <a:p>
            <a:pPr marL="0" marR="0" lvl="0" indent="0" algn="ctr" rtl="0">
              <a:spcBef>
                <a:spcPts val="0"/>
              </a:spcBef>
              <a:spcAft>
                <a:spcPts val="0"/>
              </a:spcAft>
              <a:buNone/>
            </a:pPr>
            <a:endParaRPr sz="1625" b="0" i="0" u="none" strike="noStrike" cap="none">
              <a:solidFill>
                <a:schemeClr val="lt1"/>
              </a:solidFill>
              <a:latin typeface="Arial"/>
              <a:ea typeface="Arial"/>
              <a:cs typeface="Arial"/>
              <a:sym typeface="Arial"/>
            </a:endParaRPr>
          </a:p>
        </p:txBody>
      </p:sp>
      <p:sp>
        <p:nvSpPr>
          <p:cNvPr id="12" name="Google Shape;12;p5"/>
          <p:cNvSpPr txBox="1">
            <a:spLocks noGrp="1"/>
          </p:cNvSpPr>
          <p:nvPr>
            <p:ph type="title"/>
          </p:nvPr>
        </p:nvSpPr>
        <p:spPr>
          <a:xfrm>
            <a:off x="457200" y="274638"/>
            <a:ext cx="8229600" cy="1058862"/>
          </a:xfrm>
          <a:prstGeom prst="rect">
            <a:avLst/>
          </a:prstGeom>
          <a:noFill/>
          <a:ln>
            <a:noFill/>
          </a:ln>
        </p:spPr>
        <p:txBody>
          <a:bodyPr spcFirstLastPara="1" wrap="square" lIns="130600" tIns="65300" rIns="130600" bIns="65300" anchor="ctr" anchorCtr="0">
            <a:noAutofit/>
          </a:bodyPr>
          <a:lstStyle>
            <a:lvl1pPr marR="0" lvl="0" algn="l" rtl="0">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5"/>
          <p:cNvSpPr txBox="1">
            <a:spLocks noGrp="1"/>
          </p:cNvSpPr>
          <p:nvPr>
            <p:ph type="body" idx="1"/>
          </p:nvPr>
        </p:nvSpPr>
        <p:spPr>
          <a:xfrm>
            <a:off x="457200" y="1524000"/>
            <a:ext cx="8229600" cy="4602163"/>
          </a:xfrm>
          <a:prstGeom prst="rect">
            <a:avLst/>
          </a:prstGeom>
          <a:noFill/>
          <a:ln>
            <a:noFill/>
          </a:ln>
        </p:spPr>
        <p:txBody>
          <a:bodyPr spcFirstLastPara="1" wrap="square" lIns="130600" tIns="65300" rIns="130600" bIns="65300" anchor="t" anchorCtr="0">
            <a:noAutofit/>
          </a:bodyPr>
          <a:lstStyle>
            <a:lvl1pPr marL="457200" marR="0" lvl="0" indent="-406400" algn="l" rtl="0">
              <a:lnSpc>
                <a:spcPct val="100000"/>
              </a:lnSpc>
              <a:spcBef>
                <a:spcPts val="1800"/>
              </a:spcBef>
              <a:spcAft>
                <a:spcPts val="0"/>
              </a:spcAft>
              <a:buClr>
                <a:srgbClr val="7F7F7F"/>
              </a:buClr>
              <a:buSzPts val="2800"/>
              <a:buFont typeface="Arial"/>
              <a:buChar char="•"/>
              <a:defRPr sz="2800" b="0" i="0" u="none" strike="noStrike" cap="none">
                <a:solidFill>
                  <a:srgbClr val="7F7F7F"/>
                </a:solidFill>
                <a:latin typeface="Arial"/>
                <a:ea typeface="Arial"/>
                <a:cs typeface="Arial"/>
                <a:sym typeface="Arial"/>
              </a:defRPr>
            </a:lvl1pPr>
            <a:lvl2pPr marL="914400" marR="0" lvl="1" indent="-381000" algn="l" rtl="0">
              <a:lnSpc>
                <a:spcPct val="100000"/>
              </a:lnSpc>
              <a:spcBef>
                <a:spcPts val="600"/>
              </a:spcBef>
              <a:spcAft>
                <a:spcPts val="0"/>
              </a:spcAft>
              <a:buClr>
                <a:srgbClr val="7F7F7F"/>
              </a:buClr>
              <a:buSzPts val="2400"/>
              <a:buFont typeface="Arial"/>
              <a:buChar char="•"/>
              <a:defRPr sz="2400" b="0" i="0" u="none" strike="noStrike" cap="none">
                <a:solidFill>
                  <a:srgbClr val="7F7F7F"/>
                </a:solidFill>
                <a:latin typeface="Arial"/>
                <a:ea typeface="Arial"/>
                <a:cs typeface="Arial"/>
                <a:sym typeface="Arial"/>
              </a:defRPr>
            </a:lvl2pPr>
            <a:lvl3pPr marL="1371600" marR="0" lvl="2" indent="-381000" algn="l" rtl="0">
              <a:lnSpc>
                <a:spcPct val="100000"/>
              </a:lnSpc>
              <a:spcBef>
                <a:spcPts val="300"/>
              </a:spcBef>
              <a:spcAft>
                <a:spcPts val="0"/>
              </a:spcAft>
              <a:buClr>
                <a:srgbClr val="7F7F7F"/>
              </a:buClr>
              <a:buSzPts val="2400"/>
              <a:buFont typeface="Arial"/>
              <a:buChar char="•"/>
              <a:defRPr sz="2400" b="0" i="0" u="none" strike="noStrike" cap="none">
                <a:solidFill>
                  <a:srgbClr val="7F7F7F"/>
                </a:solidFill>
                <a:latin typeface="Arial"/>
                <a:ea typeface="Arial"/>
                <a:cs typeface="Arial"/>
                <a:sym typeface="Arial"/>
              </a:defRPr>
            </a:lvl3pPr>
            <a:lvl4pPr marL="1828800" marR="0" lvl="3" indent="-412750" algn="l" rtl="0">
              <a:spcBef>
                <a:spcPts val="580"/>
              </a:spcBef>
              <a:spcAft>
                <a:spcPts val="0"/>
              </a:spcAft>
              <a:buClr>
                <a:srgbClr val="595959"/>
              </a:buClr>
              <a:buSzPts val="2900"/>
              <a:buFont typeface="Arial"/>
              <a:buChar char="–"/>
              <a:defRPr sz="2900" b="0" i="0" u="none" strike="noStrike" cap="none">
                <a:solidFill>
                  <a:srgbClr val="595959"/>
                </a:solidFill>
                <a:latin typeface="Arial"/>
                <a:ea typeface="Arial"/>
                <a:cs typeface="Arial"/>
                <a:sym typeface="Arial"/>
              </a:defRPr>
            </a:lvl4pPr>
            <a:lvl5pPr marL="2286000" marR="0" lvl="4" indent="-412750" algn="l" rtl="0">
              <a:spcBef>
                <a:spcPts val="580"/>
              </a:spcBef>
              <a:spcAft>
                <a:spcPts val="0"/>
              </a:spcAft>
              <a:buClr>
                <a:srgbClr val="595959"/>
              </a:buClr>
              <a:buSzPts val="2900"/>
              <a:buFont typeface="Arial"/>
              <a:buChar char="»"/>
              <a:defRPr sz="2900" b="0" i="0" u="none" strike="noStrike" cap="none">
                <a:solidFill>
                  <a:srgbClr val="595959"/>
                </a:solidFill>
                <a:latin typeface="Arial"/>
                <a:ea typeface="Arial"/>
                <a:cs typeface="Arial"/>
                <a:sym typeface="Arial"/>
              </a:defRPr>
            </a:lvl5pPr>
            <a:lvl6pPr marL="2743200" marR="0" lvl="5" indent="-412750" algn="l" rtl="0">
              <a:spcBef>
                <a:spcPts val="580"/>
              </a:spcBef>
              <a:spcAft>
                <a:spcPts val="0"/>
              </a:spcAft>
              <a:buClr>
                <a:schemeClr val="dk1"/>
              </a:buClr>
              <a:buSzPts val="2900"/>
              <a:buFont typeface="Arial"/>
              <a:buChar char="•"/>
              <a:defRPr sz="2900" b="0" i="0" u="none" strike="noStrike" cap="none">
                <a:solidFill>
                  <a:schemeClr val="dk1"/>
                </a:solidFill>
                <a:latin typeface="Arial"/>
                <a:ea typeface="Arial"/>
                <a:cs typeface="Arial"/>
                <a:sym typeface="Arial"/>
              </a:defRPr>
            </a:lvl6pPr>
            <a:lvl7pPr marL="3200400" marR="0" lvl="6" indent="-412750" algn="l" rtl="0">
              <a:spcBef>
                <a:spcPts val="580"/>
              </a:spcBef>
              <a:spcAft>
                <a:spcPts val="0"/>
              </a:spcAft>
              <a:buClr>
                <a:schemeClr val="dk1"/>
              </a:buClr>
              <a:buSzPts val="2900"/>
              <a:buFont typeface="Arial"/>
              <a:buChar char="•"/>
              <a:defRPr sz="2900" b="0" i="0" u="none" strike="noStrike" cap="none">
                <a:solidFill>
                  <a:schemeClr val="dk1"/>
                </a:solidFill>
                <a:latin typeface="Arial"/>
                <a:ea typeface="Arial"/>
                <a:cs typeface="Arial"/>
                <a:sym typeface="Arial"/>
              </a:defRPr>
            </a:lvl7pPr>
            <a:lvl8pPr marL="3657600" marR="0" lvl="7" indent="-412750" algn="l" rtl="0">
              <a:spcBef>
                <a:spcPts val="580"/>
              </a:spcBef>
              <a:spcAft>
                <a:spcPts val="0"/>
              </a:spcAft>
              <a:buClr>
                <a:schemeClr val="dk1"/>
              </a:buClr>
              <a:buSzPts val="2900"/>
              <a:buFont typeface="Arial"/>
              <a:buChar char="•"/>
              <a:defRPr sz="2900" b="0" i="0" u="none" strike="noStrike" cap="none">
                <a:solidFill>
                  <a:schemeClr val="dk1"/>
                </a:solidFill>
                <a:latin typeface="Arial"/>
                <a:ea typeface="Arial"/>
                <a:cs typeface="Arial"/>
                <a:sym typeface="Arial"/>
              </a:defRPr>
            </a:lvl8pPr>
            <a:lvl9pPr marL="4114800" marR="0" lvl="8" indent="-412750" algn="l" rtl="0">
              <a:spcBef>
                <a:spcPts val="580"/>
              </a:spcBef>
              <a:spcAft>
                <a:spcPts val="0"/>
              </a:spcAft>
              <a:buClr>
                <a:schemeClr val="dk1"/>
              </a:buClr>
              <a:buSzPts val="2900"/>
              <a:buFont typeface="Arial"/>
              <a:buChar char="•"/>
              <a:defRPr sz="2900" b="0" i="0" u="none" strike="noStrike" cap="none">
                <a:solidFill>
                  <a:schemeClr val="dk1"/>
                </a:solidFill>
                <a:latin typeface="Arial"/>
                <a:ea typeface="Arial"/>
                <a:cs typeface="Arial"/>
                <a:sym typeface="Arial"/>
              </a:defRPr>
            </a:lvl9pPr>
          </a:lstStyle>
          <a:p>
            <a:endParaRPr/>
          </a:p>
        </p:txBody>
      </p:sp>
      <p:sp>
        <p:nvSpPr>
          <p:cNvPr id="14" name="Google Shape;14;p5"/>
          <p:cNvSpPr txBox="1">
            <a:spLocks noGrp="1"/>
          </p:cNvSpPr>
          <p:nvPr>
            <p:ph type="sldNum" idx="12"/>
          </p:nvPr>
        </p:nvSpPr>
        <p:spPr>
          <a:xfrm>
            <a:off x="6724650" y="6477000"/>
            <a:ext cx="2133600" cy="365125"/>
          </a:xfrm>
          <a:prstGeom prst="rect">
            <a:avLst/>
          </a:prstGeom>
          <a:noFill/>
          <a:ln>
            <a:noFill/>
          </a:ln>
        </p:spPr>
        <p:txBody>
          <a:bodyPr spcFirstLastPara="1" wrap="square" lIns="0" tIns="65300" rIns="0" bIns="65300" anchor="ctr" anchorCtr="0">
            <a:noAutofit/>
          </a:bodyPr>
          <a:lstStyle>
            <a:lvl1pPr marL="0" marR="0" lvl="0" indent="0" algn="r" rtl="0">
              <a:spcBef>
                <a:spcPts val="0"/>
              </a:spcBef>
              <a:buNone/>
              <a:defRPr sz="750" b="0" i="0" u="none" strike="noStrike" cap="none">
                <a:solidFill>
                  <a:schemeClr val="lt1"/>
                </a:solidFill>
                <a:latin typeface="Arial"/>
                <a:ea typeface="Arial"/>
                <a:cs typeface="Arial"/>
                <a:sym typeface="Arial"/>
              </a:defRPr>
            </a:lvl1pPr>
            <a:lvl2pPr marL="0" marR="0" lvl="1" indent="0" algn="r" rtl="0">
              <a:spcBef>
                <a:spcPts val="0"/>
              </a:spcBef>
              <a:buNone/>
              <a:defRPr sz="750" b="0" i="0" u="none" strike="noStrike" cap="none">
                <a:solidFill>
                  <a:schemeClr val="lt1"/>
                </a:solidFill>
                <a:latin typeface="Arial"/>
                <a:ea typeface="Arial"/>
                <a:cs typeface="Arial"/>
                <a:sym typeface="Arial"/>
              </a:defRPr>
            </a:lvl2pPr>
            <a:lvl3pPr marL="0" marR="0" lvl="2" indent="0" algn="r" rtl="0">
              <a:spcBef>
                <a:spcPts val="0"/>
              </a:spcBef>
              <a:buNone/>
              <a:defRPr sz="750" b="0" i="0" u="none" strike="noStrike" cap="none">
                <a:solidFill>
                  <a:schemeClr val="lt1"/>
                </a:solidFill>
                <a:latin typeface="Arial"/>
                <a:ea typeface="Arial"/>
                <a:cs typeface="Arial"/>
                <a:sym typeface="Arial"/>
              </a:defRPr>
            </a:lvl3pPr>
            <a:lvl4pPr marL="0" marR="0" lvl="3" indent="0" algn="r" rtl="0">
              <a:spcBef>
                <a:spcPts val="0"/>
              </a:spcBef>
              <a:buNone/>
              <a:defRPr sz="750" b="0" i="0" u="none" strike="noStrike" cap="none">
                <a:solidFill>
                  <a:schemeClr val="lt1"/>
                </a:solidFill>
                <a:latin typeface="Arial"/>
                <a:ea typeface="Arial"/>
                <a:cs typeface="Arial"/>
                <a:sym typeface="Arial"/>
              </a:defRPr>
            </a:lvl4pPr>
            <a:lvl5pPr marL="0" marR="0" lvl="4" indent="0" algn="r" rtl="0">
              <a:spcBef>
                <a:spcPts val="0"/>
              </a:spcBef>
              <a:buNone/>
              <a:defRPr sz="750" b="0" i="0" u="none" strike="noStrike" cap="none">
                <a:solidFill>
                  <a:schemeClr val="lt1"/>
                </a:solidFill>
                <a:latin typeface="Arial"/>
                <a:ea typeface="Arial"/>
                <a:cs typeface="Arial"/>
                <a:sym typeface="Arial"/>
              </a:defRPr>
            </a:lvl5pPr>
            <a:lvl6pPr marL="0" marR="0" lvl="5" indent="0" algn="r" rtl="0">
              <a:spcBef>
                <a:spcPts val="0"/>
              </a:spcBef>
              <a:buNone/>
              <a:defRPr sz="750" b="0" i="0" u="none" strike="noStrike" cap="none">
                <a:solidFill>
                  <a:schemeClr val="lt1"/>
                </a:solidFill>
                <a:latin typeface="Arial"/>
                <a:ea typeface="Arial"/>
                <a:cs typeface="Arial"/>
                <a:sym typeface="Arial"/>
              </a:defRPr>
            </a:lvl6pPr>
            <a:lvl7pPr marL="0" marR="0" lvl="6" indent="0" algn="r" rtl="0">
              <a:spcBef>
                <a:spcPts val="0"/>
              </a:spcBef>
              <a:buNone/>
              <a:defRPr sz="750" b="0" i="0" u="none" strike="noStrike" cap="none">
                <a:solidFill>
                  <a:schemeClr val="lt1"/>
                </a:solidFill>
                <a:latin typeface="Arial"/>
                <a:ea typeface="Arial"/>
                <a:cs typeface="Arial"/>
                <a:sym typeface="Arial"/>
              </a:defRPr>
            </a:lvl7pPr>
            <a:lvl8pPr marL="0" marR="0" lvl="7" indent="0" algn="r" rtl="0">
              <a:spcBef>
                <a:spcPts val="0"/>
              </a:spcBef>
              <a:buNone/>
              <a:defRPr sz="750" b="0" i="0" u="none" strike="noStrike" cap="none">
                <a:solidFill>
                  <a:schemeClr val="lt1"/>
                </a:solidFill>
                <a:latin typeface="Arial"/>
                <a:ea typeface="Arial"/>
                <a:cs typeface="Arial"/>
                <a:sym typeface="Arial"/>
              </a:defRPr>
            </a:lvl8pPr>
            <a:lvl9pPr marL="0" marR="0" lvl="8" indent="0" algn="r" rtl="0">
              <a:spcBef>
                <a:spcPts val="0"/>
              </a:spcBef>
              <a:buNone/>
              <a:defRPr sz="750" b="0" i="0" u="none" strike="noStrike" cap="none">
                <a:solidFill>
                  <a:schemeClr val="lt1"/>
                </a:solidFill>
                <a:latin typeface="Arial"/>
                <a:ea typeface="Arial"/>
                <a:cs typeface="Arial"/>
                <a:sym typeface="Arial"/>
              </a:defRPr>
            </a:lvl9pPr>
          </a:lstStyle>
          <a:p>
            <a:pPr>
              <a:spcAft>
                <a:spcPts val="0"/>
              </a:spcAft>
            </a:pPr>
            <a:fld id="{00000000-1234-1234-1234-123412341234}" type="slidenum">
              <a:rPr lang="en-US" smtClean="0"/>
              <a:pPr>
                <a:spcAft>
                  <a:spcPts val="0"/>
                </a:spcAft>
              </a:pPr>
              <a:t>‹#›</a:t>
            </a:fld>
            <a:endParaRPr lang="en-US"/>
          </a:p>
        </p:txBody>
      </p:sp>
      <p:cxnSp>
        <p:nvCxnSpPr>
          <p:cNvPr id="15" name="Google Shape;15;p5"/>
          <p:cNvCxnSpPr/>
          <p:nvPr/>
        </p:nvCxnSpPr>
        <p:spPr>
          <a:xfrm>
            <a:off x="285750" y="346030"/>
            <a:ext cx="0" cy="923970"/>
          </a:xfrm>
          <a:prstGeom prst="straightConnector1">
            <a:avLst/>
          </a:prstGeom>
          <a:noFill/>
          <a:ln w="57150" cap="flat" cmpd="sng">
            <a:solidFill>
              <a:srgbClr val="FFD200"/>
            </a:solidFill>
            <a:prstDash val="solid"/>
            <a:round/>
            <a:headEnd type="none" w="sm" len="sm"/>
            <a:tailEnd type="none" w="sm" len="sm"/>
          </a:ln>
        </p:spPr>
      </p:cxnSp>
    </p:spTree>
    <p:extLst>
      <p:ext uri="{BB962C8B-B14F-4D97-AF65-F5344CB8AC3E}">
        <p14:creationId xmlns:p14="http://schemas.microsoft.com/office/powerpoint/2010/main" val="117947607"/>
      </p:ext>
    </p:extLst>
  </p:cSld>
  <p:clrMap bg1="lt1" tx1="dk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7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1" name="Picture 9">
            <a:extLst>
              <a:ext uri="{FF2B5EF4-FFF2-40B4-BE49-F238E27FC236}">
                <a16:creationId xmlns:a16="http://schemas.microsoft.com/office/drawing/2014/main" id="{B5487866-6972-0442-9DCC-976BE9ABD0F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4763"/>
            <a:ext cx="9137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80E6E66A-6EED-F740-83A0-14F665595D3E}"/>
              </a:ext>
            </a:extLst>
          </p:cNvPr>
          <p:cNvSpPr>
            <a:spLocks noGrp="1" noChangeArrowheads="1"/>
          </p:cNvSpPr>
          <p:nvPr>
            <p:ph type="ctrTitle"/>
          </p:nvPr>
        </p:nvSpPr>
        <p:spPr>
          <a:xfrm>
            <a:off x="228600" y="1319668"/>
            <a:ext cx="8610600" cy="1573887"/>
          </a:xfrm>
        </p:spPr>
        <p:txBody>
          <a:bodyPr/>
          <a:lstStyle/>
          <a:p>
            <a:pPr eaLnBrk="1" hangingPunct="1"/>
            <a:r>
              <a:rPr lang="en-US" altLang="en-US" sz="3200" dirty="0">
                <a:solidFill>
                  <a:schemeClr val="tx1"/>
                </a:solidFill>
              </a:rPr>
              <a:t>Secondary Treatment Expansion Project (“STEP”) </a:t>
            </a:r>
            <a:br>
              <a:rPr lang="en-US" altLang="en-US" sz="3200" dirty="0">
                <a:solidFill>
                  <a:schemeClr val="tx1"/>
                </a:solidFill>
              </a:rPr>
            </a:br>
            <a:r>
              <a:rPr lang="en-US" altLang="en-US" sz="3200" dirty="0">
                <a:solidFill>
                  <a:schemeClr val="tx1"/>
                </a:solidFill>
              </a:rPr>
              <a:t>Phase 2 Construction Amendment</a:t>
            </a:r>
            <a:br>
              <a:rPr lang="en-US" altLang="en-US" sz="2400" dirty="0">
                <a:solidFill>
                  <a:schemeClr val="tx1"/>
                </a:solidFill>
              </a:rPr>
            </a:br>
            <a:r>
              <a:rPr lang="en-US" altLang="en-US" sz="2400" dirty="0">
                <a:solidFill>
                  <a:schemeClr val="tx1"/>
                </a:solidFill>
              </a:rPr>
              <a:t>(BES Project Number E07947)</a:t>
            </a:r>
          </a:p>
        </p:txBody>
      </p:sp>
      <p:sp>
        <p:nvSpPr>
          <p:cNvPr id="5123" name="Rectangle 3">
            <a:extLst>
              <a:ext uri="{FF2B5EF4-FFF2-40B4-BE49-F238E27FC236}">
                <a16:creationId xmlns:a16="http://schemas.microsoft.com/office/drawing/2014/main" id="{6EE6D0B2-E7AA-AE4E-A15D-1014FD9769CB}"/>
              </a:ext>
            </a:extLst>
          </p:cNvPr>
          <p:cNvSpPr>
            <a:spLocks noGrp="1" noChangeArrowheads="1"/>
          </p:cNvSpPr>
          <p:nvPr>
            <p:ph type="subTitle" idx="1"/>
          </p:nvPr>
        </p:nvSpPr>
        <p:spPr>
          <a:xfrm>
            <a:off x="1369102" y="2843668"/>
            <a:ext cx="7317698" cy="430887"/>
          </a:xfrm>
        </p:spPr>
        <p:txBody>
          <a:bodyPr/>
          <a:lstStyle/>
          <a:p>
            <a:pPr>
              <a:spcBef>
                <a:spcPct val="0"/>
              </a:spcBef>
            </a:pPr>
            <a:r>
              <a:rPr lang="en-US" altLang="en-US" sz="1800" dirty="0"/>
              <a:t>Muriel Gueissaz-Teufel, PE, BCEE   |   Engineering Manager| August 24, 2022</a:t>
            </a:r>
          </a:p>
        </p:txBody>
      </p:sp>
      <p:sp>
        <p:nvSpPr>
          <p:cNvPr id="5124" name="TextBox 4">
            <a:extLst>
              <a:ext uri="{FF2B5EF4-FFF2-40B4-BE49-F238E27FC236}">
                <a16:creationId xmlns:a16="http://schemas.microsoft.com/office/drawing/2014/main" id="{C1E800EB-196D-B64F-9A48-08A9C481B2A5}"/>
              </a:ext>
            </a:extLst>
          </p:cNvPr>
          <p:cNvSpPr txBox="1">
            <a:spLocks noChangeArrowheads="1"/>
          </p:cNvSpPr>
          <p:nvPr/>
        </p:nvSpPr>
        <p:spPr bwMode="auto">
          <a:xfrm>
            <a:off x="228600" y="6096000"/>
            <a:ext cx="2514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100" dirty="0">
                <a:solidFill>
                  <a:schemeClr val="bg1"/>
                </a:solidFill>
                <a:latin typeface="Calibri" panose="020F0502020204030204" pitchFamily="34" charset="0"/>
                <a:cs typeface="Calibri" panose="020F0502020204030204" pitchFamily="34" charset="0"/>
              </a:rPr>
              <a:t>MINGUS MAPPS, COMMISSIONER</a:t>
            </a:r>
          </a:p>
          <a:p>
            <a:pPr algn="ctr"/>
            <a:r>
              <a:rPr lang="en-US" altLang="en-US" sz="1100">
                <a:solidFill>
                  <a:schemeClr val="bg1"/>
                </a:solidFill>
                <a:latin typeface="Calibri" panose="020F0502020204030204" pitchFamily="34" charset="0"/>
                <a:cs typeface="Calibri" panose="020F0502020204030204" pitchFamily="34" charset="0"/>
              </a:rPr>
              <a:t>DAWN UCHIYAMA, INTERIM DIRECTOR</a:t>
            </a:r>
          </a:p>
        </p:txBody>
      </p:sp>
      <p:sp>
        <p:nvSpPr>
          <p:cNvPr id="2" name="TextBox 1">
            <a:extLst>
              <a:ext uri="{FF2B5EF4-FFF2-40B4-BE49-F238E27FC236}">
                <a16:creationId xmlns:a16="http://schemas.microsoft.com/office/drawing/2014/main" id="{786525EB-3C1E-44A2-924B-F3673AB70823}"/>
              </a:ext>
            </a:extLst>
          </p:cNvPr>
          <p:cNvSpPr txBox="1"/>
          <p:nvPr/>
        </p:nvSpPr>
        <p:spPr>
          <a:xfrm>
            <a:off x="2895600" y="3386781"/>
            <a:ext cx="3124200" cy="954107"/>
          </a:xfrm>
          <a:prstGeom prst="rect">
            <a:avLst/>
          </a:prstGeom>
          <a:noFill/>
        </p:spPr>
        <p:txBody>
          <a:bodyPr wrap="square" lIns="91440" tIns="45720" rIns="91440" bIns="45720" rtlCol="0" anchor="t">
            <a:spAutoFit/>
          </a:bodyPr>
          <a:lstStyle/>
          <a:p>
            <a:r>
              <a:rPr lang="en-US" sz="1400" b="1" dirty="0">
                <a:latin typeface="Arial"/>
                <a:cs typeface="Arial"/>
              </a:rPr>
              <a:t>André Baugh</a:t>
            </a:r>
            <a:r>
              <a:rPr lang="en-US" sz="1400" dirty="0">
                <a:latin typeface="Arial"/>
                <a:cs typeface="Arial"/>
              </a:rPr>
              <a:t>, Group AGB, Community Benefits Agreement Lead</a:t>
            </a:r>
          </a:p>
          <a:p>
            <a:r>
              <a:rPr lang="en-US" sz="1400" b="1" dirty="0"/>
              <a:t>Mark Bertolero, </a:t>
            </a:r>
            <a:r>
              <a:rPr lang="en-US" sz="1400" dirty="0"/>
              <a:t>Kiewit, Project Manager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28858-A4EB-8744-852F-FCAED5BCE8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 y="0"/>
            <a:ext cx="9137650" cy="6858000"/>
          </a:xfrm>
          <a:prstGeom prst="rect">
            <a:avLst/>
          </a:prstGeom>
        </p:spPr>
      </p:pic>
      <p:sp>
        <p:nvSpPr>
          <p:cNvPr id="11265" name="Rectangle 4">
            <a:extLst>
              <a:ext uri="{FF2B5EF4-FFF2-40B4-BE49-F238E27FC236}">
                <a16:creationId xmlns:a16="http://schemas.microsoft.com/office/drawing/2014/main" id="{81DFE8BD-5790-D147-B860-973FB47C95BE}"/>
              </a:ext>
            </a:extLst>
          </p:cNvPr>
          <p:cNvSpPr>
            <a:spLocks noGrp="1" noChangeArrowheads="1"/>
          </p:cNvSpPr>
          <p:nvPr>
            <p:ph type="title"/>
          </p:nvPr>
        </p:nvSpPr>
        <p:spPr>
          <a:xfrm>
            <a:off x="6350" y="4837112"/>
            <a:ext cx="9144000" cy="835025"/>
          </a:xfrm>
          <a:solidFill>
            <a:srgbClr val="006325"/>
          </a:solidFill>
        </p:spPr>
        <p:txBody>
          <a:bodyPr anchor="ctr" anchorCtr="0"/>
          <a:lstStyle/>
          <a:p>
            <a:pPr algn="ctr"/>
            <a:r>
              <a:rPr lang="en-US" altLang="en-US" sz="2800" dirty="0">
                <a:solidFill>
                  <a:schemeClr val="bg1"/>
                </a:solidFill>
              </a:rPr>
              <a:t>Most of the facilities replaced by STEP were built in 1970s</a:t>
            </a:r>
          </a:p>
        </p:txBody>
      </p:sp>
      <p:sp>
        <p:nvSpPr>
          <p:cNvPr id="11267" name="Text Placeholder 2">
            <a:extLst>
              <a:ext uri="{FF2B5EF4-FFF2-40B4-BE49-F238E27FC236}">
                <a16:creationId xmlns:a16="http://schemas.microsoft.com/office/drawing/2014/main" id="{E535E0F9-2C35-EE4A-8D2E-5FF9634A42EE}"/>
              </a:ext>
            </a:extLst>
          </p:cNvPr>
          <p:cNvSpPr>
            <a:spLocks noGrp="1" noChangeArrowheads="1"/>
          </p:cNvSpPr>
          <p:nvPr>
            <p:ph type="body" sz="half" idx="2"/>
          </p:nvPr>
        </p:nvSpPr>
        <p:spPr>
          <a:xfrm>
            <a:off x="432895" y="1143000"/>
            <a:ext cx="7595088" cy="3811588"/>
          </a:xfrm>
        </p:spPr>
        <p:txBody>
          <a:bodyPr/>
          <a:lstStyle/>
          <a:p>
            <a:pPr>
              <a:buFont typeface="Arial"/>
              <a:buChar char="•"/>
            </a:pPr>
            <a:endParaRPr lang="en-US" altLang="en-US" dirty="0"/>
          </a:p>
          <a:p>
            <a:pPr>
              <a:buFontTx/>
              <a:buChar char="•"/>
            </a:pPr>
            <a:endParaRPr lang="en-US" altLang="en-US" dirty="0"/>
          </a:p>
        </p:txBody>
      </p:sp>
      <p:sp>
        <p:nvSpPr>
          <p:cNvPr id="11268" name="Rectangle 7">
            <a:extLst>
              <a:ext uri="{FF2B5EF4-FFF2-40B4-BE49-F238E27FC236}">
                <a16:creationId xmlns:a16="http://schemas.microsoft.com/office/drawing/2014/main" id="{7E7E3957-0BD6-3446-A6A3-AED8D8649403}"/>
              </a:ext>
            </a:extLst>
          </p:cNvPr>
          <p:cNvSpPr>
            <a:spLocks noChangeArrowheads="1"/>
          </p:cNvSpPr>
          <p:nvPr/>
        </p:nvSpPr>
        <p:spPr bwMode="auto">
          <a:xfrm>
            <a:off x="1905000" y="1143000"/>
            <a:ext cx="5410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2400" b="1">
              <a:solidFill>
                <a:srgbClr val="FFFF00"/>
              </a:solidFill>
              <a:latin typeface="Arial" panose="020B0604020202020204" pitchFamily="34" charset="0"/>
            </a:endParaRPr>
          </a:p>
        </p:txBody>
      </p:sp>
      <p:sp>
        <p:nvSpPr>
          <p:cNvPr id="5" name="Freeform 4">
            <a:extLst>
              <a:ext uri="{FF2B5EF4-FFF2-40B4-BE49-F238E27FC236}">
                <a16:creationId xmlns:a16="http://schemas.microsoft.com/office/drawing/2014/main" id="{C1444134-A4D7-214D-91CE-EABD66EA4660}"/>
              </a:ext>
            </a:extLst>
          </p:cNvPr>
          <p:cNvSpPr/>
          <p:nvPr/>
        </p:nvSpPr>
        <p:spPr>
          <a:xfrm>
            <a:off x="1116017" y="2197821"/>
            <a:ext cx="7176060" cy="924244"/>
          </a:xfrm>
          <a:custGeom>
            <a:avLst/>
            <a:gdLst>
              <a:gd name="connsiteX0" fmla="*/ 977900 w 5715000"/>
              <a:gd name="connsiteY0" fmla="*/ 1473200 h 1536700"/>
              <a:gd name="connsiteX1" fmla="*/ 0 w 5715000"/>
              <a:gd name="connsiteY1" fmla="*/ 914400 h 1536700"/>
              <a:gd name="connsiteX2" fmla="*/ 3632200 w 5715000"/>
              <a:gd name="connsiteY2" fmla="*/ 0 h 1536700"/>
              <a:gd name="connsiteX3" fmla="*/ 5715000 w 5715000"/>
              <a:gd name="connsiteY3" fmla="*/ 660400 h 1536700"/>
              <a:gd name="connsiteX4" fmla="*/ 4279900 w 5715000"/>
              <a:gd name="connsiteY4" fmla="*/ 1219200 h 1536700"/>
              <a:gd name="connsiteX5" fmla="*/ 3378200 w 5715000"/>
              <a:gd name="connsiteY5" fmla="*/ 977900 h 1536700"/>
              <a:gd name="connsiteX6" fmla="*/ 3149600 w 5715000"/>
              <a:gd name="connsiteY6" fmla="*/ 1117600 h 1536700"/>
              <a:gd name="connsiteX7" fmla="*/ 2565400 w 5715000"/>
              <a:gd name="connsiteY7" fmla="*/ 965200 h 1536700"/>
              <a:gd name="connsiteX8" fmla="*/ 1054100 w 5715000"/>
              <a:gd name="connsiteY8" fmla="*/ 1536700 h 1536700"/>
              <a:gd name="connsiteX9" fmla="*/ 774700 w 5715000"/>
              <a:gd name="connsiteY9" fmla="*/ 1358900 h 1536700"/>
              <a:gd name="connsiteX10" fmla="*/ 977900 w 5715000"/>
              <a:gd name="connsiteY10" fmla="*/ 1473200 h 1536700"/>
              <a:gd name="connsiteX0" fmla="*/ 707555 w 5715000"/>
              <a:gd name="connsiteY0" fmla="*/ 1401638 h 1536700"/>
              <a:gd name="connsiteX1" fmla="*/ 0 w 5715000"/>
              <a:gd name="connsiteY1" fmla="*/ 914400 h 1536700"/>
              <a:gd name="connsiteX2" fmla="*/ 3632200 w 5715000"/>
              <a:gd name="connsiteY2" fmla="*/ 0 h 1536700"/>
              <a:gd name="connsiteX3" fmla="*/ 5715000 w 5715000"/>
              <a:gd name="connsiteY3" fmla="*/ 660400 h 1536700"/>
              <a:gd name="connsiteX4" fmla="*/ 4279900 w 5715000"/>
              <a:gd name="connsiteY4" fmla="*/ 1219200 h 1536700"/>
              <a:gd name="connsiteX5" fmla="*/ 3378200 w 5715000"/>
              <a:gd name="connsiteY5" fmla="*/ 977900 h 1536700"/>
              <a:gd name="connsiteX6" fmla="*/ 3149600 w 5715000"/>
              <a:gd name="connsiteY6" fmla="*/ 1117600 h 1536700"/>
              <a:gd name="connsiteX7" fmla="*/ 2565400 w 5715000"/>
              <a:gd name="connsiteY7" fmla="*/ 965200 h 1536700"/>
              <a:gd name="connsiteX8" fmla="*/ 1054100 w 5715000"/>
              <a:gd name="connsiteY8" fmla="*/ 1536700 h 1536700"/>
              <a:gd name="connsiteX9" fmla="*/ 774700 w 5715000"/>
              <a:gd name="connsiteY9" fmla="*/ 1358900 h 1536700"/>
              <a:gd name="connsiteX10" fmla="*/ 707555 w 5715000"/>
              <a:gd name="connsiteY10" fmla="*/ 1401638 h 1536700"/>
              <a:gd name="connsiteX0" fmla="*/ 707555 w 5715000"/>
              <a:gd name="connsiteY0" fmla="*/ 1401638 h 1536700"/>
              <a:gd name="connsiteX1" fmla="*/ 0 w 5715000"/>
              <a:gd name="connsiteY1" fmla="*/ 914400 h 1536700"/>
              <a:gd name="connsiteX2" fmla="*/ 3632200 w 5715000"/>
              <a:gd name="connsiteY2" fmla="*/ 0 h 1536700"/>
              <a:gd name="connsiteX3" fmla="*/ 5715000 w 5715000"/>
              <a:gd name="connsiteY3" fmla="*/ 660400 h 1536700"/>
              <a:gd name="connsiteX4" fmla="*/ 4279900 w 5715000"/>
              <a:gd name="connsiteY4" fmla="*/ 1219200 h 1536700"/>
              <a:gd name="connsiteX5" fmla="*/ 3378200 w 5715000"/>
              <a:gd name="connsiteY5" fmla="*/ 977900 h 1536700"/>
              <a:gd name="connsiteX6" fmla="*/ 3149600 w 5715000"/>
              <a:gd name="connsiteY6" fmla="*/ 1117600 h 1536700"/>
              <a:gd name="connsiteX7" fmla="*/ 2565400 w 5715000"/>
              <a:gd name="connsiteY7" fmla="*/ 965200 h 1536700"/>
              <a:gd name="connsiteX8" fmla="*/ 1054100 w 5715000"/>
              <a:gd name="connsiteY8" fmla="*/ 1536700 h 1536700"/>
              <a:gd name="connsiteX9" fmla="*/ 933727 w 5715000"/>
              <a:gd name="connsiteY9" fmla="*/ 1509975 h 1536700"/>
              <a:gd name="connsiteX10" fmla="*/ 707555 w 5715000"/>
              <a:gd name="connsiteY10" fmla="*/ 1401638 h 1536700"/>
              <a:gd name="connsiteX0" fmla="*/ 643944 w 5715000"/>
              <a:gd name="connsiteY0" fmla="*/ 1298271 h 1536700"/>
              <a:gd name="connsiteX1" fmla="*/ 0 w 5715000"/>
              <a:gd name="connsiteY1" fmla="*/ 914400 h 1536700"/>
              <a:gd name="connsiteX2" fmla="*/ 3632200 w 5715000"/>
              <a:gd name="connsiteY2" fmla="*/ 0 h 1536700"/>
              <a:gd name="connsiteX3" fmla="*/ 5715000 w 5715000"/>
              <a:gd name="connsiteY3" fmla="*/ 660400 h 1536700"/>
              <a:gd name="connsiteX4" fmla="*/ 4279900 w 5715000"/>
              <a:gd name="connsiteY4" fmla="*/ 1219200 h 1536700"/>
              <a:gd name="connsiteX5" fmla="*/ 3378200 w 5715000"/>
              <a:gd name="connsiteY5" fmla="*/ 977900 h 1536700"/>
              <a:gd name="connsiteX6" fmla="*/ 3149600 w 5715000"/>
              <a:gd name="connsiteY6" fmla="*/ 1117600 h 1536700"/>
              <a:gd name="connsiteX7" fmla="*/ 2565400 w 5715000"/>
              <a:gd name="connsiteY7" fmla="*/ 965200 h 1536700"/>
              <a:gd name="connsiteX8" fmla="*/ 1054100 w 5715000"/>
              <a:gd name="connsiteY8" fmla="*/ 1536700 h 1536700"/>
              <a:gd name="connsiteX9" fmla="*/ 933727 w 5715000"/>
              <a:gd name="connsiteY9" fmla="*/ 1509975 h 1536700"/>
              <a:gd name="connsiteX10" fmla="*/ 643944 w 5715000"/>
              <a:gd name="connsiteY10" fmla="*/ 1298271 h 1536700"/>
              <a:gd name="connsiteX0" fmla="*/ 643944 w 5715000"/>
              <a:gd name="connsiteY0" fmla="*/ 1298271 h 1536700"/>
              <a:gd name="connsiteX1" fmla="*/ 0 w 5715000"/>
              <a:gd name="connsiteY1" fmla="*/ 914400 h 1536700"/>
              <a:gd name="connsiteX2" fmla="*/ 3632200 w 5715000"/>
              <a:gd name="connsiteY2" fmla="*/ 0 h 1536700"/>
              <a:gd name="connsiteX3" fmla="*/ 5715000 w 5715000"/>
              <a:gd name="connsiteY3" fmla="*/ 660400 h 1536700"/>
              <a:gd name="connsiteX4" fmla="*/ 4279900 w 5715000"/>
              <a:gd name="connsiteY4" fmla="*/ 1219200 h 1536700"/>
              <a:gd name="connsiteX5" fmla="*/ 3378200 w 5715000"/>
              <a:gd name="connsiteY5" fmla="*/ 977900 h 1536700"/>
              <a:gd name="connsiteX6" fmla="*/ 3046234 w 5715000"/>
              <a:gd name="connsiteY6" fmla="*/ 1181211 h 1536700"/>
              <a:gd name="connsiteX7" fmla="*/ 2565400 w 5715000"/>
              <a:gd name="connsiteY7" fmla="*/ 965200 h 1536700"/>
              <a:gd name="connsiteX8" fmla="*/ 1054100 w 5715000"/>
              <a:gd name="connsiteY8" fmla="*/ 1536700 h 1536700"/>
              <a:gd name="connsiteX9" fmla="*/ 933727 w 5715000"/>
              <a:gd name="connsiteY9" fmla="*/ 1509975 h 1536700"/>
              <a:gd name="connsiteX10" fmla="*/ 643944 w 5715000"/>
              <a:gd name="connsiteY10" fmla="*/ 1298271 h 1536700"/>
              <a:gd name="connsiteX0" fmla="*/ 643944 w 5715000"/>
              <a:gd name="connsiteY0" fmla="*/ 1298271 h 1536700"/>
              <a:gd name="connsiteX1" fmla="*/ 0 w 5715000"/>
              <a:gd name="connsiteY1" fmla="*/ 914400 h 1536700"/>
              <a:gd name="connsiteX2" fmla="*/ 3632200 w 5715000"/>
              <a:gd name="connsiteY2" fmla="*/ 0 h 1536700"/>
              <a:gd name="connsiteX3" fmla="*/ 5715000 w 5715000"/>
              <a:gd name="connsiteY3" fmla="*/ 660400 h 1536700"/>
              <a:gd name="connsiteX4" fmla="*/ 4279900 w 5715000"/>
              <a:gd name="connsiteY4" fmla="*/ 1219200 h 1536700"/>
              <a:gd name="connsiteX5" fmla="*/ 3457713 w 5715000"/>
              <a:gd name="connsiteY5" fmla="*/ 1025607 h 1536700"/>
              <a:gd name="connsiteX6" fmla="*/ 3046234 w 5715000"/>
              <a:gd name="connsiteY6" fmla="*/ 1181211 h 1536700"/>
              <a:gd name="connsiteX7" fmla="*/ 2565400 w 5715000"/>
              <a:gd name="connsiteY7" fmla="*/ 965200 h 1536700"/>
              <a:gd name="connsiteX8" fmla="*/ 1054100 w 5715000"/>
              <a:gd name="connsiteY8" fmla="*/ 1536700 h 1536700"/>
              <a:gd name="connsiteX9" fmla="*/ 933727 w 5715000"/>
              <a:gd name="connsiteY9" fmla="*/ 1509975 h 1536700"/>
              <a:gd name="connsiteX10" fmla="*/ 643944 w 5715000"/>
              <a:gd name="connsiteY10" fmla="*/ 1298271 h 1536700"/>
              <a:gd name="connsiteX0" fmla="*/ 643944 w 5715000"/>
              <a:gd name="connsiteY0" fmla="*/ 1226710 h 1465139"/>
              <a:gd name="connsiteX1" fmla="*/ 0 w 5715000"/>
              <a:gd name="connsiteY1" fmla="*/ 842839 h 1465139"/>
              <a:gd name="connsiteX2" fmla="*/ 3624249 w 5715000"/>
              <a:gd name="connsiteY2" fmla="*/ 0 h 1465139"/>
              <a:gd name="connsiteX3" fmla="*/ 5715000 w 5715000"/>
              <a:gd name="connsiteY3" fmla="*/ 588839 h 1465139"/>
              <a:gd name="connsiteX4" fmla="*/ 4279900 w 5715000"/>
              <a:gd name="connsiteY4" fmla="*/ 1147639 h 1465139"/>
              <a:gd name="connsiteX5" fmla="*/ 3457713 w 5715000"/>
              <a:gd name="connsiteY5" fmla="*/ 954046 h 1465139"/>
              <a:gd name="connsiteX6" fmla="*/ 3046234 w 5715000"/>
              <a:gd name="connsiteY6" fmla="*/ 1109650 h 1465139"/>
              <a:gd name="connsiteX7" fmla="*/ 2565400 w 5715000"/>
              <a:gd name="connsiteY7" fmla="*/ 893639 h 1465139"/>
              <a:gd name="connsiteX8" fmla="*/ 1054100 w 5715000"/>
              <a:gd name="connsiteY8" fmla="*/ 1465139 h 1465139"/>
              <a:gd name="connsiteX9" fmla="*/ 933727 w 5715000"/>
              <a:gd name="connsiteY9" fmla="*/ 1438414 h 1465139"/>
              <a:gd name="connsiteX10" fmla="*/ 643944 w 5715000"/>
              <a:gd name="connsiteY10" fmla="*/ 1226710 h 1465139"/>
              <a:gd name="connsiteX0" fmla="*/ 643944 w 5715000"/>
              <a:gd name="connsiteY0" fmla="*/ 1226710 h 1465139"/>
              <a:gd name="connsiteX1" fmla="*/ 0 w 5715000"/>
              <a:gd name="connsiteY1" fmla="*/ 842839 h 1465139"/>
              <a:gd name="connsiteX2" fmla="*/ 3624249 w 5715000"/>
              <a:gd name="connsiteY2" fmla="*/ 0 h 1465139"/>
              <a:gd name="connsiteX3" fmla="*/ 5715000 w 5715000"/>
              <a:gd name="connsiteY3" fmla="*/ 588839 h 1465139"/>
              <a:gd name="connsiteX4" fmla="*/ 4279900 w 5715000"/>
              <a:gd name="connsiteY4" fmla="*/ 1147639 h 1465139"/>
              <a:gd name="connsiteX5" fmla="*/ 3457713 w 5715000"/>
              <a:gd name="connsiteY5" fmla="*/ 954046 h 1465139"/>
              <a:gd name="connsiteX6" fmla="*/ 3046234 w 5715000"/>
              <a:gd name="connsiteY6" fmla="*/ 1109650 h 1465139"/>
              <a:gd name="connsiteX7" fmla="*/ 2597205 w 5715000"/>
              <a:gd name="connsiteY7" fmla="*/ 957249 h 1465139"/>
              <a:gd name="connsiteX8" fmla="*/ 1054100 w 5715000"/>
              <a:gd name="connsiteY8" fmla="*/ 1465139 h 1465139"/>
              <a:gd name="connsiteX9" fmla="*/ 933727 w 5715000"/>
              <a:gd name="connsiteY9" fmla="*/ 1438414 h 1465139"/>
              <a:gd name="connsiteX10" fmla="*/ 643944 w 5715000"/>
              <a:gd name="connsiteY10" fmla="*/ 1226710 h 1465139"/>
              <a:gd name="connsiteX0" fmla="*/ 643944 w 5715000"/>
              <a:gd name="connsiteY0" fmla="*/ 1226710 h 1465139"/>
              <a:gd name="connsiteX1" fmla="*/ 0 w 5715000"/>
              <a:gd name="connsiteY1" fmla="*/ 842839 h 1465139"/>
              <a:gd name="connsiteX2" fmla="*/ 3624249 w 5715000"/>
              <a:gd name="connsiteY2" fmla="*/ 0 h 1465139"/>
              <a:gd name="connsiteX3" fmla="*/ 5715000 w 5715000"/>
              <a:gd name="connsiteY3" fmla="*/ 588839 h 1465139"/>
              <a:gd name="connsiteX4" fmla="*/ 4279900 w 5715000"/>
              <a:gd name="connsiteY4" fmla="*/ 1147639 h 1465139"/>
              <a:gd name="connsiteX5" fmla="*/ 3505421 w 5715000"/>
              <a:gd name="connsiteY5" fmla="*/ 1025608 h 1465139"/>
              <a:gd name="connsiteX6" fmla="*/ 3046234 w 5715000"/>
              <a:gd name="connsiteY6" fmla="*/ 1109650 h 1465139"/>
              <a:gd name="connsiteX7" fmla="*/ 2597205 w 5715000"/>
              <a:gd name="connsiteY7" fmla="*/ 957249 h 1465139"/>
              <a:gd name="connsiteX8" fmla="*/ 1054100 w 5715000"/>
              <a:gd name="connsiteY8" fmla="*/ 1465139 h 1465139"/>
              <a:gd name="connsiteX9" fmla="*/ 933727 w 5715000"/>
              <a:gd name="connsiteY9" fmla="*/ 1438414 h 1465139"/>
              <a:gd name="connsiteX10" fmla="*/ 643944 w 5715000"/>
              <a:gd name="connsiteY10" fmla="*/ 1226710 h 1465139"/>
              <a:gd name="connsiteX0" fmla="*/ 643944 w 5715000"/>
              <a:gd name="connsiteY0" fmla="*/ 1226710 h 1465139"/>
              <a:gd name="connsiteX1" fmla="*/ 0 w 5715000"/>
              <a:gd name="connsiteY1" fmla="*/ 842839 h 1465139"/>
              <a:gd name="connsiteX2" fmla="*/ 3624249 w 5715000"/>
              <a:gd name="connsiteY2" fmla="*/ 0 h 1465139"/>
              <a:gd name="connsiteX3" fmla="*/ 5715000 w 5715000"/>
              <a:gd name="connsiteY3" fmla="*/ 588839 h 1465139"/>
              <a:gd name="connsiteX4" fmla="*/ 4152679 w 5715000"/>
              <a:gd name="connsiteY4" fmla="*/ 1163541 h 1465139"/>
              <a:gd name="connsiteX5" fmla="*/ 3505421 w 5715000"/>
              <a:gd name="connsiteY5" fmla="*/ 1025608 h 1465139"/>
              <a:gd name="connsiteX6" fmla="*/ 3046234 w 5715000"/>
              <a:gd name="connsiteY6" fmla="*/ 1109650 h 1465139"/>
              <a:gd name="connsiteX7" fmla="*/ 2597205 w 5715000"/>
              <a:gd name="connsiteY7" fmla="*/ 957249 h 1465139"/>
              <a:gd name="connsiteX8" fmla="*/ 1054100 w 5715000"/>
              <a:gd name="connsiteY8" fmla="*/ 1465139 h 1465139"/>
              <a:gd name="connsiteX9" fmla="*/ 933727 w 5715000"/>
              <a:gd name="connsiteY9" fmla="*/ 1438414 h 1465139"/>
              <a:gd name="connsiteX10" fmla="*/ 643944 w 5715000"/>
              <a:gd name="connsiteY10" fmla="*/ 1226710 h 1465139"/>
              <a:gd name="connsiteX0" fmla="*/ 643944 w 5715000"/>
              <a:gd name="connsiteY0" fmla="*/ 1226710 h 1465139"/>
              <a:gd name="connsiteX1" fmla="*/ 0 w 5715000"/>
              <a:gd name="connsiteY1" fmla="*/ 842839 h 1465139"/>
              <a:gd name="connsiteX2" fmla="*/ 3624249 w 5715000"/>
              <a:gd name="connsiteY2" fmla="*/ 0 h 1465139"/>
              <a:gd name="connsiteX3" fmla="*/ 5715000 w 5715000"/>
              <a:gd name="connsiteY3" fmla="*/ 588839 h 1465139"/>
              <a:gd name="connsiteX4" fmla="*/ 4065214 w 5715000"/>
              <a:gd name="connsiteY4" fmla="*/ 1123784 h 1465139"/>
              <a:gd name="connsiteX5" fmla="*/ 3505421 w 5715000"/>
              <a:gd name="connsiteY5" fmla="*/ 1025608 h 1465139"/>
              <a:gd name="connsiteX6" fmla="*/ 3046234 w 5715000"/>
              <a:gd name="connsiteY6" fmla="*/ 1109650 h 1465139"/>
              <a:gd name="connsiteX7" fmla="*/ 2597205 w 5715000"/>
              <a:gd name="connsiteY7" fmla="*/ 957249 h 1465139"/>
              <a:gd name="connsiteX8" fmla="*/ 1054100 w 5715000"/>
              <a:gd name="connsiteY8" fmla="*/ 1465139 h 1465139"/>
              <a:gd name="connsiteX9" fmla="*/ 933727 w 5715000"/>
              <a:gd name="connsiteY9" fmla="*/ 1438414 h 1465139"/>
              <a:gd name="connsiteX10" fmla="*/ 643944 w 5715000"/>
              <a:gd name="connsiteY10" fmla="*/ 1226710 h 1465139"/>
              <a:gd name="connsiteX0" fmla="*/ 643944 w 7119594"/>
              <a:gd name="connsiteY0" fmla="*/ 1226710 h 1465139"/>
              <a:gd name="connsiteX1" fmla="*/ 0 w 7119594"/>
              <a:gd name="connsiteY1" fmla="*/ 842839 h 1465139"/>
              <a:gd name="connsiteX2" fmla="*/ 3624249 w 7119594"/>
              <a:gd name="connsiteY2" fmla="*/ 0 h 1465139"/>
              <a:gd name="connsiteX3" fmla="*/ 7119594 w 7119594"/>
              <a:gd name="connsiteY3" fmla="*/ 1013045 h 1465139"/>
              <a:gd name="connsiteX4" fmla="*/ 4065214 w 7119594"/>
              <a:gd name="connsiteY4" fmla="*/ 1123784 h 1465139"/>
              <a:gd name="connsiteX5" fmla="*/ 3505421 w 7119594"/>
              <a:gd name="connsiteY5" fmla="*/ 1025608 h 1465139"/>
              <a:gd name="connsiteX6" fmla="*/ 3046234 w 7119594"/>
              <a:gd name="connsiteY6" fmla="*/ 1109650 h 1465139"/>
              <a:gd name="connsiteX7" fmla="*/ 2597205 w 7119594"/>
              <a:gd name="connsiteY7" fmla="*/ 957249 h 1465139"/>
              <a:gd name="connsiteX8" fmla="*/ 1054100 w 7119594"/>
              <a:gd name="connsiteY8" fmla="*/ 1465139 h 1465139"/>
              <a:gd name="connsiteX9" fmla="*/ 933727 w 7119594"/>
              <a:gd name="connsiteY9" fmla="*/ 1438414 h 1465139"/>
              <a:gd name="connsiteX10" fmla="*/ 643944 w 7119594"/>
              <a:gd name="connsiteY10" fmla="*/ 1226710 h 1465139"/>
              <a:gd name="connsiteX0" fmla="*/ 643944 w 7176060"/>
              <a:gd name="connsiteY0" fmla="*/ 1226710 h 1465139"/>
              <a:gd name="connsiteX1" fmla="*/ 0 w 7176060"/>
              <a:gd name="connsiteY1" fmla="*/ 842839 h 1465139"/>
              <a:gd name="connsiteX2" fmla="*/ 3624249 w 7176060"/>
              <a:gd name="connsiteY2" fmla="*/ 0 h 1465139"/>
              <a:gd name="connsiteX3" fmla="*/ 7119594 w 7176060"/>
              <a:gd name="connsiteY3" fmla="*/ 1013045 h 1465139"/>
              <a:gd name="connsiteX4" fmla="*/ 7176060 w 7176060"/>
              <a:gd name="connsiteY4" fmla="*/ 1218052 h 1465139"/>
              <a:gd name="connsiteX5" fmla="*/ 3505421 w 7176060"/>
              <a:gd name="connsiteY5" fmla="*/ 1025608 h 1465139"/>
              <a:gd name="connsiteX6" fmla="*/ 3046234 w 7176060"/>
              <a:gd name="connsiteY6" fmla="*/ 1109650 h 1465139"/>
              <a:gd name="connsiteX7" fmla="*/ 2597205 w 7176060"/>
              <a:gd name="connsiteY7" fmla="*/ 957249 h 1465139"/>
              <a:gd name="connsiteX8" fmla="*/ 1054100 w 7176060"/>
              <a:gd name="connsiteY8" fmla="*/ 1465139 h 1465139"/>
              <a:gd name="connsiteX9" fmla="*/ 933727 w 7176060"/>
              <a:gd name="connsiteY9" fmla="*/ 1438414 h 1465139"/>
              <a:gd name="connsiteX10" fmla="*/ 643944 w 7176060"/>
              <a:gd name="connsiteY10" fmla="*/ 1226710 h 1465139"/>
              <a:gd name="connsiteX0" fmla="*/ 643944 w 7176060"/>
              <a:gd name="connsiteY0" fmla="*/ 1226710 h 1465139"/>
              <a:gd name="connsiteX1" fmla="*/ 0 w 7176060"/>
              <a:gd name="connsiteY1" fmla="*/ 842839 h 1465139"/>
              <a:gd name="connsiteX2" fmla="*/ 3624249 w 7176060"/>
              <a:gd name="connsiteY2" fmla="*/ 0 h 1465139"/>
              <a:gd name="connsiteX3" fmla="*/ 7119594 w 7176060"/>
              <a:gd name="connsiteY3" fmla="*/ 1013045 h 1465139"/>
              <a:gd name="connsiteX4" fmla="*/ 7176060 w 7176060"/>
              <a:gd name="connsiteY4" fmla="*/ 1218052 h 1465139"/>
              <a:gd name="connsiteX5" fmla="*/ 3505421 w 7176060"/>
              <a:gd name="connsiteY5" fmla="*/ 1101022 h 1465139"/>
              <a:gd name="connsiteX6" fmla="*/ 3046234 w 7176060"/>
              <a:gd name="connsiteY6" fmla="*/ 1109650 h 1465139"/>
              <a:gd name="connsiteX7" fmla="*/ 2597205 w 7176060"/>
              <a:gd name="connsiteY7" fmla="*/ 957249 h 1465139"/>
              <a:gd name="connsiteX8" fmla="*/ 1054100 w 7176060"/>
              <a:gd name="connsiteY8" fmla="*/ 1465139 h 1465139"/>
              <a:gd name="connsiteX9" fmla="*/ 933727 w 7176060"/>
              <a:gd name="connsiteY9" fmla="*/ 1438414 h 1465139"/>
              <a:gd name="connsiteX10" fmla="*/ 643944 w 7176060"/>
              <a:gd name="connsiteY10" fmla="*/ 1226710 h 1465139"/>
              <a:gd name="connsiteX0" fmla="*/ 344842 w 7176060"/>
              <a:gd name="connsiteY0" fmla="*/ 1032104 h 1465139"/>
              <a:gd name="connsiteX1" fmla="*/ 0 w 7176060"/>
              <a:gd name="connsiteY1" fmla="*/ 842839 h 1465139"/>
              <a:gd name="connsiteX2" fmla="*/ 3624249 w 7176060"/>
              <a:gd name="connsiteY2" fmla="*/ 0 h 1465139"/>
              <a:gd name="connsiteX3" fmla="*/ 7119594 w 7176060"/>
              <a:gd name="connsiteY3" fmla="*/ 1013045 h 1465139"/>
              <a:gd name="connsiteX4" fmla="*/ 7176060 w 7176060"/>
              <a:gd name="connsiteY4" fmla="*/ 1218052 h 1465139"/>
              <a:gd name="connsiteX5" fmla="*/ 3505421 w 7176060"/>
              <a:gd name="connsiteY5" fmla="*/ 1101022 h 1465139"/>
              <a:gd name="connsiteX6" fmla="*/ 3046234 w 7176060"/>
              <a:gd name="connsiteY6" fmla="*/ 1109650 h 1465139"/>
              <a:gd name="connsiteX7" fmla="*/ 2597205 w 7176060"/>
              <a:gd name="connsiteY7" fmla="*/ 957249 h 1465139"/>
              <a:gd name="connsiteX8" fmla="*/ 1054100 w 7176060"/>
              <a:gd name="connsiteY8" fmla="*/ 1465139 h 1465139"/>
              <a:gd name="connsiteX9" fmla="*/ 933727 w 7176060"/>
              <a:gd name="connsiteY9" fmla="*/ 1438414 h 1465139"/>
              <a:gd name="connsiteX10" fmla="*/ 344842 w 7176060"/>
              <a:gd name="connsiteY10" fmla="*/ 1032104 h 1465139"/>
              <a:gd name="connsiteX0" fmla="*/ 344842 w 7176060"/>
              <a:gd name="connsiteY0" fmla="*/ 1032104 h 1465139"/>
              <a:gd name="connsiteX1" fmla="*/ 0 w 7176060"/>
              <a:gd name="connsiteY1" fmla="*/ 842839 h 1465139"/>
              <a:gd name="connsiteX2" fmla="*/ 3624249 w 7176060"/>
              <a:gd name="connsiteY2" fmla="*/ 0 h 1465139"/>
              <a:gd name="connsiteX3" fmla="*/ 7119594 w 7176060"/>
              <a:gd name="connsiteY3" fmla="*/ 1013045 h 1465139"/>
              <a:gd name="connsiteX4" fmla="*/ 7176060 w 7176060"/>
              <a:gd name="connsiteY4" fmla="*/ 1218052 h 1465139"/>
              <a:gd name="connsiteX5" fmla="*/ 3505421 w 7176060"/>
              <a:gd name="connsiteY5" fmla="*/ 1101022 h 1465139"/>
              <a:gd name="connsiteX6" fmla="*/ 3046234 w 7176060"/>
              <a:gd name="connsiteY6" fmla="*/ 1109650 h 1465139"/>
              <a:gd name="connsiteX7" fmla="*/ 2597205 w 7176060"/>
              <a:gd name="connsiteY7" fmla="*/ 957249 h 1465139"/>
              <a:gd name="connsiteX8" fmla="*/ 1054100 w 7176060"/>
              <a:gd name="connsiteY8" fmla="*/ 1465139 h 1465139"/>
              <a:gd name="connsiteX9" fmla="*/ 985002 w 7176060"/>
              <a:gd name="connsiteY9" fmla="*/ 854600 h 1465139"/>
              <a:gd name="connsiteX10" fmla="*/ 344842 w 7176060"/>
              <a:gd name="connsiteY10" fmla="*/ 1032104 h 1465139"/>
              <a:gd name="connsiteX0" fmla="*/ 344842 w 7176060"/>
              <a:gd name="connsiteY0" fmla="*/ 1032104 h 1243998"/>
              <a:gd name="connsiteX1" fmla="*/ 0 w 7176060"/>
              <a:gd name="connsiteY1" fmla="*/ 842839 h 1243998"/>
              <a:gd name="connsiteX2" fmla="*/ 3624249 w 7176060"/>
              <a:gd name="connsiteY2" fmla="*/ 0 h 1243998"/>
              <a:gd name="connsiteX3" fmla="*/ 7119594 w 7176060"/>
              <a:gd name="connsiteY3" fmla="*/ 1013045 h 1243998"/>
              <a:gd name="connsiteX4" fmla="*/ 7176060 w 7176060"/>
              <a:gd name="connsiteY4" fmla="*/ 1218052 h 1243998"/>
              <a:gd name="connsiteX5" fmla="*/ 3505421 w 7176060"/>
              <a:gd name="connsiteY5" fmla="*/ 1101022 h 1243998"/>
              <a:gd name="connsiteX6" fmla="*/ 3046234 w 7176060"/>
              <a:gd name="connsiteY6" fmla="*/ 1109650 h 1243998"/>
              <a:gd name="connsiteX7" fmla="*/ 2597205 w 7176060"/>
              <a:gd name="connsiteY7" fmla="*/ 957249 h 1243998"/>
              <a:gd name="connsiteX8" fmla="*/ 1729218 w 7176060"/>
              <a:gd name="connsiteY8" fmla="*/ 1243998 h 1243998"/>
              <a:gd name="connsiteX9" fmla="*/ 985002 w 7176060"/>
              <a:gd name="connsiteY9" fmla="*/ 854600 h 1243998"/>
              <a:gd name="connsiteX10" fmla="*/ 344842 w 7176060"/>
              <a:gd name="connsiteY10" fmla="*/ 1032104 h 1243998"/>
              <a:gd name="connsiteX0" fmla="*/ 344842 w 7176060"/>
              <a:gd name="connsiteY0" fmla="*/ 1032104 h 1226306"/>
              <a:gd name="connsiteX1" fmla="*/ 0 w 7176060"/>
              <a:gd name="connsiteY1" fmla="*/ 842839 h 1226306"/>
              <a:gd name="connsiteX2" fmla="*/ 3624249 w 7176060"/>
              <a:gd name="connsiteY2" fmla="*/ 0 h 1226306"/>
              <a:gd name="connsiteX3" fmla="*/ 7119594 w 7176060"/>
              <a:gd name="connsiteY3" fmla="*/ 1013045 h 1226306"/>
              <a:gd name="connsiteX4" fmla="*/ 7176060 w 7176060"/>
              <a:gd name="connsiteY4" fmla="*/ 1218052 h 1226306"/>
              <a:gd name="connsiteX5" fmla="*/ 3505421 w 7176060"/>
              <a:gd name="connsiteY5" fmla="*/ 1101022 h 1226306"/>
              <a:gd name="connsiteX6" fmla="*/ 3046234 w 7176060"/>
              <a:gd name="connsiteY6" fmla="*/ 1109650 h 1226306"/>
              <a:gd name="connsiteX7" fmla="*/ 2597205 w 7176060"/>
              <a:gd name="connsiteY7" fmla="*/ 957249 h 1226306"/>
              <a:gd name="connsiteX8" fmla="*/ 1789039 w 7176060"/>
              <a:gd name="connsiteY8" fmla="*/ 1226306 h 1226306"/>
              <a:gd name="connsiteX9" fmla="*/ 985002 w 7176060"/>
              <a:gd name="connsiteY9" fmla="*/ 854600 h 1226306"/>
              <a:gd name="connsiteX10" fmla="*/ 344842 w 7176060"/>
              <a:gd name="connsiteY10" fmla="*/ 1032104 h 1226306"/>
              <a:gd name="connsiteX0" fmla="*/ 344842 w 7176060"/>
              <a:gd name="connsiteY0" fmla="*/ 1032104 h 1226306"/>
              <a:gd name="connsiteX1" fmla="*/ 0 w 7176060"/>
              <a:gd name="connsiteY1" fmla="*/ 842839 h 1226306"/>
              <a:gd name="connsiteX2" fmla="*/ 3624249 w 7176060"/>
              <a:gd name="connsiteY2" fmla="*/ 0 h 1226306"/>
              <a:gd name="connsiteX3" fmla="*/ 7119594 w 7176060"/>
              <a:gd name="connsiteY3" fmla="*/ 1013045 h 1226306"/>
              <a:gd name="connsiteX4" fmla="*/ 7176060 w 7176060"/>
              <a:gd name="connsiteY4" fmla="*/ 1218052 h 1226306"/>
              <a:gd name="connsiteX5" fmla="*/ 3505421 w 7176060"/>
              <a:gd name="connsiteY5" fmla="*/ 1101022 h 1226306"/>
              <a:gd name="connsiteX6" fmla="*/ 3046234 w 7176060"/>
              <a:gd name="connsiteY6" fmla="*/ 1109650 h 1226306"/>
              <a:gd name="connsiteX7" fmla="*/ 2597205 w 7176060"/>
              <a:gd name="connsiteY7" fmla="*/ 957249 h 1226306"/>
              <a:gd name="connsiteX8" fmla="*/ 1789039 w 7176060"/>
              <a:gd name="connsiteY8" fmla="*/ 1226306 h 1226306"/>
              <a:gd name="connsiteX9" fmla="*/ 985002 w 7176060"/>
              <a:gd name="connsiteY9" fmla="*/ 854600 h 1226306"/>
              <a:gd name="connsiteX10" fmla="*/ 344842 w 7176060"/>
              <a:gd name="connsiteY10" fmla="*/ 1032104 h 1226306"/>
              <a:gd name="connsiteX0" fmla="*/ 344842 w 7176060"/>
              <a:gd name="connsiteY0" fmla="*/ 457134 h 651336"/>
              <a:gd name="connsiteX1" fmla="*/ 0 w 7176060"/>
              <a:gd name="connsiteY1" fmla="*/ 267869 h 651336"/>
              <a:gd name="connsiteX2" fmla="*/ 5521415 w 7176060"/>
              <a:gd name="connsiteY2" fmla="*/ 0 h 651336"/>
              <a:gd name="connsiteX3" fmla="*/ 7119594 w 7176060"/>
              <a:gd name="connsiteY3" fmla="*/ 438075 h 651336"/>
              <a:gd name="connsiteX4" fmla="*/ 7176060 w 7176060"/>
              <a:gd name="connsiteY4" fmla="*/ 643082 h 651336"/>
              <a:gd name="connsiteX5" fmla="*/ 3505421 w 7176060"/>
              <a:gd name="connsiteY5" fmla="*/ 526052 h 651336"/>
              <a:gd name="connsiteX6" fmla="*/ 3046234 w 7176060"/>
              <a:gd name="connsiteY6" fmla="*/ 534680 h 651336"/>
              <a:gd name="connsiteX7" fmla="*/ 2597205 w 7176060"/>
              <a:gd name="connsiteY7" fmla="*/ 382279 h 651336"/>
              <a:gd name="connsiteX8" fmla="*/ 1789039 w 7176060"/>
              <a:gd name="connsiteY8" fmla="*/ 651336 h 651336"/>
              <a:gd name="connsiteX9" fmla="*/ 985002 w 7176060"/>
              <a:gd name="connsiteY9" fmla="*/ 279630 h 651336"/>
              <a:gd name="connsiteX10" fmla="*/ 344842 w 7176060"/>
              <a:gd name="connsiteY10" fmla="*/ 457134 h 651336"/>
              <a:gd name="connsiteX0" fmla="*/ 344842 w 7176060"/>
              <a:gd name="connsiteY0" fmla="*/ 457134 h 651336"/>
              <a:gd name="connsiteX1" fmla="*/ 0 w 7176060"/>
              <a:gd name="connsiteY1" fmla="*/ 267869 h 651336"/>
              <a:gd name="connsiteX2" fmla="*/ 5521415 w 7176060"/>
              <a:gd name="connsiteY2" fmla="*/ 0 h 651336"/>
              <a:gd name="connsiteX3" fmla="*/ 7119594 w 7176060"/>
              <a:gd name="connsiteY3" fmla="*/ 438075 h 651336"/>
              <a:gd name="connsiteX4" fmla="*/ 7176060 w 7176060"/>
              <a:gd name="connsiteY4" fmla="*/ 643082 h 651336"/>
              <a:gd name="connsiteX5" fmla="*/ 3505421 w 7176060"/>
              <a:gd name="connsiteY5" fmla="*/ 526052 h 651336"/>
              <a:gd name="connsiteX6" fmla="*/ 3046234 w 7176060"/>
              <a:gd name="connsiteY6" fmla="*/ 534680 h 651336"/>
              <a:gd name="connsiteX7" fmla="*/ 2597205 w 7176060"/>
              <a:gd name="connsiteY7" fmla="*/ 382279 h 651336"/>
              <a:gd name="connsiteX8" fmla="*/ 1789039 w 7176060"/>
              <a:gd name="connsiteY8" fmla="*/ 651336 h 651336"/>
              <a:gd name="connsiteX9" fmla="*/ 985002 w 7176060"/>
              <a:gd name="connsiteY9" fmla="*/ 279630 h 651336"/>
              <a:gd name="connsiteX10" fmla="*/ 344842 w 7176060"/>
              <a:gd name="connsiteY10" fmla="*/ 457134 h 651336"/>
              <a:gd name="connsiteX0" fmla="*/ 344842 w 7176060"/>
              <a:gd name="connsiteY0" fmla="*/ 664136 h 858338"/>
              <a:gd name="connsiteX1" fmla="*/ 0 w 7176060"/>
              <a:gd name="connsiteY1" fmla="*/ 474871 h 858338"/>
              <a:gd name="connsiteX2" fmla="*/ 2464671 w 7176060"/>
              <a:gd name="connsiteY2" fmla="*/ 6204 h 858338"/>
              <a:gd name="connsiteX3" fmla="*/ 5521415 w 7176060"/>
              <a:gd name="connsiteY3" fmla="*/ 207002 h 858338"/>
              <a:gd name="connsiteX4" fmla="*/ 7119594 w 7176060"/>
              <a:gd name="connsiteY4" fmla="*/ 645077 h 858338"/>
              <a:gd name="connsiteX5" fmla="*/ 7176060 w 7176060"/>
              <a:gd name="connsiteY5" fmla="*/ 850084 h 858338"/>
              <a:gd name="connsiteX6" fmla="*/ 3505421 w 7176060"/>
              <a:gd name="connsiteY6" fmla="*/ 733054 h 858338"/>
              <a:gd name="connsiteX7" fmla="*/ 3046234 w 7176060"/>
              <a:gd name="connsiteY7" fmla="*/ 741682 h 858338"/>
              <a:gd name="connsiteX8" fmla="*/ 2597205 w 7176060"/>
              <a:gd name="connsiteY8" fmla="*/ 589281 h 858338"/>
              <a:gd name="connsiteX9" fmla="*/ 1789039 w 7176060"/>
              <a:gd name="connsiteY9" fmla="*/ 858338 h 858338"/>
              <a:gd name="connsiteX10" fmla="*/ 985002 w 7176060"/>
              <a:gd name="connsiteY10" fmla="*/ 486632 h 858338"/>
              <a:gd name="connsiteX11" fmla="*/ 344842 w 7176060"/>
              <a:gd name="connsiteY11" fmla="*/ 664136 h 858338"/>
              <a:gd name="connsiteX0" fmla="*/ 344842 w 7176060"/>
              <a:gd name="connsiteY0" fmla="*/ 657932 h 852134"/>
              <a:gd name="connsiteX1" fmla="*/ 0 w 7176060"/>
              <a:gd name="connsiteY1" fmla="*/ 468667 h 852134"/>
              <a:gd name="connsiteX2" fmla="*/ 2464671 w 7176060"/>
              <a:gd name="connsiteY2" fmla="*/ 0 h 852134"/>
              <a:gd name="connsiteX3" fmla="*/ 5521415 w 7176060"/>
              <a:gd name="connsiteY3" fmla="*/ 200798 h 852134"/>
              <a:gd name="connsiteX4" fmla="*/ 7119594 w 7176060"/>
              <a:gd name="connsiteY4" fmla="*/ 638873 h 852134"/>
              <a:gd name="connsiteX5" fmla="*/ 7176060 w 7176060"/>
              <a:gd name="connsiteY5" fmla="*/ 843880 h 852134"/>
              <a:gd name="connsiteX6" fmla="*/ 3505421 w 7176060"/>
              <a:gd name="connsiteY6" fmla="*/ 726850 h 852134"/>
              <a:gd name="connsiteX7" fmla="*/ 3046234 w 7176060"/>
              <a:gd name="connsiteY7" fmla="*/ 735478 h 852134"/>
              <a:gd name="connsiteX8" fmla="*/ 2597205 w 7176060"/>
              <a:gd name="connsiteY8" fmla="*/ 583077 h 852134"/>
              <a:gd name="connsiteX9" fmla="*/ 1789039 w 7176060"/>
              <a:gd name="connsiteY9" fmla="*/ 852134 h 852134"/>
              <a:gd name="connsiteX10" fmla="*/ 985002 w 7176060"/>
              <a:gd name="connsiteY10" fmla="*/ 480428 h 852134"/>
              <a:gd name="connsiteX11" fmla="*/ 344842 w 7176060"/>
              <a:gd name="connsiteY11" fmla="*/ 657932 h 852134"/>
              <a:gd name="connsiteX0" fmla="*/ 344842 w 7176060"/>
              <a:gd name="connsiteY0" fmla="*/ 746389 h 940591"/>
              <a:gd name="connsiteX1" fmla="*/ 0 w 7176060"/>
              <a:gd name="connsiteY1" fmla="*/ 557124 h 940591"/>
              <a:gd name="connsiteX2" fmla="*/ 2575767 w 7176060"/>
              <a:gd name="connsiteY2" fmla="*/ 0 h 940591"/>
              <a:gd name="connsiteX3" fmla="*/ 5521415 w 7176060"/>
              <a:gd name="connsiteY3" fmla="*/ 289255 h 940591"/>
              <a:gd name="connsiteX4" fmla="*/ 7119594 w 7176060"/>
              <a:gd name="connsiteY4" fmla="*/ 727330 h 940591"/>
              <a:gd name="connsiteX5" fmla="*/ 7176060 w 7176060"/>
              <a:gd name="connsiteY5" fmla="*/ 932337 h 940591"/>
              <a:gd name="connsiteX6" fmla="*/ 3505421 w 7176060"/>
              <a:gd name="connsiteY6" fmla="*/ 815307 h 940591"/>
              <a:gd name="connsiteX7" fmla="*/ 3046234 w 7176060"/>
              <a:gd name="connsiteY7" fmla="*/ 823935 h 940591"/>
              <a:gd name="connsiteX8" fmla="*/ 2597205 w 7176060"/>
              <a:gd name="connsiteY8" fmla="*/ 671534 h 940591"/>
              <a:gd name="connsiteX9" fmla="*/ 1789039 w 7176060"/>
              <a:gd name="connsiteY9" fmla="*/ 940591 h 940591"/>
              <a:gd name="connsiteX10" fmla="*/ 985002 w 7176060"/>
              <a:gd name="connsiteY10" fmla="*/ 568885 h 940591"/>
              <a:gd name="connsiteX11" fmla="*/ 344842 w 7176060"/>
              <a:gd name="connsiteY11" fmla="*/ 746389 h 940591"/>
              <a:gd name="connsiteX0" fmla="*/ 344842 w 7176060"/>
              <a:gd name="connsiteY0" fmla="*/ 749515 h 943717"/>
              <a:gd name="connsiteX1" fmla="*/ 0 w 7176060"/>
              <a:gd name="connsiteY1" fmla="*/ 560250 h 943717"/>
              <a:gd name="connsiteX2" fmla="*/ 2575767 w 7176060"/>
              <a:gd name="connsiteY2" fmla="*/ 3126 h 943717"/>
              <a:gd name="connsiteX3" fmla="*/ 4037097 w 7176060"/>
              <a:gd name="connsiteY3" fmla="*/ 445408 h 943717"/>
              <a:gd name="connsiteX4" fmla="*/ 5521415 w 7176060"/>
              <a:gd name="connsiteY4" fmla="*/ 292381 h 943717"/>
              <a:gd name="connsiteX5" fmla="*/ 7119594 w 7176060"/>
              <a:gd name="connsiteY5" fmla="*/ 730456 h 943717"/>
              <a:gd name="connsiteX6" fmla="*/ 7176060 w 7176060"/>
              <a:gd name="connsiteY6" fmla="*/ 935463 h 943717"/>
              <a:gd name="connsiteX7" fmla="*/ 3505421 w 7176060"/>
              <a:gd name="connsiteY7" fmla="*/ 818433 h 943717"/>
              <a:gd name="connsiteX8" fmla="*/ 3046234 w 7176060"/>
              <a:gd name="connsiteY8" fmla="*/ 827061 h 943717"/>
              <a:gd name="connsiteX9" fmla="*/ 2597205 w 7176060"/>
              <a:gd name="connsiteY9" fmla="*/ 674660 h 943717"/>
              <a:gd name="connsiteX10" fmla="*/ 1789039 w 7176060"/>
              <a:gd name="connsiteY10" fmla="*/ 943717 h 943717"/>
              <a:gd name="connsiteX11" fmla="*/ 985002 w 7176060"/>
              <a:gd name="connsiteY11" fmla="*/ 572011 h 943717"/>
              <a:gd name="connsiteX12" fmla="*/ 344842 w 7176060"/>
              <a:gd name="connsiteY12" fmla="*/ 749515 h 943717"/>
              <a:gd name="connsiteX0" fmla="*/ 344842 w 7176060"/>
              <a:gd name="connsiteY0" fmla="*/ 749515 h 943717"/>
              <a:gd name="connsiteX1" fmla="*/ 0 w 7176060"/>
              <a:gd name="connsiteY1" fmla="*/ 560250 h 943717"/>
              <a:gd name="connsiteX2" fmla="*/ 2575767 w 7176060"/>
              <a:gd name="connsiteY2" fmla="*/ 3126 h 943717"/>
              <a:gd name="connsiteX3" fmla="*/ 4037097 w 7176060"/>
              <a:gd name="connsiteY3" fmla="*/ 445408 h 943717"/>
              <a:gd name="connsiteX4" fmla="*/ 5521415 w 7176060"/>
              <a:gd name="connsiteY4" fmla="*/ 292381 h 943717"/>
              <a:gd name="connsiteX5" fmla="*/ 7119594 w 7176060"/>
              <a:gd name="connsiteY5" fmla="*/ 730456 h 943717"/>
              <a:gd name="connsiteX6" fmla="*/ 7176060 w 7176060"/>
              <a:gd name="connsiteY6" fmla="*/ 935463 h 943717"/>
              <a:gd name="connsiteX7" fmla="*/ 3505421 w 7176060"/>
              <a:gd name="connsiteY7" fmla="*/ 818433 h 943717"/>
              <a:gd name="connsiteX8" fmla="*/ 3046234 w 7176060"/>
              <a:gd name="connsiteY8" fmla="*/ 827061 h 943717"/>
              <a:gd name="connsiteX9" fmla="*/ 2597205 w 7176060"/>
              <a:gd name="connsiteY9" fmla="*/ 674660 h 943717"/>
              <a:gd name="connsiteX10" fmla="*/ 1789039 w 7176060"/>
              <a:gd name="connsiteY10" fmla="*/ 943717 h 943717"/>
              <a:gd name="connsiteX11" fmla="*/ 985002 w 7176060"/>
              <a:gd name="connsiteY11" fmla="*/ 572011 h 943717"/>
              <a:gd name="connsiteX12" fmla="*/ 344842 w 7176060"/>
              <a:gd name="connsiteY12" fmla="*/ 749515 h 943717"/>
              <a:gd name="connsiteX0" fmla="*/ 344842 w 7176060"/>
              <a:gd name="connsiteY0" fmla="*/ 750057 h 944259"/>
              <a:gd name="connsiteX1" fmla="*/ 0 w 7176060"/>
              <a:gd name="connsiteY1" fmla="*/ 560792 h 944259"/>
              <a:gd name="connsiteX2" fmla="*/ 2575767 w 7176060"/>
              <a:gd name="connsiteY2" fmla="*/ 3668 h 944259"/>
              <a:gd name="connsiteX3" fmla="*/ 4037097 w 7176060"/>
              <a:gd name="connsiteY3" fmla="*/ 445950 h 944259"/>
              <a:gd name="connsiteX4" fmla="*/ 5521415 w 7176060"/>
              <a:gd name="connsiteY4" fmla="*/ 292923 h 944259"/>
              <a:gd name="connsiteX5" fmla="*/ 7119594 w 7176060"/>
              <a:gd name="connsiteY5" fmla="*/ 730998 h 944259"/>
              <a:gd name="connsiteX6" fmla="*/ 7176060 w 7176060"/>
              <a:gd name="connsiteY6" fmla="*/ 936005 h 944259"/>
              <a:gd name="connsiteX7" fmla="*/ 3505421 w 7176060"/>
              <a:gd name="connsiteY7" fmla="*/ 818975 h 944259"/>
              <a:gd name="connsiteX8" fmla="*/ 3046234 w 7176060"/>
              <a:gd name="connsiteY8" fmla="*/ 827603 h 944259"/>
              <a:gd name="connsiteX9" fmla="*/ 2597205 w 7176060"/>
              <a:gd name="connsiteY9" fmla="*/ 675202 h 944259"/>
              <a:gd name="connsiteX10" fmla="*/ 1789039 w 7176060"/>
              <a:gd name="connsiteY10" fmla="*/ 944259 h 944259"/>
              <a:gd name="connsiteX11" fmla="*/ 985002 w 7176060"/>
              <a:gd name="connsiteY11" fmla="*/ 572553 h 944259"/>
              <a:gd name="connsiteX12" fmla="*/ 344842 w 7176060"/>
              <a:gd name="connsiteY12" fmla="*/ 750057 h 944259"/>
              <a:gd name="connsiteX0" fmla="*/ 344842 w 7176060"/>
              <a:gd name="connsiteY0" fmla="*/ 809057 h 1003259"/>
              <a:gd name="connsiteX1" fmla="*/ 0 w 7176060"/>
              <a:gd name="connsiteY1" fmla="*/ 619792 h 1003259"/>
              <a:gd name="connsiteX2" fmla="*/ 2575767 w 7176060"/>
              <a:gd name="connsiteY2" fmla="*/ 62668 h 1003259"/>
              <a:gd name="connsiteX3" fmla="*/ 2746682 w 7176060"/>
              <a:gd name="connsiteY3" fmla="*/ 62667 h 1003259"/>
              <a:gd name="connsiteX4" fmla="*/ 4037097 w 7176060"/>
              <a:gd name="connsiteY4" fmla="*/ 504950 h 1003259"/>
              <a:gd name="connsiteX5" fmla="*/ 5521415 w 7176060"/>
              <a:gd name="connsiteY5" fmla="*/ 351923 h 1003259"/>
              <a:gd name="connsiteX6" fmla="*/ 7119594 w 7176060"/>
              <a:gd name="connsiteY6" fmla="*/ 789998 h 1003259"/>
              <a:gd name="connsiteX7" fmla="*/ 7176060 w 7176060"/>
              <a:gd name="connsiteY7" fmla="*/ 995005 h 1003259"/>
              <a:gd name="connsiteX8" fmla="*/ 3505421 w 7176060"/>
              <a:gd name="connsiteY8" fmla="*/ 877975 h 1003259"/>
              <a:gd name="connsiteX9" fmla="*/ 3046234 w 7176060"/>
              <a:gd name="connsiteY9" fmla="*/ 886603 h 1003259"/>
              <a:gd name="connsiteX10" fmla="*/ 2597205 w 7176060"/>
              <a:gd name="connsiteY10" fmla="*/ 734202 h 1003259"/>
              <a:gd name="connsiteX11" fmla="*/ 1789039 w 7176060"/>
              <a:gd name="connsiteY11" fmla="*/ 1003259 h 1003259"/>
              <a:gd name="connsiteX12" fmla="*/ 985002 w 7176060"/>
              <a:gd name="connsiteY12" fmla="*/ 631553 h 1003259"/>
              <a:gd name="connsiteX13" fmla="*/ 344842 w 7176060"/>
              <a:gd name="connsiteY13" fmla="*/ 809057 h 1003259"/>
              <a:gd name="connsiteX0" fmla="*/ 344842 w 7176060"/>
              <a:gd name="connsiteY0" fmla="*/ 817846 h 1012048"/>
              <a:gd name="connsiteX1" fmla="*/ 0 w 7176060"/>
              <a:gd name="connsiteY1" fmla="*/ 628581 h 1012048"/>
              <a:gd name="connsiteX2" fmla="*/ 2575767 w 7176060"/>
              <a:gd name="connsiteY2" fmla="*/ 71457 h 1012048"/>
              <a:gd name="connsiteX3" fmla="*/ 2738136 w 7176060"/>
              <a:gd name="connsiteY3" fmla="*/ 53765 h 1012048"/>
              <a:gd name="connsiteX4" fmla="*/ 4037097 w 7176060"/>
              <a:gd name="connsiteY4" fmla="*/ 513739 h 1012048"/>
              <a:gd name="connsiteX5" fmla="*/ 5521415 w 7176060"/>
              <a:gd name="connsiteY5" fmla="*/ 360712 h 1012048"/>
              <a:gd name="connsiteX6" fmla="*/ 7119594 w 7176060"/>
              <a:gd name="connsiteY6" fmla="*/ 798787 h 1012048"/>
              <a:gd name="connsiteX7" fmla="*/ 7176060 w 7176060"/>
              <a:gd name="connsiteY7" fmla="*/ 1003794 h 1012048"/>
              <a:gd name="connsiteX8" fmla="*/ 3505421 w 7176060"/>
              <a:gd name="connsiteY8" fmla="*/ 886764 h 1012048"/>
              <a:gd name="connsiteX9" fmla="*/ 3046234 w 7176060"/>
              <a:gd name="connsiteY9" fmla="*/ 895392 h 1012048"/>
              <a:gd name="connsiteX10" fmla="*/ 2597205 w 7176060"/>
              <a:gd name="connsiteY10" fmla="*/ 742991 h 1012048"/>
              <a:gd name="connsiteX11" fmla="*/ 1789039 w 7176060"/>
              <a:gd name="connsiteY11" fmla="*/ 1012048 h 1012048"/>
              <a:gd name="connsiteX12" fmla="*/ 985002 w 7176060"/>
              <a:gd name="connsiteY12" fmla="*/ 640342 h 1012048"/>
              <a:gd name="connsiteX13" fmla="*/ 344842 w 7176060"/>
              <a:gd name="connsiteY13" fmla="*/ 817846 h 1012048"/>
              <a:gd name="connsiteX0" fmla="*/ 344842 w 7176060"/>
              <a:gd name="connsiteY0" fmla="*/ 817846 h 1012048"/>
              <a:gd name="connsiteX1" fmla="*/ 0 w 7176060"/>
              <a:gd name="connsiteY1" fmla="*/ 628581 h 1012048"/>
              <a:gd name="connsiteX2" fmla="*/ 2575767 w 7176060"/>
              <a:gd name="connsiteY2" fmla="*/ 71457 h 1012048"/>
              <a:gd name="connsiteX3" fmla="*/ 2738136 w 7176060"/>
              <a:gd name="connsiteY3" fmla="*/ 53765 h 1012048"/>
              <a:gd name="connsiteX4" fmla="*/ 4037097 w 7176060"/>
              <a:gd name="connsiteY4" fmla="*/ 513739 h 1012048"/>
              <a:gd name="connsiteX5" fmla="*/ 5521415 w 7176060"/>
              <a:gd name="connsiteY5" fmla="*/ 360712 h 1012048"/>
              <a:gd name="connsiteX6" fmla="*/ 7119594 w 7176060"/>
              <a:gd name="connsiteY6" fmla="*/ 798787 h 1012048"/>
              <a:gd name="connsiteX7" fmla="*/ 7176060 w 7176060"/>
              <a:gd name="connsiteY7" fmla="*/ 1003794 h 1012048"/>
              <a:gd name="connsiteX8" fmla="*/ 3505421 w 7176060"/>
              <a:gd name="connsiteY8" fmla="*/ 886764 h 1012048"/>
              <a:gd name="connsiteX9" fmla="*/ 3046234 w 7176060"/>
              <a:gd name="connsiteY9" fmla="*/ 895392 h 1012048"/>
              <a:gd name="connsiteX10" fmla="*/ 2597205 w 7176060"/>
              <a:gd name="connsiteY10" fmla="*/ 742991 h 1012048"/>
              <a:gd name="connsiteX11" fmla="*/ 1789039 w 7176060"/>
              <a:gd name="connsiteY11" fmla="*/ 1012048 h 1012048"/>
              <a:gd name="connsiteX12" fmla="*/ 985002 w 7176060"/>
              <a:gd name="connsiteY12" fmla="*/ 640342 h 1012048"/>
              <a:gd name="connsiteX13" fmla="*/ 344842 w 7176060"/>
              <a:gd name="connsiteY13" fmla="*/ 817846 h 1012048"/>
              <a:gd name="connsiteX0" fmla="*/ 344842 w 7176060"/>
              <a:gd name="connsiteY0" fmla="*/ 817846 h 1012048"/>
              <a:gd name="connsiteX1" fmla="*/ 0 w 7176060"/>
              <a:gd name="connsiteY1" fmla="*/ 628581 h 1012048"/>
              <a:gd name="connsiteX2" fmla="*/ 2575767 w 7176060"/>
              <a:gd name="connsiteY2" fmla="*/ 71457 h 1012048"/>
              <a:gd name="connsiteX3" fmla="*/ 2738136 w 7176060"/>
              <a:gd name="connsiteY3" fmla="*/ 53765 h 1012048"/>
              <a:gd name="connsiteX4" fmla="*/ 4105464 w 7176060"/>
              <a:gd name="connsiteY4" fmla="*/ 496048 h 1012048"/>
              <a:gd name="connsiteX5" fmla="*/ 5521415 w 7176060"/>
              <a:gd name="connsiteY5" fmla="*/ 360712 h 1012048"/>
              <a:gd name="connsiteX6" fmla="*/ 7119594 w 7176060"/>
              <a:gd name="connsiteY6" fmla="*/ 798787 h 1012048"/>
              <a:gd name="connsiteX7" fmla="*/ 7176060 w 7176060"/>
              <a:gd name="connsiteY7" fmla="*/ 1003794 h 1012048"/>
              <a:gd name="connsiteX8" fmla="*/ 3505421 w 7176060"/>
              <a:gd name="connsiteY8" fmla="*/ 886764 h 1012048"/>
              <a:gd name="connsiteX9" fmla="*/ 3046234 w 7176060"/>
              <a:gd name="connsiteY9" fmla="*/ 895392 h 1012048"/>
              <a:gd name="connsiteX10" fmla="*/ 2597205 w 7176060"/>
              <a:gd name="connsiteY10" fmla="*/ 742991 h 1012048"/>
              <a:gd name="connsiteX11" fmla="*/ 1789039 w 7176060"/>
              <a:gd name="connsiteY11" fmla="*/ 1012048 h 1012048"/>
              <a:gd name="connsiteX12" fmla="*/ 985002 w 7176060"/>
              <a:gd name="connsiteY12" fmla="*/ 640342 h 1012048"/>
              <a:gd name="connsiteX13" fmla="*/ 344842 w 7176060"/>
              <a:gd name="connsiteY13" fmla="*/ 817846 h 1012048"/>
              <a:gd name="connsiteX0" fmla="*/ 344842 w 7176060"/>
              <a:gd name="connsiteY0" fmla="*/ 817846 h 1012048"/>
              <a:gd name="connsiteX1" fmla="*/ 0 w 7176060"/>
              <a:gd name="connsiteY1" fmla="*/ 628581 h 1012048"/>
              <a:gd name="connsiteX2" fmla="*/ 2575767 w 7176060"/>
              <a:gd name="connsiteY2" fmla="*/ 71457 h 1012048"/>
              <a:gd name="connsiteX3" fmla="*/ 2738136 w 7176060"/>
              <a:gd name="connsiteY3" fmla="*/ 53765 h 1012048"/>
              <a:gd name="connsiteX4" fmla="*/ 4062735 w 7176060"/>
              <a:gd name="connsiteY4" fmla="*/ 549122 h 1012048"/>
              <a:gd name="connsiteX5" fmla="*/ 5521415 w 7176060"/>
              <a:gd name="connsiteY5" fmla="*/ 360712 h 1012048"/>
              <a:gd name="connsiteX6" fmla="*/ 7119594 w 7176060"/>
              <a:gd name="connsiteY6" fmla="*/ 798787 h 1012048"/>
              <a:gd name="connsiteX7" fmla="*/ 7176060 w 7176060"/>
              <a:gd name="connsiteY7" fmla="*/ 1003794 h 1012048"/>
              <a:gd name="connsiteX8" fmla="*/ 3505421 w 7176060"/>
              <a:gd name="connsiteY8" fmla="*/ 886764 h 1012048"/>
              <a:gd name="connsiteX9" fmla="*/ 3046234 w 7176060"/>
              <a:gd name="connsiteY9" fmla="*/ 895392 h 1012048"/>
              <a:gd name="connsiteX10" fmla="*/ 2597205 w 7176060"/>
              <a:gd name="connsiteY10" fmla="*/ 742991 h 1012048"/>
              <a:gd name="connsiteX11" fmla="*/ 1789039 w 7176060"/>
              <a:gd name="connsiteY11" fmla="*/ 1012048 h 1012048"/>
              <a:gd name="connsiteX12" fmla="*/ 985002 w 7176060"/>
              <a:gd name="connsiteY12" fmla="*/ 640342 h 1012048"/>
              <a:gd name="connsiteX13" fmla="*/ 344842 w 7176060"/>
              <a:gd name="connsiteY13" fmla="*/ 817846 h 1012048"/>
              <a:gd name="connsiteX0" fmla="*/ 344842 w 7176060"/>
              <a:gd name="connsiteY0" fmla="*/ 817846 h 1012048"/>
              <a:gd name="connsiteX1" fmla="*/ 0 w 7176060"/>
              <a:gd name="connsiteY1" fmla="*/ 628581 h 1012048"/>
              <a:gd name="connsiteX2" fmla="*/ 2575767 w 7176060"/>
              <a:gd name="connsiteY2" fmla="*/ 71457 h 1012048"/>
              <a:gd name="connsiteX3" fmla="*/ 2738136 w 7176060"/>
              <a:gd name="connsiteY3" fmla="*/ 53765 h 1012048"/>
              <a:gd name="connsiteX4" fmla="*/ 4062735 w 7176060"/>
              <a:gd name="connsiteY4" fmla="*/ 549122 h 1012048"/>
              <a:gd name="connsiteX5" fmla="*/ 5521415 w 7176060"/>
              <a:gd name="connsiteY5" fmla="*/ 360712 h 1012048"/>
              <a:gd name="connsiteX6" fmla="*/ 7119594 w 7176060"/>
              <a:gd name="connsiteY6" fmla="*/ 798787 h 1012048"/>
              <a:gd name="connsiteX7" fmla="*/ 7176060 w 7176060"/>
              <a:gd name="connsiteY7" fmla="*/ 1003794 h 1012048"/>
              <a:gd name="connsiteX8" fmla="*/ 3505421 w 7176060"/>
              <a:gd name="connsiteY8" fmla="*/ 886764 h 1012048"/>
              <a:gd name="connsiteX9" fmla="*/ 3046234 w 7176060"/>
              <a:gd name="connsiteY9" fmla="*/ 895392 h 1012048"/>
              <a:gd name="connsiteX10" fmla="*/ 2597205 w 7176060"/>
              <a:gd name="connsiteY10" fmla="*/ 742991 h 1012048"/>
              <a:gd name="connsiteX11" fmla="*/ 1789039 w 7176060"/>
              <a:gd name="connsiteY11" fmla="*/ 1012048 h 1012048"/>
              <a:gd name="connsiteX12" fmla="*/ 985002 w 7176060"/>
              <a:gd name="connsiteY12" fmla="*/ 640342 h 1012048"/>
              <a:gd name="connsiteX13" fmla="*/ 344842 w 7176060"/>
              <a:gd name="connsiteY13" fmla="*/ 817846 h 1012048"/>
              <a:gd name="connsiteX0" fmla="*/ 344842 w 7176060"/>
              <a:gd name="connsiteY0" fmla="*/ 790285 h 984487"/>
              <a:gd name="connsiteX1" fmla="*/ 0 w 7176060"/>
              <a:gd name="connsiteY1" fmla="*/ 601020 h 984487"/>
              <a:gd name="connsiteX2" fmla="*/ 2575767 w 7176060"/>
              <a:gd name="connsiteY2" fmla="*/ 43896 h 984487"/>
              <a:gd name="connsiteX3" fmla="*/ 2644132 w 7176060"/>
              <a:gd name="connsiteY3" fmla="*/ 96970 h 984487"/>
              <a:gd name="connsiteX4" fmla="*/ 4062735 w 7176060"/>
              <a:gd name="connsiteY4" fmla="*/ 521561 h 984487"/>
              <a:gd name="connsiteX5" fmla="*/ 5521415 w 7176060"/>
              <a:gd name="connsiteY5" fmla="*/ 333151 h 984487"/>
              <a:gd name="connsiteX6" fmla="*/ 7119594 w 7176060"/>
              <a:gd name="connsiteY6" fmla="*/ 771226 h 984487"/>
              <a:gd name="connsiteX7" fmla="*/ 7176060 w 7176060"/>
              <a:gd name="connsiteY7" fmla="*/ 976233 h 984487"/>
              <a:gd name="connsiteX8" fmla="*/ 3505421 w 7176060"/>
              <a:gd name="connsiteY8" fmla="*/ 859203 h 984487"/>
              <a:gd name="connsiteX9" fmla="*/ 3046234 w 7176060"/>
              <a:gd name="connsiteY9" fmla="*/ 867831 h 984487"/>
              <a:gd name="connsiteX10" fmla="*/ 2597205 w 7176060"/>
              <a:gd name="connsiteY10" fmla="*/ 715430 h 984487"/>
              <a:gd name="connsiteX11" fmla="*/ 1789039 w 7176060"/>
              <a:gd name="connsiteY11" fmla="*/ 984487 h 984487"/>
              <a:gd name="connsiteX12" fmla="*/ 985002 w 7176060"/>
              <a:gd name="connsiteY12" fmla="*/ 612781 h 984487"/>
              <a:gd name="connsiteX13" fmla="*/ 344842 w 7176060"/>
              <a:gd name="connsiteY13" fmla="*/ 790285 h 984487"/>
              <a:gd name="connsiteX0" fmla="*/ 344842 w 7176060"/>
              <a:gd name="connsiteY0" fmla="*/ 796219 h 990421"/>
              <a:gd name="connsiteX1" fmla="*/ 0 w 7176060"/>
              <a:gd name="connsiteY1" fmla="*/ 606954 h 990421"/>
              <a:gd name="connsiteX2" fmla="*/ 2575767 w 7176060"/>
              <a:gd name="connsiteY2" fmla="*/ 49830 h 990421"/>
              <a:gd name="connsiteX3" fmla="*/ 2584312 w 7176060"/>
              <a:gd name="connsiteY3" fmla="*/ 40983 h 990421"/>
              <a:gd name="connsiteX4" fmla="*/ 2644132 w 7176060"/>
              <a:gd name="connsiteY4" fmla="*/ 102904 h 990421"/>
              <a:gd name="connsiteX5" fmla="*/ 4062735 w 7176060"/>
              <a:gd name="connsiteY5" fmla="*/ 527495 h 990421"/>
              <a:gd name="connsiteX6" fmla="*/ 5521415 w 7176060"/>
              <a:gd name="connsiteY6" fmla="*/ 339085 h 990421"/>
              <a:gd name="connsiteX7" fmla="*/ 7119594 w 7176060"/>
              <a:gd name="connsiteY7" fmla="*/ 777160 h 990421"/>
              <a:gd name="connsiteX8" fmla="*/ 7176060 w 7176060"/>
              <a:gd name="connsiteY8" fmla="*/ 982167 h 990421"/>
              <a:gd name="connsiteX9" fmla="*/ 3505421 w 7176060"/>
              <a:gd name="connsiteY9" fmla="*/ 865137 h 990421"/>
              <a:gd name="connsiteX10" fmla="*/ 3046234 w 7176060"/>
              <a:gd name="connsiteY10" fmla="*/ 873765 h 990421"/>
              <a:gd name="connsiteX11" fmla="*/ 2597205 w 7176060"/>
              <a:gd name="connsiteY11" fmla="*/ 721364 h 990421"/>
              <a:gd name="connsiteX12" fmla="*/ 1789039 w 7176060"/>
              <a:gd name="connsiteY12" fmla="*/ 990421 h 990421"/>
              <a:gd name="connsiteX13" fmla="*/ 985002 w 7176060"/>
              <a:gd name="connsiteY13" fmla="*/ 618715 h 990421"/>
              <a:gd name="connsiteX14" fmla="*/ 344842 w 7176060"/>
              <a:gd name="connsiteY14" fmla="*/ 796219 h 990421"/>
              <a:gd name="connsiteX0" fmla="*/ 344842 w 7176060"/>
              <a:gd name="connsiteY0" fmla="*/ 762475 h 956677"/>
              <a:gd name="connsiteX1" fmla="*/ 0 w 7176060"/>
              <a:gd name="connsiteY1" fmla="*/ 573210 h 956677"/>
              <a:gd name="connsiteX2" fmla="*/ 2575767 w 7176060"/>
              <a:gd name="connsiteY2" fmla="*/ 16086 h 956677"/>
              <a:gd name="connsiteX3" fmla="*/ 2584312 w 7176060"/>
              <a:gd name="connsiteY3" fmla="*/ 7239 h 956677"/>
              <a:gd name="connsiteX4" fmla="*/ 2644132 w 7176060"/>
              <a:gd name="connsiteY4" fmla="*/ 69160 h 956677"/>
              <a:gd name="connsiteX5" fmla="*/ 4062735 w 7176060"/>
              <a:gd name="connsiteY5" fmla="*/ 493751 h 956677"/>
              <a:gd name="connsiteX6" fmla="*/ 5521415 w 7176060"/>
              <a:gd name="connsiteY6" fmla="*/ 305341 h 956677"/>
              <a:gd name="connsiteX7" fmla="*/ 7119594 w 7176060"/>
              <a:gd name="connsiteY7" fmla="*/ 743416 h 956677"/>
              <a:gd name="connsiteX8" fmla="*/ 7176060 w 7176060"/>
              <a:gd name="connsiteY8" fmla="*/ 948423 h 956677"/>
              <a:gd name="connsiteX9" fmla="*/ 3505421 w 7176060"/>
              <a:gd name="connsiteY9" fmla="*/ 831393 h 956677"/>
              <a:gd name="connsiteX10" fmla="*/ 3046234 w 7176060"/>
              <a:gd name="connsiteY10" fmla="*/ 840021 h 956677"/>
              <a:gd name="connsiteX11" fmla="*/ 2597205 w 7176060"/>
              <a:gd name="connsiteY11" fmla="*/ 687620 h 956677"/>
              <a:gd name="connsiteX12" fmla="*/ 1789039 w 7176060"/>
              <a:gd name="connsiteY12" fmla="*/ 956677 h 956677"/>
              <a:gd name="connsiteX13" fmla="*/ 985002 w 7176060"/>
              <a:gd name="connsiteY13" fmla="*/ 584971 h 956677"/>
              <a:gd name="connsiteX14" fmla="*/ 344842 w 7176060"/>
              <a:gd name="connsiteY14" fmla="*/ 762475 h 95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76060" h="956677">
                <a:moveTo>
                  <a:pt x="344842" y="762475"/>
                </a:moveTo>
                <a:lnTo>
                  <a:pt x="0" y="573210"/>
                </a:lnTo>
                <a:cubicBezTo>
                  <a:pt x="316273" y="534320"/>
                  <a:pt x="1672623" y="149188"/>
                  <a:pt x="2575767" y="16086"/>
                </a:cubicBezTo>
                <a:cubicBezTo>
                  <a:pt x="2607682" y="-6004"/>
                  <a:pt x="2572918" y="-1607"/>
                  <a:pt x="2584312" y="7239"/>
                </a:cubicBezTo>
                <a:cubicBezTo>
                  <a:pt x="2595706" y="16085"/>
                  <a:pt x="2417668" y="-19297"/>
                  <a:pt x="2644132" y="69160"/>
                </a:cubicBezTo>
                <a:lnTo>
                  <a:pt x="4062735" y="493751"/>
                </a:lnTo>
                <a:cubicBezTo>
                  <a:pt x="4425489" y="621572"/>
                  <a:pt x="4976331" y="232770"/>
                  <a:pt x="5521415" y="305341"/>
                </a:cubicBezTo>
                <a:lnTo>
                  <a:pt x="7119594" y="743416"/>
                </a:lnTo>
                <a:lnTo>
                  <a:pt x="7176060" y="948423"/>
                </a:lnTo>
                <a:lnTo>
                  <a:pt x="3505421" y="831393"/>
                </a:lnTo>
                <a:lnTo>
                  <a:pt x="3046234" y="840021"/>
                </a:lnTo>
                <a:lnTo>
                  <a:pt x="2597205" y="687620"/>
                </a:lnTo>
                <a:lnTo>
                  <a:pt x="1789039" y="956677"/>
                </a:lnTo>
                <a:lnTo>
                  <a:pt x="985002" y="584971"/>
                </a:lnTo>
                <a:lnTo>
                  <a:pt x="344842" y="762475"/>
                </a:lnTo>
                <a:close/>
              </a:path>
            </a:pathLst>
          </a:custGeom>
          <a:solidFill>
            <a:srgbClr val="FFCC00">
              <a:alpha val="50196"/>
            </a:srgbClr>
          </a:solidFill>
          <a:ln w="19050">
            <a:solidFill>
              <a:srgbClr val="FDD13F"/>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ular Callout 1">
            <a:extLst>
              <a:ext uri="{FF2B5EF4-FFF2-40B4-BE49-F238E27FC236}">
                <a16:creationId xmlns:a16="http://schemas.microsoft.com/office/drawing/2014/main" id="{FFEA39C7-6C24-9C4C-A2E7-B96F5A34EA24}"/>
              </a:ext>
            </a:extLst>
          </p:cNvPr>
          <p:cNvSpPr/>
          <p:nvPr/>
        </p:nvSpPr>
        <p:spPr>
          <a:xfrm>
            <a:off x="5128587" y="1402639"/>
            <a:ext cx="2860656" cy="515665"/>
          </a:xfrm>
          <a:prstGeom prst="wedgeRectCallout">
            <a:avLst>
              <a:gd name="adj1" fmla="val -51160"/>
              <a:gd name="adj2" fmla="val 180664"/>
            </a:avLst>
          </a:prstGeom>
          <a:solidFill>
            <a:srgbClr val="FDD1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0000"/>
              </a:solidFill>
              <a:latin typeface="Calibri"/>
              <a:cs typeface="Calibri"/>
            </a:endParaRPr>
          </a:p>
          <a:p>
            <a:pPr algn="ctr"/>
            <a:r>
              <a:rPr lang="en-US" sz="2000" b="1" dirty="0">
                <a:solidFill>
                  <a:srgbClr val="000000"/>
                </a:solidFill>
                <a:latin typeface="Calibri"/>
                <a:cs typeface="Calibri"/>
              </a:rPr>
              <a:t>STEP core project areas</a:t>
            </a:r>
          </a:p>
          <a:p>
            <a:pPr lvl="0" algn="ctr"/>
            <a:endParaRPr lang="en-US" sz="2000" b="1" dirty="0">
              <a:solidFill>
                <a:srgbClr val="000000"/>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891BE2E-97E5-4C23-AB7C-F4A874DAC307}"/>
              </a:ext>
            </a:extLst>
          </p:cNvPr>
          <p:cNvCxnSpPr>
            <a:cxnSpLocks/>
            <a:stCxn id="5" idx="0"/>
            <a:endCxn id="5" idx="0"/>
          </p:cNvCxnSpPr>
          <p:nvPr/>
        </p:nvCxnSpPr>
        <p:spPr>
          <a:xfrm>
            <a:off x="1460859" y="293444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C199DB1-A545-4808-9B4F-189AE81CDDB2}"/>
              </a:ext>
            </a:extLst>
          </p:cNvPr>
          <p:cNvSpPr/>
          <p:nvPr/>
        </p:nvSpPr>
        <p:spPr>
          <a:xfrm>
            <a:off x="8566425" y="3135317"/>
            <a:ext cx="626248" cy="747954"/>
          </a:xfrm>
          <a:custGeom>
            <a:avLst/>
            <a:gdLst>
              <a:gd name="connsiteX0" fmla="*/ 0 w 467222"/>
              <a:gd name="connsiteY0" fmla="*/ 0 h 761206"/>
              <a:gd name="connsiteX1" fmla="*/ 467222 w 467222"/>
              <a:gd name="connsiteY1" fmla="*/ 0 h 761206"/>
              <a:gd name="connsiteX2" fmla="*/ 467222 w 467222"/>
              <a:gd name="connsiteY2" fmla="*/ 761206 h 761206"/>
              <a:gd name="connsiteX3" fmla="*/ 0 w 467222"/>
              <a:gd name="connsiteY3" fmla="*/ 761206 h 761206"/>
              <a:gd name="connsiteX4" fmla="*/ 0 w 467222"/>
              <a:gd name="connsiteY4" fmla="*/ 0 h 761206"/>
              <a:gd name="connsiteX0" fmla="*/ 0 w 626248"/>
              <a:gd name="connsiteY0" fmla="*/ 13252 h 761206"/>
              <a:gd name="connsiteX1" fmla="*/ 626248 w 626248"/>
              <a:gd name="connsiteY1" fmla="*/ 0 h 761206"/>
              <a:gd name="connsiteX2" fmla="*/ 626248 w 626248"/>
              <a:gd name="connsiteY2" fmla="*/ 761206 h 761206"/>
              <a:gd name="connsiteX3" fmla="*/ 159026 w 626248"/>
              <a:gd name="connsiteY3" fmla="*/ 761206 h 761206"/>
              <a:gd name="connsiteX4" fmla="*/ 0 w 626248"/>
              <a:gd name="connsiteY4" fmla="*/ 13252 h 761206"/>
              <a:gd name="connsiteX0" fmla="*/ 0 w 626248"/>
              <a:gd name="connsiteY0" fmla="*/ 13252 h 761206"/>
              <a:gd name="connsiteX1" fmla="*/ 626248 w 626248"/>
              <a:gd name="connsiteY1" fmla="*/ 0 h 761206"/>
              <a:gd name="connsiteX2" fmla="*/ 626248 w 626248"/>
              <a:gd name="connsiteY2" fmla="*/ 761206 h 761206"/>
              <a:gd name="connsiteX3" fmla="*/ 265043 w 626248"/>
              <a:gd name="connsiteY3" fmla="*/ 761206 h 761206"/>
              <a:gd name="connsiteX4" fmla="*/ 0 w 626248"/>
              <a:gd name="connsiteY4" fmla="*/ 13252 h 761206"/>
              <a:gd name="connsiteX0" fmla="*/ 0 w 626248"/>
              <a:gd name="connsiteY0" fmla="*/ 0 h 747954"/>
              <a:gd name="connsiteX1" fmla="*/ 586491 w 626248"/>
              <a:gd name="connsiteY1" fmla="*/ 251791 h 747954"/>
              <a:gd name="connsiteX2" fmla="*/ 626248 w 626248"/>
              <a:gd name="connsiteY2" fmla="*/ 747954 h 747954"/>
              <a:gd name="connsiteX3" fmla="*/ 265043 w 626248"/>
              <a:gd name="connsiteY3" fmla="*/ 747954 h 747954"/>
              <a:gd name="connsiteX4" fmla="*/ 0 w 626248"/>
              <a:gd name="connsiteY4" fmla="*/ 0 h 747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248" h="747954">
                <a:moveTo>
                  <a:pt x="0" y="0"/>
                </a:moveTo>
                <a:lnTo>
                  <a:pt x="586491" y="251791"/>
                </a:lnTo>
                <a:lnTo>
                  <a:pt x="626248" y="747954"/>
                </a:lnTo>
                <a:lnTo>
                  <a:pt x="265043" y="747954"/>
                </a:lnTo>
                <a:lnTo>
                  <a:pt x="0" y="0"/>
                </a:lnTo>
                <a:close/>
              </a:path>
            </a:pathLst>
          </a:custGeom>
          <a:solidFill>
            <a:srgbClr val="FFCC00">
              <a:alpha val="45098"/>
            </a:srgb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292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AF9143-F40C-4DC7-8945-9BCDD50EEC0B}"/>
              </a:ext>
            </a:extLst>
          </p:cNvPr>
          <p:cNvSpPr>
            <a:spLocks noGrp="1"/>
          </p:cNvSpPr>
          <p:nvPr>
            <p:ph type="title"/>
          </p:nvPr>
        </p:nvSpPr>
        <p:spPr>
          <a:xfrm>
            <a:off x="3766365" y="3812954"/>
            <a:ext cx="4848966" cy="1516014"/>
          </a:xfrm>
        </p:spPr>
        <p:txBody>
          <a:bodyPr vert="horz" lIns="91440" tIns="45720" rIns="91440" bIns="45720" rtlCol="0" anchor="b">
            <a:normAutofit/>
          </a:bodyPr>
          <a:lstStyle/>
          <a:p>
            <a:pPr>
              <a:lnSpc>
                <a:spcPct val="90000"/>
              </a:lnSpc>
            </a:pPr>
            <a:r>
              <a:rPr lang="en-US" sz="3300" kern="1200">
                <a:solidFill>
                  <a:srgbClr val="FFFFFF"/>
                </a:solidFill>
                <a:latin typeface="+mj-lt"/>
                <a:ea typeface="+mj-ea"/>
                <a:cs typeface="+mj-cs"/>
              </a:rPr>
              <a:t>Phase 1 (ongoing) is about getting ready for Phase 2</a:t>
            </a:r>
          </a:p>
        </p:txBody>
      </p:sp>
      <p:pic>
        <p:nvPicPr>
          <p:cNvPr id="3" name="Picture 3" descr="A picture containing sky, outdoor, road, crane&#10;&#10;Description automatically generated">
            <a:extLst>
              <a:ext uri="{FF2B5EF4-FFF2-40B4-BE49-F238E27FC236}">
                <a16:creationId xmlns:a16="http://schemas.microsoft.com/office/drawing/2014/main" id="{624C91A7-579C-1E7A-1910-D6DA03CF2E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238226" y="321733"/>
            <a:ext cx="3113761" cy="3026834"/>
          </a:xfrm>
          <a:prstGeom prst="rect">
            <a:avLst/>
          </a:prstGeom>
        </p:spPr>
      </p:pic>
      <p:pic>
        <p:nvPicPr>
          <p:cNvPr id="10" name="Picture 9" descr="A high angle view of a dam&#10;&#10;Description automatically generated with low confidence">
            <a:extLst>
              <a:ext uri="{FF2B5EF4-FFF2-40B4-BE49-F238E27FC236}">
                <a16:creationId xmlns:a16="http://schemas.microsoft.com/office/drawing/2014/main" id="{0790BBC9-CB3E-43C5-A187-465EFE2EFE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3479216" y="321733"/>
            <a:ext cx="2654982" cy="2985818"/>
          </a:xfrm>
          <a:prstGeom prst="rect">
            <a:avLst/>
          </a:prstGeom>
        </p:spPr>
      </p:pic>
      <p:pic>
        <p:nvPicPr>
          <p:cNvPr id="15" name="Picture 14" descr="A picture containing transport&#10;&#10;Description automatically generated">
            <a:extLst>
              <a:ext uri="{FF2B5EF4-FFF2-40B4-BE49-F238E27FC236}">
                <a16:creationId xmlns:a16="http://schemas.microsoft.com/office/drawing/2014/main" id="{20029CBE-DB0F-4F88-BB9A-6DC6DCD296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094364" y="488796"/>
            <a:ext cx="2985818" cy="2651693"/>
          </a:xfrm>
          <a:prstGeom prst="rect">
            <a:avLst/>
          </a:prstGeom>
        </p:spPr>
      </p:pic>
      <p:cxnSp>
        <p:nvCxnSpPr>
          <p:cNvPr id="65" name="Straight Connector 6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8" name="Picture 17" descr="A building under construction&#10;&#10;Description automatically generated with medium confidence">
            <a:extLst>
              <a:ext uri="{FF2B5EF4-FFF2-40B4-BE49-F238E27FC236}">
                <a16:creationId xmlns:a16="http://schemas.microsoft.com/office/drawing/2014/main" id="{BBFE2A05-248C-490A-8D55-A5BB811AAA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
          <a:stretch/>
        </p:blipFill>
        <p:spPr>
          <a:xfrm>
            <a:off x="238226" y="3509433"/>
            <a:ext cx="3120339" cy="3026833"/>
          </a:xfrm>
          <a:prstGeom prst="rect">
            <a:avLst/>
          </a:prstGeom>
        </p:spPr>
      </p:pic>
    </p:spTree>
    <p:extLst>
      <p:ext uri="{BB962C8B-B14F-4D97-AF65-F5344CB8AC3E}">
        <p14:creationId xmlns:p14="http://schemas.microsoft.com/office/powerpoint/2010/main" val="1306640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552316" y="0"/>
            <a:ext cx="359168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6C60E6-1A58-4F7C-8910-24EB81BC276A}"/>
              </a:ext>
            </a:extLst>
          </p:cNvPr>
          <p:cNvSpPr>
            <a:spLocks noGrp="1"/>
          </p:cNvSpPr>
          <p:nvPr>
            <p:ph type="title"/>
          </p:nvPr>
        </p:nvSpPr>
        <p:spPr>
          <a:xfrm>
            <a:off x="6131051" y="640081"/>
            <a:ext cx="2532887" cy="3708895"/>
          </a:xfrm>
          <a:noFill/>
        </p:spPr>
        <p:txBody>
          <a:bodyPr vert="horz" lIns="91440" tIns="45720" rIns="91440" bIns="45720" rtlCol="0" anchor="b">
            <a:normAutofit/>
          </a:bodyPr>
          <a:lstStyle/>
          <a:p>
            <a:pPr>
              <a:lnSpc>
                <a:spcPct val="90000"/>
              </a:lnSpc>
            </a:pPr>
            <a:r>
              <a:rPr lang="en-US" sz="3800" dirty="0">
                <a:solidFill>
                  <a:schemeClr val="bg1"/>
                </a:solidFill>
              </a:rPr>
              <a:t>Phase 2 Scope</a:t>
            </a:r>
          </a:p>
        </p:txBody>
      </p:sp>
      <p:sp>
        <p:nvSpPr>
          <p:cNvPr id="4" name="Text Placeholder 3">
            <a:extLst>
              <a:ext uri="{FF2B5EF4-FFF2-40B4-BE49-F238E27FC236}">
                <a16:creationId xmlns:a16="http://schemas.microsoft.com/office/drawing/2014/main" id="{255F5B22-FA5A-45EA-86E8-C4F92B687548}"/>
              </a:ext>
            </a:extLst>
          </p:cNvPr>
          <p:cNvSpPr>
            <a:spLocks noGrp="1"/>
          </p:cNvSpPr>
          <p:nvPr>
            <p:ph type="body" sz="half" idx="2"/>
          </p:nvPr>
        </p:nvSpPr>
        <p:spPr>
          <a:xfrm>
            <a:off x="6131051" y="4571999"/>
            <a:ext cx="2532888" cy="1645921"/>
          </a:xfrm>
          <a:noFill/>
        </p:spPr>
        <p:txBody>
          <a:bodyPr vert="horz" lIns="91440" tIns="45720" rIns="91440" bIns="45720" rtlCol="0">
            <a:normAutofit/>
          </a:bodyPr>
          <a:lstStyle/>
          <a:p>
            <a:pPr marL="0" indent="0">
              <a:lnSpc>
                <a:spcPct val="90000"/>
              </a:lnSpc>
              <a:spcBef>
                <a:spcPts val="1000"/>
              </a:spcBef>
              <a:buNone/>
            </a:pPr>
            <a:r>
              <a:rPr lang="en-US" sz="1700" dirty="0">
                <a:solidFill>
                  <a:schemeClr val="bg1"/>
                </a:solidFill>
              </a:rPr>
              <a:t>It is not easy work</a:t>
            </a:r>
          </a:p>
        </p:txBody>
      </p:sp>
      <p:pic>
        <p:nvPicPr>
          <p:cNvPr id="9" name="Picture Placeholder 8" descr="A close-up of a factory&#10;&#10;Description automatically generated with low confidence">
            <a:extLst>
              <a:ext uri="{FF2B5EF4-FFF2-40B4-BE49-F238E27FC236}">
                <a16:creationId xmlns:a16="http://schemas.microsoft.com/office/drawing/2014/main" id="{94EEB35D-ABD9-485B-897F-66DB0FA41328}"/>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20" y="10"/>
            <a:ext cx="5650972" cy="6857990"/>
          </a:xfrm>
          <a:prstGeom prst="rect">
            <a:avLst/>
          </a:prstGeom>
        </p:spPr>
      </p:pic>
      <p:sp>
        <p:nvSpPr>
          <p:cNvPr id="13" name="Arrow: Left 12">
            <a:extLst>
              <a:ext uri="{FF2B5EF4-FFF2-40B4-BE49-F238E27FC236}">
                <a16:creationId xmlns:a16="http://schemas.microsoft.com/office/drawing/2014/main" id="{480E3EAC-7892-4513-A560-DCE4FFBECC76}"/>
              </a:ext>
            </a:extLst>
          </p:cNvPr>
          <p:cNvSpPr/>
          <p:nvPr/>
        </p:nvSpPr>
        <p:spPr>
          <a:xfrm>
            <a:off x="2667000" y="2494528"/>
            <a:ext cx="1066800" cy="609600"/>
          </a:xfrm>
          <a:prstGeom prst="leftArrow">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9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icture containing nature&#10;&#10;Description automatically generated">
            <a:extLst>
              <a:ext uri="{FF2B5EF4-FFF2-40B4-BE49-F238E27FC236}">
                <a16:creationId xmlns:a16="http://schemas.microsoft.com/office/drawing/2014/main" id="{6253965E-5041-4C0A-9ADD-7D2D7AB06DDF}"/>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4"/>
          <a:stretch/>
        </p:blipFill>
        <p:spPr>
          <a:xfrm>
            <a:off x="432054" y="0"/>
            <a:ext cx="8711946" cy="5139571"/>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Content Placeholder 6">
            <a:extLst>
              <a:ext uri="{FF2B5EF4-FFF2-40B4-BE49-F238E27FC236}">
                <a16:creationId xmlns:a16="http://schemas.microsoft.com/office/drawing/2014/main" id="{18F095BE-18ED-4021-ABB0-7BCDA0AB64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18" name="Freeform: Shape 1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1B03695-D016-439A-9FC4-086C68EA63EC}"/>
              </a:ext>
            </a:extLst>
          </p:cNvPr>
          <p:cNvSpPr>
            <a:spLocks noGrp="1"/>
          </p:cNvSpPr>
          <p:nvPr>
            <p:ph type="title"/>
          </p:nvPr>
        </p:nvSpPr>
        <p:spPr>
          <a:xfrm>
            <a:off x="336042" y="859536"/>
            <a:ext cx="3624601" cy="1243584"/>
          </a:xfrm>
        </p:spPr>
        <p:txBody>
          <a:bodyPr vert="horz" lIns="91440" tIns="45720" rIns="91440" bIns="45720" rtlCol="0" anchor="ctr">
            <a:normAutofit/>
          </a:bodyPr>
          <a:lstStyle/>
          <a:p>
            <a:pPr>
              <a:lnSpc>
                <a:spcPct val="90000"/>
              </a:lnSpc>
            </a:pPr>
            <a:r>
              <a:rPr lang="en-US" sz="3000" kern="1200" dirty="0">
                <a:latin typeface="+mj-lt"/>
                <a:ea typeface="+mj-ea"/>
                <a:cs typeface="+mj-cs"/>
              </a:rPr>
              <a:t>The Largest Clarifiers in Oregon</a:t>
            </a:r>
          </a:p>
        </p:txBody>
      </p:sp>
      <p:sp>
        <p:nvSpPr>
          <p:cNvPr id="17" name="Rectangle 1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5007E97F-97C9-4ADA-8601-547FCB03C27F}"/>
              </a:ext>
            </a:extLst>
          </p:cNvPr>
          <p:cNvSpPr txBox="1"/>
          <p:nvPr/>
        </p:nvSpPr>
        <p:spPr>
          <a:xfrm>
            <a:off x="336042" y="2512611"/>
            <a:ext cx="3624602" cy="3664351"/>
          </a:xfrm>
          <a:prstGeom prst="rect">
            <a:avLst/>
          </a:prstGeom>
        </p:spPr>
        <p:txBody>
          <a:bodyPr vert="horz" lIns="91440" tIns="45720" rIns="91440" bIns="45720" rtlCol="0">
            <a:normAutofit/>
          </a:bodyPr>
          <a:lstStyle/>
          <a:p>
            <a:pPr marL="285750" indent="-228600" eaLnBrk="1" hangingPunct="1">
              <a:lnSpc>
                <a:spcPct val="90000"/>
              </a:lnSpc>
              <a:spcAft>
                <a:spcPts val="600"/>
              </a:spcAft>
              <a:buFont typeface="Arial" panose="020B0604020202020204" pitchFamily="34" charset="0"/>
              <a:buChar char="•"/>
            </a:pPr>
            <a:r>
              <a:rPr lang="en-US" sz="2400" dirty="0">
                <a:latin typeface="+mn-lt"/>
                <a:cs typeface="+mn-cs"/>
              </a:rPr>
              <a:t>40% more performance</a:t>
            </a:r>
          </a:p>
          <a:p>
            <a:pPr marL="285750" indent="-228600" eaLnBrk="1" hangingPunct="1">
              <a:lnSpc>
                <a:spcPct val="90000"/>
              </a:lnSpc>
              <a:spcAft>
                <a:spcPts val="600"/>
              </a:spcAft>
              <a:buFont typeface="Arial" panose="020B0604020202020204" pitchFamily="34" charset="0"/>
              <a:buChar char="•"/>
            </a:pPr>
            <a:r>
              <a:rPr lang="en-US" sz="2400" dirty="0">
                <a:latin typeface="+mn-lt"/>
                <a:cs typeface="+mn-cs"/>
              </a:rPr>
              <a:t>Better performance = better treatment capacity</a:t>
            </a:r>
          </a:p>
          <a:p>
            <a:pPr marL="285750" indent="-228600" eaLnBrk="1" hangingPunct="1">
              <a:lnSpc>
                <a:spcPct val="90000"/>
              </a:lnSpc>
              <a:spcAft>
                <a:spcPts val="600"/>
              </a:spcAft>
              <a:buFont typeface="Arial" panose="020B0604020202020204" pitchFamily="34" charset="0"/>
              <a:buChar char="•"/>
            </a:pPr>
            <a:r>
              <a:rPr lang="en-US" sz="2400" dirty="0">
                <a:latin typeface="+mn-lt"/>
                <a:cs typeface="+mn-cs"/>
              </a:rPr>
              <a:t>Seismically resilient construction</a:t>
            </a:r>
          </a:p>
        </p:txBody>
      </p:sp>
      <p:sp>
        <p:nvSpPr>
          <p:cNvPr id="3" name="TextBox 2">
            <a:extLst>
              <a:ext uri="{FF2B5EF4-FFF2-40B4-BE49-F238E27FC236}">
                <a16:creationId xmlns:a16="http://schemas.microsoft.com/office/drawing/2014/main" id="{076A8DEE-8336-41E6-AF85-93FCE1A908B6}"/>
              </a:ext>
            </a:extLst>
          </p:cNvPr>
          <p:cNvSpPr txBox="1"/>
          <p:nvPr/>
        </p:nvSpPr>
        <p:spPr>
          <a:xfrm>
            <a:off x="4552799" y="459426"/>
            <a:ext cx="4159147" cy="400110"/>
          </a:xfrm>
          <a:prstGeom prst="rect">
            <a:avLst/>
          </a:prstGeom>
          <a:solidFill>
            <a:srgbClr val="FFC000"/>
          </a:solidFill>
        </p:spPr>
        <p:txBody>
          <a:bodyPr wrap="square" rtlCol="0">
            <a:spAutoFit/>
          </a:bodyPr>
          <a:lstStyle/>
          <a:p>
            <a:r>
              <a:rPr lang="en-US" sz="2000" dirty="0">
                <a:solidFill>
                  <a:schemeClr val="bg1"/>
                </a:solidFill>
              </a:rPr>
              <a:t>Phase 1 construction – July 2022</a:t>
            </a:r>
          </a:p>
        </p:txBody>
      </p:sp>
    </p:spTree>
    <p:extLst>
      <p:ext uri="{BB962C8B-B14F-4D97-AF65-F5344CB8AC3E}">
        <p14:creationId xmlns:p14="http://schemas.microsoft.com/office/powerpoint/2010/main" val="4108562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0D82-5087-4FB1-9428-157E664BD737}"/>
              </a:ext>
            </a:extLst>
          </p:cNvPr>
          <p:cNvSpPr>
            <a:spLocks noGrp="1"/>
          </p:cNvSpPr>
          <p:nvPr>
            <p:ph type="title"/>
          </p:nvPr>
        </p:nvSpPr>
        <p:spPr>
          <a:xfrm>
            <a:off x="685799" y="4419600"/>
            <a:ext cx="7162801" cy="1645920"/>
          </a:xfrm>
        </p:spPr>
        <p:txBody>
          <a:bodyPr>
            <a:normAutofit/>
          </a:bodyPr>
          <a:lstStyle/>
          <a:p>
            <a:r>
              <a:rPr lang="en-US" sz="2800" dirty="0"/>
              <a:t>Significant work underground to connect water, gas, power, add resiliency</a:t>
            </a:r>
          </a:p>
        </p:txBody>
      </p:sp>
      <p:pic>
        <p:nvPicPr>
          <p:cNvPr id="6" name="Content Placeholder 5" descr="A picture containing indoor, cart, several&#10;&#10;Description automatically generated">
            <a:extLst>
              <a:ext uri="{FF2B5EF4-FFF2-40B4-BE49-F238E27FC236}">
                <a16:creationId xmlns:a16="http://schemas.microsoft.com/office/drawing/2014/main" id="{6E6BDE63-EA68-4BE5-AAE8-7611C506F0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 y="10"/>
            <a:ext cx="3663287" cy="3995918"/>
          </a:xfrm>
          <a:prstGeom prst="rect">
            <a:avLst/>
          </a:prstGeom>
        </p:spPr>
      </p:pic>
      <p:pic>
        <p:nvPicPr>
          <p:cNvPr id="4" name="Picture 3" descr="A picture containing indoor, floor&#10;&#10;Description automatically generated">
            <a:extLst>
              <a:ext uri="{FF2B5EF4-FFF2-40B4-BE49-F238E27FC236}">
                <a16:creationId xmlns:a16="http://schemas.microsoft.com/office/drawing/2014/main" id="{CD95FDBD-A722-4BDC-AD3B-4488253648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06157" y="10"/>
            <a:ext cx="5337839" cy="3995918"/>
          </a:xfrm>
          <a:prstGeom prst="rect">
            <a:avLst/>
          </a:prstGeom>
        </p:spPr>
      </p:pic>
      <p:sp>
        <p:nvSpPr>
          <p:cNvPr id="3" name="TextBox 2">
            <a:extLst>
              <a:ext uri="{FF2B5EF4-FFF2-40B4-BE49-F238E27FC236}">
                <a16:creationId xmlns:a16="http://schemas.microsoft.com/office/drawing/2014/main" id="{144C9FF0-5CB7-433B-8B9A-8FC49C3401A6}"/>
              </a:ext>
            </a:extLst>
          </p:cNvPr>
          <p:cNvSpPr txBox="1"/>
          <p:nvPr/>
        </p:nvSpPr>
        <p:spPr>
          <a:xfrm>
            <a:off x="1289636" y="3653766"/>
            <a:ext cx="1524000" cy="369332"/>
          </a:xfrm>
          <a:prstGeom prst="rect">
            <a:avLst/>
          </a:prstGeom>
          <a:noFill/>
        </p:spPr>
        <p:txBody>
          <a:bodyPr wrap="square" rtlCol="0">
            <a:spAutoFit/>
          </a:bodyPr>
          <a:lstStyle/>
          <a:p>
            <a:r>
              <a:rPr lang="en-US" b="1" dirty="0">
                <a:solidFill>
                  <a:schemeClr val="bg1"/>
                </a:solidFill>
              </a:rPr>
              <a:t>Today</a:t>
            </a:r>
          </a:p>
        </p:txBody>
      </p:sp>
      <p:sp>
        <p:nvSpPr>
          <p:cNvPr id="7" name="TextBox 6">
            <a:extLst>
              <a:ext uri="{FF2B5EF4-FFF2-40B4-BE49-F238E27FC236}">
                <a16:creationId xmlns:a16="http://schemas.microsoft.com/office/drawing/2014/main" id="{9E83784B-FB4A-4A5F-A728-896CB5DF7D0D}"/>
              </a:ext>
            </a:extLst>
          </p:cNvPr>
          <p:cNvSpPr txBox="1"/>
          <p:nvPr/>
        </p:nvSpPr>
        <p:spPr>
          <a:xfrm>
            <a:off x="6096000" y="3653766"/>
            <a:ext cx="1524000" cy="369332"/>
          </a:xfrm>
          <a:prstGeom prst="rect">
            <a:avLst/>
          </a:prstGeom>
          <a:noFill/>
        </p:spPr>
        <p:txBody>
          <a:bodyPr wrap="square" rtlCol="0">
            <a:spAutoFit/>
          </a:bodyPr>
          <a:lstStyle/>
          <a:p>
            <a:r>
              <a:rPr lang="en-US" b="1" dirty="0">
                <a:solidFill>
                  <a:schemeClr val="bg1"/>
                </a:solidFill>
              </a:rPr>
              <a:t>2025</a:t>
            </a:r>
          </a:p>
        </p:txBody>
      </p:sp>
    </p:spTree>
    <p:extLst>
      <p:ext uri="{BB962C8B-B14F-4D97-AF65-F5344CB8AC3E}">
        <p14:creationId xmlns:p14="http://schemas.microsoft.com/office/powerpoint/2010/main" val="1972305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building, outdoor, apartment building&#10;&#10;Description automatically generated">
            <a:extLst>
              <a:ext uri="{FF2B5EF4-FFF2-40B4-BE49-F238E27FC236}">
                <a16:creationId xmlns:a16="http://schemas.microsoft.com/office/drawing/2014/main" id="{0B8FCEA0-27B4-43B2-8758-72F0F9F792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240030" y="320040"/>
            <a:ext cx="8661654" cy="4303462"/>
          </a:xfrm>
          <a:prstGeom prst="rect">
            <a:avLst/>
          </a:prstGeom>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C33F9C-E4D0-407E-A265-760578EA7951}"/>
              </a:ext>
            </a:extLst>
          </p:cNvPr>
          <p:cNvSpPr>
            <a:spLocks noGrp="1"/>
          </p:cNvSpPr>
          <p:nvPr>
            <p:ph type="title"/>
          </p:nvPr>
        </p:nvSpPr>
        <p:spPr>
          <a:xfrm>
            <a:off x="630936" y="5009083"/>
            <a:ext cx="2167128" cy="1345997"/>
          </a:xfrm>
        </p:spPr>
        <p:txBody>
          <a:bodyPr anchor="ctr">
            <a:normAutofit/>
          </a:bodyPr>
          <a:lstStyle/>
          <a:p>
            <a:r>
              <a:rPr lang="en-US" sz="2300" dirty="0"/>
              <a:t>Solids Handling Facility </a:t>
            </a: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85F2E730-6193-F015-0EA3-4631DE20CC6C}"/>
              </a:ext>
            </a:extLst>
          </p:cNvPr>
          <p:cNvSpPr>
            <a:spLocks noGrp="1"/>
          </p:cNvSpPr>
          <p:nvPr>
            <p:ph idx="1"/>
          </p:nvPr>
        </p:nvSpPr>
        <p:spPr>
          <a:xfrm>
            <a:off x="3284982" y="5009083"/>
            <a:ext cx="5232654" cy="1345997"/>
          </a:xfrm>
        </p:spPr>
        <p:txBody>
          <a:bodyPr anchor="ctr">
            <a:normAutofit/>
          </a:bodyPr>
          <a:lstStyle/>
          <a:p>
            <a:pPr>
              <a:lnSpc>
                <a:spcPct val="90000"/>
              </a:lnSpc>
              <a:buFont typeface="Arial" panose="020B0604020202020204" pitchFamily="34" charset="0"/>
              <a:buChar char="•"/>
            </a:pPr>
            <a:r>
              <a:rPr lang="en-US" sz="1200" dirty="0">
                <a:solidFill>
                  <a:schemeClr val="bg1"/>
                </a:solidFill>
              </a:rPr>
              <a:t>25% Reduction in Long Distance Hauling cost and carbon emissions</a:t>
            </a:r>
          </a:p>
          <a:p>
            <a:pPr>
              <a:lnSpc>
                <a:spcPct val="90000"/>
              </a:lnSpc>
              <a:buFont typeface="Arial" panose="020B0604020202020204" pitchFamily="34" charset="0"/>
              <a:buChar char="•"/>
            </a:pPr>
            <a:r>
              <a:rPr lang="en-US" sz="1200" dirty="0">
                <a:solidFill>
                  <a:schemeClr val="bg1"/>
                </a:solidFill>
              </a:rPr>
              <a:t>Received Energy Efficiency Incentives from Energy Trust of Oregon</a:t>
            </a:r>
          </a:p>
          <a:p>
            <a:pPr>
              <a:lnSpc>
                <a:spcPct val="90000"/>
              </a:lnSpc>
              <a:buFont typeface="Arial" panose="020B0604020202020204" pitchFamily="34" charset="0"/>
              <a:buChar char="•"/>
            </a:pPr>
            <a:r>
              <a:rPr lang="en-US" sz="1200" dirty="0">
                <a:solidFill>
                  <a:schemeClr val="bg1"/>
                </a:solidFill>
              </a:rPr>
              <a:t>Biofilter to treat odors</a:t>
            </a:r>
          </a:p>
          <a:p>
            <a:pPr>
              <a:lnSpc>
                <a:spcPct val="90000"/>
              </a:lnSpc>
              <a:buFont typeface="Arial" panose="020B0604020202020204" pitchFamily="34" charset="0"/>
              <a:buChar char="•"/>
            </a:pPr>
            <a:r>
              <a:rPr lang="en-US" sz="1200" dirty="0">
                <a:solidFill>
                  <a:schemeClr val="bg1"/>
                </a:solidFill>
              </a:rPr>
              <a:t>Green Roofs</a:t>
            </a:r>
          </a:p>
          <a:p>
            <a:pPr>
              <a:lnSpc>
                <a:spcPct val="90000"/>
              </a:lnSpc>
              <a:buFont typeface="Arial" panose="020B0604020202020204" pitchFamily="34" charset="0"/>
              <a:buChar char="•"/>
            </a:pPr>
            <a:r>
              <a:rPr lang="en-US" sz="1200" dirty="0">
                <a:solidFill>
                  <a:schemeClr val="bg1"/>
                </a:solidFill>
              </a:rPr>
              <a:t>Provides healthy and safer workspace</a:t>
            </a:r>
          </a:p>
          <a:p>
            <a:pPr>
              <a:lnSpc>
                <a:spcPct val="90000"/>
              </a:lnSpc>
              <a:buFont typeface="Arial" panose="020B0604020202020204" pitchFamily="34" charset="0"/>
              <a:buChar char="•"/>
            </a:pPr>
            <a:r>
              <a:rPr lang="en-US" sz="1200" dirty="0">
                <a:solidFill>
                  <a:schemeClr val="bg1"/>
                </a:solidFill>
              </a:rPr>
              <a:t>Seismically Resilient</a:t>
            </a:r>
          </a:p>
          <a:p>
            <a:pPr>
              <a:lnSpc>
                <a:spcPct val="90000"/>
              </a:lnSpc>
            </a:pPr>
            <a:endParaRPr lang="en-US" sz="1200" dirty="0">
              <a:solidFill>
                <a:schemeClr val="bg1"/>
              </a:solidFill>
            </a:endParaRPr>
          </a:p>
        </p:txBody>
      </p:sp>
    </p:spTree>
    <p:extLst>
      <p:ext uri="{BB962C8B-B14F-4D97-AF65-F5344CB8AC3E}">
        <p14:creationId xmlns:p14="http://schemas.microsoft.com/office/powerpoint/2010/main" val="387806876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F516F367-94EE-4DE2-AC8A-7E4DB920843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 b="-1"/>
          <a:stretch/>
        </p:blipFill>
        <p:spPr>
          <a:xfrm>
            <a:off x="-2285" y="10"/>
            <a:ext cx="9143999" cy="6857990"/>
          </a:xfrm>
          <a:prstGeom prst="rect">
            <a:avLst/>
          </a:prstGeom>
          <a:effectLst>
            <a:softEdge rad="317500"/>
          </a:effectLst>
        </p:spPr>
      </p:pic>
      <p:sp>
        <p:nvSpPr>
          <p:cNvPr id="26" name="Rectangle 2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7A29A-864F-46ED-9BAA-D8125E6BA834}"/>
              </a:ext>
            </a:extLst>
          </p:cNvPr>
          <p:cNvSpPr>
            <a:spLocks noGrp="1"/>
          </p:cNvSpPr>
          <p:nvPr>
            <p:ph type="title"/>
          </p:nvPr>
        </p:nvSpPr>
        <p:spPr>
          <a:xfrm>
            <a:off x="609600" y="0"/>
            <a:ext cx="3048000" cy="1385728"/>
          </a:xfrm>
          <a:effectLst>
            <a:outerShdw blurRad="50800" dist="38100" dir="2700000" algn="tl" rotWithShape="0">
              <a:prstClr val="black">
                <a:alpha val="40000"/>
              </a:prstClr>
            </a:outerShdw>
          </a:effectLst>
        </p:spPr>
        <p:txBody>
          <a:bodyPr vert="horz" lIns="91440" tIns="45720" rIns="91440" bIns="45720" rtlCol="0" anchor="b">
            <a:normAutofit/>
          </a:bodyPr>
          <a:lstStyle/>
          <a:p>
            <a:pPr>
              <a:lnSpc>
                <a:spcPct val="90000"/>
              </a:lnSpc>
            </a:pPr>
            <a:r>
              <a:rPr lang="en-US" sz="3200" dirty="0">
                <a:solidFill>
                  <a:schemeClr val="bg1"/>
                </a:solidFill>
              </a:rPr>
              <a:t>Solids Handling Facility</a:t>
            </a:r>
          </a:p>
        </p:txBody>
      </p:sp>
    </p:spTree>
    <p:extLst>
      <p:ext uri="{BB962C8B-B14F-4D97-AF65-F5344CB8AC3E}">
        <p14:creationId xmlns:p14="http://schemas.microsoft.com/office/powerpoint/2010/main" val="2406238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3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40B9C-7D6B-4075-AE1A-4C98522C97DD}"/>
              </a:ext>
            </a:extLst>
          </p:cNvPr>
          <p:cNvSpPr>
            <a:spLocks noGrp="1"/>
          </p:cNvSpPr>
          <p:nvPr>
            <p:ph type="title"/>
          </p:nvPr>
        </p:nvSpPr>
        <p:spPr>
          <a:xfrm>
            <a:off x="856413" y="4772484"/>
            <a:ext cx="5037433" cy="992068"/>
          </a:xfrm>
        </p:spPr>
        <p:txBody>
          <a:bodyPr vert="horz" lIns="91440" tIns="45720" rIns="91440" bIns="45720" rtlCol="0" anchor="b">
            <a:normAutofit/>
          </a:bodyPr>
          <a:lstStyle/>
          <a:p>
            <a:pPr>
              <a:lnSpc>
                <a:spcPct val="90000"/>
              </a:lnSpc>
            </a:pPr>
            <a:r>
              <a:rPr lang="en-US" sz="3100" kern="1200" dirty="0">
                <a:latin typeface="+mj-lt"/>
                <a:ea typeface="+mj-ea"/>
                <a:cs typeface="+mj-cs"/>
              </a:rPr>
              <a:t>Replacement Shop/Office space</a:t>
            </a:r>
          </a:p>
        </p:txBody>
      </p:sp>
      <p:pic>
        <p:nvPicPr>
          <p:cNvPr id="6" name="Picture 5" descr="A building with graffiti on it&#10;&#10;Description automatically generated with low confidence">
            <a:extLst>
              <a:ext uri="{FF2B5EF4-FFF2-40B4-BE49-F238E27FC236}">
                <a16:creationId xmlns:a16="http://schemas.microsoft.com/office/drawing/2014/main" id="{53DE96A2-80E9-454E-9447-D7B3A40F23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657" r="27190" b="-1"/>
          <a:stretch/>
        </p:blipFill>
        <p:spPr>
          <a:xfrm>
            <a:off x="20" y="10"/>
            <a:ext cx="4571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5" name="Content Placeholder 4">
            <a:extLst>
              <a:ext uri="{FF2B5EF4-FFF2-40B4-BE49-F238E27FC236}">
                <a16:creationId xmlns:a16="http://schemas.microsoft.com/office/drawing/2014/main" id="{826B87A1-F5C5-407C-8D4A-B0EE7EFCBA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107" r="22325" b="1"/>
          <a:stretch/>
        </p:blipFill>
        <p:spPr>
          <a:xfrm>
            <a:off x="4572000" y="15322"/>
            <a:ext cx="4572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Tree>
    <p:extLst>
      <p:ext uri="{BB962C8B-B14F-4D97-AF65-F5344CB8AC3E}">
        <p14:creationId xmlns:p14="http://schemas.microsoft.com/office/powerpoint/2010/main" val="1496022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E4A8-1AC5-4109-A3F1-BAAE1CC220B2}"/>
              </a:ext>
            </a:extLst>
          </p:cNvPr>
          <p:cNvSpPr>
            <a:spLocks noGrp="1"/>
          </p:cNvSpPr>
          <p:nvPr>
            <p:ph type="title"/>
          </p:nvPr>
        </p:nvSpPr>
        <p:spPr/>
        <p:txBody>
          <a:bodyPr/>
          <a:lstStyle/>
          <a:p>
            <a:r>
              <a:rPr lang="en-US" dirty="0"/>
              <a:t>The end game</a:t>
            </a:r>
          </a:p>
        </p:txBody>
      </p:sp>
      <p:pic>
        <p:nvPicPr>
          <p:cNvPr id="6" name="Picture Placeholder 5" descr="An aerial view of a building&#10;&#10;Description automatically generated with medium confidence">
            <a:extLst>
              <a:ext uri="{FF2B5EF4-FFF2-40B4-BE49-F238E27FC236}">
                <a16:creationId xmlns:a16="http://schemas.microsoft.com/office/drawing/2014/main" id="{25B907EB-52A8-4875-A103-9244F590E6A6}"/>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0" y="1366347"/>
            <a:ext cx="9144000" cy="4354286"/>
          </a:xfrm>
        </p:spPr>
      </p:pic>
      <p:sp>
        <p:nvSpPr>
          <p:cNvPr id="46" name="Oval 45">
            <a:extLst>
              <a:ext uri="{FF2B5EF4-FFF2-40B4-BE49-F238E27FC236}">
                <a16:creationId xmlns:a16="http://schemas.microsoft.com/office/drawing/2014/main" id="{E2624232-B218-465B-922A-AC40433234C3}"/>
              </a:ext>
            </a:extLst>
          </p:cNvPr>
          <p:cNvSpPr/>
          <p:nvPr/>
        </p:nvSpPr>
        <p:spPr>
          <a:xfrm>
            <a:off x="7135613" y="4495800"/>
            <a:ext cx="2020186" cy="68833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6D19F4E-B4F7-4555-8C0D-AB8024A77B3C}"/>
              </a:ext>
            </a:extLst>
          </p:cNvPr>
          <p:cNvSpPr/>
          <p:nvPr/>
        </p:nvSpPr>
        <p:spPr>
          <a:xfrm>
            <a:off x="2057400" y="2362200"/>
            <a:ext cx="1371600" cy="99313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0C754E8-FAF9-4F4A-8A86-0234DC296D6F}"/>
              </a:ext>
            </a:extLst>
          </p:cNvPr>
          <p:cNvSpPr/>
          <p:nvPr/>
        </p:nvSpPr>
        <p:spPr>
          <a:xfrm rot="1079494">
            <a:off x="4495800" y="2057400"/>
            <a:ext cx="1828800" cy="11430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13EC9C0-C83E-44E3-9E58-3DF966C3970C}"/>
              </a:ext>
            </a:extLst>
          </p:cNvPr>
          <p:cNvSpPr/>
          <p:nvPr/>
        </p:nvSpPr>
        <p:spPr>
          <a:xfrm rot="1848425">
            <a:off x="6799571" y="3651839"/>
            <a:ext cx="2483723" cy="45612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5426BB5-E6B4-453A-8462-6AF86A5770D2}"/>
              </a:ext>
            </a:extLst>
          </p:cNvPr>
          <p:cNvSpPr/>
          <p:nvPr/>
        </p:nvSpPr>
        <p:spPr>
          <a:xfrm>
            <a:off x="-228600" y="2590800"/>
            <a:ext cx="838200" cy="68833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8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500"/>
                            </p:stCondLst>
                            <p:childTnLst>
                              <p:par>
                                <p:cTn id="23" presetID="1" presetClass="entr" presetSubtype="0" fill="hold" grpId="0" nodeType="afterEffect">
                                  <p:stCondLst>
                                    <p:cond delay="200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D56BA-288B-45D9-9610-C69B16A8551E}"/>
              </a:ext>
            </a:extLst>
          </p:cNvPr>
          <p:cNvSpPr>
            <a:spLocks noGrp="1"/>
          </p:cNvSpPr>
          <p:nvPr>
            <p:ph type="title"/>
          </p:nvPr>
        </p:nvSpPr>
        <p:spPr>
          <a:xfrm>
            <a:off x="228600" y="457200"/>
            <a:ext cx="7848600" cy="530225"/>
          </a:xfrm>
        </p:spPr>
        <p:txBody>
          <a:bodyPr/>
          <a:lstStyle/>
          <a:p>
            <a:r>
              <a:rPr lang="en-US" dirty="0"/>
              <a:t>Cost Estimate Evolution since last Council</a:t>
            </a:r>
          </a:p>
        </p:txBody>
      </p:sp>
      <p:sp>
        <p:nvSpPr>
          <p:cNvPr id="10" name="TextBox 1">
            <a:extLst>
              <a:ext uri="{FF2B5EF4-FFF2-40B4-BE49-F238E27FC236}">
                <a16:creationId xmlns:a16="http://schemas.microsoft.com/office/drawing/2014/main" id="{ED3717D7-881C-4034-8CA5-6448B4471692}"/>
              </a:ext>
            </a:extLst>
          </p:cNvPr>
          <p:cNvSpPr txBox="1"/>
          <p:nvPr/>
        </p:nvSpPr>
        <p:spPr>
          <a:xfrm>
            <a:off x="5751384" y="5675313"/>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Oct 2020</a:t>
            </a:r>
          </a:p>
        </p:txBody>
      </p:sp>
      <p:sp>
        <p:nvSpPr>
          <p:cNvPr id="11" name="TextBox 1">
            <a:extLst>
              <a:ext uri="{FF2B5EF4-FFF2-40B4-BE49-F238E27FC236}">
                <a16:creationId xmlns:a16="http://schemas.microsoft.com/office/drawing/2014/main" id="{ED3717D7-881C-4034-8CA5-6448B4471692}"/>
              </a:ext>
            </a:extLst>
          </p:cNvPr>
          <p:cNvSpPr txBox="1"/>
          <p:nvPr/>
        </p:nvSpPr>
        <p:spPr>
          <a:xfrm>
            <a:off x="3480376" y="1993900"/>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Jul 2022</a:t>
            </a:r>
          </a:p>
        </p:txBody>
      </p:sp>
      <p:sp>
        <p:nvSpPr>
          <p:cNvPr id="13" name="TextBox 1">
            <a:extLst>
              <a:ext uri="{FF2B5EF4-FFF2-40B4-BE49-F238E27FC236}">
                <a16:creationId xmlns:a16="http://schemas.microsoft.com/office/drawing/2014/main" id="{4937DD22-14B0-453D-8F47-0323263A5A4B}"/>
              </a:ext>
            </a:extLst>
          </p:cNvPr>
          <p:cNvSpPr txBox="1"/>
          <p:nvPr/>
        </p:nvSpPr>
        <p:spPr>
          <a:xfrm>
            <a:off x="5753100" y="5753100"/>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Jul 2022</a:t>
            </a:r>
          </a:p>
        </p:txBody>
      </p:sp>
      <p:sp>
        <p:nvSpPr>
          <p:cNvPr id="29" name="TextBox 1">
            <a:extLst>
              <a:ext uri="{FF2B5EF4-FFF2-40B4-BE49-F238E27FC236}">
                <a16:creationId xmlns:a16="http://schemas.microsoft.com/office/drawing/2014/main" id="{81F5C46D-2267-494F-B0A3-088BD0375A54}"/>
              </a:ext>
            </a:extLst>
          </p:cNvPr>
          <p:cNvSpPr txBox="1"/>
          <p:nvPr/>
        </p:nvSpPr>
        <p:spPr>
          <a:xfrm>
            <a:off x="5903784" y="5791200"/>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Oct 2020</a:t>
            </a:r>
          </a:p>
        </p:txBody>
      </p:sp>
      <p:grpSp>
        <p:nvGrpSpPr>
          <p:cNvPr id="92" name="Group 91">
            <a:extLst>
              <a:ext uri="{FF2B5EF4-FFF2-40B4-BE49-F238E27FC236}">
                <a16:creationId xmlns:a16="http://schemas.microsoft.com/office/drawing/2014/main" id="{C73C19CC-9052-486E-B55E-868744BC9298}"/>
              </a:ext>
            </a:extLst>
          </p:cNvPr>
          <p:cNvGrpSpPr/>
          <p:nvPr/>
        </p:nvGrpSpPr>
        <p:grpSpPr>
          <a:xfrm>
            <a:off x="131823" y="1037192"/>
            <a:ext cx="4440177" cy="1780163"/>
            <a:chOff x="131823" y="1037192"/>
            <a:chExt cx="4440177" cy="1780163"/>
          </a:xfrm>
        </p:grpSpPr>
        <p:cxnSp>
          <p:nvCxnSpPr>
            <p:cNvPr id="46" name="Straight Connector 45">
              <a:extLst>
                <a:ext uri="{FF2B5EF4-FFF2-40B4-BE49-F238E27FC236}">
                  <a16:creationId xmlns:a16="http://schemas.microsoft.com/office/drawing/2014/main" id="{8136A564-3974-41D1-A40A-9729037DA62E}"/>
                </a:ext>
              </a:extLst>
            </p:cNvPr>
            <p:cNvCxnSpPr/>
            <p:nvPr/>
          </p:nvCxnSpPr>
          <p:spPr>
            <a:xfrm>
              <a:off x="2544585" y="1536736"/>
              <a:ext cx="0" cy="392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383C49D-C63E-4E21-A030-5E0F979C72B7}"/>
                </a:ext>
              </a:extLst>
            </p:cNvPr>
            <p:cNvCxnSpPr>
              <a:cxnSpLocks/>
            </p:cNvCxnSpPr>
            <p:nvPr/>
          </p:nvCxnSpPr>
          <p:spPr>
            <a:xfrm>
              <a:off x="1595004" y="1740932"/>
              <a:ext cx="2133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A99E3D7-387B-4959-B29A-9F550959FD6C}"/>
                </a:ext>
              </a:extLst>
            </p:cNvPr>
            <p:cNvSpPr txBox="1"/>
            <p:nvPr/>
          </p:nvSpPr>
          <p:spPr>
            <a:xfrm>
              <a:off x="2133600" y="1207692"/>
              <a:ext cx="1447800" cy="369332"/>
            </a:xfrm>
            <a:prstGeom prst="rect">
              <a:avLst/>
            </a:prstGeom>
            <a:noFill/>
          </p:spPr>
          <p:txBody>
            <a:bodyPr wrap="square" rtlCol="0">
              <a:spAutoFit/>
            </a:bodyPr>
            <a:lstStyle/>
            <a:p>
              <a:r>
                <a:rPr lang="en-US" b="1" dirty="0"/>
                <a:t>$301M</a:t>
              </a:r>
            </a:p>
          </p:txBody>
        </p:sp>
        <p:sp>
          <p:nvSpPr>
            <p:cNvPr id="7" name="Flowchart: Decision 6">
              <a:extLst>
                <a:ext uri="{FF2B5EF4-FFF2-40B4-BE49-F238E27FC236}">
                  <a16:creationId xmlns:a16="http://schemas.microsoft.com/office/drawing/2014/main" id="{438D8F15-2EC4-484E-AC4A-CBC70CEC69E5}"/>
                </a:ext>
              </a:extLst>
            </p:cNvPr>
            <p:cNvSpPr/>
            <p:nvPr/>
          </p:nvSpPr>
          <p:spPr>
            <a:xfrm>
              <a:off x="2458571" y="1638589"/>
              <a:ext cx="152400" cy="155567"/>
            </a:xfrm>
            <a:prstGeom prst="flowChartDecis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41F63AC-BC63-48F1-8C21-7DA22DBA2AF2}"/>
                </a:ext>
              </a:extLst>
            </p:cNvPr>
            <p:cNvSpPr txBox="1"/>
            <p:nvPr/>
          </p:nvSpPr>
          <p:spPr>
            <a:xfrm>
              <a:off x="131823" y="1432360"/>
              <a:ext cx="1447800" cy="1384995"/>
            </a:xfrm>
            <a:prstGeom prst="rect">
              <a:avLst/>
            </a:prstGeom>
            <a:noFill/>
          </p:spPr>
          <p:txBody>
            <a:bodyPr wrap="square" rtlCol="0">
              <a:spAutoFit/>
            </a:bodyPr>
            <a:lstStyle/>
            <a:p>
              <a:r>
                <a:rPr lang="en-US" sz="2400" b="1" dirty="0"/>
                <a:t>2020 $</a:t>
              </a:r>
            </a:p>
            <a:p>
              <a:r>
                <a:rPr lang="en-US" b="1" dirty="0"/>
                <a:t>30% design uncertainty</a:t>
              </a:r>
            </a:p>
            <a:p>
              <a:endParaRPr lang="en-US" sz="2400" b="1" dirty="0">
                <a:solidFill>
                  <a:srgbClr val="FF0000"/>
                </a:solidFill>
              </a:endParaRPr>
            </a:p>
          </p:txBody>
        </p:sp>
        <p:grpSp>
          <p:nvGrpSpPr>
            <p:cNvPr id="42" name="Group 41">
              <a:extLst>
                <a:ext uri="{FF2B5EF4-FFF2-40B4-BE49-F238E27FC236}">
                  <a16:creationId xmlns:a16="http://schemas.microsoft.com/office/drawing/2014/main" id="{C125BA21-4810-4E95-BF29-89B625DCB5C0}"/>
                </a:ext>
              </a:extLst>
            </p:cNvPr>
            <p:cNvGrpSpPr/>
            <p:nvPr/>
          </p:nvGrpSpPr>
          <p:grpSpPr>
            <a:xfrm>
              <a:off x="1188439" y="1037192"/>
              <a:ext cx="1219199" cy="920751"/>
              <a:chOff x="1188439" y="1037192"/>
              <a:chExt cx="1219199" cy="920751"/>
            </a:xfrm>
          </p:grpSpPr>
          <p:sp>
            <p:nvSpPr>
              <p:cNvPr id="39" name="TextBox 38">
                <a:extLst>
                  <a:ext uri="{FF2B5EF4-FFF2-40B4-BE49-F238E27FC236}">
                    <a16:creationId xmlns:a16="http://schemas.microsoft.com/office/drawing/2014/main" id="{AAA8CDCB-C38D-447E-9ACC-CAEEEB5BCFFC}"/>
                  </a:ext>
                </a:extLst>
              </p:cNvPr>
              <p:cNvSpPr txBox="1"/>
              <p:nvPr/>
            </p:nvSpPr>
            <p:spPr>
              <a:xfrm rot="19695509">
                <a:off x="1188439" y="1037192"/>
                <a:ext cx="1219199" cy="369332"/>
              </a:xfrm>
              <a:prstGeom prst="rect">
                <a:avLst/>
              </a:prstGeom>
              <a:noFill/>
            </p:spPr>
            <p:txBody>
              <a:bodyPr wrap="square" rtlCol="0">
                <a:spAutoFit/>
              </a:bodyPr>
              <a:lstStyle/>
              <a:p>
                <a:r>
                  <a:rPr lang="en-US" dirty="0"/>
                  <a:t>$241</a:t>
                </a:r>
              </a:p>
            </p:txBody>
          </p:sp>
          <p:cxnSp>
            <p:nvCxnSpPr>
              <p:cNvPr id="41" name="Straight Connector 40">
                <a:extLst>
                  <a:ext uri="{FF2B5EF4-FFF2-40B4-BE49-F238E27FC236}">
                    <a16:creationId xmlns:a16="http://schemas.microsoft.com/office/drawing/2014/main" id="{7AB923D1-336A-4E84-B3AF-3B10542B7001}"/>
                  </a:ext>
                </a:extLst>
              </p:cNvPr>
              <p:cNvCxnSpPr/>
              <p:nvPr/>
            </p:nvCxnSpPr>
            <p:spPr>
              <a:xfrm>
                <a:off x="1595004" y="1565643"/>
                <a:ext cx="0" cy="3923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5CCAA82-53B2-479E-BB42-3396AF4D8B4B}"/>
                </a:ext>
              </a:extLst>
            </p:cNvPr>
            <p:cNvGrpSpPr/>
            <p:nvPr/>
          </p:nvGrpSpPr>
          <p:grpSpPr>
            <a:xfrm>
              <a:off x="3352801" y="1060449"/>
              <a:ext cx="1219199" cy="920751"/>
              <a:chOff x="1188439" y="1037192"/>
              <a:chExt cx="1219199" cy="920751"/>
            </a:xfrm>
          </p:grpSpPr>
          <p:sp>
            <p:nvSpPr>
              <p:cNvPr id="44" name="TextBox 43">
                <a:extLst>
                  <a:ext uri="{FF2B5EF4-FFF2-40B4-BE49-F238E27FC236}">
                    <a16:creationId xmlns:a16="http://schemas.microsoft.com/office/drawing/2014/main" id="{48B12AB1-97B2-49B0-8C56-CBE0E1FC4A13}"/>
                  </a:ext>
                </a:extLst>
              </p:cNvPr>
              <p:cNvSpPr txBox="1"/>
              <p:nvPr/>
            </p:nvSpPr>
            <p:spPr>
              <a:xfrm rot="19695509">
                <a:off x="1188439" y="1037192"/>
                <a:ext cx="1219199" cy="369332"/>
              </a:xfrm>
              <a:prstGeom prst="rect">
                <a:avLst/>
              </a:prstGeom>
              <a:noFill/>
            </p:spPr>
            <p:txBody>
              <a:bodyPr wrap="square" rtlCol="0">
                <a:spAutoFit/>
              </a:bodyPr>
              <a:lstStyle/>
              <a:p>
                <a:r>
                  <a:rPr lang="en-US" dirty="0"/>
                  <a:t>$391</a:t>
                </a:r>
              </a:p>
            </p:txBody>
          </p:sp>
          <p:cxnSp>
            <p:nvCxnSpPr>
              <p:cNvPr id="45" name="Straight Connector 44">
                <a:extLst>
                  <a:ext uri="{FF2B5EF4-FFF2-40B4-BE49-F238E27FC236}">
                    <a16:creationId xmlns:a16="http://schemas.microsoft.com/office/drawing/2014/main" id="{0DD54012-A689-4526-88C5-495CADFAB0B9}"/>
                  </a:ext>
                </a:extLst>
              </p:cNvPr>
              <p:cNvCxnSpPr/>
              <p:nvPr/>
            </p:nvCxnSpPr>
            <p:spPr>
              <a:xfrm>
                <a:off x="1595004" y="1565643"/>
                <a:ext cx="0" cy="392300"/>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7139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21D8-DDAB-4DF9-A4E5-8BEFDCB8A520}"/>
              </a:ext>
            </a:extLst>
          </p:cNvPr>
          <p:cNvSpPr>
            <a:spLocks noGrp="1"/>
          </p:cNvSpPr>
          <p:nvPr>
            <p:ph type="title"/>
          </p:nvPr>
        </p:nvSpPr>
        <p:spPr>
          <a:xfrm>
            <a:off x="491490" y="623686"/>
            <a:ext cx="3840085" cy="1692794"/>
          </a:xfrm>
        </p:spPr>
        <p:txBody>
          <a:bodyPr>
            <a:normAutofit fontScale="90000"/>
          </a:bodyPr>
          <a:lstStyle/>
          <a:p>
            <a:pPr>
              <a:lnSpc>
                <a:spcPct val="90000"/>
              </a:lnSpc>
            </a:pPr>
            <a:r>
              <a:rPr lang="en-US" dirty="0"/>
              <a:t>Guaranteed Maximum Price Agreement – Phase 2</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69CEA6-9079-4A04-87B7-DC0E1844D8BB}"/>
              </a:ext>
            </a:extLst>
          </p:cNvPr>
          <p:cNvSpPr>
            <a:spLocks noGrp="1"/>
          </p:cNvSpPr>
          <p:nvPr>
            <p:ph idx="1"/>
          </p:nvPr>
        </p:nvSpPr>
        <p:spPr>
          <a:xfrm>
            <a:off x="371276" y="2514600"/>
            <a:ext cx="4353123" cy="3462228"/>
          </a:xfrm>
        </p:spPr>
        <p:txBody>
          <a:bodyPr>
            <a:normAutofit fontScale="92500" lnSpcReduction="10000"/>
          </a:bodyPr>
          <a:lstStyle/>
          <a:p>
            <a:r>
              <a:rPr lang="en-US" sz="2000" dirty="0"/>
              <a:t>Regulatory-Driven improvements at the Columbia Boulevard Wastewater Treatment Plant</a:t>
            </a:r>
          </a:p>
          <a:p>
            <a:r>
              <a:rPr lang="en-US" sz="2000" dirty="0"/>
              <a:t>Previous Council Authorization November 2020 (first phase)</a:t>
            </a:r>
          </a:p>
          <a:p>
            <a:r>
              <a:rPr lang="en-US" sz="2000" dirty="0"/>
              <a:t>Work is on ongoing and on schedule, with $100M authorized to date</a:t>
            </a:r>
          </a:p>
          <a:p>
            <a:r>
              <a:rPr lang="en-US" sz="2000" dirty="0"/>
              <a:t>$515M total authority requested to add second phase of Work</a:t>
            </a:r>
          </a:p>
          <a:p>
            <a:r>
              <a:rPr lang="en-US" sz="2000" dirty="0"/>
              <a:t>The project implements a Community Benefits Agreement</a:t>
            </a:r>
          </a:p>
        </p:txBody>
      </p:sp>
      <p:pic>
        <p:nvPicPr>
          <p:cNvPr id="5" name="Picture 4" descr="A picture containing nature&#10;&#10;Description automatically generated">
            <a:extLst>
              <a:ext uri="{FF2B5EF4-FFF2-40B4-BE49-F238E27FC236}">
                <a16:creationId xmlns:a16="http://schemas.microsoft.com/office/drawing/2014/main" id="{580F948B-FE8A-4FCD-A70F-C595F7822D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09136" y="13"/>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13454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D56BA-288B-45D9-9610-C69B16A8551E}"/>
              </a:ext>
            </a:extLst>
          </p:cNvPr>
          <p:cNvSpPr>
            <a:spLocks noGrp="1"/>
          </p:cNvSpPr>
          <p:nvPr>
            <p:ph type="title"/>
          </p:nvPr>
        </p:nvSpPr>
        <p:spPr>
          <a:xfrm>
            <a:off x="228600" y="457200"/>
            <a:ext cx="7848600" cy="530225"/>
          </a:xfrm>
        </p:spPr>
        <p:txBody>
          <a:bodyPr/>
          <a:lstStyle/>
          <a:p>
            <a:r>
              <a:rPr lang="en-US" dirty="0"/>
              <a:t>Cost Estimate Evolution since last Council</a:t>
            </a:r>
          </a:p>
        </p:txBody>
      </p:sp>
      <p:sp>
        <p:nvSpPr>
          <p:cNvPr id="10" name="TextBox 1">
            <a:extLst>
              <a:ext uri="{FF2B5EF4-FFF2-40B4-BE49-F238E27FC236}">
                <a16:creationId xmlns:a16="http://schemas.microsoft.com/office/drawing/2014/main" id="{ED3717D7-881C-4034-8CA5-6448B4471692}"/>
              </a:ext>
            </a:extLst>
          </p:cNvPr>
          <p:cNvSpPr txBox="1"/>
          <p:nvPr/>
        </p:nvSpPr>
        <p:spPr>
          <a:xfrm>
            <a:off x="5751384" y="5675313"/>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Oct 2020</a:t>
            </a:r>
          </a:p>
        </p:txBody>
      </p:sp>
      <p:sp>
        <p:nvSpPr>
          <p:cNvPr id="11" name="TextBox 1">
            <a:extLst>
              <a:ext uri="{FF2B5EF4-FFF2-40B4-BE49-F238E27FC236}">
                <a16:creationId xmlns:a16="http://schemas.microsoft.com/office/drawing/2014/main" id="{ED3717D7-881C-4034-8CA5-6448B4471692}"/>
              </a:ext>
            </a:extLst>
          </p:cNvPr>
          <p:cNvSpPr txBox="1"/>
          <p:nvPr/>
        </p:nvSpPr>
        <p:spPr>
          <a:xfrm>
            <a:off x="3480376" y="1993900"/>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Jul 2022</a:t>
            </a:r>
          </a:p>
        </p:txBody>
      </p:sp>
      <p:sp>
        <p:nvSpPr>
          <p:cNvPr id="13" name="TextBox 1">
            <a:extLst>
              <a:ext uri="{FF2B5EF4-FFF2-40B4-BE49-F238E27FC236}">
                <a16:creationId xmlns:a16="http://schemas.microsoft.com/office/drawing/2014/main" id="{4937DD22-14B0-453D-8F47-0323263A5A4B}"/>
              </a:ext>
            </a:extLst>
          </p:cNvPr>
          <p:cNvSpPr txBox="1"/>
          <p:nvPr/>
        </p:nvSpPr>
        <p:spPr>
          <a:xfrm>
            <a:off x="5753100" y="5753100"/>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Jul 2022</a:t>
            </a:r>
          </a:p>
        </p:txBody>
      </p:sp>
      <p:sp>
        <p:nvSpPr>
          <p:cNvPr id="29" name="TextBox 1">
            <a:extLst>
              <a:ext uri="{FF2B5EF4-FFF2-40B4-BE49-F238E27FC236}">
                <a16:creationId xmlns:a16="http://schemas.microsoft.com/office/drawing/2014/main" id="{81F5C46D-2267-494F-B0A3-088BD0375A54}"/>
              </a:ext>
            </a:extLst>
          </p:cNvPr>
          <p:cNvSpPr txBox="1"/>
          <p:nvPr/>
        </p:nvSpPr>
        <p:spPr>
          <a:xfrm>
            <a:off x="5903784" y="5791200"/>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Oct 2020</a:t>
            </a:r>
          </a:p>
        </p:txBody>
      </p:sp>
      <p:grpSp>
        <p:nvGrpSpPr>
          <p:cNvPr id="92" name="Group 91">
            <a:extLst>
              <a:ext uri="{FF2B5EF4-FFF2-40B4-BE49-F238E27FC236}">
                <a16:creationId xmlns:a16="http://schemas.microsoft.com/office/drawing/2014/main" id="{C73C19CC-9052-486E-B55E-868744BC9298}"/>
              </a:ext>
            </a:extLst>
          </p:cNvPr>
          <p:cNvGrpSpPr/>
          <p:nvPr/>
        </p:nvGrpSpPr>
        <p:grpSpPr>
          <a:xfrm>
            <a:off x="131823" y="1037192"/>
            <a:ext cx="4440177" cy="1780163"/>
            <a:chOff x="131823" y="1037192"/>
            <a:chExt cx="4440177" cy="1780163"/>
          </a:xfrm>
        </p:grpSpPr>
        <p:cxnSp>
          <p:nvCxnSpPr>
            <p:cNvPr id="46" name="Straight Connector 45">
              <a:extLst>
                <a:ext uri="{FF2B5EF4-FFF2-40B4-BE49-F238E27FC236}">
                  <a16:creationId xmlns:a16="http://schemas.microsoft.com/office/drawing/2014/main" id="{8136A564-3974-41D1-A40A-9729037DA62E}"/>
                </a:ext>
              </a:extLst>
            </p:cNvPr>
            <p:cNvCxnSpPr/>
            <p:nvPr/>
          </p:nvCxnSpPr>
          <p:spPr>
            <a:xfrm>
              <a:off x="2544585" y="1536736"/>
              <a:ext cx="0" cy="392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383C49D-C63E-4E21-A030-5E0F979C72B7}"/>
                </a:ext>
              </a:extLst>
            </p:cNvPr>
            <p:cNvCxnSpPr>
              <a:cxnSpLocks/>
            </p:cNvCxnSpPr>
            <p:nvPr/>
          </p:nvCxnSpPr>
          <p:spPr>
            <a:xfrm>
              <a:off x="1595004" y="1740932"/>
              <a:ext cx="2133600" cy="0"/>
            </a:xfrm>
            <a:prstGeom prst="line">
              <a:avLst/>
            </a:prstGeom>
            <a:ln w="381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A99E3D7-387B-4959-B29A-9F550959FD6C}"/>
                </a:ext>
              </a:extLst>
            </p:cNvPr>
            <p:cNvSpPr txBox="1"/>
            <p:nvPr/>
          </p:nvSpPr>
          <p:spPr>
            <a:xfrm>
              <a:off x="2133600" y="1207692"/>
              <a:ext cx="1447800" cy="369332"/>
            </a:xfrm>
            <a:prstGeom prst="rect">
              <a:avLst/>
            </a:prstGeom>
            <a:noFill/>
          </p:spPr>
          <p:txBody>
            <a:bodyPr wrap="square" rtlCol="0">
              <a:spAutoFit/>
            </a:bodyPr>
            <a:lstStyle/>
            <a:p>
              <a:r>
                <a:rPr lang="en-US" b="1" dirty="0">
                  <a:solidFill>
                    <a:schemeClr val="bg1">
                      <a:lumMod val="85000"/>
                    </a:schemeClr>
                  </a:solidFill>
                </a:rPr>
                <a:t>$301M</a:t>
              </a:r>
            </a:p>
          </p:txBody>
        </p:sp>
        <p:sp>
          <p:nvSpPr>
            <p:cNvPr id="7" name="Flowchart: Decision 6">
              <a:extLst>
                <a:ext uri="{FF2B5EF4-FFF2-40B4-BE49-F238E27FC236}">
                  <a16:creationId xmlns:a16="http://schemas.microsoft.com/office/drawing/2014/main" id="{438D8F15-2EC4-484E-AC4A-CBC70CEC69E5}"/>
                </a:ext>
              </a:extLst>
            </p:cNvPr>
            <p:cNvSpPr/>
            <p:nvPr/>
          </p:nvSpPr>
          <p:spPr>
            <a:xfrm>
              <a:off x="2458571" y="1638589"/>
              <a:ext cx="152400" cy="155567"/>
            </a:xfrm>
            <a:prstGeom prst="flowChartDecision">
              <a:avLst/>
            </a:prstGeom>
            <a:solidFill>
              <a:schemeClr val="bg2">
                <a:lumMod val="20000"/>
                <a:lumOff val="8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41F63AC-BC63-48F1-8C21-7DA22DBA2AF2}"/>
                </a:ext>
              </a:extLst>
            </p:cNvPr>
            <p:cNvSpPr txBox="1"/>
            <p:nvPr/>
          </p:nvSpPr>
          <p:spPr>
            <a:xfrm>
              <a:off x="131823" y="1432360"/>
              <a:ext cx="1447800" cy="1384995"/>
            </a:xfrm>
            <a:prstGeom prst="rect">
              <a:avLst/>
            </a:prstGeom>
            <a:noFill/>
          </p:spPr>
          <p:txBody>
            <a:bodyPr wrap="square" rtlCol="0">
              <a:spAutoFit/>
            </a:bodyPr>
            <a:lstStyle/>
            <a:p>
              <a:r>
                <a:rPr lang="en-US" sz="2400" b="1" dirty="0">
                  <a:solidFill>
                    <a:schemeClr val="bg1">
                      <a:lumMod val="85000"/>
                    </a:schemeClr>
                  </a:solidFill>
                </a:rPr>
                <a:t>2020 $</a:t>
              </a:r>
            </a:p>
            <a:p>
              <a:r>
                <a:rPr lang="en-US" b="1" dirty="0">
                  <a:solidFill>
                    <a:schemeClr val="bg1">
                      <a:lumMod val="85000"/>
                    </a:schemeClr>
                  </a:solidFill>
                </a:rPr>
                <a:t>30% design uncertainty</a:t>
              </a:r>
            </a:p>
            <a:p>
              <a:endParaRPr lang="en-US" sz="2400" b="1" dirty="0">
                <a:solidFill>
                  <a:schemeClr val="bg1">
                    <a:lumMod val="85000"/>
                  </a:schemeClr>
                </a:solidFill>
              </a:endParaRPr>
            </a:p>
          </p:txBody>
        </p:sp>
        <p:grpSp>
          <p:nvGrpSpPr>
            <p:cNvPr id="42" name="Group 41">
              <a:extLst>
                <a:ext uri="{FF2B5EF4-FFF2-40B4-BE49-F238E27FC236}">
                  <a16:creationId xmlns:a16="http://schemas.microsoft.com/office/drawing/2014/main" id="{C125BA21-4810-4E95-BF29-89B625DCB5C0}"/>
                </a:ext>
              </a:extLst>
            </p:cNvPr>
            <p:cNvGrpSpPr/>
            <p:nvPr/>
          </p:nvGrpSpPr>
          <p:grpSpPr>
            <a:xfrm>
              <a:off x="1188439" y="1037192"/>
              <a:ext cx="1219199" cy="920751"/>
              <a:chOff x="1188439" y="1037192"/>
              <a:chExt cx="1219199" cy="920751"/>
            </a:xfrm>
          </p:grpSpPr>
          <p:sp>
            <p:nvSpPr>
              <p:cNvPr id="39" name="TextBox 38">
                <a:extLst>
                  <a:ext uri="{FF2B5EF4-FFF2-40B4-BE49-F238E27FC236}">
                    <a16:creationId xmlns:a16="http://schemas.microsoft.com/office/drawing/2014/main" id="{AAA8CDCB-C38D-447E-9ACC-CAEEEB5BCFFC}"/>
                  </a:ext>
                </a:extLst>
              </p:cNvPr>
              <p:cNvSpPr txBox="1"/>
              <p:nvPr/>
            </p:nvSpPr>
            <p:spPr>
              <a:xfrm rot="19695509">
                <a:off x="1188439" y="1037192"/>
                <a:ext cx="1219199" cy="369332"/>
              </a:xfrm>
              <a:prstGeom prst="rect">
                <a:avLst/>
              </a:prstGeom>
              <a:noFill/>
            </p:spPr>
            <p:txBody>
              <a:bodyPr wrap="square" rtlCol="0">
                <a:spAutoFit/>
              </a:bodyPr>
              <a:lstStyle/>
              <a:p>
                <a:r>
                  <a:rPr lang="en-US" dirty="0">
                    <a:solidFill>
                      <a:schemeClr val="bg1">
                        <a:lumMod val="85000"/>
                      </a:schemeClr>
                    </a:solidFill>
                  </a:rPr>
                  <a:t>$241</a:t>
                </a:r>
              </a:p>
            </p:txBody>
          </p:sp>
          <p:cxnSp>
            <p:nvCxnSpPr>
              <p:cNvPr id="41" name="Straight Connector 40">
                <a:extLst>
                  <a:ext uri="{FF2B5EF4-FFF2-40B4-BE49-F238E27FC236}">
                    <a16:creationId xmlns:a16="http://schemas.microsoft.com/office/drawing/2014/main" id="{7AB923D1-336A-4E84-B3AF-3B10542B7001}"/>
                  </a:ext>
                </a:extLst>
              </p:cNvPr>
              <p:cNvCxnSpPr/>
              <p:nvPr/>
            </p:nvCxnSpPr>
            <p:spPr>
              <a:xfrm>
                <a:off x="1595004" y="1565643"/>
                <a:ext cx="0" cy="3923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5CCAA82-53B2-479E-BB42-3396AF4D8B4B}"/>
                </a:ext>
              </a:extLst>
            </p:cNvPr>
            <p:cNvGrpSpPr/>
            <p:nvPr/>
          </p:nvGrpSpPr>
          <p:grpSpPr>
            <a:xfrm>
              <a:off x="3352801" y="1060449"/>
              <a:ext cx="1219199" cy="920751"/>
              <a:chOff x="1188439" y="1037192"/>
              <a:chExt cx="1219199" cy="920751"/>
            </a:xfrm>
          </p:grpSpPr>
          <p:sp>
            <p:nvSpPr>
              <p:cNvPr id="44" name="TextBox 43">
                <a:extLst>
                  <a:ext uri="{FF2B5EF4-FFF2-40B4-BE49-F238E27FC236}">
                    <a16:creationId xmlns:a16="http://schemas.microsoft.com/office/drawing/2014/main" id="{48B12AB1-97B2-49B0-8C56-CBE0E1FC4A13}"/>
                  </a:ext>
                </a:extLst>
              </p:cNvPr>
              <p:cNvSpPr txBox="1"/>
              <p:nvPr/>
            </p:nvSpPr>
            <p:spPr>
              <a:xfrm rot="19695509">
                <a:off x="1188439" y="1037192"/>
                <a:ext cx="1219199" cy="369332"/>
              </a:xfrm>
              <a:prstGeom prst="rect">
                <a:avLst/>
              </a:prstGeom>
              <a:noFill/>
            </p:spPr>
            <p:txBody>
              <a:bodyPr wrap="square" rtlCol="0">
                <a:spAutoFit/>
              </a:bodyPr>
              <a:lstStyle/>
              <a:p>
                <a:r>
                  <a:rPr lang="en-US" dirty="0">
                    <a:solidFill>
                      <a:schemeClr val="bg1">
                        <a:lumMod val="85000"/>
                      </a:schemeClr>
                    </a:solidFill>
                  </a:rPr>
                  <a:t>$391</a:t>
                </a:r>
              </a:p>
            </p:txBody>
          </p:sp>
          <p:cxnSp>
            <p:nvCxnSpPr>
              <p:cNvPr id="45" name="Straight Connector 44">
                <a:extLst>
                  <a:ext uri="{FF2B5EF4-FFF2-40B4-BE49-F238E27FC236}">
                    <a16:creationId xmlns:a16="http://schemas.microsoft.com/office/drawing/2014/main" id="{0DD54012-A689-4526-88C5-495CADFAB0B9}"/>
                  </a:ext>
                </a:extLst>
              </p:cNvPr>
              <p:cNvCxnSpPr/>
              <p:nvPr/>
            </p:nvCxnSpPr>
            <p:spPr>
              <a:xfrm>
                <a:off x="1595004" y="1565643"/>
                <a:ext cx="0" cy="392300"/>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47" name="Straight Connector 46">
            <a:extLst>
              <a:ext uri="{FF2B5EF4-FFF2-40B4-BE49-F238E27FC236}">
                <a16:creationId xmlns:a16="http://schemas.microsoft.com/office/drawing/2014/main" id="{86F26780-EB8C-44CE-B51E-8FE551AC796E}"/>
              </a:ext>
            </a:extLst>
          </p:cNvPr>
          <p:cNvCxnSpPr/>
          <p:nvPr/>
        </p:nvCxnSpPr>
        <p:spPr>
          <a:xfrm>
            <a:off x="5516385" y="2362145"/>
            <a:ext cx="0" cy="39230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1">
            <a:extLst>
              <a:ext uri="{FF2B5EF4-FFF2-40B4-BE49-F238E27FC236}">
                <a16:creationId xmlns:a16="http://schemas.microsoft.com/office/drawing/2014/main" id="{986A3815-4FDC-4C2D-A75A-0FBA47D70B7B}"/>
              </a:ext>
            </a:extLst>
          </p:cNvPr>
          <p:cNvSpPr txBox="1"/>
          <p:nvPr/>
        </p:nvSpPr>
        <p:spPr>
          <a:xfrm>
            <a:off x="5699003" y="3556703"/>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Jul 2022</a:t>
            </a:r>
          </a:p>
        </p:txBody>
      </p:sp>
      <p:sp>
        <p:nvSpPr>
          <p:cNvPr id="52" name="TextBox 51">
            <a:extLst>
              <a:ext uri="{FF2B5EF4-FFF2-40B4-BE49-F238E27FC236}">
                <a16:creationId xmlns:a16="http://schemas.microsoft.com/office/drawing/2014/main" id="{E2D76046-D2DF-457F-90E7-B84DDD18F653}"/>
              </a:ext>
            </a:extLst>
          </p:cNvPr>
          <p:cNvSpPr txBox="1"/>
          <p:nvPr/>
        </p:nvSpPr>
        <p:spPr>
          <a:xfrm>
            <a:off x="1975446" y="2280008"/>
            <a:ext cx="2200567" cy="1015663"/>
          </a:xfrm>
          <a:prstGeom prst="rect">
            <a:avLst/>
          </a:prstGeom>
          <a:noFill/>
        </p:spPr>
        <p:txBody>
          <a:bodyPr wrap="square" rtlCol="0">
            <a:spAutoFit/>
          </a:bodyPr>
          <a:lstStyle/>
          <a:p>
            <a:r>
              <a:rPr lang="en-US" sz="2400" b="1" dirty="0"/>
              <a:t>2022 $ </a:t>
            </a:r>
          </a:p>
          <a:p>
            <a:r>
              <a:rPr lang="en-US" b="1" dirty="0"/>
              <a:t>30% design uncertainty</a:t>
            </a:r>
          </a:p>
        </p:txBody>
      </p:sp>
      <p:grpSp>
        <p:nvGrpSpPr>
          <p:cNvPr id="61" name="Group 60">
            <a:extLst>
              <a:ext uri="{FF2B5EF4-FFF2-40B4-BE49-F238E27FC236}">
                <a16:creationId xmlns:a16="http://schemas.microsoft.com/office/drawing/2014/main" id="{A7E836D6-40D5-4E73-ABED-82FB24915095}"/>
              </a:ext>
            </a:extLst>
          </p:cNvPr>
          <p:cNvGrpSpPr/>
          <p:nvPr/>
        </p:nvGrpSpPr>
        <p:grpSpPr>
          <a:xfrm>
            <a:off x="3408782" y="2180192"/>
            <a:ext cx="5653045" cy="944008"/>
            <a:chOff x="3408782" y="1862601"/>
            <a:chExt cx="5653045" cy="944008"/>
          </a:xfrm>
        </p:grpSpPr>
        <p:cxnSp>
          <p:nvCxnSpPr>
            <p:cNvPr id="49" name="Straight Connector 48">
              <a:extLst>
                <a:ext uri="{FF2B5EF4-FFF2-40B4-BE49-F238E27FC236}">
                  <a16:creationId xmlns:a16="http://schemas.microsoft.com/office/drawing/2014/main" id="{6C8E5FED-A7AA-4F51-8436-781A96062200}"/>
                </a:ext>
              </a:extLst>
            </p:cNvPr>
            <p:cNvCxnSpPr>
              <a:cxnSpLocks/>
            </p:cNvCxnSpPr>
            <p:nvPr/>
          </p:nvCxnSpPr>
          <p:spPr>
            <a:xfrm>
              <a:off x="3815347" y="2514600"/>
              <a:ext cx="4490453" cy="5322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72B3ED8-61F9-43CF-83CE-DE21C7395404}"/>
                </a:ext>
              </a:extLst>
            </p:cNvPr>
            <p:cNvSpPr txBox="1"/>
            <p:nvPr/>
          </p:nvSpPr>
          <p:spPr>
            <a:xfrm>
              <a:off x="5105400" y="2033101"/>
              <a:ext cx="1447800" cy="369332"/>
            </a:xfrm>
            <a:prstGeom prst="rect">
              <a:avLst/>
            </a:prstGeom>
            <a:noFill/>
          </p:spPr>
          <p:txBody>
            <a:bodyPr wrap="square" rtlCol="0">
              <a:spAutoFit/>
            </a:bodyPr>
            <a:lstStyle/>
            <a:p>
              <a:r>
                <a:rPr lang="en-US" b="1" dirty="0"/>
                <a:t>$495M</a:t>
              </a:r>
            </a:p>
          </p:txBody>
        </p:sp>
        <p:sp>
          <p:nvSpPr>
            <p:cNvPr id="51" name="Flowchart: Decision 50">
              <a:extLst>
                <a:ext uri="{FF2B5EF4-FFF2-40B4-BE49-F238E27FC236}">
                  <a16:creationId xmlns:a16="http://schemas.microsoft.com/office/drawing/2014/main" id="{01F4D3F9-0537-490A-A531-90F7E09EB558}"/>
                </a:ext>
              </a:extLst>
            </p:cNvPr>
            <p:cNvSpPr/>
            <p:nvPr/>
          </p:nvSpPr>
          <p:spPr>
            <a:xfrm>
              <a:off x="5430371" y="2463998"/>
              <a:ext cx="152400" cy="155567"/>
            </a:xfrm>
            <a:prstGeom prst="flowChartDecis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DF01AA82-4CBA-47B8-8048-1CD15CAE2FBB}"/>
                </a:ext>
              </a:extLst>
            </p:cNvPr>
            <p:cNvGrpSpPr/>
            <p:nvPr/>
          </p:nvGrpSpPr>
          <p:grpSpPr>
            <a:xfrm>
              <a:off x="3408782" y="1862601"/>
              <a:ext cx="1219199" cy="920751"/>
              <a:chOff x="1188439" y="1037192"/>
              <a:chExt cx="1219199" cy="920751"/>
            </a:xfrm>
          </p:grpSpPr>
          <p:sp>
            <p:nvSpPr>
              <p:cNvPr id="54" name="TextBox 53">
                <a:extLst>
                  <a:ext uri="{FF2B5EF4-FFF2-40B4-BE49-F238E27FC236}">
                    <a16:creationId xmlns:a16="http://schemas.microsoft.com/office/drawing/2014/main" id="{A0877B22-1D10-462E-8604-C403F459D0D3}"/>
                  </a:ext>
                </a:extLst>
              </p:cNvPr>
              <p:cNvSpPr txBox="1"/>
              <p:nvPr/>
            </p:nvSpPr>
            <p:spPr>
              <a:xfrm rot="19695509">
                <a:off x="1188439" y="1037192"/>
                <a:ext cx="1219199" cy="369332"/>
              </a:xfrm>
              <a:prstGeom prst="rect">
                <a:avLst/>
              </a:prstGeom>
              <a:noFill/>
            </p:spPr>
            <p:txBody>
              <a:bodyPr wrap="square" rtlCol="0">
                <a:spAutoFit/>
              </a:bodyPr>
              <a:lstStyle/>
              <a:p>
                <a:r>
                  <a:rPr lang="en-US" dirty="0"/>
                  <a:t>$396</a:t>
                </a:r>
              </a:p>
            </p:txBody>
          </p:sp>
          <p:cxnSp>
            <p:nvCxnSpPr>
              <p:cNvPr id="55" name="Straight Connector 54">
                <a:extLst>
                  <a:ext uri="{FF2B5EF4-FFF2-40B4-BE49-F238E27FC236}">
                    <a16:creationId xmlns:a16="http://schemas.microsoft.com/office/drawing/2014/main" id="{A3A11D6A-3EA4-433B-9115-79FF9C613AD6}"/>
                  </a:ext>
                </a:extLst>
              </p:cNvPr>
              <p:cNvCxnSpPr/>
              <p:nvPr/>
            </p:nvCxnSpPr>
            <p:spPr>
              <a:xfrm>
                <a:off x="1595004" y="1565643"/>
                <a:ext cx="0" cy="3923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04AA3F9B-739F-4005-AA1F-67F062C38692}"/>
                </a:ext>
              </a:extLst>
            </p:cNvPr>
            <p:cNvGrpSpPr/>
            <p:nvPr/>
          </p:nvGrpSpPr>
          <p:grpSpPr>
            <a:xfrm>
              <a:off x="7842628" y="1885858"/>
              <a:ext cx="1219199" cy="920751"/>
              <a:chOff x="3457923" y="1037192"/>
              <a:chExt cx="1219199" cy="920751"/>
            </a:xfrm>
          </p:grpSpPr>
          <p:sp>
            <p:nvSpPr>
              <p:cNvPr id="57" name="TextBox 56">
                <a:extLst>
                  <a:ext uri="{FF2B5EF4-FFF2-40B4-BE49-F238E27FC236}">
                    <a16:creationId xmlns:a16="http://schemas.microsoft.com/office/drawing/2014/main" id="{0351F3FD-8625-49E2-9FAA-7C1F714E5F2D}"/>
                  </a:ext>
                </a:extLst>
              </p:cNvPr>
              <p:cNvSpPr txBox="1"/>
              <p:nvPr/>
            </p:nvSpPr>
            <p:spPr>
              <a:xfrm rot="19695509">
                <a:off x="3457923" y="1037192"/>
                <a:ext cx="1219199" cy="369332"/>
              </a:xfrm>
              <a:prstGeom prst="rect">
                <a:avLst/>
              </a:prstGeom>
              <a:noFill/>
            </p:spPr>
            <p:txBody>
              <a:bodyPr wrap="square" rtlCol="0">
                <a:spAutoFit/>
              </a:bodyPr>
              <a:lstStyle/>
              <a:p>
                <a:r>
                  <a:rPr lang="en-US" dirty="0"/>
                  <a:t>$643</a:t>
                </a:r>
              </a:p>
            </p:txBody>
          </p:sp>
          <p:cxnSp>
            <p:nvCxnSpPr>
              <p:cNvPr id="58" name="Straight Connector 57">
                <a:extLst>
                  <a:ext uri="{FF2B5EF4-FFF2-40B4-BE49-F238E27FC236}">
                    <a16:creationId xmlns:a16="http://schemas.microsoft.com/office/drawing/2014/main" id="{104653AC-D53A-4D5C-9752-29EC2D4E7BA7}"/>
                  </a:ext>
                </a:extLst>
              </p:cNvPr>
              <p:cNvCxnSpPr/>
              <p:nvPr/>
            </p:nvCxnSpPr>
            <p:spPr>
              <a:xfrm>
                <a:off x="3921095" y="1565643"/>
                <a:ext cx="0" cy="39230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8428A115-5472-4764-94BF-B7ACED38CE44}"/>
              </a:ext>
            </a:extLst>
          </p:cNvPr>
          <p:cNvSpPr txBox="1"/>
          <p:nvPr/>
        </p:nvSpPr>
        <p:spPr>
          <a:xfrm>
            <a:off x="914399" y="4038600"/>
            <a:ext cx="6922255" cy="923330"/>
          </a:xfrm>
          <a:prstGeom prst="rect">
            <a:avLst/>
          </a:prstGeom>
          <a:noFill/>
        </p:spPr>
        <p:txBody>
          <a:bodyPr wrap="square" rtlCol="0">
            <a:spAutoFit/>
          </a:bodyPr>
          <a:lstStyle/>
          <a:p>
            <a:r>
              <a:rPr lang="en-US" i="1" dirty="0"/>
              <a:t>While consumer inflation since 2020 has been 14%, construction industry inflation (steel, PVC, HDPE, concrete, copper, diesel, </a:t>
            </a:r>
            <a:r>
              <a:rPr lang="en-US" i="1" dirty="0" err="1"/>
              <a:t>etc</a:t>
            </a:r>
            <a:r>
              <a:rPr lang="en-US" i="1" dirty="0"/>
              <a:t>) has been </a:t>
            </a:r>
            <a:r>
              <a:rPr lang="en-US" i="1" u="sng" dirty="0"/>
              <a:t>64%</a:t>
            </a:r>
          </a:p>
        </p:txBody>
      </p:sp>
    </p:spTree>
    <p:extLst>
      <p:ext uri="{BB962C8B-B14F-4D97-AF65-F5344CB8AC3E}">
        <p14:creationId xmlns:p14="http://schemas.microsoft.com/office/powerpoint/2010/main" val="458514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D56BA-288B-45D9-9610-C69B16A8551E}"/>
              </a:ext>
            </a:extLst>
          </p:cNvPr>
          <p:cNvSpPr>
            <a:spLocks noGrp="1"/>
          </p:cNvSpPr>
          <p:nvPr>
            <p:ph type="title"/>
          </p:nvPr>
        </p:nvSpPr>
        <p:spPr>
          <a:xfrm>
            <a:off x="228600" y="457200"/>
            <a:ext cx="7848600" cy="530225"/>
          </a:xfrm>
        </p:spPr>
        <p:txBody>
          <a:bodyPr/>
          <a:lstStyle/>
          <a:p>
            <a:r>
              <a:rPr lang="en-US" dirty="0"/>
              <a:t>Cost Estimate Evolution since last Council</a:t>
            </a:r>
          </a:p>
        </p:txBody>
      </p:sp>
      <p:sp>
        <p:nvSpPr>
          <p:cNvPr id="10" name="TextBox 1">
            <a:extLst>
              <a:ext uri="{FF2B5EF4-FFF2-40B4-BE49-F238E27FC236}">
                <a16:creationId xmlns:a16="http://schemas.microsoft.com/office/drawing/2014/main" id="{ED3717D7-881C-4034-8CA5-6448B4471692}"/>
              </a:ext>
            </a:extLst>
          </p:cNvPr>
          <p:cNvSpPr txBox="1"/>
          <p:nvPr/>
        </p:nvSpPr>
        <p:spPr>
          <a:xfrm>
            <a:off x="5751384" y="5675313"/>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Oct 2020</a:t>
            </a:r>
          </a:p>
        </p:txBody>
      </p:sp>
      <p:sp>
        <p:nvSpPr>
          <p:cNvPr id="11" name="TextBox 1">
            <a:extLst>
              <a:ext uri="{FF2B5EF4-FFF2-40B4-BE49-F238E27FC236}">
                <a16:creationId xmlns:a16="http://schemas.microsoft.com/office/drawing/2014/main" id="{ED3717D7-881C-4034-8CA5-6448B4471692}"/>
              </a:ext>
            </a:extLst>
          </p:cNvPr>
          <p:cNvSpPr txBox="1"/>
          <p:nvPr/>
        </p:nvSpPr>
        <p:spPr>
          <a:xfrm>
            <a:off x="3480376" y="1993900"/>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lumMod val="85000"/>
                  </a:schemeClr>
                </a:solidFill>
              </a:rPr>
              <a:t>Jul 2022</a:t>
            </a:r>
          </a:p>
        </p:txBody>
      </p:sp>
      <p:sp>
        <p:nvSpPr>
          <p:cNvPr id="13" name="TextBox 1">
            <a:extLst>
              <a:ext uri="{FF2B5EF4-FFF2-40B4-BE49-F238E27FC236}">
                <a16:creationId xmlns:a16="http://schemas.microsoft.com/office/drawing/2014/main" id="{4937DD22-14B0-453D-8F47-0323263A5A4B}"/>
              </a:ext>
            </a:extLst>
          </p:cNvPr>
          <p:cNvSpPr txBox="1"/>
          <p:nvPr/>
        </p:nvSpPr>
        <p:spPr>
          <a:xfrm>
            <a:off x="5753100" y="5753100"/>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Jul 2022</a:t>
            </a:r>
          </a:p>
        </p:txBody>
      </p:sp>
      <p:sp>
        <p:nvSpPr>
          <p:cNvPr id="29" name="TextBox 1">
            <a:extLst>
              <a:ext uri="{FF2B5EF4-FFF2-40B4-BE49-F238E27FC236}">
                <a16:creationId xmlns:a16="http://schemas.microsoft.com/office/drawing/2014/main" id="{81F5C46D-2267-494F-B0A3-088BD0375A54}"/>
              </a:ext>
            </a:extLst>
          </p:cNvPr>
          <p:cNvSpPr txBox="1"/>
          <p:nvPr/>
        </p:nvSpPr>
        <p:spPr>
          <a:xfrm>
            <a:off x="5903784" y="5791200"/>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Oct 2020</a:t>
            </a:r>
          </a:p>
        </p:txBody>
      </p:sp>
      <p:grpSp>
        <p:nvGrpSpPr>
          <p:cNvPr id="92" name="Group 91">
            <a:extLst>
              <a:ext uri="{FF2B5EF4-FFF2-40B4-BE49-F238E27FC236}">
                <a16:creationId xmlns:a16="http://schemas.microsoft.com/office/drawing/2014/main" id="{C73C19CC-9052-486E-B55E-868744BC9298}"/>
              </a:ext>
            </a:extLst>
          </p:cNvPr>
          <p:cNvGrpSpPr/>
          <p:nvPr/>
        </p:nvGrpSpPr>
        <p:grpSpPr>
          <a:xfrm>
            <a:off x="131823" y="1037192"/>
            <a:ext cx="4440177" cy="1780163"/>
            <a:chOff x="131823" y="1037192"/>
            <a:chExt cx="4440177" cy="1780163"/>
          </a:xfrm>
        </p:grpSpPr>
        <p:cxnSp>
          <p:nvCxnSpPr>
            <p:cNvPr id="46" name="Straight Connector 45">
              <a:extLst>
                <a:ext uri="{FF2B5EF4-FFF2-40B4-BE49-F238E27FC236}">
                  <a16:creationId xmlns:a16="http://schemas.microsoft.com/office/drawing/2014/main" id="{8136A564-3974-41D1-A40A-9729037DA62E}"/>
                </a:ext>
              </a:extLst>
            </p:cNvPr>
            <p:cNvCxnSpPr/>
            <p:nvPr/>
          </p:nvCxnSpPr>
          <p:spPr>
            <a:xfrm>
              <a:off x="2544585" y="1536736"/>
              <a:ext cx="0" cy="392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383C49D-C63E-4E21-A030-5E0F979C72B7}"/>
                </a:ext>
              </a:extLst>
            </p:cNvPr>
            <p:cNvCxnSpPr>
              <a:cxnSpLocks/>
            </p:cNvCxnSpPr>
            <p:nvPr/>
          </p:nvCxnSpPr>
          <p:spPr>
            <a:xfrm>
              <a:off x="1595004" y="1740932"/>
              <a:ext cx="2133600" cy="0"/>
            </a:xfrm>
            <a:prstGeom prst="line">
              <a:avLst/>
            </a:prstGeom>
            <a:ln w="381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A99E3D7-387B-4959-B29A-9F550959FD6C}"/>
                </a:ext>
              </a:extLst>
            </p:cNvPr>
            <p:cNvSpPr txBox="1"/>
            <p:nvPr/>
          </p:nvSpPr>
          <p:spPr>
            <a:xfrm>
              <a:off x="2133600" y="1207692"/>
              <a:ext cx="1447800" cy="369332"/>
            </a:xfrm>
            <a:prstGeom prst="rect">
              <a:avLst/>
            </a:prstGeom>
            <a:noFill/>
          </p:spPr>
          <p:txBody>
            <a:bodyPr wrap="square" rtlCol="0">
              <a:spAutoFit/>
            </a:bodyPr>
            <a:lstStyle/>
            <a:p>
              <a:r>
                <a:rPr lang="en-US" b="1" dirty="0">
                  <a:solidFill>
                    <a:schemeClr val="bg1">
                      <a:lumMod val="85000"/>
                    </a:schemeClr>
                  </a:solidFill>
                </a:rPr>
                <a:t>$301M</a:t>
              </a:r>
            </a:p>
          </p:txBody>
        </p:sp>
        <p:sp>
          <p:nvSpPr>
            <p:cNvPr id="7" name="Flowchart: Decision 6">
              <a:extLst>
                <a:ext uri="{FF2B5EF4-FFF2-40B4-BE49-F238E27FC236}">
                  <a16:creationId xmlns:a16="http://schemas.microsoft.com/office/drawing/2014/main" id="{438D8F15-2EC4-484E-AC4A-CBC70CEC69E5}"/>
                </a:ext>
              </a:extLst>
            </p:cNvPr>
            <p:cNvSpPr/>
            <p:nvPr/>
          </p:nvSpPr>
          <p:spPr>
            <a:xfrm>
              <a:off x="2458571" y="1638589"/>
              <a:ext cx="152400" cy="155567"/>
            </a:xfrm>
            <a:prstGeom prst="flowChartDecision">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5" name="TextBox 14">
              <a:extLst>
                <a:ext uri="{FF2B5EF4-FFF2-40B4-BE49-F238E27FC236}">
                  <a16:creationId xmlns:a16="http://schemas.microsoft.com/office/drawing/2014/main" id="{F41F63AC-BC63-48F1-8C21-7DA22DBA2AF2}"/>
                </a:ext>
              </a:extLst>
            </p:cNvPr>
            <p:cNvSpPr txBox="1"/>
            <p:nvPr/>
          </p:nvSpPr>
          <p:spPr>
            <a:xfrm>
              <a:off x="131823" y="1432360"/>
              <a:ext cx="1447800" cy="1384995"/>
            </a:xfrm>
            <a:prstGeom prst="rect">
              <a:avLst/>
            </a:prstGeom>
            <a:noFill/>
          </p:spPr>
          <p:txBody>
            <a:bodyPr wrap="square" rtlCol="0">
              <a:spAutoFit/>
            </a:bodyPr>
            <a:lstStyle/>
            <a:p>
              <a:r>
                <a:rPr lang="en-US" sz="2400" b="1" dirty="0">
                  <a:solidFill>
                    <a:schemeClr val="bg1">
                      <a:lumMod val="85000"/>
                    </a:schemeClr>
                  </a:solidFill>
                </a:rPr>
                <a:t>2020 $</a:t>
              </a:r>
            </a:p>
            <a:p>
              <a:r>
                <a:rPr lang="en-US" b="1" dirty="0">
                  <a:solidFill>
                    <a:schemeClr val="bg1">
                      <a:lumMod val="85000"/>
                    </a:schemeClr>
                  </a:solidFill>
                </a:rPr>
                <a:t>30% design uncertainty</a:t>
              </a:r>
            </a:p>
            <a:p>
              <a:endParaRPr lang="en-US" sz="2400" b="1" dirty="0">
                <a:solidFill>
                  <a:schemeClr val="bg1">
                    <a:lumMod val="85000"/>
                  </a:schemeClr>
                </a:solidFill>
              </a:endParaRPr>
            </a:p>
          </p:txBody>
        </p:sp>
        <p:grpSp>
          <p:nvGrpSpPr>
            <p:cNvPr id="42" name="Group 41">
              <a:extLst>
                <a:ext uri="{FF2B5EF4-FFF2-40B4-BE49-F238E27FC236}">
                  <a16:creationId xmlns:a16="http://schemas.microsoft.com/office/drawing/2014/main" id="{C125BA21-4810-4E95-BF29-89B625DCB5C0}"/>
                </a:ext>
              </a:extLst>
            </p:cNvPr>
            <p:cNvGrpSpPr/>
            <p:nvPr/>
          </p:nvGrpSpPr>
          <p:grpSpPr>
            <a:xfrm>
              <a:off x="1188439" y="1037192"/>
              <a:ext cx="1219199" cy="920751"/>
              <a:chOff x="1188439" y="1037192"/>
              <a:chExt cx="1219199" cy="920751"/>
            </a:xfrm>
          </p:grpSpPr>
          <p:sp>
            <p:nvSpPr>
              <p:cNvPr id="39" name="TextBox 38">
                <a:extLst>
                  <a:ext uri="{FF2B5EF4-FFF2-40B4-BE49-F238E27FC236}">
                    <a16:creationId xmlns:a16="http://schemas.microsoft.com/office/drawing/2014/main" id="{AAA8CDCB-C38D-447E-9ACC-CAEEEB5BCFFC}"/>
                  </a:ext>
                </a:extLst>
              </p:cNvPr>
              <p:cNvSpPr txBox="1"/>
              <p:nvPr/>
            </p:nvSpPr>
            <p:spPr>
              <a:xfrm rot="19695509">
                <a:off x="1188439" y="1037192"/>
                <a:ext cx="1219199" cy="369332"/>
              </a:xfrm>
              <a:prstGeom prst="rect">
                <a:avLst/>
              </a:prstGeom>
              <a:noFill/>
            </p:spPr>
            <p:txBody>
              <a:bodyPr wrap="square" rtlCol="0">
                <a:spAutoFit/>
              </a:bodyPr>
              <a:lstStyle/>
              <a:p>
                <a:r>
                  <a:rPr lang="en-US" dirty="0">
                    <a:solidFill>
                      <a:schemeClr val="bg1">
                        <a:lumMod val="85000"/>
                      </a:schemeClr>
                    </a:solidFill>
                  </a:rPr>
                  <a:t>$241</a:t>
                </a:r>
              </a:p>
            </p:txBody>
          </p:sp>
          <p:cxnSp>
            <p:nvCxnSpPr>
              <p:cNvPr id="41" name="Straight Connector 40">
                <a:extLst>
                  <a:ext uri="{FF2B5EF4-FFF2-40B4-BE49-F238E27FC236}">
                    <a16:creationId xmlns:a16="http://schemas.microsoft.com/office/drawing/2014/main" id="{7AB923D1-336A-4E84-B3AF-3B10542B7001}"/>
                  </a:ext>
                </a:extLst>
              </p:cNvPr>
              <p:cNvCxnSpPr/>
              <p:nvPr/>
            </p:nvCxnSpPr>
            <p:spPr>
              <a:xfrm>
                <a:off x="1595004" y="1565643"/>
                <a:ext cx="0" cy="3923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5CCAA82-53B2-479E-BB42-3396AF4D8B4B}"/>
                </a:ext>
              </a:extLst>
            </p:cNvPr>
            <p:cNvGrpSpPr/>
            <p:nvPr/>
          </p:nvGrpSpPr>
          <p:grpSpPr>
            <a:xfrm>
              <a:off x="3352801" y="1060449"/>
              <a:ext cx="1219199" cy="920751"/>
              <a:chOff x="1188439" y="1037192"/>
              <a:chExt cx="1219199" cy="920751"/>
            </a:xfrm>
          </p:grpSpPr>
          <p:sp>
            <p:nvSpPr>
              <p:cNvPr id="44" name="TextBox 43">
                <a:extLst>
                  <a:ext uri="{FF2B5EF4-FFF2-40B4-BE49-F238E27FC236}">
                    <a16:creationId xmlns:a16="http://schemas.microsoft.com/office/drawing/2014/main" id="{48B12AB1-97B2-49B0-8C56-CBE0E1FC4A13}"/>
                  </a:ext>
                </a:extLst>
              </p:cNvPr>
              <p:cNvSpPr txBox="1"/>
              <p:nvPr/>
            </p:nvSpPr>
            <p:spPr>
              <a:xfrm rot="19695509">
                <a:off x="1188439" y="1037192"/>
                <a:ext cx="1219199" cy="369332"/>
              </a:xfrm>
              <a:prstGeom prst="rect">
                <a:avLst/>
              </a:prstGeom>
              <a:noFill/>
            </p:spPr>
            <p:txBody>
              <a:bodyPr wrap="square" rtlCol="0">
                <a:spAutoFit/>
              </a:bodyPr>
              <a:lstStyle/>
              <a:p>
                <a:r>
                  <a:rPr lang="en-US" dirty="0">
                    <a:solidFill>
                      <a:schemeClr val="bg1">
                        <a:lumMod val="85000"/>
                      </a:schemeClr>
                    </a:solidFill>
                  </a:rPr>
                  <a:t>$391</a:t>
                </a:r>
              </a:p>
            </p:txBody>
          </p:sp>
          <p:cxnSp>
            <p:nvCxnSpPr>
              <p:cNvPr id="45" name="Straight Connector 44">
                <a:extLst>
                  <a:ext uri="{FF2B5EF4-FFF2-40B4-BE49-F238E27FC236}">
                    <a16:creationId xmlns:a16="http://schemas.microsoft.com/office/drawing/2014/main" id="{0DD54012-A689-4526-88C5-495CADFAB0B9}"/>
                  </a:ext>
                </a:extLst>
              </p:cNvPr>
              <p:cNvCxnSpPr/>
              <p:nvPr/>
            </p:nvCxnSpPr>
            <p:spPr>
              <a:xfrm>
                <a:off x="1595004" y="1565643"/>
                <a:ext cx="0" cy="392300"/>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47" name="Straight Connector 46">
            <a:extLst>
              <a:ext uri="{FF2B5EF4-FFF2-40B4-BE49-F238E27FC236}">
                <a16:creationId xmlns:a16="http://schemas.microsoft.com/office/drawing/2014/main" id="{86F26780-EB8C-44CE-B51E-8FE551AC796E}"/>
              </a:ext>
            </a:extLst>
          </p:cNvPr>
          <p:cNvCxnSpPr/>
          <p:nvPr/>
        </p:nvCxnSpPr>
        <p:spPr>
          <a:xfrm>
            <a:off x="5516385" y="2362145"/>
            <a:ext cx="0" cy="39230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1">
            <a:extLst>
              <a:ext uri="{FF2B5EF4-FFF2-40B4-BE49-F238E27FC236}">
                <a16:creationId xmlns:a16="http://schemas.microsoft.com/office/drawing/2014/main" id="{986A3815-4FDC-4C2D-A75A-0FBA47D70B7B}"/>
              </a:ext>
            </a:extLst>
          </p:cNvPr>
          <p:cNvSpPr txBox="1"/>
          <p:nvPr/>
        </p:nvSpPr>
        <p:spPr>
          <a:xfrm>
            <a:off x="5699003" y="3556703"/>
            <a:ext cx="1295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lumMod val="85000"/>
                  </a:schemeClr>
                </a:solidFill>
              </a:rPr>
              <a:t>Jul 2022</a:t>
            </a:r>
          </a:p>
        </p:txBody>
      </p:sp>
      <p:sp>
        <p:nvSpPr>
          <p:cNvPr id="52" name="TextBox 51">
            <a:extLst>
              <a:ext uri="{FF2B5EF4-FFF2-40B4-BE49-F238E27FC236}">
                <a16:creationId xmlns:a16="http://schemas.microsoft.com/office/drawing/2014/main" id="{E2D76046-D2DF-457F-90E7-B84DDD18F653}"/>
              </a:ext>
            </a:extLst>
          </p:cNvPr>
          <p:cNvSpPr txBox="1"/>
          <p:nvPr/>
        </p:nvSpPr>
        <p:spPr>
          <a:xfrm>
            <a:off x="1975446" y="2280008"/>
            <a:ext cx="2200567" cy="1015663"/>
          </a:xfrm>
          <a:prstGeom prst="rect">
            <a:avLst/>
          </a:prstGeom>
          <a:noFill/>
        </p:spPr>
        <p:txBody>
          <a:bodyPr wrap="square" rtlCol="0">
            <a:spAutoFit/>
          </a:bodyPr>
          <a:lstStyle/>
          <a:p>
            <a:r>
              <a:rPr lang="en-US" sz="2400" b="1" dirty="0">
                <a:solidFill>
                  <a:schemeClr val="bg1">
                    <a:lumMod val="85000"/>
                  </a:schemeClr>
                </a:solidFill>
              </a:rPr>
              <a:t>2022 $ </a:t>
            </a:r>
          </a:p>
          <a:p>
            <a:r>
              <a:rPr lang="en-US" b="1" dirty="0">
                <a:solidFill>
                  <a:schemeClr val="bg1">
                    <a:lumMod val="85000"/>
                  </a:schemeClr>
                </a:solidFill>
              </a:rPr>
              <a:t>30% design uncertainty</a:t>
            </a:r>
          </a:p>
        </p:txBody>
      </p:sp>
      <p:grpSp>
        <p:nvGrpSpPr>
          <p:cNvPr id="61" name="Group 60">
            <a:extLst>
              <a:ext uri="{FF2B5EF4-FFF2-40B4-BE49-F238E27FC236}">
                <a16:creationId xmlns:a16="http://schemas.microsoft.com/office/drawing/2014/main" id="{A7E836D6-40D5-4E73-ABED-82FB24915095}"/>
              </a:ext>
            </a:extLst>
          </p:cNvPr>
          <p:cNvGrpSpPr/>
          <p:nvPr/>
        </p:nvGrpSpPr>
        <p:grpSpPr>
          <a:xfrm>
            <a:off x="3408782" y="2180192"/>
            <a:ext cx="5653045" cy="944008"/>
            <a:chOff x="3408782" y="1862601"/>
            <a:chExt cx="5653045" cy="944008"/>
          </a:xfrm>
        </p:grpSpPr>
        <p:cxnSp>
          <p:nvCxnSpPr>
            <p:cNvPr id="49" name="Straight Connector 48">
              <a:extLst>
                <a:ext uri="{FF2B5EF4-FFF2-40B4-BE49-F238E27FC236}">
                  <a16:creationId xmlns:a16="http://schemas.microsoft.com/office/drawing/2014/main" id="{6C8E5FED-A7AA-4F51-8436-781A96062200}"/>
                </a:ext>
              </a:extLst>
            </p:cNvPr>
            <p:cNvCxnSpPr>
              <a:cxnSpLocks/>
            </p:cNvCxnSpPr>
            <p:nvPr/>
          </p:nvCxnSpPr>
          <p:spPr>
            <a:xfrm>
              <a:off x="3815347" y="2514600"/>
              <a:ext cx="4490453" cy="5322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72B3ED8-61F9-43CF-83CE-DE21C7395404}"/>
                </a:ext>
              </a:extLst>
            </p:cNvPr>
            <p:cNvSpPr txBox="1"/>
            <p:nvPr/>
          </p:nvSpPr>
          <p:spPr>
            <a:xfrm>
              <a:off x="5105400" y="2033101"/>
              <a:ext cx="1447800" cy="369332"/>
            </a:xfrm>
            <a:prstGeom prst="rect">
              <a:avLst/>
            </a:prstGeom>
            <a:noFill/>
          </p:spPr>
          <p:txBody>
            <a:bodyPr wrap="square" rtlCol="0">
              <a:spAutoFit/>
            </a:bodyPr>
            <a:lstStyle/>
            <a:p>
              <a:r>
                <a:rPr lang="en-US" b="1" dirty="0">
                  <a:solidFill>
                    <a:schemeClr val="bg1">
                      <a:lumMod val="85000"/>
                    </a:schemeClr>
                  </a:solidFill>
                </a:rPr>
                <a:t>$495M</a:t>
              </a:r>
            </a:p>
          </p:txBody>
        </p:sp>
        <p:sp>
          <p:nvSpPr>
            <p:cNvPr id="51" name="Flowchart: Decision 50">
              <a:extLst>
                <a:ext uri="{FF2B5EF4-FFF2-40B4-BE49-F238E27FC236}">
                  <a16:creationId xmlns:a16="http://schemas.microsoft.com/office/drawing/2014/main" id="{01F4D3F9-0537-490A-A531-90F7E09EB558}"/>
                </a:ext>
              </a:extLst>
            </p:cNvPr>
            <p:cNvSpPr/>
            <p:nvPr/>
          </p:nvSpPr>
          <p:spPr>
            <a:xfrm>
              <a:off x="5430371" y="2463998"/>
              <a:ext cx="152400" cy="155567"/>
            </a:xfrm>
            <a:prstGeom prst="flowChartDecisio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grpSp>
          <p:nvGrpSpPr>
            <p:cNvPr id="53" name="Group 52">
              <a:extLst>
                <a:ext uri="{FF2B5EF4-FFF2-40B4-BE49-F238E27FC236}">
                  <a16:creationId xmlns:a16="http://schemas.microsoft.com/office/drawing/2014/main" id="{DF01AA82-4CBA-47B8-8048-1CD15CAE2FBB}"/>
                </a:ext>
              </a:extLst>
            </p:cNvPr>
            <p:cNvGrpSpPr/>
            <p:nvPr/>
          </p:nvGrpSpPr>
          <p:grpSpPr>
            <a:xfrm>
              <a:off x="3408782" y="1862601"/>
              <a:ext cx="1219199" cy="920751"/>
              <a:chOff x="1188439" y="1037192"/>
              <a:chExt cx="1219199" cy="920751"/>
            </a:xfrm>
          </p:grpSpPr>
          <p:sp>
            <p:nvSpPr>
              <p:cNvPr id="54" name="TextBox 53">
                <a:extLst>
                  <a:ext uri="{FF2B5EF4-FFF2-40B4-BE49-F238E27FC236}">
                    <a16:creationId xmlns:a16="http://schemas.microsoft.com/office/drawing/2014/main" id="{A0877B22-1D10-462E-8604-C403F459D0D3}"/>
                  </a:ext>
                </a:extLst>
              </p:cNvPr>
              <p:cNvSpPr txBox="1"/>
              <p:nvPr/>
            </p:nvSpPr>
            <p:spPr>
              <a:xfrm rot="19695509">
                <a:off x="1188439" y="1037192"/>
                <a:ext cx="1219199" cy="369332"/>
              </a:xfrm>
              <a:prstGeom prst="rect">
                <a:avLst/>
              </a:prstGeom>
              <a:noFill/>
            </p:spPr>
            <p:txBody>
              <a:bodyPr wrap="square" rtlCol="0">
                <a:spAutoFit/>
              </a:bodyPr>
              <a:lstStyle/>
              <a:p>
                <a:r>
                  <a:rPr lang="en-US" dirty="0">
                    <a:solidFill>
                      <a:schemeClr val="bg1">
                        <a:lumMod val="85000"/>
                      </a:schemeClr>
                    </a:solidFill>
                  </a:rPr>
                  <a:t>$396</a:t>
                </a:r>
              </a:p>
            </p:txBody>
          </p:sp>
          <p:cxnSp>
            <p:nvCxnSpPr>
              <p:cNvPr id="55" name="Straight Connector 54">
                <a:extLst>
                  <a:ext uri="{FF2B5EF4-FFF2-40B4-BE49-F238E27FC236}">
                    <a16:creationId xmlns:a16="http://schemas.microsoft.com/office/drawing/2014/main" id="{A3A11D6A-3EA4-433B-9115-79FF9C613AD6}"/>
                  </a:ext>
                </a:extLst>
              </p:cNvPr>
              <p:cNvCxnSpPr/>
              <p:nvPr/>
            </p:nvCxnSpPr>
            <p:spPr>
              <a:xfrm>
                <a:off x="1595004" y="1565643"/>
                <a:ext cx="0" cy="3923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04AA3F9B-739F-4005-AA1F-67F062C38692}"/>
                </a:ext>
              </a:extLst>
            </p:cNvPr>
            <p:cNvGrpSpPr/>
            <p:nvPr/>
          </p:nvGrpSpPr>
          <p:grpSpPr>
            <a:xfrm>
              <a:off x="7842628" y="1885858"/>
              <a:ext cx="1219199" cy="920751"/>
              <a:chOff x="3457923" y="1037192"/>
              <a:chExt cx="1219199" cy="920751"/>
            </a:xfrm>
          </p:grpSpPr>
          <p:sp>
            <p:nvSpPr>
              <p:cNvPr id="57" name="TextBox 56">
                <a:extLst>
                  <a:ext uri="{FF2B5EF4-FFF2-40B4-BE49-F238E27FC236}">
                    <a16:creationId xmlns:a16="http://schemas.microsoft.com/office/drawing/2014/main" id="{0351F3FD-8625-49E2-9FAA-7C1F714E5F2D}"/>
                  </a:ext>
                </a:extLst>
              </p:cNvPr>
              <p:cNvSpPr txBox="1"/>
              <p:nvPr/>
            </p:nvSpPr>
            <p:spPr>
              <a:xfrm rot="19695509">
                <a:off x="3457923" y="1037192"/>
                <a:ext cx="1219199" cy="369332"/>
              </a:xfrm>
              <a:prstGeom prst="rect">
                <a:avLst/>
              </a:prstGeom>
              <a:noFill/>
            </p:spPr>
            <p:txBody>
              <a:bodyPr wrap="square" rtlCol="0">
                <a:spAutoFit/>
              </a:bodyPr>
              <a:lstStyle/>
              <a:p>
                <a:r>
                  <a:rPr lang="en-US" dirty="0">
                    <a:solidFill>
                      <a:schemeClr val="bg1">
                        <a:lumMod val="85000"/>
                      </a:schemeClr>
                    </a:solidFill>
                  </a:rPr>
                  <a:t>$643</a:t>
                </a:r>
              </a:p>
            </p:txBody>
          </p:sp>
          <p:cxnSp>
            <p:nvCxnSpPr>
              <p:cNvPr id="58" name="Straight Connector 57">
                <a:extLst>
                  <a:ext uri="{FF2B5EF4-FFF2-40B4-BE49-F238E27FC236}">
                    <a16:creationId xmlns:a16="http://schemas.microsoft.com/office/drawing/2014/main" id="{104653AC-D53A-4D5C-9752-29EC2D4E7BA7}"/>
                  </a:ext>
                </a:extLst>
              </p:cNvPr>
              <p:cNvCxnSpPr/>
              <p:nvPr/>
            </p:nvCxnSpPr>
            <p:spPr>
              <a:xfrm>
                <a:off x="3921095" y="1565643"/>
                <a:ext cx="0" cy="39230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2" name="Group 61">
            <a:extLst>
              <a:ext uri="{FF2B5EF4-FFF2-40B4-BE49-F238E27FC236}">
                <a16:creationId xmlns:a16="http://schemas.microsoft.com/office/drawing/2014/main" id="{8503BB0B-2D6F-42A3-BADD-4882D96010D7}"/>
              </a:ext>
            </a:extLst>
          </p:cNvPr>
          <p:cNvGrpSpPr/>
          <p:nvPr/>
        </p:nvGrpSpPr>
        <p:grpSpPr>
          <a:xfrm>
            <a:off x="4889282" y="4322301"/>
            <a:ext cx="1758570" cy="935499"/>
            <a:chOff x="4896971" y="2058424"/>
            <a:chExt cx="1758570" cy="935499"/>
          </a:xfrm>
        </p:grpSpPr>
        <p:cxnSp>
          <p:nvCxnSpPr>
            <p:cNvPr id="63" name="Straight Connector 62">
              <a:extLst>
                <a:ext uri="{FF2B5EF4-FFF2-40B4-BE49-F238E27FC236}">
                  <a16:creationId xmlns:a16="http://schemas.microsoft.com/office/drawing/2014/main" id="{CCAF10E6-E88B-46A7-A505-13E1AAE76AC6}"/>
                </a:ext>
              </a:extLst>
            </p:cNvPr>
            <p:cNvCxnSpPr>
              <a:cxnSpLocks/>
            </p:cNvCxnSpPr>
            <p:nvPr/>
          </p:nvCxnSpPr>
          <p:spPr>
            <a:xfrm>
              <a:off x="5263773" y="2539514"/>
              <a:ext cx="56552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E32C7C6-76D0-4B66-9758-CE6495E808BB}"/>
                </a:ext>
              </a:extLst>
            </p:cNvPr>
            <p:cNvSpPr txBox="1"/>
            <p:nvPr/>
          </p:nvSpPr>
          <p:spPr>
            <a:xfrm>
              <a:off x="5105400" y="2058424"/>
              <a:ext cx="1447800" cy="369332"/>
            </a:xfrm>
            <a:prstGeom prst="rect">
              <a:avLst/>
            </a:prstGeom>
            <a:noFill/>
          </p:spPr>
          <p:txBody>
            <a:bodyPr wrap="square" rtlCol="0">
              <a:spAutoFit/>
            </a:bodyPr>
            <a:lstStyle/>
            <a:p>
              <a:r>
                <a:rPr lang="en-US" dirty="0"/>
                <a:t>$493M</a:t>
              </a:r>
            </a:p>
          </p:txBody>
        </p:sp>
        <p:sp>
          <p:nvSpPr>
            <p:cNvPr id="65" name="Flowchart: Decision 64">
              <a:extLst>
                <a:ext uri="{FF2B5EF4-FFF2-40B4-BE49-F238E27FC236}">
                  <a16:creationId xmlns:a16="http://schemas.microsoft.com/office/drawing/2014/main" id="{B8E6D420-D715-4755-93E5-1BF5F0826FD4}"/>
                </a:ext>
              </a:extLst>
            </p:cNvPr>
            <p:cNvSpPr/>
            <p:nvPr/>
          </p:nvSpPr>
          <p:spPr>
            <a:xfrm>
              <a:off x="5430371" y="2463998"/>
              <a:ext cx="152400" cy="155567"/>
            </a:xfrm>
            <a:prstGeom prst="flowChartDecis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BD1B5F4F-94F4-4346-9BDB-BF2366B82397}"/>
                </a:ext>
              </a:extLst>
            </p:cNvPr>
            <p:cNvGrpSpPr/>
            <p:nvPr/>
          </p:nvGrpSpPr>
          <p:grpSpPr>
            <a:xfrm>
              <a:off x="4896971" y="2402597"/>
              <a:ext cx="1219199" cy="591326"/>
              <a:chOff x="2676628" y="1577188"/>
              <a:chExt cx="1219199" cy="591326"/>
            </a:xfrm>
          </p:grpSpPr>
          <p:sp>
            <p:nvSpPr>
              <p:cNvPr id="70" name="TextBox 69">
                <a:extLst>
                  <a:ext uri="{FF2B5EF4-FFF2-40B4-BE49-F238E27FC236}">
                    <a16:creationId xmlns:a16="http://schemas.microsoft.com/office/drawing/2014/main" id="{C47D9040-8757-4BF2-9917-E1D3C6EF8DCF}"/>
                  </a:ext>
                </a:extLst>
              </p:cNvPr>
              <p:cNvSpPr txBox="1"/>
              <p:nvPr/>
            </p:nvSpPr>
            <p:spPr>
              <a:xfrm rot="19695509">
                <a:off x="2676628" y="1799182"/>
                <a:ext cx="1219199" cy="369332"/>
              </a:xfrm>
              <a:prstGeom prst="rect">
                <a:avLst/>
              </a:prstGeom>
              <a:noFill/>
            </p:spPr>
            <p:txBody>
              <a:bodyPr wrap="square" rtlCol="0">
                <a:spAutoFit/>
              </a:bodyPr>
              <a:lstStyle/>
              <a:p>
                <a:r>
                  <a:rPr lang="en-US" dirty="0"/>
                  <a:t>$396</a:t>
                </a:r>
              </a:p>
            </p:txBody>
          </p:sp>
          <p:cxnSp>
            <p:nvCxnSpPr>
              <p:cNvPr id="71" name="Straight Connector 70">
                <a:extLst>
                  <a:ext uri="{FF2B5EF4-FFF2-40B4-BE49-F238E27FC236}">
                    <a16:creationId xmlns:a16="http://schemas.microsoft.com/office/drawing/2014/main" id="{69149A73-33D3-48AD-8B8F-504A7551FF99}"/>
                  </a:ext>
                </a:extLst>
              </p:cNvPr>
              <p:cNvCxnSpPr/>
              <p:nvPr/>
            </p:nvCxnSpPr>
            <p:spPr>
              <a:xfrm>
                <a:off x="3055192" y="1577188"/>
                <a:ext cx="0" cy="3923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A4673F12-F4ED-424C-BD33-A095EAA629C5}"/>
                </a:ext>
              </a:extLst>
            </p:cNvPr>
            <p:cNvGrpSpPr/>
            <p:nvPr/>
          </p:nvGrpSpPr>
          <p:grpSpPr>
            <a:xfrm>
              <a:off x="5436342" y="2412556"/>
              <a:ext cx="1219199" cy="567006"/>
              <a:chOff x="1051637" y="1563890"/>
              <a:chExt cx="1219199" cy="567006"/>
            </a:xfrm>
          </p:grpSpPr>
          <p:sp>
            <p:nvSpPr>
              <p:cNvPr id="68" name="TextBox 67">
                <a:extLst>
                  <a:ext uri="{FF2B5EF4-FFF2-40B4-BE49-F238E27FC236}">
                    <a16:creationId xmlns:a16="http://schemas.microsoft.com/office/drawing/2014/main" id="{0395639C-54A3-4484-90CD-3F06BA233C8A}"/>
                  </a:ext>
                </a:extLst>
              </p:cNvPr>
              <p:cNvSpPr txBox="1"/>
              <p:nvPr/>
            </p:nvSpPr>
            <p:spPr>
              <a:xfrm rot="19695509">
                <a:off x="1051637" y="1761564"/>
                <a:ext cx="1219199" cy="369332"/>
              </a:xfrm>
              <a:prstGeom prst="rect">
                <a:avLst/>
              </a:prstGeom>
              <a:noFill/>
            </p:spPr>
            <p:txBody>
              <a:bodyPr wrap="square" rtlCol="0">
                <a:spAutoFit/>
              </a:bodyPr>
              <a:lstStyle/>
              <a:p>
                <a:r>
                  <a:rPr lang="en-US" b="1" dirty="0">
                    <a:solidFill>
                      <a:srgbClr val="FF0000"/>
                    </a:solidFill>
                  </a:rPr>
                  <a:t>$515</a:t>
                </a:r>
              </a:p>
            </p:txBody>
          </p:sp>
          <p:cxnSp>
            <p:nvCxnSpPr>
              <p:cNvPr id="69" name="Straight Connector 68">
                <a:extLst>
                  <a:ext uri="{FF2B5EF4-FFF2-40B4-BE49-F238E27FC236}">
                    <a16:creationId xmlns:a16="http://schemas.microsoft.com/office/drawing/2014/main" id="{EB2B8006-5892-42A7-A76D-2B428E0AA038}"/>
                  </a:ext>
                </a:extLst>
              </p:cNvPr>
              <p:cNvCxnSpPr/>
              <p:nvPr/>
            </p:nvCxnSpPr>
            <p:spPr>
              <a:xfrm>
                <a:off x="1444589" y="1563890"/>
                <a:ext cx="0" cy="39230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75" name="TextBox 74">
            <a:extLst>
              <a:ext uri="{FF2B5EF4-FFF2-40B4-BE49-F238E27FC236}">
                <a16:creationId xmlns:a16="http://schemas.microsoft.com/office/drawing/2014/main" id="{814D2151-E935-4FD1-8BA3-49DA2B9A8CD2}"/>
              </a:ext>
            </a:extLst>
          </p:cNvPr>
          <p:cNvSpPr txBox="1"/>
          <p:nvPr/>
        </p:nvSpPr>
        <p:spPr>
          <a:xfrm>
            <a:off x="2389570" y="4371685"/>
            <a:ext cx="1993681" cy="1015663"/>
          </a:xfrm>
          <a:prstGeom prst="rect">
            <a:avLst/>
          </a:prstGeom>
          <a:noFill/>
        </p:spPr>
        <p:txBody>
          <a:bodyPr wrap="square" rtlCol="0">
            <a:spAutoFit/>
          </a:bodyPr>
          <a:lstStyle/>
          <a:p>
            <a:r>
              <a:rPr lang="en-US" sz="2400" b="1" dirty="0"/>
              <a:t>2022 $</a:t>
            </a:r>
          </a:p>
          <a:p>
            <a:r>
              <a:rPr lang="en-US" b="1" dirty="0"/>
              <a:t>100% design, **current bids</a:t>
            </a:r>
            <a:endParaRPr lang="en-US" sz="1600" b="1" dirty="0"/>
          </a:p>
        </p:txBody>
      </p:sp>
      <p:cxnSp>
        <p:nvCxnSpPr>
          <p:cNvPr id="79" name="Straight Connector 78">
            <a:extLst>
              <a:ext uri="{FF2B5EF4-FFF2-40B4-BE49-F238E27FC236}">
                <a16:creationId xmlns:a16="http://schemas.microsoft.com/office/drawing/2014/main" id="{716ACD72-5C62-411C-A610-9E199264E643}"/>
              </a:ext>
            </a:extLst>
          </p:cNvPr>
          <p:cNvCxnSpPr>
            <a:cxnSpLocks/>
          </p:cNvCxnSpPr>
          <p:nvPr/>
        </p:nvCxnSpPr>
        <p:spPr>
          <a:xfrm flipH="1">
            <a:off x="5821605" y="2901746"/>
            <a:ext cx="2473865" cy="1914317"/>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53B0E71-6872-4400-AFE4-E17E268C66C3}"/>
              </a:ext>
            </a:extLst>
          </p:cNvPr>
          <p:cNvCxnSpPr>
            <a:cxnSpLocks/>
          </p:cNvCxnSpPr>
          <p:nvPr/>
        </p:nvCxnSpPr>
        <p:spPr>
          <a:xfrm>
            <a:off x="3807186" y="2893209"/>
            <a:ext cx="1448898" cy="1926934"/>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AA2EEE3-DD0D-4E94-8A42-F2C55EAE624A}"/>
              </a:ext>
            </a:extLst>
          </p:cNvPr>
          <p:cNvSpPr txBox="1"/>
          <p:nvPr/>
        </p:nvSpPr>
        <p:spPr>
          <a:xfrm>
            <a:off x="1504572" y="5550883"/>
            <a:ext cx="7334628" cy="923330"/>
          </a:xfrm>
          <a:prstGeom prst="rect">
            <a:avLst/>
          </a:prstGeom>
          <a:noFill/>
        </p:spPr>
        <p:txBody>
          <a:bodyPr wrap="square" rtlCol="0">
            <a:spAutoFit/>
          </a:bodyPr>
          <a:lstStyle/>
          <a:p>
            <a:r>
              <a:rPr lang="en-US" i="1" dirty="0"/>
              <a:t>Uncertainty reduced with increased design level; cost growth controlled through value engineering; current bids and market pricing control the price   </a:t>
            </a:r>
          </a:p>
        </p:txBody>
      </p:sp>
    </p:spTree>
    <p:extLst>
      <p:ext uri="{BB962C8B-B14F-4D97-AF65-F5344CB8AC3E}">
        <p14:creationId xmlns:p14="http://schemas.microsoft.com/office/powerpoint/2010/main" val="2493791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ky, outdoor, ground, dirt&#10;&#10;Description automatically generated">
            <a:extLst>
              <a:ext uri="{FF2B5EF4-FFF2-40B4-BE49-F238E27FC236}">
                <a16:creationId xmlns:a16="http://schemas.microsoft.com/office/drawing/2014/main" id="{A71ECB09-665A-4397-9838-E33C715CCA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4343344" y="10"/>
            <a:ext cx="480065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Placeholder 5" descr="A picture containing sky, outdoor, tree, ground&#10;&#10;Description automatically generated">
            <a:extLst>
              <a:ext uri="{FF2B5EF4-FFF2-40B4-BE49-F238E27FC236}">
                <a16:creationId xmlns:a16="http://schemas.microsoft.com/office/drawing/2014/main" id="{A1754348-1A01-405B-BE2C-EBA8FF326188}"/>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r="-2"/>
          <a:stretch/>
        </p:blipFill>
        <p:spPr>
          <a:xfrm>
            <a:off x="4343344" y="3493008"/>
            <a:ext cx="4800656"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2" name="Freeform: Shape 1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B4E4C0B1-FC5E-4ECB-9A2A-3EE4FCC9B1A1}"/>
              </a:ext>
            </a:extLst>
          </p:cNvPr>
          <p:cNvSpPr>
            <a:spLocks noGrp="1"/>
          </p:cNvSpPr>
          <p:nvPr>
            <p:ph type="title"/>
          </p:nvPr>
        </p:nvSpPr>
        <p:spPr>
          <a:xfrm>
            <a:off x="359372" y="235511"/>
            <a:ext cx="3624601" cy="1243584"/>
          </a:xfrm>
        </p:spPr>
        <p:txBody>
          <a:bodyPr vert="horz" lIns="91440" tIns="45720" rIns="91440" bIns="45720" rtlCol="0" anchor="ctr">
            <a:normAutofit/>
          </a:bodyPr>
          <a:lstStyle/>
          <a:p>
            <a:pPr>
              <a:lnSpc>
                <a:spcPct val="90000"/>
              </a:lnSpc>
            </a:pPr>
            <a:r>
              <a:rPr lang="en-US" sz="3000" kern="1200" dirty="0">
                <a:solidFill>
                  <a:schemeClr val="tx1"/>
                </a:solidFill>
                <a:latin typeface="+mj-lt"/>
                <a:ea typeface="+mj-ea"/>
                <a:cs typeface="+mj-cs"/>
              </a:rPr>
              <a:t>Value Engineering Efforts</a:t>
            </a:r>
          </a:p>
        </p:txBody>
      </p:sp>
      <p:sp>
        <p:nvSpPr>
          <p:cNvPr id="21" name="Rectangle 2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F1DF2201-D006-4D46-832A-4327CA77BE30}"/>
              </a:ext>
            </a:extLst>
          </p:cNvPr>
          <p:cNvSpPr>
            <a:spLocks noGrp="1"/>
          </p:cNvSpPr>
          <p:nvPr>
            <p:ph type="body" sz="half" idx="2"/>
          </p:nvPr>
        </p:nvSpPr>
        <p:spPr>
          <a:xfrm>
            <a:off x="201832" y="1219200"/>
            <a:ext cx="4800654" cy="3664351"/>
          </a:xfrm>
        </p:spPr>
        <p:txBody>
          <a:bodyPr vert="horz" lIns="91440" tIns="45720" rIns="91440" bIns="45720" rtlCol="0">
            <a:noAutofit/>
          </a:bodyPr>
          <a:lstStyle/>
          <a:p>
            <a:pPr indent="-228600">
              <a:lnSpc>
                <a:spcPct val="90000"/>
              </a:lnSpc>
            </a:pPr>
            <a:r>
              <a:rPr lang="en-US" dirty="0"/>
              <a:t>Cost savings opportunities</a:t>
            </a:r>
          </a:p>
          <a:p>
            <a:pPr indent="-228600">
              <a:lnSpc>
                <a:spcPct val="90000"/>
              </a:lnSpc>
            </a:pPr>
            <a:r>
              <a:rPr lang="en-US" dirty="0"/>
              <a:t>Continuous through Design</a:t>
            </a:r>
          </a:p>
          <a:p>
            <a:pPr indent="-228600">
              <a:lnSpc>
                <a:spcPct val="90000"/>
              </a:lnSpc>
            </a:pPr>
            <a:r>
              <a:rPr lang="en-US" b="1" dirty="0"/>
              <a:t>$111M in savings realized</a:t>
            </a:r>
            <a:endParaRPr lang="en-US" dirty="0"/>
          </a:p>
          <a:p>
            <a:pPr indent="-228600">
              <a:lnSpc>
                <a:spcPct val="90000"/>
              </a:lnSpc>
            </a:pPr>
            <a:r>
              <a:rPr lang="en-US" dirty="0"/>
              <a:t>Examples:</a:t>
            </a:r>
          </a:p>
          <a:p>
            <a:pPr marL="742950" lvl="1" indent="-228600">
              <a:lnSpc>
                <a:spcPct val="90000"/>
              </a:lnSpc>
              <a:buFont typeface="Arial" panose="020B0604020202020204" pitchFamily="34" charset="0"/>
              <a:buChar char="•"/>
            </a:pPr>
            <a:r>
              <a:rPr lang="en-US" sz="2000" dirty="0"/>
              <a:t>Ground improvements means and methods: ($17M)</a:t>
            </a:r>
          </a:p>
          <a:p>
            <a:pPr marL="742950" lvl="1" indent="-228600">
              <a:lnSpc>
                <a:spcPct val="90000"/>
              </a:lnSpc>
              <a:buFont typeface="Arial" panose="020B0604020202020204" pitchFamily="34" charset="0"/>
              <a:buChar char="•"/>
            </a:pPr>
            <a:r>
              <a:rPr lang="en-US" sz="2000" dirty="0"/>
              <a:t>Excavated spoils disposal: ($6.2M)</a:t>
            </a:r>
          </a:p>
          <a:p>
            <a:pPr marL="742950" lvl="1" indent="-228600">
              <a:lnSpc>
                <a:spcPct val="90000"/>
              </a:lnSpc>
              <a:buFont typeface="Arial" panose="020B0604020202020204" pitchFamily="34" charset="0"/>
              <a:buChar char="•"/>
            </a:pPr>
            <a:r>
              <a:rPr lang="en-US" sz="2000" dirty="0"/>
              <a:t>Raise clarifiers 10 ft, reduce size to 145 ft </a:t>
            </a:r>
            <a:r>
              <a:rPr lang="en-US" sz="2000" dirty="0" err="1"/>
              <a:t>dia</a:t>
            </a:r>
            <a:r>
              <a:rPr lang="en-US" sz="2000" dirty="0"/>
              <a:t>: ($5.7M)</a:t>
            </a:r>
          </a:p>
          <a:p>
            <a:pPr marL="742950" lvl="1" indent="-228600">
              <a:lnSpc>
                <a:spcPct val="90000"/>
              </a:lnSpc>
              <a:buFont typeface="Arial" panose="020B0604020202020204" pitchFamily="34" charset="0"/>
              <a:buChar char="•"/>
            </a:pPr>
            <a:r>
              <a:rPr lang="en-US" sz="2000" dirty="0"/>
              <a:t>All the way down to replace ductile iron pipe C110 fitting to C153 ($0.06M)</a:t>
            </a:r>
          </a:p>
          <a:p>
            <a:pPr indent="-228600">
              <a:lnSpc>
                <a:spcPct val="90000"/>
              </a:lnSpc>
            </a:pPr>
            <a:endParaRPr lang="en-US" sz="2000" dirty="0"/>
          </a:p>
        </p:txBody>
      </p:sp>
    </p:spTree>
    <p:extLst>
      <p:ext uri="{BB962C8B-B14F-4D97-AF65-F5344CB8AC3E}">
        <p14:creationId xmlns:p14="http://schemas.microsoft.com/office/powerpoint/2010/main" val="291059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8043-21F3-456D-9E66-000674626094}"/>
              </a:ext>
            </a:extLst>
          </p:cNvPr>
          <p:cNvSpPr>
            <a:spLocks noGrp="1"/>
          </p:cNvSpPr>
          <p:nvPr>
            <p:ph type="title"/>
          </p:nvPr>
        </p:nvSpPr>
        <p:spPr>
          <a:xfrm>
            <a:off x="228600" y="1050928"/>
            <a:ext cx="8229600" cy="1143000"/>
          </a:xfrm>
        </p:spPr>
        <p:txBody>
          <a:bodyPr/>
          <a:lstStyle/>
          <a:p>
            <a:r>
              <a:rPr lang="en-US"/>
              <a:t> </a:t>
            </a:r>
          </a:p>
        </p:txBody>
      </p:sp>
      <p:sp>
        <p:nvSpPr>
          <p:cNvPr id="4" name="TextBox 3">
            <a:extLst>
              <a:ext uri="{FF2B5EF4-FFF2-40B4-BE49-F238E27FC236}">
                <a16:creationId xmlns:a16="http://schemas.microsoft.com/office/drawing/2014/main" id="{1135744C-C090-3040-95C9-8D809F2FF9DA}"/>
              </a:ext>
            </a:extLst>
          </p:cNvPr>
          <p:cNvSpPr txBox="1"/>
          <p:nvPr/>
        </p:nvSpPr>
        <p:spPr>
          <a:xfrm>
            <a:off x="0" y="437851"/>
            <a:ext cx="7196481" cy="461665"/>
          </a:xfrm>
          <a:prstGeom prst="rect">
            <a:avLst/>
          </a:prstGeom>
          <a:solidFill>
            <a:srgbClr val="006A37"/>
          </a:solidFill>
        </p:spPr>
        <p:txBody>
          <a:bodyPr wrap="square" lIns="365760" rtlCol="0">
            <a:spAutoFit/>
          </a:bodyPr>
          <a:lstStyle/>
          <a:p>
            <a:r>
              <a:rPr lang="en-US" sz="2400" b="1">
                <a:solidFill>
                  <a:schemeClr val="bg1"/>
                </a:solidFill>
                <a:latin typeface="Calibri"/>
                <a:ea typeface="+mj-ea"/>
                <a:cs typeface="Arial"/>
              </a:rPr>
              <a:t>Equity &amp; Diversity: Construction</a:t>
            </a:r>
            <a:endParaRPr lang="en-US">
              <a:solidFill>
                <a:schemeClr val="bg1"/>
              </a:solidFill>
            </a:endParaRPr>
          </a:p>
        </p:txBody>
      </p:sp>
      <p:sp>
        <p:nvSpPr>
          <p:cNvPr id="5" name="Title 1">
            <a:extLst>
              <a:ext uri="{FF2B5EF4-FFF2-40B4-BE49-F238E27FC236}">
                <a16:creationId xmlns:a16="http://schemas.microsoft.com/office/drawing/2014/main" id="{B9CAC512-A136-4DF4-AD98-BBD0D9EECB68}"/>
              </a:ext>
            </a:extLst>
          </p:cNvPr>
          <p:cNvSpPr txBox="1">
            <a:spLocks/>
          </p:cNvSpPr>
          <p:nvPr/>
        </p:nvSpPr>
        <p:spPr bwMode="auto">
          <a:xfrm>
            <a:off x="228600" y="970357"/>
            <a:ext cx="8229600" cy="71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kern="1200">
                <a:solidFill>
                  <a:srgbClr val="006325"/>
                </a:solidFill>
                <a:latin typeface="+mj-lt"/>
                <a:ea typeface="+mj-ea"/>
                <a:cs typeface="+mj-cs"/>
              </a:defRPr>
            </a:lvl1pPr>
            <a:lvl2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2pPr>
            <a:lvl3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3pPr>
            <a:lvl4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4pPr>
            <a:lvl5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5pPr>
            <a:lvl6pPr marL="4572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6pPr>
            <a:lvl7pPr marL="9144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7pPr>
            <a:lvl8pPr marL="13716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8pPr>
            <a:lvl9pPr marL="18288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9pPr>
          </a:lstStyle>
          <a:p>
            <a:r>
              <a:rPr lang="en-US" dirty="0"/>
              <a:t>STEP Community Benefits Agreement Integral to this Amendment</a:t>
            </a:r>
          </a:p>
        </p:txBody>
      </p:sp>
      <p:sp>
        <p:nvSpPr>
          <p:cNvPr id="3" name="TextBox 2">
            <a:extLst>
              <a:ext uri="{FF2B5EF4-FFF2-40B4-BE49-F238E27FC236}">
                <a16:creationId xmlns:a16="http://schemas.microsoft.com/office/drawing/2014/main" id="{0A3DA5A2-A3E8-4AAA-B096-4CBB1DA1DBCD}"/>
              </a:ext>
            </a:extLst>
          </p:cNvPr>
          <p:cNvSpPr txBox="1"/>
          <p:nvPr/>
        </p:nvSpPr>
        <p:spPr>
          <a:xfrm>
            <a:off x="533400" y="2667000"/>
            <a:ext cx="6543483"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Arial"/>
                <a:cs typeface="Arial"/>
              </a:rPr>
              <a:t>30% Kiewit Performed - 70% subcontracted work</a:t>
            </a:r>
            <a:endParaRPr lang="en-US" dirty="0"/>
          </a:p>
          <a:p>
            <a:pPr marL="285750" indent="-285750">
              <a:buFont typeface="Arial" panose="020B0604020202020204" pitchFamily="34" charset="0"/>
              <a:buChar char="•"/>
            </a:pPr>
            <a:r>
              <a:rPr lang="en-US" dirty="0"/>
              <a:t>Background on CBA</a:t>
            </a:r>
          </a:p>
          <a:p>
            <a:pPr marL="285750" indent="-285750">
              <a:buFont typeface="Arial" panose="020B0604020202020204" pitchFamily="34" charset="0"/>
              <a:buChar char="•"/>
            </a:pPr>
            <a:r>
              <a:rPr lang="en-US" dirty="0"/>
              <a:t>Performance to date on Phase 1</a:t>
            </a:r>
          </a:p>
          <a:p>
            <a:pPr marL="285750" indent="-285750">
              <a:buFont typeface="Arial" panose="020B0604020202020204" pitchFamily="34" charset="0"/>
              <a:buChar char="•"/>
            </a:pPr>
            <a:r>
              <a:rPr lang="en-US" dirty="0"/>
              <a:t>Proposed Plan</a:t>
            </a:r>
          </a:p>
        </p:txBody>
      </p:sp>
    </p:spTree>
    <p:extLst>
      <p:ext uri="{BB962C8B-B14F-4D97-AF65-F5344CB8AC3E}">
        <p14:creationId xmlns:p14="http://schemas.microsoft.com/office/powerpoint/2010/main" val="2580452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DCCBD4-3C4F-4719-BD07-9E0CE1149BF9}"/>
              </a:ext>
            </a:extLst>
          </p:cNvPr>
          <p:cNvSpPr>
            <a:spLocks noGrp="1"/>
          </p:cNvSpPr>
          <p:nvPr>
            <p:ph type="title"/>
          </p:nvPr>
        </p:nvSpPr>
        <p:spPr/>
        <p:txBody>
          <a:bodyPr/>
          <a:lstStyle/>
          <a:p>
            <a:r>
              <a:rPr lang="en-US" sz="3200" dirty="0"/>
              <a:t>Workforce Diversity and Performance to Date</a:t>
            </a:r>
          </a:p>
        </p:txBody>
      </p:sp>
      <p:sp>
        <p:nvSpPr>
          <p:cNvPr id="5" name="Content Placeholder 2">
            <a:extLst>
              <a:ext uri="{FF2B5EF4-FFF2-40B4-BE49-F238E27FC236}">
                <a16:creationId xmlns:a16="http://schemas.microsoft.com/office/drawing/2014/main" id="{4AC7F748-DDA8-4549-B8AC-4BB20AEEDC3C}"/>
              </a:ext>
            </a:extLst>
          </p:cNvPr>
          <p:cNvSpPr txBox="1">
            <a:spLocks/>
          </p:cNvSpPr>
          <p:nvPr/>
        </p:nvSpPr>
        <p:spPr>
          <a:xfrm>
            <a:off x="262997" y="2930979"/>
            <a:ext cx="8339137" cy="339362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800"/>
              </a:spcBef>
              <a:spcAft>
                <a:spcPts val="0"/>
              </a:spcAft>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spcAft>
                <a:spcPts val="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FE84B8C9-309D-43B2-971E-3A50CDBFCD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58" y="1226712"/>
            <a:ext cx="8339137" cy="4639955"/>
          </a:xfrm>
          <a:prstGeom prst="rect">
            <a:avLst/>
          </a:prstGeom>
        </p:spPr>
      </p:pic>
      <p:sp>
        <p:nvSpPr>
          <p:cNvPr id="3" name="Rectangle 2">
            <a:extLst>
              <a:ext uri="{FF2B5EF4-FFF2-40B4-BE49-F238E27FC236}">
                <a16:creationId xmlns:a16="http://schemas.microsoft.com/office/drawing/2014/main" id="{975297C5-ED7D-4E83-873B-2EDFEEB9CD61}"/>
              </a:ext>
            </a:extLst>
          </p:cNvPr>
          <p:cNvSpPr/>
          <p:nvPr/>
        </p:nvSpPr>
        <p:spPr>
          <a:xfrm>
            <a:off x="5255751" y="3159582"/>
            <a:ext cx="3445888" cy="1235709"/>
          </a:xfrm>
          <a:prstGeom prst="rect">
            <a:avLst/>
          </a:prstGeom>
          <a:noFill/>
          <a:ln w="666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588A07E-D752-40C2-A86B-F8BEBF55BDB2}"/>
              </a:ext>
            </a:extLst>
          </p:cNvPr>
          <p:cNvSpPr/>
          <p:nvPr/>
        </p:nvSpPr>
        <p:spPr>
          <a:xfrm>
            <a:off x="5195331" y="1735351"/>
            <a:ext cx="3504349" cy="1192305"/>
          </a:xfrm>
          <a:prstGeom prst="rect">
            <a:avLst/>
          </a:prstGeom>
          <a:noFill/>
          <a:ln w="66675">
            <a:solidFill>
              <a:srgbClr val="7030A0">
                <a:alpha val="98000"/>
              </a:srgbClr>
            </a:solidFill>
            <a:extLst>
              <a:ext uri="{C807C97D-BFC1-408E-A445-0C87EB9F89A2}">
                <ask:lineSketchStyleProps xmlns:ask="http://schemas.microsoft.com/office/drawing/2018/sketchyshapes" sd="1219033472">
                  <a:custGeom>
                    <a:avLst/>
                    <a:gdLst>
                      <a:gd name="connsiteX0" fmla="*/ 0 w 2998053"/>
                      <a:gd name="connsiteY0" fmla="*/ 0 h 1192305"/>
                      <a:gd name="connsiteX1" fmla="*/ 2998053 w 2998053"/>
                      <a:gd name="connsiteY1" fmla="*/ 0 h 1192305"/>
                      <a:gd name="connsiteX2" fmla="*/ 2998053 w 2998053"/>
                      <a:gd name="connsiteY2" fmla="*/ 1192305 h 1192305"/>
                      <a:gd name="connsiteX3" fmla="*/ 0 w 2998053"/>
                      <a:gd name="connsiteY3" fmla="*/ 1192305 h 1192305"/>
                      <a:gd name="connsiteX4" fmla="*/ 0 w 2998053"/>
                      <a:gd name="connsiteY4" fmla="*/ 0 h 11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8053" h="1192305" extrusionOk="0">
                        <a:moveTo>
                          <a:pt x="0" y="0"/>
                        </a:moveTo>
                        <a:cubicBezTo>
                          <a:pt x="1455913" y="118645"/>
                          <a:pt x="1727241" y="116012"/>
                          <a:pt x="2998053" y="0"/>
                        </a:cubicBezTo>
                        <a:cubicBezTo>
                          <a:pt x="3088955" y="516245"/>
                          <a:pt x="2926057" y="829443"/>
                          <a:pt x="2998053" y="1192305"/>
                        </a:cubicBezTo>
                        <a:cubicBezTo>
                          <a:pt x="2692682" y="1326905"/>
                          <a:pt x="337431" y="1035109"/>
                          <a:pt x="0" y="1192305"/>
                        </a:cubicBezTo>
                        <a:cubicBezTo>
                          <a:pt x="66375" y="928304"/>
                          <a:pt x="-82097" y="31775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C16613ED-F75D-4618-A954-90C5C54A3ECA}"/>
              </a:ext>
            </a:extLst>
          </p:cNvPr>
          <p:cNvSpPr/>
          <p:nvPr/>
        </p:nvSpPr>
        <p:spPr>
          <a:xfrm>
            <a:off x="5253202" y="4593433"/>
            <a:ext cx="3445890" cy="1182011"/>
          </a:xfrm>
          <a:prstGeom prst="rect">
            <a:avLst/>
          </a:prstGeom>
          <a:noFill/>
          <a:ln w="666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85148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2448-816D-4CDC-A9BE-936D154D2C2C}"/>
              </a:ext>
            </a:extLst>
          </p:cNvPr>
          <p:cNvSpPr>
            <a:spLocks noGrp="1"/>
          </p:cNvSpPr>
          <p:nvPr>
            <p:ph type="title"/>
          </p:nvPr>
        </p:nvSpPr>
        <p:spPr/>
        <p:txBody>
          <a:bodyPr/>
          <a:lstStyle/>
          <a:p>
            <a:r>
              <a:rPr lang="en-US" dirty="0"/>
              <a:t>Workforce Ethnicity to Date</a:t>
            </a:r>
          </a:p>
        </p:txBody>
      </p:sp>
      <p:graphicFrame>
        <p:nvGraphicFramePr>
          <p:cNvPr id="5" name="Chart 4">
            <a:extLst>
              <a:ext uri="{FF2B5EF4-FFF2-40B4-BE49-F238E27FC236}">
                <a16:creationId xmlns:a16="http://schemas.microsoft.com/office/drawing/2014/main" id="{6FEC5AA2-D60F-443A-A056-F0A75E476A16}"/>
              </a:ext>
            </a:extLst>
          </p:cNvPr>
          <p:cNvGraphicFramePr/>
          <p:nvPr>
            <p:extLst>
              <p:ext uri="{D42A27DB-BD31-4B8C-83A1-F6EECF244321}">
                <p14:modId xmlns:p14="http://schemas.microsoft.com/office/powerpoint/2010/main" val="1406447502"/>
              </p:ext>
            </p:extLst>
          </p:nvPr>
        </p:nvGraphicFramePr>
        <p:xfrm>
          <a:off x="444280" y="1107622"/>
          <a:ext cx="8392271" cy="56741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7875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D18B-1325-4232-831D-E6D730354A9F}"/>
              </a:ext>
            </a:extLst>
          </p:cNvPr>
          <p:cNvSpPr>
            <a:spLocks noGrp="1"/>
          </p:cNvSpPr>
          <p:nvPr>
            <p:ph type="title"/>
          </p:nvPr>
        </p:nvSpPr>
        <p:spPr/>
        <p:txBody>
          <a:bodyPr/>
          <a:lstStyle/>
          <a:p>
            <a:r>
              <a:rPr lang="en-US" dirty="0"/>
              <a:t>Subcontractor Diversity to Date</a:t>
            </a:r>
          </a:p>
        </p:txBody>
      </p:sp>
      <p:sp>
        <p:nvSpPr>
          <p:cNvPr id="3" name="Content Placeholder 2">
            <a:extLst>
              <a:ext uri="{FF2B5EF4-FFF2-40B4-BE49-F238E27FC236}">
                <a16:creationId xmlns:a16="http://schemas.microsoft.com/office/drawing/2014/main" id="{D1E1ABBC-9644-4599-B46B-05EDDA14D03A}"/>
              </a:ext>
            </a:extLst>
          </p:cNvPr>
          <p:cNvSpPr>
            <a:spLocks noGrp="1"/>
          </p:cNvSpPr>
          <p:nvPr>
            <p:ph idx="1"/>
          </p:nvPr>
        </p:nvSpPr>
        <p:spPr>
          <a:xfrm>
            <a:off x="228600" y="1295400"/>
            <a:ext cx="3657600" cy="4525962"/>
          </a:xfrm>
        </p:spPr>
        <p:txBody>
          <a:bodyPr/>
          <a:lstStyle/>
          <a:p>
            <a:r>
              <a:rPr lang="en-US" sz="2000" dirty="0"/>
              <a:t>M/W/DBE/ESB contracted work to date $13.3M</a:t>
            </a:r>
          </a:p>
          <a:p>
            <a:r>
              <a:rPr lang="en-US" sz="2000" dirty="0"/>
              <a:t>39 different M/W/DBE/ESB Businesses</a:t>
            </a:r>
          </a:p>
          <a:p>
            <a:r>
              <a:rPr lang="en-US" sz="2000" dirty="0"/>
              <a:t>What types of work performed:</a:t>
            </a:r>
          </a:p>
          <a:p>
            <a:pPr lvl="1"/>
            <a:r>
              <a:rPr lang="en-US" sz="1800" dirty="0"/>
              <a:t>Civil Excavation</a:t>
            </a:r>
          </a:p>
          <a:p>
            <a:pPr lvl="1"/>
            <a:r>
              <a:rPr lang="en-US" sz="1800" dirty="0"/>
              <a:t>Demolition</a:t>
            </a:r>
          </a:p>
          <a:p>
            <a:pPr lvl="1"/>
            <a:r>
              <a:rPr lang="en-US" sz="1800" dirty="0"/>
              <a:t>Concrete</a:t>
            </a:r>
          </a:p>
          <a:p>
            <a:pPr lvl="1"/>
            <a:r>
              <a:rPr lang="en-US" sz="1800" dirty="0"/>
              <a:t>Mechanical </a:t>
            </a:r>
          </a:p>
          <a:p>
            <a:pPr lvl="1"/>
            <a:r>
              <a:rPr lang="en-US" sz="1800" dirty="0"/>
              <a:t>HVAC </a:t>
            </a:r>
          </a:p>
          <a:p>
            <a:pPr lvl="1"/>
            <a:r>
              <a:rPr lang="en-US" sz="1800" dirty="0"/>
              <a:t>Utilities</a:t>
            </a:r>
          </a:p>
          <a:p>
            <a:endParaRPr lang="en-US" sz="1800" dirty="0"/>
          </a:p>
        </p:txBody>
      </p:sp>
      <p:graphicFrame>
        <p:nvGraphicFramePr>
          <p:cNvPr id="4" name="Chart 3">
            <a:extLst>
              <a:ext uri="{FF2B5EF4-FFF2-40B4-BE49-F238E27FC236}">
                <a16:creationId xmlns:a16="http://schemas.microsoft.com/office/drawing/2014/main" id="{48B3BF45-7AF8-4B6F-AA7E-FF6DB59F918C}"/>
              </a:ext>
            </a:extLst>
          </p:cNvPr>
          <p:cNvGraphicFramePr>
            <a:graphicFrameLocks/>
          </p:cNvGraphicFramePr>
          <p:nvPr>
            <p:extLst>
              <p:ext uri="{D42A27DB-BD31-4B8C-83A1-F6EECF244321}">
                <p14:modId xmlns:p14="http://schemas.microsoft.com/office/powerpoint/2010/main" val="2235683142"/>
              </p:ext>
            </p:extLst>
          </p:nvPr>
        </p:nvGraphicFramePr>
        <p:xfrm>
          <a:off x="3886200" y="1293311"/>
          <a:ext cx="5978055" cy="50312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9880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1672F-7FD8-471F-8555-43F384538EFF}"/>
              </a:ext>
            </a:extLst>
          </p:cNvPr>
          <p:cNvSpPr>
            <a:spLocks noGrp="1"/>
          </p:cNvSpPr>
          <p:nvPr>
            <p:ph type="title"/>
          </p:nvPr>
        </p:nvSpPr>
        <p:spPr/>
        <p:txBody>
          <a:bodyPr/>
          <a:lstStyle/>
          <a:p>
            <a:r>
              <a:rPr lang="en-US" dirty="0"/>
              <a:t>Subcontractor Diversity to Date</a:t>
            </a:r>
          </a:p>
        </p:txBody>
      </p:sp>
      <p:sp>
        <p:nvSpPr>
          <p:cNvPr id="6" name="Content Placeholder 2">
            <a:extLst>
              <a:ext uri="{FF2B5EF4-FFF2-40B4-BE49-F238E27FC236}">
                <a16:creationId xmlns:a16="http://schemas.microsoft.com/office/drawing/2014/main" id="{538E7995-37A7-4483-9BC4-416793C70CC9}"/>
              </a:ext>
            </a:extLst>
          </p:cNvPr>
          <p:cNvSpPr txBox="1">
            <a:spLocks/>
          </p:cNvSpPr>
          <p:nvPr/>
        </p:nvSpPr>
        <p:spPr>
          <a:xfrm>
            <a:off x="262997" y="2930979"/>
            <a:ext cx="8339137" cy="339362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800"/>
              </a:spcBef>
              <a:spcAft>
                <a:spcPts val="0"/>
              </a:spcAft>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spcAft>
                <a:spcPts val="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Content Placeholder 9" descr="McDonald Excavating 12&quot;WW tie in&#10;">
            <a:extLst>
              <a:ext uri="{FF2B5EF4-FFF2-40B4-BE49-F238E27FC236}">
                <a16:creationId xmlns:a16="http://schemas.microsoft.com/office/drawing/2014/main" id="{9B70E069-1D62-4088-9CCA-F34CDE0562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3306" y="3719901"/>
            <a:ext cx="4117697" cy="2559288"/>
          </a:xfrm>
          <a:prstGeom prst="rect">
            <a:avLst/>
          </a:prstGeom>
        </p:spPr>
      </p:pic>
      <p:pic>
        <p:nvPicPr>
          <p:cNvPr id="8" name="Picture 7" descr="A bulldozer working on a construction site&#10;&#10;Description automatically generated with low confidence">
            <a:extLst>
              <a:ext uri="{FF2B5EF4-FFF2-40B4-BE49-F238E27FC236}">
                <a16:creationId xmlns:a16="http://schemas.microsoft.com/office/drawing/2014/main" id="{7FCF9205-66D0-4EC1-9F81-048253DA75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3306" y="1104432"/>
            <a:ext cx="4120286" cy="2559288"/>
          </a:xfrm>
          <a:prstGeom prst="rect">
            <a:avLst/>
          </a:prstGeom>
        </p:spPr>
      </p:pic>
      <p:pic>
        <p:nvPicPr>
          <p:cNvPr id="9" name="Picture 8" descr="A picture containing sky, outdoor, ground, power shovel&#10;&#10;Description automatically generated">
            <a:extLst>
              <a:ext uri="{FF2B5EF4-FFF2-40B4-BE49-F238E27FC236}">
                <a16:creationId xmlns:a16="http://schemas.microsoft.com/office/drawing/2014/main" id="{96827CD3-212E-4B29-B4C6-90B3474482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725" y="1089445"/>
            <a:ext cx="4307123" cy="2559287"/>
          </a:xfrm>
          <a:prstGeom prst="rect">
            <a:avLst/>
          </a:prstGeom>
        </p:spPr>
      </p:pic>
      <p:pic>
        <p:nvPicPr>
          <p:cNvPr id="10" name="Picture 9" descr="A picture containing outdoor, ground, construction, farm machine&#10;&#10;Description automatically generated">
            <a:extLst>
              <a:ext uri="{FF2B5EF4-FFF2-40B4-BE49-F238E27FC236}">
                <a16:creationId xmlns:a16="http://schemas.microsoft.com/office/drawing/2014/main" id="{218754DA-76F3-4AB0-B86B-6BB3DC52E2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810" y="3726843"/>
            <a:ext cx="4291038" cy="2563452"/>
          </a:xfrm>
          <a:prstGeom prst="rect">
            <a:avLst/>
          </a:prstGeom>
        </p:spPr>
      </p:pic>
      <p:sp>
        <p:nvSpPr>
          <p:cNvPr id="11" name="TextBox 10">
            <a:extLst>
              <a:ext uri="{FF2B5EF4-FFF2-40B4-BE49-F238E27FC236}">
                <a16:creationId xmlns:a16="http://schemas.microsoft.com/office/drawing/2014/main" id="{3213BB6A-E2C9-4809-AC3D-80E6D0AB9581}"/>
              </a:ext>
            </a:extLst>
          </p:cNvPr>
          <p:cNvSpPr txBox="1"/>
          <p:nvPr/>
        </p:nvSpPr>
        <p:spPr>
          <a:xfrm>
            <a:off x="3585456" y="3296553"/>
            <a:ext cx="1447800" cy="369332"/>
          </a:xfrm>
          <a:prstGeom prst="rect">
            <a:avLst/>
          </a:prstGeom>
          <a:noFill/>
        </p:spPr>
        <p:txBody>
          <a:bodyPr wrap="square" rtlCol="0">
            <a:spAutoFit/>
          </a:bodyPr>
          <a:lstStyle/>
          <a:p>
            <a:r>
              <a:rPr lang="en-US" b="1" dirty="0">
                <a:solidFill>
                  <a:schemeClr val="bg1"/>
                </a:solidFill>
              </a:rPr>
              <a:t>NWI</a:t>
            </a:r>
          </a:p>
        </p:txBody>
      </p:sp>
      <p:sp>
        <p:nvSpPr>
          <p:cNvPr id="12" name="TextBox 11">
            <a:extLst>
              <a:ext uri="{FF2B5EF4-FFF2-40B4-BE49-F238E27FC236}">
                <a16:creationId xmlns:a16="http://schemas.microsoft.com/office/drawing/2014/main" id="{AD7F5721-F660-47A3-B500-8E6E24C08844}"/>
              </a:ext>
            </a:extLst>
          </p:cNvPr>
          <p:cNvSpPr txBox="1"/>
          <p:nvPr/>
        </p:nvSpPr>
        <p:spPr>
          <a:xfrm>
            <a:off x="1447800" y="5972421"/>
            <a:ext cx="1447800" cy="369332"/>
          </a:xfrm>
          <a:prstGeom prst="rect">
            <a:avLst/>
          </a:prstGeom>
          <a:noFill/>
        </p:spPr>
        <p:txBody>
          <a:bodyPr wrap="square" rtlCol="0">
            <a:spAutoFit/>
          </a:bodyPr>
          <a:lstStyle/>
          <a:p>
            <a:r>
              <a:rPr lang="en-US" b="1" dirty="0">
                <a:solidFill>
                  <a:schemeClr val="bg1"/>
                </a:solidFill>
              </a:rPr>
              <a:t>Petrichor</a:t>
            </a:r>
          </a:p>
        </p:txBody>
      </p:sp>
      <p:sp>
        <p:nvSpPr>
          <p:cNvPr id="13" name="TextBox 12">
            <a:extLst>
              <a:ext uri="{FF2B5EF4-FFF2-40B4-BE49-F238E27FC236}">
                <a16:creationId xmlns:a16="http://schemas.microsoft.com/office/drawing/2014/main" id="{A36EA928-86B3-468E-87D5-46F9C957977C}"/>
              </a:ext>
            </a:extLst>
          </p:cNvPr>
          <p:cNvSpPr txBox="1"/>
          <p:nvPr/>
        </p:nvSpPr>
        <p:spPr>
          <a:xfrm>
            <a:off x="4876800" y="5918434"/>
            <a:ext cx="1447800" cy="369332"/>
          </a:xfrm>
          <a:prstGeom prst="rect">
            <a:avLst/>
          </a:prstGeom>
          <a:noFill/>
        </p:spPr>
        <p:txBody>
          <a:bodyPr wrap="square" rtlCol="0">
            <a:spAutoFit/>
          </a:bodyPr>
          <a:lstStyle/>
          <a:p>
            <a:r>
              <a:rPr lang="en-US" b="1" dirty="0">
                <a:solidFill>
                  <a:schemeClr val="bg1"/>
                </a:solidFill>
              </a:rPr>
              <a:t>McDonald</a:t>
            </a:r>
          </a:p>
        </p:txBody>
      </p:sp>
    </p:spTree>
    <p:extLst>
      <p:ext uri="{BB962C8B-B14F-4D97-AF65-F5344CB8AC3E}">
        <p14:creationId xmlns:p14="http://schemas.microsoft.com/office/powerpoint/2010/main" val="2936971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A2DC0-3700-4C83-A650-F16BF12AA582}"/>
              </a:ext>
            </a:extLst>
          </p:cNvPr>
          <p:cNvSpPr>
            <a:spLocks noGrp="1"/>
          </p:cNvSpPr>
          <p:nvPr>
            <p:ph type="title"/>
          </p:nvPr>
        </p:nvSpPr>
        <p:spPr/>
        <p:txBody>
          <a:bodyPr/>
          <a:lstStyle/>
          <a:p>
            <a:r>
              <a:rPr lang="en-US" dirty="0"/>
              <a:t>Workforce Diversity Forecast</a:t>
            </a:r>
          </a:p>
        </p:txBody>
      </p:sp>
      <p:sp>
        <p:nvSpPr>
          <p:cNvPr id="4" name="Content Placeholder 3">
            <a:extLst>
              <a:ext uri="{FF2B5EF4-FFF2-40B4-BE49-F238E27FC236}">
                <a16:creationId xmlns:a16="http://schemas.microsoft.com/office/drawing/2014/main" id="{6A566E1F-7A47-4AAE-8214-9543CBAC0E8F}"/>
              </a:ext>
            </a:extLst>
          </p:cNvPr>
          <p:cNvSpPr txBox="1">
            <a:spLocks noGrp="1"/>
          </p:cNvSpPr>
          <p:nvPr>
            <p:ph idx="1"/>
          </p:nvPr>
        </p:nvSpPr>
        <p:spPr>
          <a:xfrm>
            <a:off x="228600" y="1295400"/>
            <a:ext cx="4343400" cy="2554545"/>
          </a:xfrm>
          <a:prstGeom prst="rect">
            <a:avLst/>
          </a:prstGeom>
          <a:noFill/>
        </p:spPr>
        <p:txBody>
          <a:bodyPr wrap="square" rtlCol="0">
            <a:spAutoFit/>
          </a:bodyPr>
          <a:lstStyle/>
          <a:p>
            <a:pPr marL="0" indent="0" fontAlgn="auto">
              <a:lnSpc>
                <a:spcPct val="200000"/>
              </a:lnSpc>
              <a:spcBef>
                <a:spcPts val="0"/>
              </a:spcBef>
              <a:spcAft>
                <a:spcPts val="0"/>
              </a:spcAft>
              <a:buNone/>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Planned Project Craft Hours (total project):</a:t>
            </a:r>
          </a:p>
          <a:p>
            <a:pPr marL="628650" lvl="1" fontAlgn="auto">
              <a:spcBef>
                <a:spcPts val="0"/>
              </a:spcBef>
              <a:spcAft>
                <a:spcPts val="0"/>
              </a:spcAft>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750,000 hours</a:t>
            </a:r>
            <a:endParaRPr lang="en-US" sz="1600" b="0" i="0" u="none" strike="noStrike" kern="1200" cap="none" spc="0" normalizeH="0" baseline="0" noProof="0" dirty="0">
              <a:ln>
                <a:noFill/>
              </a:ln>
              <a:solidFill>
                <a:srgbClr val="000000"/>
              </a:solidFill>
              <a:effectLst/>
              <a:uLnTx/>
              <a:uFillTx/>
              <a:latin typeface="Arial" panose="020B0604020202020204"/>
              <a:cs typeface="+mn-cs"/>
            </a:endParaRPr>
          </a:p>
          <a:p>
            <a:pPr marL="0" indent="0" fontAlgn="auto">
              <a:spcBef>
                <a:spcPts val="0"/>
              </a:spcBef>
              <a:spcAft>
                <a:spcPts val="0"/>
              </a:spcAft>
              <a:buNone/>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a:p>
            <a:pPr fontAlgn="auto">
              <a:spcBef>
                <a:spcPts val="0"/>
              </a:spcBef>
              <a:spcAft>
                <a:spcPts val="0"/>
              </a:spcAft>
              <a:buFont typeface="Wingdings" panose="05000000000000000000" pitchFamily="2" charset="2"/>
              <a:buChar char="v"/>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Build on successes of Phase 1</a:t>
            </a:r>
          </a:p>
          <a:p>
            <a:pPr fontAlgn="auto">
              <a:spcBef>
                <a:spcPts val="0"/>
              </a:spcBef>
              <a:spcAft>
                <a:spcPts val="0"/>
              </a:spcAft>
              <a:buFont typeface="Wingdings" panose="05000000000000000000" pitchFamily="2" charset="2"/>
              <a:buChar char="v"/>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Continue working with CBA advisory Committee</a:t>
            </a:r>
          </a:p>
          <a:p>
            <a:pPr fontAlgn="auto">
              <a:spcBef>
                <a:spcPts val="0"/>
              </a:spcBef>
              <a:spcAft>
                <a:spcPts val="0"/>
              </a:spcAft>
              <a:buFont typeface="Wingdings" panose="05000000000000000000" pitchFamily="2" charset="2"/>
              <a:buChar char="v"/>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Continue outreach</a:t>
            </a:r>
          </a:p>
          <a:p>
            <a:pPr marL="0" marR="0" lvl="0" indent="0" algn="l" defTabSz="914400" rtl="0" eaLnBrk="1" fontAlgn="auto" latinLnBrk="0" hangingPunct="1">
              <a:spcBef>
                <a:spcPts val="0"/>
              </a:spcBef>
              <a:spcAft>
                <a:spcPts val="0"/>
              </a:spcAft>
              <a:buClrTx/>
              <a:buSzTx/>
              <a:buFontTx/>
              <a:buNone/>
              <a:tabLst/>
              <a:defRPr/>
            </a:pPr>
            <a:endParaRPr lang="en-US" sz="1600" b="1" dirty="0">
              <a:solidFill>
                <a:srgbClr val="000000"/>
              </a:solidFill>
              <a:latin typeface="Arial" panose="020B0604020202020204"/>
              <a:cs typeface="+mn-cs"/>
            </a:endParaRPr>
          </a:p>
          <a:p>
            <a:pPr marL="0" marR="0" lvl="0" indent="0" algn="l" defTabSz="914400" rtl="0" eaLnBrk="1" fontAlgn="auto" latinLnBrk="0" hangingPunct="1">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highlight>
                <a:srgbClr val="FFFF00"/>
              </a:highligh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1DB757AD-7CF4-48E4-9285-75A535DCF330}"/>
              </a:ext>
            </a:extLst>
          </p:cNvPr>
          <p:cNvSpPr txBox="1"/>
          <p:nvPr/>
        </p:nvSpPr>
        <p:spPr>
          <a:xfrm>
            <a:off x="5486400" y="5570415"/>
            <a:ext cx="3523246" cy="584775"/>
          </a:xfrm>
          <a:prstGeom prst="rect">
            <a:avLst/>
          </a:prstGeom>
          <a:noFill/>
        </p:spPr>
        <p:txBody>
          <a:bodyPr wrap="square" rtlCol="0">
            <a:spAutoFit/>
          </a:bodyPr>
          <a:lstStyle/>
          <a:p>
            <a:pPr algn="ctr"/>
            <a:r>
              <a:rPr lang="en-US" sz="1600" i="1" dirty="0"/>
              <a:t>Oregon Tradeswomen site tour, Aug 2022</a:t>
            </a:r>
          </a:p>
        </p:txBody>
      </p:sp>
      <p:pic>
        <p:nvPicPr>
          <p:cNvPr id="6" name="Picture 5">
            <a:extLst>
              <a:ext uri="{FF2B5EF4-FFF2-40B4-BE49-F238E27FC236}">
                <a16:creationId xmlns:a16="http://schemas.microsoft.com/office/drawing/2014/main" id="{06865E92-2F8B-419A-98D3-1D1BFA49A6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2600" y="1066800"/>
            <a:ext cx="3352800" cy="4470400"/>
          </a:xfrm>
          <a:prstGeom prst="rect">
            <a:avLst/>
          </a:prstGeom>
        </p:spPr>
      </p:pic>
      <p:pic>
        <p:nvPicPr>
          <p:cNvPr id="7" name="Picture 6" descr="A group of construction workers&#10;&#10;Description automatically generated with low confidence">
            <a:extLst>
              <a:ext uri="{FF2B5EF4-FFF2-40B4-BE49-F238E27FC236}">
                <a16:creationId xmlns:a16="http://schemas.microsoft.com/office/drawing/2014/main" id="{2B3E1AEA-8526-4461-8DD9-937C855936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00" y="3352800"/>
            <a:ext cx="3352800" cy="2514600"/>
          </a:xfrm>
          <a:prstGeom prst="rect">
            <a:avLst/>
          </a:prstGeom>
        </p:spPr>
      </p:pic>
      <p:sp>
        <p:nvSpPr>
          <p:cNvPr id="8" name="TextBox 7">
            <a:extLst>
              <a:ext uri="{FF2B5EF4-FFF2-40B4-BE49-F238E27FC236}">
                <a16:creationId xmlns:a16="http://schemas.microsoft.com/office/drawing/2014/main" id="{E2671889-CAFD-4EC3-82C1-9A9BF8FF5FF0}"/>
              </a:ext>
            </a:extLst>
          </p:cNvPr>
          <p:cNvSpPr txBox="1"/>
          <p:nvPr/>
        </p:nvSpPr>
        <p:spPr>
          <a:xfrm>
            <a:off x="1181100" y="5943600"/>
            <a:ext cx="3886200" cy="646331"/>
          </a:xfrm>
          <a:prstGeom prst="rect">
            <a:avLst/>
          </a:prstGeom>
          <a:noFill/>
        </p:spPr>
        <p:txBody>
          <a:bodyPr wrap="square">
            <a:spAutoFit/>
          </a:bodyPr>
          <a:lstStyle/>
          <a:p>
            <a:pPr algn="ctr"/>
            <a:r>
              <a:rPr lang="en-US" sz="1800" i="1" dirty="0">
                <a:effectLst/>
                <a:latin typeface="Calibri" panose="020F0502020204030204" pitchFamily="34" charset="0"/>
                <a:ea typeface="Calibri" panose="020F0502020204030204" pitchFamily="34" charset="0"/>
              </a:rPr>
              <a:t>Portland Opportunities Industrialization Center</a:t>
            </a:r>
            <a:r>
              <a:rPr lang="en-US" i="1" dirty="0"/>
              <a:t> </a:t>
            </a:r>
            <a:r>
              <a:rPr lang="en-US" sz="1600" i="1" dirty="0"/>
              <a:t>site tour, June 2022</a:t>
            </a:r>
            <a:endParaRPr lang="en-US" i="1" dirty="0"/>
          </a:p>
        </p:txBody>
      </p:sp>
    </p:spTree>
    <p:extLst>
      <p:ext uri="{BB962C8B-B14F-4D97-AF65-F5344CB8AC3E}">
        <p14:creationId xmlns:p14="http://schemas.microsoft.com/office/powerpoint/2010/main" val="1566207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40E4E-A006-4248-9876-6380A2697F93}"/>
              </a:ext>
            </a:extLst>
          </p:cNvPr>
          <p:cNvSpPr>
            <a:spLocks noGrp="1"/>
          </p:cNvSpPr>
          <p:nvPr>
            <p:ph type="title"/>
          </p:nvPr>
        </p:nvSpPr>
        <p:spPr/>
        <p:txBody>
          <a:bodyPr/>
          <a:lstStyle/>
          <a:p>
            <a:r>
              <a:rPr lang="en-US" dirty="0"/>
              <a:t>Subcontractor Diversity Forecast</a:t>
            </a:r>
          </a:p>
        </p:txBody>
      </p:sp>
      <p:sp>
        <p:nvSpPr>
          <p:cNvPr id="4" name="Content Placeholder 15">
            <a:extLst>
              <a:ext uri="{FF2B5EF4-FFF2-40B4-BE49-F238E27FC236}">
                <a16:creationId xmlns:a16="http://schemas.microsoft.com/office/drawing/2014/main" id="{C0606D6D-21FD-40F5-A2D2-18E2953C62BA}"/>
              </a:ext>
            </a:extLst>
          </p:cNvPr>
          <p:cNvSpPr txBox="1">
            <a:spLocks/>
          </p:cNvSpPr>
          <p:nvPr/>
        </p:nvSpPr>
        <p:spPr>
          <a:xfrm>
            <a:off x="370364" y="1289930"/>
            <a:ext cx="4201636" cy="5138379"/>
          </a:xfrm>
          <a:prstGeom prst="rect">
            <a:avLst/>
          </a:prstGeom>
        </p:spPr>
        <p:txBody>
          <a:bodyPr/>
          <a:lstStyle>
            <a:lvl1pPr marL="228600" indent="-228600" algn="l" defTabSz="914400" rtl="0" eaLnBrk="1" latinLnBrk="0" hangingPunct="1">
              <a:lnSpc>
                <a:spcPct val="100000"/>
              </a:lnSpc>
              <a:spcBef>
                <a:spcPts val="1800"/>
              </a:spcBef>
              <a:spcAft>
                <a:spcPts val="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spcAft>
                <a:spcPts val="0"/>
              </a:spcAft>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M/W/DBE/ESB projected contract value of </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$79M</a:t>
            </a: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80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different M/W/DBE/ESB Businesses</a:t>
            </a: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Work Scope Types:</a:t>
            </a:r>
          </a:p>
          <a:p>
            <a:pPr marL="685800"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Utility, Structure, Mass Excavation</a:t>
            </a:r>
          </a:p>
          <a:p>
            <a:pPr marL="685800"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Structure and Utility demolition </a:t>
            </a:r>
          </a:p>
          <a:p>
            <a:pPr marL="685800"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Concrete formwork reinforcing and placement</a:t>
            </a:r>
          </a:p>
          <a:p>
            <a:pPr marL="685800"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Mechanical and HVAC</a:t>
            </a:r>
          </a:p>
          <a:p>
            <a:pPr marL="685800"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Utility installation/tie-in</a:t>
            </a:r>
          </a:p>
          <a:p>
            <a:pPr marL="685800"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Commercial building </a:t>
            </a:r>
          </a:p>
          <a:p>
            <a:pPr marL="685800"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Electrical</a:t>
            </a:r>
          </a:p>
          <a:p>
            <a:pPr marL="685800"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Architectural</a:t>
            </a:r>
          </a:p>
          <a:p>
            <a:pPr marL="685800"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Metals fab/install</a:t>
            </a: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5" name="Chart 4">
            <a:extLst>
              <a:ext uri="{FF2B5EF4-FFF2-40B4-BE49-F238E27FC236}">
                <a16:creationId xmlns:a16="http://schemas.microsoft.com/office/drawing/2014/main" id="{758FBBB8-C325-4786-B7F7-B12EA43D3A33}"/>
              </a:ext>
            </a:extLst>
          </p:cNvPr>
          <p:cNvGraphicFramePr>
            <a:graphicFrameLocks/>
          </p:cNvGraphicFramePr>
          <p:nvPr>
            <p:extLst>
              <p:ext uri="{D42A27DB-BD31-4B8C-83A1-F6EECF244321}">
                <p14:modId xmlns:p14="http://schemas.microsoft.com/office/powerpoint/2010/main" val="3453125555"/>
              </p:ext>
            </p:extLst>
          </p:nvPr>
        </p:nvGraphicFramePr>
        <p:xfrm>
          <a:off x="4038600" y="1015630"/>
          <a:ext cx="5671537" cy="48267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237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F7FB-2C74-4412-A2A5-32093E0D17A2}"/>
              </a:ext>
            </a:extLst>
          </p:cNvPr>
          <p:cNvSpPr>
            <a:spLocks noGrp="1"/>
          </p:cNvSpPr>
          <p:nvPr>
            <p:ph type="title"/>
          </p:nvPr>
        </p:nvSpPr>
        <p:spPr>
          <a:xfrm>
            <a:off x="228600" y="457200"/>
            <a:ext cx="7251412" cy="627133"/>
          </a:xfrm>
          <a:noFill/>
        </p:spPr>
        <p:txBody>
          <a:bodyPr/>
          <a:lstStyle/>
          <a:p>
            <a:r>
              <a:rPr lang="en-US"/>
              <a:t>Procurement and Council History</a:t>
            </a:r>
          </a:p>
        </p:txBody>
      </p:sp>
      <p:sp>
        <p:nvSpPr>
          <p:cNvPr id="7" name="TextBox 6">
            <a:extLst>
              <a:ext uri="{FF2B5EF4-FFF2-40B4-BE49-F238E27FC236}">
                <a16:creationId xmlns:a16="http://schemas.microsoft.com/office/drawing/2014/main" id="{E7AE46D0-6836-4B6F-8381-90787F5A621A}"/>
              </a:ext>
            </a:extLst>
          </p:cNvPr>
          <p:cNvSpPr txBox="1"/>
          <p:nvPr/>
        </p:nvSpPr>
        <p:spPr>
          <a:xfrm>
            <a:off x="240399" y="1139357"/>
            <a:ext cx="8534400" cy="2308324"/>
          </a:xfrm>
          <a:prstGeom prst="rect">
            <a:avLst/>
          </a:prstGeom>
          <a:noFill/>
        </p:spPr>
        <p:txBody>
          <a:bodyPr wrap="square">
            <a:spAutoFit/>
          </a:bodyPr>
          <a:lstStyle/>
          <a:p>
            <a:pPr marL="285750" indent="-285750">
              <a:buFont typeface="Arial" panose="020B0604020202020204" pitchFamily="34" charset="0"/>
              <a:buChar char="•"/>
            </a:pPr>
            <a:r>
              <a:rPr lang="en-US" sz="1800" b="1" dirty="0"/>
              <a:t>October 2017</a:t>
            </a:r>
            <a:r>
              <a:rPr lang="en-US" sz="1800" dirty="0"/>
              <a:t>, Council approved use of the Construction Manager/General Contractor (CM/GC) alternative contract delivery method (ordinance 188630)</a:t>
            </a:r>
          </a:p>
          <a:p>
            <a:pPr marL="285750" indent="-285750">
              <a:buFont typeface="Arial" panose="020B0604020202020204" pitchFamily="34" charset="0"/>
              <a:buChar char="•"/>
            </a:pPr>
            <a:r>
              <a:rPr lang="en-US" sz="1800" b="1" dirty="0"/>
              <a:t>June 2018</a:t>
            </a:r>
            <a:r>
              <a:rPr lang="en-US" sz="1800" dirty="0"/>
              <a:t>, Council authorized Design Contract No. 30006543 with CH2M Hill Engineers, Inc. (ordinance 189056A)</a:t>
            </a:r>
          </a:p>
          <a:p>
            <a:pPr marL="285750" indent="-285750">
              <a:buFont typeface="Arial" panose="020B0604020202020204" pitchFamily="34" charset="0"/>
              <a:buChar char="•"/>
            </a:pPr>
            <a:r>
              <a:rPr lang="en-US" sz="1800" b="1" dirty="0"/>
              <a:t>June 2018</a:t>
            </a:r>
            <a:r>
              <a:rPr lang="en-US" sz="1800" dirty="0"/>
              <a:t>, Council authorized Program Management Support Contract No. 30006509 with Stantec Consultant Services, Inc. (ordinance 189057)</a:t>
            </a:r>
          </a:p>
          <a:p>
            <a:pPr marL="285750" indent="-285750">
              <a:buFont typeface="Arial" panose="020B0604020202020204" pitchFamily="34" charset="0"/>
              <a:buChar char="•"/>
            </a:pPr>
            <a:r>
              <a:rPr lang="en-US" sz="1800" b="1" dirty="0"/>
              <a:t>June 2019</a:t>
            </a:r>
            <a:r>
              <a:rPr lang="en-US" sz="1800" dirty="0"/>
              <a:t>, City entered Contract 30006509 with Kiewit Infrastructure West for Pre-Construction Services</a:t>
            </a:r>
          </a:p>
        </p:txBody>
      </p:sp>
      <p:sp>
        <p:nvSpPr>
          <p:cNvPr id="9" name="TextBox 8">
            <a:extLst>
              <a:ext uri="{FF2B5EF4-FFF2-40B4-BE49-F238E27FC236}">
                <a16:creationId xmlns:a16="http://schemas.microsoft.com/office/drawing/2014/main" id="{5726EA20-D5E9-48E3-81CE-955CC564E89D}"/>
              </a:ext>
            </a:extLst>
          </p:cNvPr>
          <p:cNvSpPr txBox="1"/>
          <p:nvPr/>
        </p:nvSpPr>
        <p:spPr>
          <a:xfrm>
            <a:off x="228600" y="3733800"/>
            <a:ext cx="8400143" cy="1477328"/>
          </a:xfrm>
          <a:prstGeom prst="rect">
            <a:avLst/>
          </a:prstGeom>
          <a:noFill/>
        </p:spPr>
        <p:txBody>
          <a:bodyPr wrap="square">
            <a:spAutoFit/>
          </a:bodyPr>
          <a:lstStyle/>
          <a:p>
            <a:pPr marL="285750" indent="-285750">
              <a:buFont typeface="Wingdings" panose="05000000000000000000" pitchFamily="2" charset="2"/>
              <a:buChar char="Ø"/>
            </a:pPr>
            <a:r>
              <a:rPr lang="en-US" sz="1800" b="1" dirty="0"/>
              <a:t>October 2020</a:t>
            </a:r>
            <a:r>
              <a:rPr lang="en-US" sz="1800" dirty="0"/>
              <a:t>, Authority to enter into first phase of construction with Guaranteed Maximum Price Agreement 1</a:t>
            </a:r>
          </a:p>
          <a:p>
            <a:pPr marL="742950" lvl="1" indent="-285750">
              <a:buFont typeface="Wingdings" panose="05000000000000000000" pitchFamily="2" charset="2"/>
              <a:buChar char="Ø"/>
            </a:pPr>
            <a:r>
              <a:rPr lang="en-US" dirty="0"/>
              <a:t>with notification of needed council action in 2022 for a construction estimate of </a:t>
            </a:r>
            <a:r>
              <a:rPr lang="en-US" b="1" dirty="0"/>
              <a:t>$301M at a 30% design level completion </a:t>
            </a:r>
            <a:r>
              <a:rPr lang="en-US" dirty="0"/>
              <a:t>(-80% to + 130% confidence)</a:t>
            </a:r>
          </a:p>
        </p:txBody>
      </p:sp>
    </p:spTree>
    <p:extLst>
      <p:ext uri="{BB962C8B-B14F-4D97-AF65-F5344CB8AC3E}">
        <p14:creationId xmlns:p14="http://schemas.microsoft.com/office/powerpoint/2010/main" val="350692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9E8328-48F5-4FE0-9052-B673AF25FB09}"/>
              </a:ext>
            </a:extLst>
          </p:cNvPr>
          <p:cNvSpPr>
            <a:spLocks noGrp="1"/>
          </p:cNvSpPr>
          <p:nvPr>
            <p:ph type="body" sz="quarter" idx="13"/>
          </p:nvPr>
        </p:nvSpPr>
        <p:spPr>
          <a:xfrm>
            <a:off x="209930" y="375583"/>
            <a:ext cx="8339137" cy="727969"/>
          </a:xfrm>
        </p:spPr>
        <p:txBody>
          <a:bodyPr/>
          <a:lstStyle/>
          <a:p>
            <a:r>
              <a:rPr lang="en-US" sz="3200" dirty="0">
                <a:solidFill>
                  <a:srgbClr val="006325"/>
                </a:solidFill>
              </a:rPr>
              <a:t>SCHEDULE</a:t>
            </a:r>
          </a:p>
        </p:txBody>
      </p:sp>
      <p:sp>
        <p:nvSpPr>
          <p:cNvPr id="3" name="Rectangle 2">
            <a:extLst>
              <a:ext uri="{FF2B5EF4-FFF2-40B4-BE49-F238E27FC236}">
                <a16:creationId xmlns:a16="http://schemas.microsoft.com/office/drawing/2014/main" id="{18F7CFF7-AE58-4614-9EF7-17B8264B630C}"/>
              </a:ext>
            </a:extLst>
          </p:cNvPr>
          <p:cNvSpPr/>
          <p:nvPr/>
        </p:nvSpPr>
        <p:spPr>
          <a:xfrm>
            <a:off x="676277" y="2069093"/>
            <a:ext cx="2698749" cy="3048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Phase 1 (authorized)</a:t>
            </a:r>
          </a:p>
        </p:txBody>
      </p:sp>
      <p:sp>
        <p:nvSpPr>
          <p:cNvPr id="4" name="Rectangle 3">
            <a:extLst>
              <a:ext uri="{FF2B5EF4-FFF2-40B4-BE49-F238E27FC236}">
                <a16:creationId xmlns:a16="http://schemas.microsoft.com/office/drawing/2014/main" id="{87A7495B-0378-4DA9-AC4F-D3BE008A90EF}"/>
              </a:ext>
            </a:extLst>
          </p:cNvPr>
          <p:cNvSpPr/>
          <p:nvPr/>
        </p:nvSpPr>
        <p:spPr>
          <a:xfrm>
            <a:off x="2751137" y="3276382"/>
            <a:ext cx="5783259" cy="304800"/>
          </a:xfrm>
          <a:prstGeom prst="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Phase 2 – (this amendment)</a:t>
            </a:r>
          </a:p>
        </p:txBody>
      </p:sp>
      <p:grpSp>
        <p:nvGrpSpPr>
          <p:cNvPr id="9" name="Group 8">
            <a:extLst>
              <a:ext uri="{FF2B5EF4-FFF2-40B4-BE49-F238E27FC236}">
                <a16:creationId xmlns:a16="http://schemas.microsoft.com/office/drawing/2014/main" id="{8D03F66D-5976-4C9B-8936-7E5CBF0F367D}"/>
              </a:ext>
            </a:extLst>
          </p:cNvPr>
          <p:cNvGrpSpPr/>
          <p:nvPr/>
        </p:nvGrpSpPr>
        <p:grpSpPr>
          <a:xfrm>
            <a:off x="5973" y="1394985"/>
            <a:ext cx="1219199" cy="1359908"/>
            <a:chOff x="-16253" y="1459492"/>
            <a:chExt cx="1219199" cy="1359908"/>
          </a:xfrm>
        </p:grpSpPr>
        <p:cxnSp>
          <p:nvCxnSpPr>
            <p:cNvPr id="7" name="Straight Connector 6">
              <a:extLst>
                <a:ext uri="{FF2B5EF4-FFF2-40B4-BE49-F238E27FC236}">
                  <a16:creationId xmlns:a16="http://schemas.microsoft.com/office/drawing/2014/main" id="{7F020717-D621-48B0-8567-06EA0F446D9B}"/>
                </a:ext>
              </a:extLst>
            </p:cNvPr>
            <p:cNvCxnSpPr/>
            <p:nvPr/>
          </p:nvCxnSpPr>
          <p:spPr>
            <a:xfrm>
              <a:off x="654051" y="1828800"/>
              <a:ext cx="0" cy="9906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D532FF2-8BD2-4001-B762-6AE5E97D7101}"/>
                </a:ext>
              </a:extLst>
            </p:cNvPr>
            <p:cNvSpPr txBox="1"/>
            <p:nvPr/>
          </p:nvSpPr>
          <p:spPr>
            <a:xfrm rot="19695509">
              <a:off x="-16253" y="1459492"/>
              <a:ext cx="1219199" cy="369332"/>
            </a:xfrm>
            <a:prstGeom prst="rect">
              <a:avLst/>
            </a:prstGeom>
            <a:noFill/>
          </p:spPr>
          <p:txBody>
            <a:bodyPr wrap="square" rtlCol="0">
              <a:spAutoFit/>
            </a:bodyPr>
            <a:lstStyle/>
            <a:p>
              <a:r>
                <a:rPr lang="en-US" dirty="0"/>
                <a:t>Nov 2020</a:t>
              </a:r>
            </a:p>
          </p:txBody>
        </p:sp>
      </p:grpSp>
      <p:grpSp>
        <p:nvGrpSpPr>
          <p:cNvPr id="10" name="Group 9">
            <a:extLst>
              <a:ext uri="{FF2B5EF4-FFF2-40B4-BE49-F238E27FC236}">
                <a16:creationId xmlns:a16="http://schemas.microsoft.com/office/drawing/2014/main" id="{ABBF8784-D3D4-47E9-A6F4-7855A7170C69}"/>
              </a:ext>
            </a:extLst>
          </p:cNvPr>
          <p:cNvGrpSpPr/>
          <p:nvPr/>
        </p:nvGrpSpPr>
        <p:grpSpPr>
          <a:xfrm>
            <a:off x="2672973" y="1318785"/>
            <a:ext cx="1219199" cy="1324830"/>
            <a:chOff x="-40444" y="1418370"/>
            <a:chExt cx="1219199" cy="1324830"/>
          </a:xfrm>
        </p:grpSpPr>
        <p:cxnSp>
          <p:nvCxnSpPr>
            <p:cNvPr id="11" name="Straight Connector 10">
              <a:extLst>
                <a:ext uri="{FF2B5EF4-FFF2-40B4-BE49-F238E27FC236}">
                  <a16:creationId xmlns:a16="http://schemas.microsoft.com/office/drawing/2014/main" id="{E7BFDE05-4C0B-4A10-862F-9CE7752897B7}"/>
                </a:ext>
              </a:extLst>
            </p:cNvPr>
            <p:cNvCxnSpPr/>
            <p:nvPr/>
          </p:nvCxnSpPr>
          <p:spPr>
            <a:xfrm>
              <a:off x="654051" y="1752600"/>
              <a:ext cx="0" cy="9906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E381576-A0C6-4C12-876D-525675827AC2}"/>
                </a:ext>
              </a:extLst>
            </p:cNvPr>
            <p:cNvSpPr txBox="1"/>
            <p:nvPr/>
          </p:nvSpPr>
          <p:spPr>
            <a:xfrm rot="19695509">
              <a:off x="-40444" y="1418370"/>
              <a:ext cx="1219199" cy="369332"/>
            </a:xfrm>
            <a:prstGeom prst="rect">
              <a:avLst/>
            </a:prstGeom>
            <a:noFill/>
          </p:spPr>
          <p:txBody>
            <a:bodyPr wrap="square" rtlCol="0">
              <a:spAutoFit/>
            </a:bodyPr>
            <a:lstStyle/>
            <a:p>
              <a:r>
                <a:rPr lang="en-US" dirty="0"/>
                <a:t>Feb 2023</a:t>
              </a:r>
            </a:p>
          </p:txBody>
        </p:sp>
      </p:grpSp>
      <p:grpSp>
        <p:nvGrpSpPr>
          <p:cNvPr id="13" name="Group 12">
            <a:extLst>
              <a:ext uri="{FF2B5EF4-FFF2-40B4-BE49-F238E27FC236}">
                <a16:creationId xmlns:a16="http://schemas.microsoft.com/office/drawing/2014/main" id="{3CF44619-6A9B-428A-A041-A86F451BA6BF}"/>
              </a:ext>
            </a:extLst>
          </p:cNvPr>
          <p:cNvGrpSpPr/>
          <p:nvPr/>
        </p:nvGrpSpPr>
        <p:grpSpPr>
          <a:xfrm>
            <a:off x="2095054" y="2689765"/>
            <a:ext cx="1219199" cy="1348835"/>
            <a:chOff x="13463" y="1470565"/>
            <a:chExt cx="1219199" cy="1348835"/>
          </a:xfrm>
        </p:grpSpPr>
        <p:cxnSp>
          <p:nvCxnSpPr>
            <p:cNvPr id="14" name="Straight Connector 13">
              <a:extLst>
                <a:ext uri="{FF2B5EF4-FFF2-40B4-BE49-F238E27FC236}">
                  <a16:creationId xmlns:a16="http://schemas.microsoft.com/office/drawing/2014/main" id="{3DEC10A1-6BCA-4FBA-A33F-C48142288314}"/>
                </a:ext>
              </a:extLst>
            </p:cNvPr>
            <p:cNvCxnSpPr/>
            <p:nvPr/>
          </p:nvCxnSpPr>
          <p:spPr>
            <a:xfrm>
              <a:off x="654051" y="1828800"/>
              <a:ext cx="0" cy="9906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9420FF0-6573-4A27-82A3-24840E52C76A}"/>
                </a:ext>
              </a:extLst>
            </p:cNvPr>
            <p:cNvSpPr txBox="1"/>
            <p:nvPr/>
          </p:nvSpPr>
          <p:spPr>
            <a:xfrm rot="19695509">
              <a:off x="13463" y="1470565"/>
              <a:ext cx="1219199" cy="369332"/>
            </a:xfrm>
            <a:prstGeom prst="rect">
              <a:avLst/>
            </a:prstGeom>
            <a:noFill/>
          </p:spPr>
          <p:txBody>
            <a:bodyPr wrap="square" rtlCol="0">
              <a:spAutoFit/>
            </a:bodyPr>
            <a:lstStyle/>
            <a:p>
              <a:r>
                <a:rPr lang="en-US" b="1" dirty="0">
                  <a:solidFill>
                    <a:srgbClr val="FF0000"/>
                  </a:solidFill>
                </a:rPr>
                <a:t>Sep 2022</a:t>
              </a:r>
            </a:p>
          </p:txBody>
        </p:sp>
      </p:grpSp>
      <p:grpSp>
        <p:nvGrpSpPr>
          <p:cNvPr id="16" name="Group 15">
            <a:extLst>
              <a:ext uri="{FF2B5EF4-FFF2-40B4-BE49-F238E27FC236}">
                <a16:creationId xmlns:a16="http://schemas.microsoft.com/office/drawing/2014/main" id="{078CBC3C-238E-43D5-84EB-3F54F5773709}"/>
              </a:ext>
            </a:extLst>
          </p:cNvPr>
          <p:cNvGrpSpPr/>
          <p:nvPr/>
        </p:nvGrpSpPr>
        <p:grpSpPr>
          <a:xfrm>
            <a:off x="7092573" y="2690385"/>
            <a:ext cx="1219199" cy="1348215"/>
            <a:chOff x="4007" y="1471185"/>
            <a:chExt cx="1219199" cy="1348215"/>
          </a:xfrm>
        </p:grpSpPr>
        <p:cxnSp>
          <p:nvCxnSpPr>
            <p:cNvPr id="17" name="Straight Connector 16">
              <a:extLst>
                <a:ext uri="{FF2B5EF4-FFF2-40B4-BE49-F238E27FC236}">
                  <a16:creationId xmlns:a16="http://schemas.microsoft.com/office/drawing/2014/main" id="{069FCDD3-8932-4008-8CB9-AE3CF6178F00}"/>
                </a:ext>
              </a:extLst>
            </p:cNvPr>
            <p:cNvCxnSpPr/>
            <p:nvPr/>
          </p:nvCxnSpPr>
          <p:spPr>
            <a:xfrm>
              <a:off x="654051" y="1828800"/>
              <a:ext cx="0" cy="9906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76C2D0-AF31-4398-8570-0B04AA523A80}"/>
                </a:ext>
              </a:extLst>
            </p:cNvPr>
            <p:cNvSpPr txBox="1"/>
            <p:nvPr/>
          </p:nvSpPr>
          <p:spPr>
            <a:xfrm rot="19695509">
              <a:off x="4007" y="1471185"/>
              <a:ext cx="1219199" cy="369332"/>
            </a:xfrm>
            <a:prstGeom prst="rect">
              <a:avLst/>
            </a:prstGeom>
            <a:noFill/>
          </p:spPr>
          <p:txBody>
            <a:bodyPr wrap="square" rtlCol="0">
              <a:spAutoFit/>
            </a:bodyPr>
            <a:lstStyle/>
            <a:p>
              <a:r>
                <a:rPr lang="en-US" b="1" dirty="0">
                  <a:solidFill>
                    <a:srgbClr val="FF0000"/>
                  </a:solidFill>
                </a:rPr>
                <a:t>Dec 2024</a:t>
              </a:r>
            </a:p>
          </p:txBody>
        </p:sp>
      </p:grpSp>
      <p:grpSp>
        <p:nvGrpSpPr>
          <p:cNvPr id="19" name="Group 18">
            <a:extLst>
              <a:ext uri="{FF2B5EF4-FFF2-40B4-BE49-F238E27FC236}">
                <a16:creationId xmlns:a16="http://schemas.microsoft.com/office/drawing/2014/main" id="{C061D4A3-036E-461E-8070-7B0EA66225E1}"/>
              </a:ext>
            </a:extLst>
          </p:cNvPr>
          <p:cNvGrpSpPr/>
          <p:nvPr/>
        </p:nvGrpSpPr>
        <p:grpSpPr>
          <a:xfrm>
            <a:off x="7930773" y="2690385"/>
            <a:ext cx="1219199" cy="1348215"/>
            <a:chOff x="35757" y="1471185"/>
            <a:chExt cx="1219199" cy="1348215"/>
          </a:xfrm>
        </p:grpSpPr>
        <p:cxnSp>
          <p:nvCxnSpPr>
            <p:cNvPr id="20" name="Straight Connector 19">
              <a:extLst>
                <a:ext uri="{FF2B5EF4-FFF2-40B4-BE49-F238E27FC236}">
                  <a16:creationId xmlns:a16="http://schemas.microsoft.com/office/drawing/2014/main" id="{4AF6FF53-B518-425A-BDBE-F469D53BADBD}"/>
                </a:ext>
              </a:extLst>
            </p:cNvPr>
            <p:cNvCxnSpPr/>
            <p:nvPr/>
          </p:nvCxnSpPr>
          <p:spPr>
            <a:xfrm>
              <a:off x="654051" y="1828800"/>
              <a:ext cx="0" cy="9906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20C1358-9A85-41FE-8B42-59C6CCDBD402}"/>
                </a:ext>
              </a:extLst>
            </p:cNvPr>
            <p:cNvSpPr txBox="1"/>
            <p:nvPr/>
          </p:nvSpPr>
          <p:spPr>
            <a:xfrm rot="19695509">
              <a:off x="35757" y="1471185"/>
              <a:ext cx="1219199" cy="369332"/>
            </a:xfrm>
            <a:prstGeom prst="rect">
              <a:avLst/>
            </a:prstGeom>
            <a:noFill/>
          </p:spPr>
          <p:txBody>
            <a:bodyPr wrap="square" rtlCol="0">
              <a:spAutoFit/>
            </a:bodyPr>
            <a:lstStyle/>
            <a:p>
              <a:r>
                <a:rPr lang="en-US" dirty="0"/>
                <a:t>Dec 2025</a:t>
              </a:r>
            </a:p>
          </p:txBody>
        </p:sp>
      </p:grpSp>
      <p:sp>
        <p:nvSpPr>
          <p:cNvPr id="22" name="TextBox 21">
            <a:extLst>
              <a:ext uri="{FF2B5EF4-FFF2-40B4-BE49-F238E27FC236}">
                <a16:creationId xmlns:a16="http://schemas.microsoft.com/office/drawing/2014/main" id="{C5F8D23C-B78D-4AD4-9041-1AB24059B17E}"/>
              </a:ext>
            </a:extLst>
          </p:cNvPr>
          <p:cNvSpPr txBox="1"/>
          <p:nvPr/>
        </p:nvSpPr>
        <p:spPr>
          <a:xfrm>
            <a:off x="469144" y="4558654"/>
            <a:ext cx="7848601"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a:t>Supply Chain issues are challenging our ability to meet the December 2024 regulatory milestone and control costs</a:t>
            </a:r>
          </a:p>
        </p:txBody>
      </p:sp>
      <p:cxnSp>
        <p:nvCxnSpPr>
          <p:cNvPr id="24" name="Straight Connector 23">
            <a:extLst>
              <a:ext uri="{FF2B5EF4-FFF2-40B4-BE49-F238E27FC236}">
                <a16:creationId xmlns:a16="http://schemas.microsoft.com/office/drawing/2014/main" id="{DC94662A-8CAC-4B26-AF4B-A831BA07259E}"/>
              </a:ext>
            </a:extLst>
          </p:cNvPr>
          <p:cNvCxnSpPr/>
          <p:nvPr/>
        </p:nvCxnSpPr>
        <p:spPr>
          <a:xfrm>
            <a:off x="76200" y="1103552"/>
            <a:ext cx="7848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6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6C747A-4E90-46D0-806F-52031EC4F579}"/>
              </a:ext>
            </a:extLst>
          </p:cNvPr>
          <p:cNvSpPr>
            <a:spLocks noGrp="1"/>
          </p:cNvSpPr>
          <p:nvPr>
            <p:ph type="body" sz="quarter" idx="13"/>
          </p:nvPr>
        </p:nvSpPr>
        <p:spPr>
          <a:xfrm>
            <a:off x="228600" y="381000"/>
            <a:ext cx="8339137" cy="727969"/>
          </a:xfrm>
        </p:spPr>
        <p:txBody>
          <a:bodyPr/>
          <a:lstStyle/>
          <a:p>
            <a:r>
              <a:rPr lang="en-US" dirty="0">
                <a:solidFill>
                  <a:srgbClr val="006325"/>
                </a:solidFill>
              </a:rPr>
              <a:t>Authorization Request</a:t>
            </a:r>
          </a:p>
        </p:txBody>
      </p:sp>
      <p:sp>
        <p:nvSpPr>
          <p:cNvPr id="3" name="TextBox 2">
            <a:extLst>
              <a:ext uri="{FF2B5EF4-FFF2-40B4-BE49-F238E27FC236}">
                <a16:creationId xmlns:a16="http://schemas.microsoft.com/office/drawing/2014/main" id="{F649C75E-20F9-488D-BBFC-D66FDD61466A}"/>
              </a:ext>
            </a:extLst>
          </p:cNvPr>
          <p:cNvSpPr txBox="1"/>
          <p:nvPr/>
        </p:nvSpPr>
        <p:spPr>
          <a:xfrm>
            <a:off x="228600" y="1676400"/>
            <a:ext cx="7391400" cy="1200329"/>
          </a:xfrm>
          <a:prstGeom prst="rect">
            <a:avLst/>
          </a:prstGeom>
          <a:noFill/>
        </p:spPr>
        <p:txBody>
          <a:bodyPr wrap="square" rtlCol="0">
            <a:spAutoFit/>
          </a:bodyPr>
          <a:lstStyle/>
          <a:p>
            <a:r>
              <a:rPr lang="en-US" dirty="0"/>
              <a:t>The Chief Procurement Officer is authorized to execute amendment(s) that are approved as to form by the City Attorney’s office and/or change orders to Contract 30007489 as long as the contract not-to-exceed amount is $515,000,000 or less. </a:t>
            </a:r>
          </a:p>
        </p:txBody>
      </p:sp>
    </p:spTree>
    <p:extLst>
      <p:ext uri="{BB962C8B-B14F-4D97-AF65-F5344CB8AC3E}">
        <p14:creationId xmlns:p14="http://schemas.microsoft.com/office/powerpoint/2010/main" val="47409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D9A1D4ED-668F-EB4F-A71D-9CC1751F5F80}"/>
              </a:ext>
            </a:extLst>
          </p:cNvPr>
          <p:cNvSpPr>
            <a:spLocks noGrp="1" noChangeArrowheads="1"/>
          </p:cNvSpPr>
          <p:nvPr>
            <p:ph type="title"/>
          </p:nvPr>
        </p:nvSpPr>
        <p:spPr>
          <a:xfrm>
            <a:off x="228600" y="457200"/>
            <a:ext cx="7391400" cy="685800"/>
          </a:xfrm>
        </p:spPr>
        <p:txBody>
          <a:bodyPr/>
          <a:lstStyle/>
          <a:p>
            <a:pPr eaLnBrk="1" hangingPunct="1"/>
            <a:r>
              <a:rPr lang="en-US" altLang="en-US" sz="3200" dirty="0"/>
              <a:t>Acknowledgments</a:t>
            </a:r>
          </a:p>
        </p:txBody>
      </p:sp>
      <p:sp>
        <p:nvSpPr>
          <p:cNvPr id="19458" name="Rectangle 3">
            <a:extLst>
              <a:ext uri="{FF2B5EF4-FFF2-40B4-BE49-F238E27FC236}">
                <a16:creationId xmlns:a16="http://schemas.microsoft.com/office/drawing/2014/main" id="{3C974CFE-BCB0-B84C-A8A0-254F78E89A8D}"/>
              </a:ext>
            </a:extLst>
          </p:cNvPr>
          <p:cNvSpPr>
            <a:spLocks noGrp="1" noChangeArrowheads="1"/>
          </p:cNvSpPr>
          <p:nvPr>
            <p:ph idx="1"/>
          </p:nvPr>
        </p:nvSpPr>
        <p:spPr>
          <a:xfrm>
            <a:off x="4064000" y="5702300"/>
            <a:ext cx="4876800" cy="1524000"/>
          </a:xfrm>
        </p:spPr>
        <p:txBody>
          <a:bodyPr/>
          <a:lstStyle/>
          <a:p>
            <a:pPr marL="0" indent="0" algn="r" eaLnBrk="1" hangingPunct="1">
              <a:buFontTx/>
              <a:buNone/>
            </a:pPr>
            <a:r>
              <a:rPr lang="en-US" altLang="en-US" sz="6600" dirty="0"/>
              <a:t>Thank you</a:t>
            </a:r>
          </a:p>
        </p:txBody>
      </p:sp>
      <p:sp>
        <p:nvSpPr>
          <p:cNvPr id="2" name="TextBox 1">
            <a:extLst>
              <a:ext uri="{FF2B5EF4-FFF2-40B4-BE49-F238E27FC236}">
                <a16:creationId xmlns:a16="http://schemas.microsoft.com/office/drawing/2014/main" id="{15D0DE48-B8E8-4E19-936C-726A36151397}"/>
              </a:ext>
            </a:extLst>
          </p:cNvPr>
          <p:cNvSpPr txBox="1"/>
          <p:nvPr/>
        </p:nvSpPr>
        <p:spPr>
          <a:xfrm>
            <a:off x="203200" y="1143000"/>
            <a:ext cx="8382000" cy="4924425"/>
          </a:xfrm>
          <a:prstGeom prst="rect">
            <a:avLst/>
          </a:prstGeom>
          <a:noFill/>
        </p:spPr>
        <p:txBody>
          <a:bodyPr wrap="square" rtlCol="0">
            <a:spAutoFit/>
          </a:bodyPr>
          <a:lstStyle/>
          <a:p>
            <a:r>
              <a:rPr lang="en-US" b="1" dirty="0"/>
              <a:t>Current and past Members of the Community Benefits Agreement Advisory Committee :</a:t>
            </a:r>
          </a:p>
          <a:p>
            <a:pPr marL="285750" indent="-285750">
              <a:buFontTx/>
              <a:buChar char="-"/>
            </a:pPr>
            <a:r>
              <a:rPr lang="en-US" dirty="0"/>
              <a:t>Community Based Organizations Representatives: </a:t>
            </a:r>
          </a:p>
          <a:p>
            <a:pPr marL="742950" lvl="1" indent="-285750">
              <a:buFontTx/>
              <a:buChar char="-"/>
            </a:pPr>
            <a:r>
              <a:rPr lang="en-US" sz="1600" dirty="0"/>
              <a:t>Kelly Haines, </a:t>
            </a:r>
            <a:r>
              <a:rPr lang="en-US" sz="1600" dirty="0" err="1"/>
              <a:t>Worksystems</a:t>
            </a:r>
            <a:endParaRPr lang="en-US" sz="1600" dirty="0"/>
          </a:p>
          <a:p>
            <a:pPr marL="742950" lvl="1" indent="-285750">
              <a:buFontTx/>
              <a:buChar char="-"/>
            </a:pPr>
            <a:r>
              <a:rPr lang="en-US" sz="1600" b="0" i="0" dirty="0">
                <a:effectLst/>
                <a:latin typeface="Arial" panose="020B0604020202020204" pitchFamily="34" charset="0"/>
              </a:rPr>
              <a:t>Bill Kowalczyk, Portland Youth Builders</a:t>
            </a:r>
          </a:p>
          <a:p>
            <a:pPr marL="742950" lvl="1" indent="-285750">
              <a:buFontTx/>
              <a:buChar char="-"/>
            </a:pPr>
            <a:r>
              <a:rPr lang="en-US" sz="1600" dirty="0"/>
              <a:t>Charles </a:t>
            </a:r>
            <a:r>
              <a:rPr lang="en-US" sz="1600" dirty="0" err="1"/>
              <a:t>Manigo</a:t>
            </a:r>
            <a:r>
              <a:rPr lang="en-US" sz="1600" dirty="0"/>
              <a:t>, POIC</a:t>
            </a:r>
          </a:p>
          <a:p>
            <a:pPr marL="285750" indent="-285750">
              <a:buFontTx/>
              <a:buChar char="-"/>
            </a:pPr>
            <a:r>
              <a:rPr lang="en-US" dirty="0"/>
              <a:t>Unions Representatives:</a:t>
            </a:r>
          </a:p>
          <a:p>
            <a:pPr marL="742950" lvl="1" indent="-285750">
              <a:buFontTx/>
              <a:buChar char="-"/>
            </a:pPr>
            <a:r>
              <a:rPr lang="en-US" sz="1600" dirty="0"/>
              <a:t>Michael A. Burch, NW Carpenters</a:t>
            </a:r>
          </a:p>
          <a:p>
            <a:pPr marL="742950" lvl="1" indent="-285750">
              <a:buFontTx/>
              <a:buChar char="-"/>
            </a:pPr>
            <a:r>
              <a:rPr lang="en-US" sz="1600" dirty="0"/>
              <a:t>Twauna Hennessee, NW Carpenters </a:t>
            </a:r>
          </a:p>
          <a:p>
            <a:pPr marL="742950" lvl="1" indent="-285750">
              <a:buFontTx/>
              <a:buChar char="-"/>
            </a:pPr>
            <a:r>
              <a:rPr lang="en-US" sz="1600" dirty="0"/>
              <a:t>Nathan “Nate” Stokes, </a:t>
            </a:r>
            <a:r>
              <a:rPr lang="en-US" sz="1600" b="0" i="0" dirty="0">
                <a:effectLst/>
                <a:latin typeface="Arial" panose="020B0604020202020204" pitchFamily="34" charset="0"/>
              </a:rPr>
              <a:t>IUOE701 </a:t>
            </a:r>
          </a:p>
          <a:p>
            <a:pPr marL="742950" lvl="1" indent="-285750">
              <a:buFontTx/>
              <a:buChar char="-"/>
            </a:pPr>
            <a:r>
              <a:rPr lang="en-US" sz="1600" b="0" i="0" dirty="0">
                <a:effectLst/>
                <a:latin typeface="Arial" panose="020B0604020202020204" pitchFamily="34" charset="0"/>
              </a:rPr>
              <a:t>Melvin Norman, NW Carpenters</a:t>
            </a:r>
          </a:p>
          <a:p>
            <a:pPr marL="742950" lvl="1" indent="-285750">
              <a:buFontTx/>
              <a:buChar char="-"/>
            </a:pPr>
            <a:r>
              <a:rPr lang="en-US" sz="1600" dirty="0"/>
              <a:t>Sheldon Wormley, Laborers Local 737</a:t>
            </a:r>
          </a:p>
          <a:p>
            <a:pPr marL="742950" lvl="1" indent="-285750">
              <a:buFontTx/>
              <a:buChar char="-"/>
            </a:pPr>
            <a:r>
              <a:rPr lang="en-US" sz="1600" b="0" i="0" dirty="0">
                <a:effectLst/>
                <a:latin typeface="Arial" panose="020B0604020202020204" pitchFamily="34" charset="0"/>
              </a:rPr>
              <a:t>Aaron B. Strong, IBEW Local 48</a:t>
            </a:r>
            <a:endParaRPr lang="en-US" sz="1600" b="0" i="0" dirty="0">
              <a:effectLst/>
              <a:highlight>
                <a:srgbClr val="FFFF00"/>
              </a:highlight>
              <a:latin typeface="Arial" panose="020B0604020202020204" pitchFamily="34" charset="0"/>
            </a:endParaRPr>
          </a:p>
          <a:p>
            <a:pPr marL="285750" indent="-285750">
              <a:buFontTx/>
              <a:buChar char="-"/>
            </a:pPr>
            <a:r>
              <a:rPr lang="en-US" dirty="0"/>
              <a:t>Employers Representatives:</a:t>
            </a:r>
          </a:p>
          <a:p>
            <a:pPr marL="742950" lvl="1" indent="-285750">
              <a:buFontTx/>
              <a:buChar char="-"/>
            </a:pPr>
            <a:r>
              <a:rPr lang="en-US" sz="1600" b="0" i="0" dirty="0">
                <a:effectLst/>
                <a:latin typeface="Arial" panose="020B0604020202020204" pitchFamily="34" charset="0"/>
              </a:rPr>
              <a:t>John Jackley, NAMC</a:t>
            </a:r>
          </a:p>
          <a:p>
            <a:pPr marL="742950" lvl="1" indent="-285750">
              <a:buFontTx/>
              <a:buChar char="-"/>
            </a:pPr>
            <a:r>
              <a:rPr lang="en-US" sz="1600" dirty="0"/>
              <a:t>Molly Washington, NAMC</a:t>
            </a:r>
            <a:endParaRPr lang="en-US" sz="1600" b="0" i="0" dirty="0">
              <a:effectLst/>
              <a:latin typeface="Arial" panose="020B0604020202020204" pitchFamily="34" charset="0"/>
            </a:endParaRPr>
          </a:p>
          <a:p>
            <a:pPr marL="742950" lvl="1" indent="-285750">
              <a:buFontTx/>
              <a:buChar char="-"/>
            </a:pPr>
            <a:r>
              <a:rPr lang="en-US" sz="1600" b="0" i="0" dirty="0">
                <a:effectLst/>
                <a:latin typeface="Arial" panose="020B0604020202020204" pitchFamily="34" charset="0"/>
              </a:rPr>
              <a:t>Kenechi Onyeagusi, PBDG</a:t>
            </a:r>
          </a:p>
          <a:p>
            <a:pPr marL="742950" lvl="1" indent="-285750">
              <a:buFontTx/>
              <a:buChar char="-"/>
            </a:pPr>
            <a:r>
              <a:rPr lang="en-US" sz="1600" b="0" i="0" dirty="0">
                <a:effectLst/>
                <a:latin typeface="Arial" panose="020B0604020202020204" pitchFamily="34" charset="0"/>
              </a:rPr>
              <a:t>J. W. Matt Hennessee, PBDG</a:t>
            </a:r>
          </a:p>
          <a:p>
            <a:pPr marL="742950" lvl="1" indent="-285750">
              <a:buFontTx/>
              <a:buChar char="-"/>
            </a:pPr>
            <a:r>
              <a:rPr lang="en-US" sz="1600" b="0" i="0" dirty="0">
                <a:effectLst/>
                <a:latin typeface="Arial" panose="020B0604020202020204" pitchFamily="34" charset="0"/>
              </a:rPr>
              <a:t>Nathaniel Hartley, Professional Lath and Plaster LLC</a:t>
            </a:r>
            <a:endParaRPr lang="en-US" sz="1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8132-AD83-4057-8EC3-29D05D79DAD2}"/>
              </a:ext>
            </a:extLst>
          </p:cNvPr>
          <p:cNvSpPr>
            <a:spLocks noGrp="1"/>
          </p:cNvSpPr>
          <p:nvPr>
            <p:ph type="title"/>
          </p:nvPr>
        </p:nvSpPr>
        <p:spPr/>
        <p:txBody>
          <a:bodyPr/>
          <a:lstStyle/>
          <a:p>
            <a:r>
              <a:rPr lang="en-US" dirty="0"/>
              <a:t>Extra Slides</a:t>
            </a:r>
          </a:p>
        </p:txBody>
      </p:sp>
    </p:spTree>
    <p:extLst>
      <p:ext uri="{BB962C8B-B14F-4D97-AF65-F5344CB8AC3E}">
        <p14:creationId xmlns:p14="http://schemas.microsoft.com/office/powerpoint/2010/main" val="3164230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14F0-92E1-4F95-BB94-A849A677F7BF}"/>
              </a:ext>
            </a:extLst>
          </p:cNvPr>
          <p:cNvSpPr>
            <a:spLocks noGrp="1"/>
          </p:cNvSpPr>
          <p:nvPr>
            <p:ph type="title"/>
          </p:nvPr>
        </p:nvSpPr>
        <p:spPr>
          <a:xfrm>
            <a:off x="228600" y="457200"/>
            <a:ext cx="7162800" cy="530225"/>
          </a:xfrm>
        </p:spPr>
        <p:txBody>
          <a:bodyPr/>
          <a:lstStyle/>
          <a:p>
            <a:r>
              <a:rPr lang="en-US" dirty="0"/>
              <a:t>Market Trends Since October 2020</a:t>
            </a:r>
          </a:p>
        </p:txBody>
      </p:sp>
      <p:sp>
        <p:nvSpPr>
          <p:cNvPr id="4" name="Text Placeholder 3">
            <a:extLst>
              <a:ext uri="{FF2B5EF4-FFF2-40B4-BE49-F238E27FC236}">
                <a16:creationId xmlns:a16="http://schemas.microsoft.com/office/drawing/2014/main" id="{FD6A6423-DD14-44B4-A50D-8EE12419F282}"/>
              </a:ext>
            </a:extLst>
          </p:cNvPr>
          <p:cNvSpPr>
            <a:spLocks noGrp="1"/>
          </p:cNvSpPr>
          <p:nvPr>
            <p:ph type="body" sz="half" idx="2"/>
          </p:nvPr>
        </p:nvSpPr>
        <p:spPr>
          <a:xfrm>
            <a:off x="304800" y="1143000"/>
            <a:ext cx="8839200" cy="990600"/>
          </a:xfrm>
        </p:spPr>
        <p:txBody>
          <a:bodyPr/>
          <a:lstStyle/>
          <a:p>
            <a:r>
              <a:rPr lang="en-US" dirty="0"/>
              <a:t>Construction Inflation follows a different trend than consumer Price Index (CPI); Indices use different consumables as indicators</a:t>
            </a:r>
          </a:p>
        </p:txBody>
      </p:sp>
      <p:graphicFrame>
        <p:nvGraphicFramePr>
          <p:cNvPr id="5" name="Chart 4">
            <a:extLst>
              <a:ext uri="{FF2B5EF4-FFF2-40B4-BE49-F238E27FC236}">
                <a16:creationId xmlns:a16="http://schemas.microsoft.com/office/drawing/2014/main" id="{2F916F6F-C603-4172-97CA-6FAA83757BB3}"/>
              </a:ext>
            </a:extLst>
          </p:cNvPr>
          <p:cNvGraphicFramePr>
            <a:graphicFrameLocks/>
          </p:cNvGraphicFramePr>
          <p:nvPr>
            <p:extLst>
              <p:ext uri="{D42A27DB-BD31-4B8C-83A1-F6EECF244321}">
                <p14:modId xmlns:p14="http://schemas.microsoft.com/office/powerpoint/2010/main" val="705362166"/>
              </p:ext>
            </p:extLst>
          </p:nvPr>
        </p:nvGraphicFramePr>
        <p:xfrm>
          <a:off x="228600" y="2303689"/>
          <a:ext cx="8305800"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8200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912FE6-824A-481A-B992-983BFCBED7C4}"/>
              </a:ext>
            </a:extLst>
          </p:cNvPr>
          <p:cNvSpPr>
            <a:spLocks noGrp="1"/>
          </p:cNvSpPr>
          <p:nvPr>
            <p:ph type="sldNum" idx="12"/>
          </p:nvPr>
        </p:nvSpPr>
        <p:spPr/>
        <p:txBody>
          <a:bodyPr/>
          <a:lstStyle/>
          <a:p>
            <a:pPr defTabSz="571500" eaLnBrk="1" fontAlgn="auto" hangingPunct="1">
              <a:spcAft>
                <a:spcPts val="0"/>
              </a:spcAft>
              <a:buClr>
                <a:srgbClr val="000000"/>
              </a:buClr>
            </a:pPr>
            <a:fld id="{00000000-1234-1234-1234-123412341234}" type="slidenum">
              <a:rPr lang="en-US" kern="0">
                <a:solidFill>
                  <a:srgbClr val="FFFFFF"/>
                </a:solidFill>
              </a:rPr>
              <a:pPr defTabSz="571500" eaLnBrk="1" fontAlgn="auto" hangingPunct="1">
                <a:spcAft>
                  <a:spcPts val="0"/>
                </a:spcAft>
                <a:buClr>
                  <a:srgbClr val="000000"/>
                </a:buClr>
              </a:pPr>
              <a:t>35</a:t>
            </a:fld>
            <a:endParaRPr lang="en-US" kern="0">
              <a:solidFill>
                <a:srgbClr val="FFFFFF"/>
              </a:solidFill>
            </a:endParaRPr>
          </a:p>
        </p:txBody>
      </p:sp>
      <p:sp>
        <p:nvSpPr>
          <p:cNvPr id="4" name="Text Placeholder 3">
            <a:extLst>
              <a:ext uri="{FF2B5EF4-FFF2-40B4-BE49-F238E27FC236}">
                <a16:creationId xmlns:a16="http://schemas.microsoft.com/office/drawing/2014/main" id="{13FA0BE1-07FB-4B7C-979F-1F4DD8AF2378}"/>
              </a:ext>
            </a:extLst>
          </p:cNvPr>
          <p:cNvSpPr>
            <a:spLocks noGrp="1"/>
          </p:cNvSpPr>
          <p:nvPr>
            <p:ph type="body" idx="2"/>
          </p:nvPr>
        </p:nvSpPr>
        <p:spPr/>
        <p:txBody>
          <a:bodyPr/>
          <a:lstStyle/>
          <a:p>
            <a:r>
              <a:rPr lang="en-US" dirty="0"/>
              <a:t>Market Growth Summary</a:t>
            </a:r>
          </a:p>
        </p:txBody>
      </p:sp>
      <p:graphicFrame>
        <p:nvGraphicFramePr>
          <p:cNvPr id="5" name="Table 5">
            <a:extLst>
              <a:ext uri="{FF2B5EF4-FFF2-40B4-BE49-F238E27FC236}">
                <a16:creationId xmlns:a16="http://schemas.microsoft.com/office/drawing/2014/main" id="{46A9AF00-15D0-400C-81DB-E5D368220EBD}"/>
              </a:ext>
            </a:extLst>
          </p:cNvPr>
          <p:cNvGraphicFramePr>
            <a:graphicFrameLocks noGrp="1"/>
          </p:cNvGraphicFramePr>
          <p:nvPr/>
        </p:nvGraphicFramePr>
        <p:xfrm>
          <a:off x="0" y="1849437"/>
          <a:ext cx="9144000" cy="4015059"/>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1061639"/>
                    </a:ext>
                  </a:extLst>
                </a:gridCol>
                <a:gridCol w="3048000">
                  <a:extLst>
                    <a:ext uri="{9D8B030D-6E8A-4147-A177-3AD203B41FA5}">
                      <a16:colId xmlns:a16="http://schemas.microsoft.com/office/drawing/2014/main" val="1279996297"/>
                    </a:ext>
                  </a:extLst>
                </a:gridCol>
                <a:gridCol w="3048000">
                  <a:extLst>
                    <a:ext uri="{9D8B030D-6E8A-4147-A177-3AD203B41FA5}">
                      <a16:colId xmlns:a16="http://schemas.microsoft.com/office/drawing/2014/main" val="1248220038"/>
                    </a:ext>
                  </a:extLst>
                </a:gridCol>
              </a:tblGrid>
              <a:tr h="438150">
                <a:tc>
                  <a:txBody>
                    <a:bodyPr/>
                    <a:lstStyle/>
                    <a:p>
                      <a:pPr algn="ctr"/>
                      <a:r>
                        <a:rPr lang="en-US" sz="1300" dirty="0"/>
                        <a:t>Consumer Price Index (CPI)</a:t>
                      </a:r>
                    </a:p>
                  </a:txBody>
                  <a:tcPr marL="57150" marR="57150" marT="28575" marB="28575" anchor="ctr"/>
                </a:tc>
                <a:tc>
                  <a:txBody>
                    <a:bodyPr/>
                    <a:lstStyle/>
                    <a:p>
                      <a:pPr algn="ctr"/>
                      <a:r>
                        <a:rPr lang="en-US" sz="1300" dirty="0"/>
                        <a:t>Construction IHS Price Index</a:t>
                      </a:r>
                    </a:p>
                  </a:txBody>
                  <a:tcPr marL="57150" marR="57150" marT="28575" marB="28575" anchor="ctr"/>
                </a:tc>
                <a:tc>
                  <a:txBody>
                    <a:bodyPr/>
                    <a:lstStyle/>
                    <a:p>
                      <a:pPr algn="ctr"/>
                      <a:r>
                        <a:rPr lang="en-US" sz="1300" dirty="0"/>
                        <a:t>Construction Equipment Rental Rate Bluebook</a:t>
                      </a:r>
                    </a:p>
                  </a:txBody>
                  <a:tcPr marL="57150" marR="57150" marT="28575" marB="28575" anchor="ctr"/>
                </a:tc>
                <a:extLst>
                  <a:ext uri="{0D108BD9-81ED-4DB2-BD59-A6C34878D82A}">
                    <a16:rowId xmlns:a16="http://schemas.microsoft.com/office/drawing/2014/main" val="2228916211"/>
                  </a:ext>
                </a:extLst>
              </a:tr>
              <a:tr h="3561669">
                <a:tc>
                  <a:txBody>
                    <a:bodyPr/>
                    <a:lstStyle/>
                    <a:p>
                      <a:pPr marL="0" indent="0">
                        <a:buFont typeface="Arial" panose="020B0604020202020204" pitchFamily="34" charset="0"/>
                        <a:buNone/>
                      </a:pPr>
                      <a:r>
                        <a:rPr lang="en-US" sz="1100" b="1" dirty="0"/>
                        <a:t>Overall indices increased 14% since 2020</a:t>
                      </a:r>
                    </a:p>
                    <a:p>
                      <a:pPr marL="285750" indent="-285750">
                        <a:buFont typeface="Arial" panose="020B0604020202020204" pitchFamily="34" charset="0"/>
                        <a:buChar char="•"/>
                      </a:pPr>
                      <a:endParaRPr lang="en-US" sz="500" dirty="0"/>
                    </a:p>
                    <a:p>
                      <a:pPr marL="285750" indent="-285750">
                        <a:buFont typeface="Arial" panose="020B0604020202020204" pitchFamily="34" charset="0"/>
                        <a:buChar char="•"/>
                      </a:pPr>
                      <a:r>
                        <a:rPr lang="en-US" sz="1000" dirty="0"/>
                        <a:t>Indices include:</a:t>
                      </a:r>
                    </a:p>
                    <a:p>
                      <a:pPr marL="285750" indent="-285750">
                        <a:buFont typeface="Arial" panose="020B0604020202020204" pitchFamily="34" charset="0"/>
                        <a:buChar char="•"/>
                      </a:pPr>
                      <a:endParaRPr lang="en-US" sz="1000" dirty="0"/>
                    </a:p>
                    <a:p>
                      <a:pPr marL="0" lvl="6" indent="0">
                        <a:buFont typeface="Arial" panose="020B0604020202020204" pitchFamily="34" charset="0"/>
                        <a:buNone/>
                      </a:pPr>
                      <a:r>
                        <a:rPr lang="en-US" sz="1000" dirty="0"/>
                        <a:t>          - Food at home</a:t>
                      </a:r>
                    </a:p>
                    <a:p>
                      <a:pPr marL="0" lvl="3" indent="0">
                        <a:buFont typeface="Arial" panose="020B0604020202020204" pitchFamily="34" charset="0"/>
                        <a:buNone/>
                      </a:pPr>
                      <a:r>
                        <a:rPr lang="en-US" sz="1000" dirty="0"/>
                        <a:t>          - Food away from home</a:t>
                      </a:r>
                    </a:p>
                    <a:p>
                      <a:pPr marL="0" lvl="3" indent="0">
                        <a:buFont typeface="Arial" panose="020B0604020202020204" pitchFamily="34" charset="0"/>
                        <a:buNone/>
                      </a:pPr>
                      <a:r>
                        <a:rPr lang="en-US" sz="1000" dirty="0"/>
                        <a:t>          - Energy commodities</a:t>
                      </a:r>
                    </a:p>
                    <a:p>
                      <a:pPr marL="0" lvl="3" indent="0">
                        <a:buFont typeface="Arial" panose="020B0604020202020204" pitchFamily="34" charset="0"/>
                        <a:buNone/>
                      </a:pPr>
                      <a:r>
                        <a:rPr lang="en-US" sz="1000" dirty="0"/>
                        <a:t>          - Energy services</a:t>
                      </a:r>
                    </a:p>
                    <a:p>
                      <a:pPr marL="0" lvl="3" indent="0">
                        <a:buFont typeface="Arial" panose="020B0604020202020204" pitchFamily="34" charset="0"/>
                        <a:buNone/>
                      </a:pPr>
                      <a:r>
                        <a:rPr lang="en-US" sz="1000" dirty="0"/>
                        <a:t>          - Commodities less food and energy    </a:t>
                      </a:r>
                    </a:p>
                    <a:p>
                      <a:pPr marL="0" lvl="3" indent="0">
                        <a:buFont typeface="Arial" panose="020B0604020202020204" pitchFamily="34" charset="0"/>
                        <a:buNone/>
                      </a:pPr>
                      <a:r>
                        <a:rPr lang="en-US" sz="1000" dirty="0"/>
                        <a:t>          - Services less energy services</a:t>
                      </a:r>
                    </a:p>
                    <a:p>
                      <a:pPr marL="0" lvl="3" indent="0">
                        <a:buFont typeface="Arial" panose="020B0604020202020204" pitchFamily="34" charset="0"/>
                        <a:buNone/>
                      </a:pPr>
                      <a:r>
                        <a:rPr lang="en-US" sz="1000" dirty="0"/>
                        <a:t>               - Shelter</a:t>
                      </a:r>
                    </a:p>
                    <a:p>
                      <a:pPr marL="0" lvl="3" indent="0">
                        <a:buFont typeface="Arial" panose="020B0604020202020204" pitchFamily="34" charset="0"/>
                        <a:buNone/>
                      </a:pPr>
                      <a:r>
                        <a:rPr lang="en-US" sz="1000" dirty="0"/>
                        <a:t>               - Medical care services</a:t>
                      </a:r>
                    </a:p>
                    <a:p>
                      <a:pPr marL="0" lvl="3" indent="0">
                        <a:buFont typeface="Arial" panose="020B0604020202020204" pitchFamily="34" charset="0"/>
                        <a:buNone/>
                      </a:pPr>
                      <a:r>
                        <a:rPr lang="en-US" sz="1000" dirty="0"/>
                        <a:t>               - Transportation service</a:t>
                      </a:r>
                    </a:p>
                    <a:p>
                      <a:pPr marL="285750" indent="-285750">
                        <a:buFont typeface="Arial" panose="020B0604020202020204" pitchFamily="34" charset="0"/>
                        <a:buChar char="•"/>
                      </a:pPr>
                      <a:endParaRPr lang="en-US" sz="500" b="1" dirty="0"/>
                    </a:p>
                  </a:txBody>
                  <a:tcPr marL="57150" marR="57150" marT="28575" marB="28575"/>
                </a:tc>
                <a:tc>
                  <a:txBody>
                    <a:bodyPr/>
                    <a:lstStyle/>
                    <a:p>
                      <a:pPr marL="0" indent="0">
                        <a:buFont typeface="Arial" panose="020B0604020202020204" pitchFamily="34" charset="0"/>
                        <a:buNone/>
                      </a:pPr>
                      <a:r>
                        <a:rPr lang="en-US" sz="1100" b="1" dirty="0"/>
                        <a:t>Overall indices increased 64% since 2020</a:t>
                      </a:r>
                    </a:p>
                    <a:p>
                      <a:pPr marL="285750" indent="-285750">
                        <a:buFont typeface="Arial" panose="020B0604020202020204" pitchFamily="34" charset="0"/>
                        <a:buChar char="•"/>
                      </a:pPr>
                      <a:endParaRPr lang="en-US" sz="1100" b="1" dirty="0"/>
                    </a:p>
                    <a:p>
                      <a:pPr marL="0" indent="0">
                        <a:buFont typeface="Arial" panose="020B0604020202020204" pitchFamily="34" charset="0"/>
                        <a:buNone/>
                      </a:pPr>
                      <a:r>
                        <a:rPr lang="en-US" sz="1100" b="1" dirty="0"/>
                        <a:t>Specific commodities related to the STEP Program increased by 88% since 2020</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Indices include:</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b="1" dirty="0"/>
                        <a:t>Energy</a:t>
                      </a:r>
                    </a:p>
                    <a:p>
                      <a:pPr marL="0" lvl="0" indent="0" algn="l">
                        <a:buFont typeface="Arial" panose="020B0604020202020204" pitchFamily="34" charset="0"/>
                        <a:buNone/>
                      </a:pPr>
                      <a:r>
                        <a:rPr lang="en-US" sz="1000" dirty="0"/>
                        <a:t>          - Natural gas</a:t>
                      </a:r>
                    </a:p>
                    <a:p>
                      <a:pPr marL="0" lvl="0" indent="0" algn="l">
                        <a:buFont typeface="Arial" panose="020B0604020202020204" pitchFamily="34" charset="0"/>
                        <a:buNone/>
                      </a:pPr>
                      <a:r>
                        <a:rPr lang="en-US" sz="1000" dirty="0"/>
                        <a:t>          - Crude oil</a:t>
                      </a:r>
                    </a:p>
                    <a:p>
                      <a:pPr marL="0" lvl="0" indent="0" algn="l">
                        <a:buFont typeface="Arial" panose="020B0604020202020204" pitchFamily="34" charset="0"/>
                        <a:buNone/>
                      </a:pPr>
                      <a:r>
                        <a:rPr lang="en-US" sz="1000" dirty="0"/>
                        <a:t>          - Diesel Fuel</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b="1" dirty="0"/>
                        <a:t>Chemical</a:t>
                      </a:r>
                    </a:p>
                    <a:p>
                      <a:pPr marL="0" indent="0">
                        <a:buFont typeface="Arial" panose="020B0604020202020204" pitchFamily="34" charset="0"/>
                        <a:buNone/>
                      </a:pPr>
                      <a:r>
                        <a:rPr lang="en-US" sz="1000" dirty="0"/>
                        <a:t>          - HDPE</a:t>
                      </a:r>
                    </a:p>
                    <a:p>
                      <a:pPr marL="0" indent="0">
                        <a:buFont typeface="Arial" panose="020B0604020202020204" pitchFamily="34" charset="0"/>
                        <a:buNone/>
                      </a:pPr>
                      <a:r>
                        <a:rPr lang="en-US" sz="1000" dirty="0"/>
                        <a:t>          - PVC</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endParaRPr lang="en-US" sz="500" dirty="0"/>
                    </a:p>
                    <a:p>
                      <a:pPr marL="285750" indent="-285750">
                        <a:buFont typeface="Arial" panose="020B0604020202020204" pitchFamily="34" charset="0"/>
                        <a:buChar char="•"/>
                      </a:pPr>
                      <a:endParaRPr lang="en-US" sz="500" dirty="0"/>
                    </a:p>
                    <a:p>
                      <a:pPr marL="285750" indent="-285750">
                        <a:buFont typeface="Arial" panose="020B0604020202020204" pitchFamily="34" charset="0"/>
                        <a:buChar char="•"/>
                      </a:pPr>
                      <a:endParaRPr lang="en-US" sz="500" dirty="0"/>
                    </a:p>
                  </a:txBody>
                  <a:tcPr marL="57150" marR="57150" marT="28575" marB="28575"/>
                </a:tc>
                <a:tc>
                  <a:txBody>
                    <a:bodyPr/>
                    <a:lstStyle/>
                    <a:p>
                      <a:r>
                        <a:rPr lang="en-US" sz="1100" b="1" dirty="0"/>
                        <a:t>Overall operated Bluebook rental rates for construction equipment increased by 75% since 2020</a:t>
                      </a:r>
                    </a:p>
                    <a:p>
                      <a:endParaRPr lang="en-US" sz="1000" b="1" dirty="0"/>
                    </a:p>
                    <a:p>
                      <a:pPr marL="285750" indent="-285750">
                        <a:buFont typeface="Arial" panose="020B0604020202020204" pitchFamily="34" charset="0"/>
                        <a:buChar char="•"/>
                      </a:pPr>
                      <a:r>
                        <a:rPr lang="en-US" sz="1000" b="0" dirty="0"/>
                        <a:t>Specific construction equipment related to the STEP Program increased between 1% and 157%</a:t>
                      </a:r>
                    </a:p>
                    <a:p>
                      <a:endParaRPr lang="en-US" sz="500" b="1" dirty="0"/>
                    </a:p>
                    <a:p>
                      <a:endParaRPr lang="en-US" sz="500" b="1" dirty="0"/>
                    </a:p>
                  </a:txBody>
                  <a:tcPr marL="57150" marR="57150" marT="28575" marB="28575"/>
                </a:tc>
                <a:extLst>
                  <a:ext uri="{0D108BD9-81ED-4DB2-BD59-A6C34878D82A}">
                    <a16:rowId xmlns:a16="http://schemas.microsoft.com/office/drawing/2014/main" val="1312674523"/>
                  </a:ext>
                </a:extLst>
              </a:tr>
            </a:tbl>
          </a:graphicData>
        </a:graphic>
      </p:graphicFrame>
      <p:pic>
        <p:nvPicPr>
          <p:cNvPr id="8" name="Picture 7">
            <a:extLst>
              <a:ext uri="{FF2B5EF4-FFF2-40B4-BE49-F238E27FC236}">
                <a16:creationId xmlns:a16="http://schemas.microsoft.com/office/drawing/2014/main" id="{67F4F249-16FE-4C0F-98B7-7ABC6A40A8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51" y="5105630"/>
            <a:ext cx="2785916" cy="517921"/>
          </a:xfrm>
          <a:prstGeom prst="rect">
            <a:avLst/>
          </a:prstGeom>
        </p:spPr>
      </p:pic>
      <p:pic>
        <p:nvPicPr>
          <p:cNvPr id="10" name="Picture 9">
            <a:extLst>
              <a:ext uri="{FF2B5EF4-FFF2-40B4-BE49-F238E27FC236}">
                <a16:creationId xmlns:a16="http://schemas.microsoft.com/office/drawing/2014/main" id="{6994B193-3321-4FB6-B063-ACAB37F80F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4957" y="5105630"/>
            <a:ext cx="1783344" cy="520924"/>
          </a:xfrm>
          <a:prstGeom prst="rect">
            <a:avLst/>
          </a:prstGeom>
        </p:spPr>
      </p:pic>
      <p:sp>
        <p:nvSpPr>
          <p:cNvPr id="13" name="TextBox 12">
            <a:extLst>
              <a:ext uri="{FF2B5EF4-FFF2-40B4-BE49-F238E27FC236}">
                <a16:creationId xmlns:a16="http://schemas.microsoft.com/office/drawing/2014/main" id="{54764504-C5DA-4F03-B997-77411E5B771B}"/>
              </a:ext>
            </a:extLst>
          </p:cNvPr>
          <p:cNvSpPr txBox="1"/>
          <p:nvPr/>
        </p:nvSpPr>
        <p:spPr>
          <a:xfrm>
            <a:off x="4366193" y="3395007"/>
            <a:ext cx="1450861" cy="1919756"/>
          </a:xfrm>
          <a:prstGeom prst="rect">
            <a:avLst/>
          </a:prstGeom>
          <a:noFill/>
        </p:spPr>
        <p:txBody>
          <a:bodyPr wrap="square">
            <a:spAutoFit/>
          </a:bodyPr>
          <a:lstStyle/>
          <a:p>
            <a:pPr marL="178594" indent="-178594" defTabSz="571500" eaLnBrk="1" fontAlgn="auto" hangingPunct="1">
              <a:spcBef>
                <a:spcPts val="0"/>
              </a:spcBef>
              <a:spcAft>
                <a:spcPts val="0"/>
              </a:spcAft>
              <a:buClr>
                <a:srgbClr val="000000"/>
              </a:buClr>
              <a:buFont typeface="Arial" panose="020B0604020202020204" pitchFamily="34" charset="0"/>
              <a:buChar char="•"/>
            </a:pPr>
            <a:r>
              <a:rPr lang="en-US" sz="1000" b="1" kern="0" dirty="0">
                <a:solidFill>
                  <a:srgbClr val="000000"/>
                </a:solidFill>
                <a:latin typeface="Arial"/>
                <a:cs typeface="Arial"/>
                <a:sym typeface="Arial"/>
              </a:rPr>
              <a:t>Steel</a:t>
            </a:r>
          </a:p>
          <a:p>
            <a:pPr defTabSz="571500" eaLnBrk="1" fontAlgn="auto" hangingPunct="1">
              <a:spcBef>
                <a:spcPts val="0"/>
              </a:spcBef>
              <a:spcAft>
                <a:spcPts val="0"/>
              </a:spcAft>
              <a:buClr>
                <a:srgbClr val="000000"/>
              </a:buClr>
            </a:pPr>
            <a:r>
              <a:rPr lang="en-US" sz="1000" kern="0" dirty="0">
                <a:solidFill>
                  <a:srgbClr val="000000"/>
                </a:solidFill>
                <a:latin typeface="Arial"/>
                <a:cs typeface="Arial"/>
                <a:sym typeface="Arial"/>
              </a:rPr>
              <a:t>          - Rebar</a:t>
            </a:r>
          </a:p>
          <a:p>
            <a:pPr defTabSz="571500" eaLnBrk="1" fontAlgn="auto" hangingPunct="1">
              <a:spcBef>
                <a:spcPts val="0"/>
              </a:spcBef>
              <a:spcAft>
                <a:spcPts val="0"/>
              </a:spcAft>
              <a:buClr>
                <a:srgbClr val="000000"/>
              </a:buClr>
            </a:pPr>
            <a:r>
              <a:rPr lang="en-US" sz="1000" kern="0" dirty="0">
                <a:solidFill>
                  <a:srgbClr val="000000"/>
                </a:solidFill>
                <a:latin typeface="Arial"/>
                <a:cs typeface="Arial"/>
                <a:sym typeface="Arial"/>
              </a:rPr>
              <a:t>          - Structural steel</a:t>
            </a:r>
          </a:p>
          <a:p>
            <a:pPr defTabSz="571500" eaLnBrk="1" fontAlgn="auto" hangingPunct="1">
              <a:spcBef>
                <a:spcPts val="0"/>
              </a:spcBef>
              <a:spcAft>
                <a:spcPts val="0"/>
              </a:spcAft>
              <a:buClr>
                <a:srgbClr val="000000"/>
              </a:buClr>
            </a:pPr>
            <a:r>
              <a:rPr lang="en-US" sz="1000" kern="0" dirty="0">
                <a:solidFill>
                  <a:srgbClr val="000000"/>
                </a:solidFill>
                <a:latin typeface="Arial"/>
                <a:cs typeface="Arial"/>
                <a:sym typeface="Arial"/>
              </a:rPr>
              <a:t>          - Stainless steel</a:t>
            </a:r>
          </a:p>
          <a:p>
            <a:pPr marL="178594" indent="-178594" defTabSz="571500" eaLnBrk="1" fontAlgn="auto" hangingPunct="1">
              <a:spcBef>
                <a:spcPts val="0"/>
              </a:spcBef>
              <a:spcAft>
                <a:spcPts val="0"/>
              </a:spcAft>
              <a:buClr>
                <a:srgbClr val="000000"/>
              </a:buClr>
              <a:buFont typeface="Arial" panose="020B0604020202020204" pitchFamily="34" charset="0"/>
              <a:buChar char="•"/>
            </a:pPr>
            <a:endParaRPr lang="en-US" sz="1000" b="1" kern="0" dirty="0">
              <a:solidFill>
                <a:srgbClr val="000000"/>
              </a:solidFill>
              <a:latin typeface="Arial"/>
              <a:cs typeface="Arial"/>
              <a:sym typeface="Arial"/>
            </a:endParaRPr>
          </a:p>
          <a:p>
            <a:pPr marL="178594" indent="-178594" defTabSz="571500" eaLnBrk="1" fontAlgn="auto" hangingPunct="1">
              <a:spcBef>
                <a:spcPts val="0"/>
              </a:spcBef>
              <a:spcAft>
                <a:spcPts val="0"/>
              </a:spcAft>
              <a:buClr>
                <a:srgbClr val="000000"/>
              </a:buClr>
              <a:buFont typeface="Arial" panose="020B0604020202020204" pitchFamily="34" charset="0"/>
              <a:buChar char="•"/>
            </a:pPr>
            <a:r>
              <a:rPr lang="en-US" sz="1000" b="1" kern="0" dirty="0">
                <a:solidFill>
                  <a:srgbClr val="000000"/>
                </a:solidFill>
                <a:latin typeface="Arial"/>
                <a:cs typeface="Arial"/>
                <a:sym typeface="Arial"/>
              </a:rPr>
              <a:t>Nonferrous Metals</a:t>
            </a:r>
          </a:p>
          <a:p>
            <a:pPr defTabSz="571500" eaLnBrk="1" fontAlgn="auto" hangingPunct="1">
              <a:spcBef>
                <a:spcPts val="0"/>
              </a:spcBef>
              <a:spcAft>
                <a:spcPts val="0"/>
              </a:spcAft>
              <a:buClr>
                <a:srgbClr val="000000"/>
              </a:buClr>
            </a:pPr>
            <a:r>
              <a:rPr lang="en-US" sz="1000" kern="0" dirty="0">
                <a:solidFill>
                  <a:srgbClr val="000000"/>
                </a:solidFill>
                <a:latin typeface="Arial"/>
                <a:cs typeface="Arial"/>
                <a:sym typeface="Arial"/>
              </a:rPr>
              <a:t>          - Aluminum</a:t>
            </a:r>
          </a:p>
          <a:p>
            <a:pPr defTabSz="571500" eaLnBrk="1" fontAlgn="auto" hangingPunct="1">
              <a:spcBef>
                <a:spcPts val="0"/>
              </a:spcBef>
              <a:spcAft>
                <a:spcPts val="0"/>
              </a:spcAft>
              <a:buClr>
                <a:srgbClr val="000000"/>
              </a:buClr>
            </a:pPr>
            <a:r>
              <a:rPr lang="en-US" sz="1000" kern="0" dirty="0">
                <a:solidFill>
                  <a:srgbClr val="000000"/>
                </a:solidFill>
                <a:latin typeface="Arial"/>
                <a:cs typeface="Arial"/>
                <a:sym typeface="Arial"/>
              </a:rPr>
              <a:t>          - Copper</a:t>
            </a:r>
          </a:p>
          <a:p>
            <a:pPr defTabSz="571500" eaLnBrk="1" fontAlgn="auto" hangingPunct="1">
              <a:spcBef>
                <a:spcPts val="0"/>
              </a:spcBef>
              <a:spcAft>
                <a:spcPts val="0"/>
              </a:spcAft>
              <a:buClr>
                <a:srgbClr val="000000"/>
              </a:buClr>
            </a:pPr>
            <a:r>
              <a:rPr lang="en-US" sz="1000" kern="0" dirty="0">
                <a:solidFill>
                  <a:srgbClr val="000000"/>
                </a:solidFill>
                <a:latin typeface="Arial"/>
                <a:cs typeface="Arial"/>
                <a:sym typeface="Arial"/>
              </a:rPr>
              <a:t>          - Nickel</a:t>
            </a:r>
          </a:p>
          <a:p>
            <a:pPr marL="178594" indent="-178594" defTabSz="571500" eaLnBrk="1" fontAlgn="auto" hangingPunct="1">
              <a:spcBef>
                <a:spcPts val="0"/>
              </a:spcBef>
              <a:spcAft>
                <a:spcPts val="0"/>
              </a:spcAft>
              <a:buClr>
                <a:srgbClr val="000000"/>
              </a:buClr>
              <a:buFont typeface="Arial" panose="020B0604020202020204" pitchFamily="34" charset="0"/>
              <a:buChar char="•"/>
            </a:pPr>
            <a:endParaRPr lang="en-US" sz="875" kern="0" dirty="0">
              <a:solidFill>
                <a:srgbClr val="000000"/>
              </a:solidFill>
              <a:latin typeface="Arial"/>
              <a:cs typeface="Arial"/>
              <a:sym typeface="Arial"/>
            </a:endParaRPr>
          </a:p>
        </p:txBody>
      </p:sp>
      <p:pic>
        <p:nvPicPr>
          <p:cNvPr id="15" name="Picture 14" descr="Logo&#10;&#10;Description automatically generated with medium confidence">
            <a:extLst>
              <a:ext uri="{FF2B5EF4-FFF2-40B4-BE49-F238E27FC236}">
                <a16:creationId xmlns:a16="http://schemas.microsoft.com/office/drawing/2014/main" id="{2887AD64-F944-40F7-86A1-5E849674D0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53949" y="5153197"/>
            <a:ext cx="2891929" cy="408444"/>
          </a:xfrm>
          <a:prstGeom prst="rect">
            <a:avLst/>
          </a:prstGeom>
        </p:spPr>
      </p:pic>
    </p:spTree>
    <p:extLst>
      <p:ext uri="{BB962C8B-B14F-4D97-AF65-F5344CB8AC3E}">
        <p14:creationId xmlns:p14="http://schemas.microsoft.com/office/powerpoint/2010/main" val="3484350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3752-4D3C-4013-99FC-9E7A2F1844E0}"/>
              </a:ext>
            </a:extLst>
          </p:cNvPr>
          <p:cNvSpPr>
            <a:spLocks noGrp="1"/>
          </p:cNvSpPr>
          <p:nvPr>
            <p:ph type="title"/>
          </p:nvPr>
        </p:nvSpPr>
        <p:spPr>
          <a:xfrm>
            <a:off x="281609" y="512566"/>
            <a:ext cx="8382000" cy="530225"/>
          </a:xfrm>
        </p:spPr>
        <p:txBody>
          <a:bodyPr/>
          <a:lstStyle/>
          <a:p>
            <a:r>
              <a:rPr lang="en-US" sz="2800" dirty="0"/>
              <a:t>Site View</a:t>
            </a:r>
          </a:p>
        </p:txBody>
      </p:sp>
      <p:sp>
        <p:nvSpPr>
          <p:cNvPr id="4" name="Text Placeholder 3">
            <a:extLst>
              <a:ext uri="{FF2B5EF4-FFF2-40B4-BE49-F238E27FC236}">
                <a16:creationId xmlns:a16="http://schemas.microsoft.com/office/drawing/2014/main" id="{8AA057C5-35D5-4DAF-985D-CDEED49A5875}"/>
              </a:ext>
            </a:extLst>
          </p:cNvPr>
          <p:cNvSpPr>
            <a:spLocks noGrp="1"/>
          </p:cNvSpPr>
          <p:nvPr>
            <p:ph type="body" sz="half" idx="2"/>
          </p:nvPr>
        </p:nvSpPr>
        <p:spPr>
          <a:xfrm>
            <a:off x="281609" y="1371600"/>
            <a:ext cx="8610600" cy="3811588"/>
          </a:xfrm>
        </p:spPr>
        <p:txBody>
          <a:bodyPr/>
          <a:lstStyle/>
          <a:p>
            <a:pPr marL="0" indent="0">
              <a:buNone/>
            </a:pPr>
            <a:endParaRPr lang="en-US" dirty="0"/>
          </a:p>
        </p:txBody>
      </p:sp>
      <p:pic>
        <p:nvPicPr>
          <p:cNvPr id="11" name="Picture Placeholder 10" descr="A high angle view of a town&#10;&#10;Description automatically generated with low confidence">
            <a:extLst>
              <a:ext uri="{FF2B5EF4-FFF2-40B4-BE49-F238E27FC236}">
                <a16:creationId xmlns:a16="http://schemas.microsoft.com/office/drawing/2014/main" id="{5775D11C-CC93-4F81-B472-BF17087A4B2D}"/>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t="-700" r="-12252"/>
          <a:stretch/>
        </p:blipFill>
        <p:spPr>
          <a:xfrm>
            <a:off x="152400" y="2438400"/>
            <a:ext cx="9623213" cy="3641921"/>
          </a:xfrm>
        </p:spPr>
      </p:pic>
    </p:spTree>
    <p:extLst>
      <p:ext uri="{BB962C8B-B14F-4D97-AF65-F5344CB8AC3E}">
        <p14:creationId xmlns:p14="http://schemas.microsoft.com/office/powerpoint/2010/main" val="3572994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the Columbia Boulevard Wastewater Treatment Plant campus">
            <a:extLst>
              <a:ext uri="{FF2B5EF4-FFF2-40B4-BE49-F238E27FC236}">
                <a16:creationId xmlns:a16="http://schemas.microsoft.com/office/drawing/2014/main" id="{2D4BE8AE-F752-B846-AC04-A898888A6A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Rectangle 8">
            <a:extLst>
              <a:ext uri="{FF2B5EF4-FFF2-40B4-BE49-F238E27FC236}">
                <a16:creationId xmlns:a16="http://schemas.microsoft.com/office/drawing/2014/main" id="{441E9541-306C-574C-AEA1-405E0D9FFB1F}"/>
              </a:ext>
              <a:ext uri="{C183D7F6-B498-43B3-948B-1728B52AA6E4}">
                <adec:decorative xmlns:adec="http://schemas.microsoft.com/office/drawing/2017/decorative" val="1"/>
              </a:ext>
            </a:extLst>
          </p:cNvPr>
          <p:cNvSpPr/>
          <p:nvPr/>
        </p:nvSpPr>
        <p:spPr>
          <a:xfrm>
            <a:off x="1" y="1442947"/>
            <a:ext cx="9144000" cy="40173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5" name="Rectangle 4">
            <a:extLst>
              <a:ext uri="{FF2B5EF4-FFF2-40B4-BE49-F238E27FC236}">
                <a16:creationId xmlns:a16="http://schemas.microsoft.com/office/drawing/2014/main" id="{81DFE8BD-5790-D147-B860-973FB47C95BE}"/>
              </a:ext>
            </a:extLst>
          </p:cNvPr>
          <p:cNvSpPr>
            <a:spLocks noGrp="1" noChangeArrowheads="1"/>
          </p:cNvSpPr>
          <p:nvPr>
            <p:ph type="title"/>
          </p:nvPr>
        </p:nvSpPr>
        <p:spPr>
          <a:xfrm>
            <a:off x="6528" y="302483"/>
            <a:ext cx="9011993" cy="914909"/>
          </a:xfrm>
        </p:spPr>
        <p:txBody>
          <a:bodyPr/>
          <a:lstStyle/>
          <a:p>
            <a:pPr algn="ctr"/>
            <a:r>
              <a:rPr lang="en-US" altLang="en-US" sz="2800" dirty="0">
                <a:solidFill>
                  <a:schemeClr val="bg1"/>
                </a:solidFill>
              </a:rPr>
              <a:t>Every Portland resident, business, and visitor </a:t>
            </a:r>
            <a:br>
              <a:rPr lang="en-US" altLang="en-US" sz="2800" dirty="0">
                <a:solidFill>
                  <a:schemeClr val="bg1"/>
                </a:solidFill>
              </a:rPr>
            </a:br>
            <a:r>
              <a:rPr lang="en-US" altLang="en-US" sz="2800" dirty="0">
                <a:solidFill>
                  <a:schemeClr val="bg1"/>
                </a:solidFill>
              </a:rPr>
              <a:t>relies on the treatment plant.</a:t>
            </a:r>
          </a:p>
        </p:txBody>
      </p:sp>
      <p:sp>
        <p:nvSpPr>
          <p:cNvPr id="2" name="Text Placeholder 1">
            <a:extLst>
              <a:ext uri="{FF2B5EF4-FFF2-40B4-BE49-F238E27FC236}">
                <a16:creationId xmlns:a16="http://schemas.microsoft.com/office/drawing/2014/main" id="{1B59445E-7461-1741-9CC6-2F92F4EE4520}"/>
              </a:ext>
            </a:extLst>
          </p:cNvPr>
          <p:cNvSpPr>
            <a:spLocks noGrp="1"/>
          </p:cNvSpPr>
          <p:nvPr>
            <p:ph type="body" sz="half" idx="2"/>
          </p:nvPr>
        </p:nvSpPr>
        <p:spPr>
          <a:xfrm>
            <a:off x="228598" y="1946256"/>
            <a:ext cx="3523672" cy="3811588"/>
          </a:xfrm>
        </p:spPr>
        <p:txBody>
          <a:bodyPr/>
          <a:lstStyle/>
          <a:p>
            <a:endParaRPr lang="en-US"/>
          </a:p>
        </p:txBody>
      </p:sp>
      <p:pic>
        <p:nvPicPr>
          <p:cNvPr id="6" name="Picture 5">
            <a:extLst>
              <a:ext uri="{FF2B5EF4-FFF2-40B4-BE49-F238E27FC236}">
                <a16:creationId xmlns:a16="http://schemas.microsoft.com/office/drawing/2014/main" id="{A992D7BE-D210-7D47-B9EC-3F393B8AFD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598" y="1734094"/>
            <a:ext cx="2634094" cy="3429001"/>
          </a:xfrm>
          <a:prstGeom prst="rect">
            <a:avLst/>
          </a:prstGeom>
        </p:spPr>
      </p:pic>
      <p:pic>
        <p:nvPicPr>
          <p:cNvPr id="8" name="Picture 7" descr="Hands being washed in sink">
            <a:extLst>
              <a:ext uri="{FF2B5EF4-FFF2-40B4-BE49-F238E27FC236}">
                <a16:creationId xmlns:a16="http://schemas.microsoft.com/office/drawing/2014/main" id="{1E1C0308-351D-7C43-A3A4-694594E2F4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04411" y="1734094"/>
            <a:ext cx="2950900" cy="3429001"/>
          </a:xfrm>
          <a:prstGeom prst="rect">
            <a:avLst/>
          </a:prstGeom>
        </p:spPr>
      </p:pic>
      <p:pic>
        <p:nvPicPr>
          <p:cNvPr id="11" name="Picture 10" descr="Child flushing toilet">
            <a:extLst>
              <a:ext uri="{FF2B5EF4-FFF2-40B4-BE49-F238E27FC236}">
                <a16:creationId xmlns:a16="http://schemas.microsoft.com/office/drawing/2014/main" id="{547521BE-6076-CF4C-8077-AB8B6B032E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08101" y="1734094"/>
            <a:ext cx="2950900" cy="3429001"/>
          </a:xfrm>
          <a:prstGeom prst="rect">
            <a:avLst/>
          </a:prstGeom>
        </p:spPr>
      </p:pic>
    </p:spTree>
    <p:extLst>
      <p:ext uri="{BB962C8B-B14F-4D97-AF65-F5344CB8AC3E}">
        <p14:creationId xmlns:p14="http://schemas.microsoft.com/office/powerpoint/2010/main" val="107759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group of men standing next to a large machine&#10;&#10;Description automatically generated with low confidence">
            <a:extLst>
              <a:ext uri="{FF2B5EF4-FFF2-40B4-BE49-F238E27FC236}">
                <a16:creationId xmlns:a16="http://schemas.microsoft.com/office/drawing/2014/main" id="{CE1B195E-3F28-4C4A-97AE-38E233276A3D}"/>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93B63B-C2E4-4793-8C61-BE95F5F16E94}"/>
              </a:ext>
            </a:extLst>
          </p:cNvPr>
          <p:cNvSpPr>
            <a:spLocks noGrp="1"/>
          </p:cNvSpPr>
          <p:nvPr>
            <p:ph type="title"/>
          </p:nvPr>
        </p:nvSpPr>
        <p:spPr>
          <a:xfrm>
            <a:off x="392906" y="5317240"/>
            <a:ext cx="8408194" cy="744836"/>
          </a:xfrm>
        </p:spPr>
        <p:txBody>
          <a:bodyPr vert="horz" lIns="91440" tIns="45720" rIns="91440" bIns="45720" rtlCol="0" anchor="ctr">
            <a:normAutofit fontScale="90000"/>
          </a:bodyPr>
          <a:lstStyle/>
          <a:p>
            <a:pPr algn="ctr">
              <a:lnSpc>
                <a:spcPct val="90000"/>
              </a:lnSpc>
            </a:pPr>
            <a:r>
              <a:rPr lang="en-US" sz="3100" dirty="0"/>
              <a:t>24 </a:t>
            </a:r>
            <a:r>
              <a:rPr lang="en-US" sz="3100" dirty="0" err="1"/>
              <a:t>hrs</a:t>
            </a:r>
            <a:r>
              <a:rPr lang="en-US" sz="3100" dirty="0"/>
              <a:t>/day, 7 days a week, Rain or Shine, Through Covid, Fires, Snow and Ice</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A059F9-11CB-48E3-959D-AFF41C701126}"/>
              </a:ext>
            </a:extLst>
          </p:cNvPr>
          <p:cNvSpPr txBox="1"/>
          <p:nvPr/>
        </p:nvSpPr>
        <p:spPr>
          <a:xfrm>
            <a:off x="762000" y="538481"/>
            <a:ext cx="4613294" cy="369332"/>
          </a:xfrm>
          <a:prstGeom prst="rect">
            <a:avLst/>
          </a:prstGeom>
          <a:noFill/>
        </p:spPr>
        <p:txBody>
          <a:bodyPr wrap="square">
            <a:spAutoFit/>
          </a:bodyPr>
          <a:lstStyle/>
          <a:p>
            <a:r>
              <a:rPr lang="en-US" altLang="en-US" sz="1800" dirty="0">
                <a:solidFill>
                  <a:schemeClr val="bg1"/>
                </a:solidFill>
              </a:rPr>
              <a:t>The plant must keep working </a:t>
            </a:r>
            <a:endParaRPr lang="en-US" dirty="0"/>
          </a:p>
        </p:txBody>
      </p:sp>
    </p:spTree>
    <p:extLst>
      <p:ext uri="{BB962C8B-B14F-4D97-AF65-F5344CB8AC3E}">
        <p14:creationId xmlns:p14="http://schemas.microsoft.com/office/powerpoint/2010/main" val="2043901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4F5B-8C72-4CBF-ABAD-EDC5DAA36BE3}"/>
              </a:ext>
            </a:extLst>
          </p:cNvPr>
          <p:cNvSpPr>
            <a:spLocks noGrp="1"/>
          </p:cNvSpPr>
          <p:nvPr>
            <p:ph type="title"/>
          </p:nvPr>
        </p:nvSpPr>
        <p:spPr>
          <a:xfrm>
            <a:off x="228600" y="457200"/>
            <a:ext cx="7924800" cy="530225"/>
          </a:xfrm>
        </p:spPr>
        <p:txBody>
          <a:bodyPr/>
          <a:lstStyle/>
          <a:p>
            <a:r>
              <a:rPr lang="en-US" dirty="0"/>
              <a:t>How we got here</a:t>
            </a:r>
          </a:p>
        </p:txBody>
      </p:sp>
      <p:pic>
        <p:nvPicPr>
          <p:cNvPr id="7" name="Picture Placeholder 6" descr="A large building with many windows&#10;&#10;Description automatically generated with low confidence">
            <a:extLst>
              <a:ext uri="{FF2B5EF4-FFF2-40B4-BE49-F238E27FC236}">
                <a16:creationId xmlns:a16="http://schemas.microsoft.com/office/drawing/2014/main" id="{E72163B1-4B5F-429F-AE2C-12C0740185CE}"/>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F799A12D-F45A-435F-AABF-2C53CD629930}"/>
              </a:ext>
            </a:extLst>
          </p:cNvPr>
          <p:cNvSpPr>
            <a:spLocks noGrp="1"/>
          </p:cNvSpPr>
          <p:nvPr>
            <p:ph type="body" sz="half" idx="2"/>
          </p:nvPr>
        </p:nvSpPr>
        <p:spPr/>
        <p:txBody>
          <a:bodyPr/>
          <a:lstStyle/>
          <a:p>
            <a:r>
              <a:rPr lang="en-US" b="1" dirty="0">
                <a:solidFill>
                  <a:srgbClr val="00B050"/>
                </a:solidFill>
              </a:rPr>
              <a:t>1952</a:t>
            </a:r>
            <a:r>
              <a:rPr lang="en-US" dirty="0"/>
              <a:t> : Columbia Boulevard Wastewater Treatment Plant (CBWTP) Built</a:t>
            </a:r>
          </a:p>
          <a:p>
            <a:r>
              <a:rPr lang="en-US" b="1" dirty="0">
                <a:solidFill>
                  <a:srgbClr val="00B050"/>
                </a:solidFill>
              </a:rPr>
              <a:t>1972</a:t>
            </a:r>
            <a:r>
              <a:rPr lang="en-US" dirty="0"/>
              <a:t> : last major expansion of CBWTP to add secondary treatment</a:t>
            </a:r>
          </a:p>
        </p:txBody>
      </p:sp>
    </p:spTree>
    <p:extLst>
      <p:ext uri="{BB962C8B-B14F-4D97-AF65-F5344CB8AC3E}">
        <p14:creationId xmlns:p14="http://schemas.microsoft.com/office/powerpoint/2010/main" val="295081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7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from within the East Side Big Pipe">
            <a:extLst>
              <a:ext uri="{FF2B5EF4-FFF2-40B4-BE49-F238E27FC236}">
                <a16:creationId xmlns:a16="http://schemas.microsoft.com/office/drawing/2014/main" id="{872AA868-05C0-4FDA-AAE9-B5A09272E6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3"/>
          <a:stretch/>
        </p:blipFill>
        <p:spPr>
          <a:xfrm>
            <a:off x="2133600" y="1519084"/>
            <a:ext cx="7720931" cy="5334000"/>
          </a:xfrm>
          <a:prstGeom prst="rect">
            <a:avLst/>
          </a:prstGeom>
          <a:effectLst>
            <a:softEdge rad="952500"/>
          </a:effectLst>
        </p:spPr>
      </p:pic>
      <p:sp>
        <p:nvSpPr>
          <p:cNvPr id="2" name="Title 1">
            <a:extLst>
              <a:ext uri="{FF2B5EF4-FFF2-40B4-BE49-F238E27FC236}">
                <a16:creationId xmlns:a16="http://schemas.microsoft.com/office/drawing/2014/main" id="{70EF4F5B-8C72-4CBF-ABAD-EDC5DAA36BE3}"/>
              </a:ext>
            </a:extLst>
          </p:cNvPr>
          <p:cNvSpPr>
            <a:spLocks noGrp="1"/>
          </p:cNvSpPr>
          <p:nvPr>
            <p:ph type="title"/>
          </p:nvPr>
        </p:nvSpPr>
        <p:spPr>
          <a:xfrm>
            <a:off x="228600" y="457200"/>
            <a:ext cx="7924800" cy="530225"/>
          </a:xfrm>
        </p:spPr>
        <p:txBody>
          <a:bodyPr/>
          <a:lstStyle/>
          <a:p>
            <a:r>
              <a:rPr lang="en-US" dirty="0"/>
              <a:t>How we got here</a:t>
            </a:r>
          </a:p>
        </p:txBody>
      </p:sp>
      <p:sp>
        <p:nvSpPr>
          <p:cNvPr id="4" name="Text Placeholder 3">
            <a:extLst>
              <a:ext uri="{FF2B5EF4-FFF2-40B4-BE49-F238E27FC236}">
                <a16:creationId xmlns:a16="http://schemas.microsoft.com/office/drawing/2014/main" id="{F799A12D-F45A-435F-AABF-2C53CD629930}"/>
              </a:ext>
            </a:extLst>
          </p:cNvPr>
          <p:cNvSpPr>
            <a:spLocks noGrp="1"/>
          </p:cNvSpPr>
          <p:nvPr>
            <p:ph type="body" sz="half" idx="2"/>
          </p:nvPr>
        </p:nvSpPr>
        <p:spPr>
          <a:xfrm>
            <a:off x="254000" y="1506384"/>
            <a:ext cx="4038600" cy="3811588"/>
          </a:xfrm>
        </p:spPr>
        <p:txBody>
          <a:bodyPr/>
          <a:lstStyle/>
          <a:p>
            <a:r>
              <a:rPr lang="en-US" b="1" dirty="0"/>
              <a:t>1990’s – 2010’s</a:t>
            </a:r>
            <a:r>
              <a:rPr lang="en-US" dirty="0"/>
              <a:t> : Combined Sewer Overflow Program implementation to protect public health, the Willamette and Columbia Slough</a:t>
            </a:r>
          </a:p>
          <a:p>
            <a:r>
              <a:rPr lang="en-US" b="1" dirty="0"/>
              <a:t>2011</a:t>
            </a:r>
            <a:r>
              <a:rPr lang="en-US" dirty="0"/>
              <a:t> : “Big Pipes” completed</a:t>
            </a:r>
          </a:p>
          <a:p>
            <a:pPr marL="0" indent="0">
              <a:buNone/>
            </a:pPr>
            <a:r>
              <a:rPr lang="en-US" dirty="0"/>
              <a:t>-&gt; water goes to the treatment plant</a:t>
            </a:r>
          </a:p>
          <a:p>
            <a:pPr marL="0" indent="0">
              <a:buNone/>
            </a:pPr>
            <a:endParaRPr lang="en-US" sz="1600" dirty="0"/>
          </a:p>
        </p:txBody>
      </p:sp>
      <p:sp>
        <p:nvSpPr>
          <p:cNvPr id="7" name="Text Placeholder 3">
            <a:extLst>
              <a:ext uri="{FF2B5EF4-FFF2-40B4-BE49-F238E27FC236}">
                <a16:creationId xmlns:a16="http://schemas.microsoft.com/office/drawing/2014/main" id="{18A13024-B1F7-40C1-9732-58B6CF44E18A}"/>
              </a:ext>
            </a:extLst>
          </p:cNvPr>
          <p:cNvSpPr txBox="1">
            <a:spLocks/>
          </p:cNvSpPr>
          <p:nvPr/>
        </p:nvSpPr>
        <p:spPr bwMode="auto">
          <a:xfrm>
            <a:off x="4343400" y="3047999"/>
            <a:ext cx="3429000" cy="3389243"/>
          </a:xfrm>
          <a:prstGeom prst="ellipse">
            <a:avLst/>
          </a:prstGeom>
          <a:solidFill>
            <a:srgbClr val="FFFF00">
              <a:alpha val="50000"/>
            </a:srgbClr>
          </a:solidFill>
          <a:ln w="79375">
            <a:solidFill>
              <a:srgbClr val="FFC000"/>
            </a:solidFill>
            <a:miter lim="800000"/>
            <a:headEnd/>
            <a:tailEnd/>
            <a:extLst>
              <a:ext uri="{C807C97D-BFC1-408E-A445-0C87EB9F89A2}">
                <ask:lineSketchStyleProps xmlns:ask="http://schemas.microsoft.com/office/drawing/2018/sketchyshapes">
                  <ask:type>
                    <ask:lineSketchNone/>
                  </ask:type>
                </ask:lineSketchStyleProps>
              </a:ext>
            </a:extLst>
          </a:ln>
          <a:effectLst/>
        </p:spPr>
        <p:txBody>
          <a:bodyPr vert="horz" wrap="square" lIns="91440" tIns="45720" rIns="91440" bIns="45720" numCol="1" anchor="t" anchorCtr="0" compatLnSpc="1">
            <a:prstTxWarp prst="textNoShape">
              <a:avLst/>
            </a:prstTxWarp>
          </a:bodyPr>
          <a:lstStyle>
            <a:lvl1pPr marL="285750" indent="-28575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457200" indent="0" algn="l" rtl="0" eaLnBrk="1" fontAlgn="base" hangingPunct="1">
              <a:spcBef>
                <a:spcPct val="20000"/>
              </a:spcBef>
              <a:spcAft>
                <a:spcPct val="0"/>
              </a:spcAft>
              <a:buNone/>
              <a:defRPr sz="1400" kern="1200">
                <a:solidFill>
                  <a:schemeClr val="tx1"/>
                </a:solidFill>
                <a:latin typeface="+mn-lt"/>
                <a:ea typeface="+mn-ea"/>
                <a:cs typeface="+mn-cs"/>
              </a:defRPr>
            </a:lvl2pPr>
            <a:lvl3pPr marL="914400" indent="0" algn="l" rtl="0" eaLnBrk="1" fontAlgn="base" hangingPunct="1">
              <a:spcBef>
                <a:spcPct val="20000"/>
              </a:spcBef>
              <a:spcAft>
                <a:spcPct val="0"/>
              </a:spcAft>
              <a:buNone/>
              <a:defRPr sz="1200" kern="1200">
                <a:solidFill>
                  <a:schemeClr val="tx1"/>
                </a:solidFill>
                <a:latin typeface="+mn-lt"/>
                <a:ea typeface="+mn-ea"/>
                <a:cs typeface="+mn-cs"/>
              </a:defRPr>
            </a:lvl3pPr>
            <a:lvl4pPr marL="1371600" indent="0" algn="l" rtl="0" eaLnBrk="1" fontAlgn="base" hangingPunct="1">
              <a:spcBef>
                <a:spcPct val="20000"/>
              </a:spcBef>
              <a:spcAft>
                <a:spcPct val="0"/>
              </a:spcAft>
              <a:buNone/>
              <a:defRPr sz="1000" kern="1200">
                <a:solidFill>
                  <a:schemeClr val="tx1"/>
                </a:solidFill>
                <a:latin typeface="+mn-lt"/>
                <a:ea typeface="+mn-ea"/>
                <a:cs typeface="+mn-cs"/>
              </a:defRPr>
            </a:lvl4pPr>
            <a:lvl5pPr marL="1828800" indent="0" algn="l" rtl="0" eaLnBrk="1" fontAlgn="base" hangingPunct="1">
              <a:spcBef>
                <a:spcPct val="20000"/>
              </a:spcBef>
              <a:spcAft>
                <a:spcPct val="0"/>
              </a:spcAft>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ctr">
              <a:buNone/>
            </a:pPr>
            <a:r>
              <a:rPr lang="en-US" sz="2800" b="1" u="sng" dirty="0">
                <a:solidFill>
                  <a:schemeClr val="tx2"/>
                </a:solidFill>
              </a:rPr>
              <a:t>2011</a:t>
            </a:r>
            <a:r>
              <a:rPr lang="en-US" sz="2800" b="1" dirty="0">
                <a:solidFill>
                  <a:schemeClr val="tx2"/>
                </a:solidFill>
              </a:rPr>
              <a:t>  Regulatory requirements shift to the treatment plant</a:t>
            </a:r>
          </a:p>
        </p:txBody>
      </p:sp>
    </p:spTree>
    <p:extLst>
      <p:ext uri="{BB962C8B-B14F-4D97-AF65-F5344CB8AC3E}">
        <p14:creationId xmlns:p14="http://schemas.microsoft.com/office/powerpoint/2010/main" val="125419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2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a:extLst>
              <a:ext uri="{FF2B5EF4-FFF2-40B4-BE49-F238E27FC236}">
                <a16:creationId xmlns:a16="http://schemas.microsoft.com/office/drawing/2014/main" id="{D62077B5-DAD3-C844-9218-435CA6D3C37B}"/>
              </a:ext>
            </a:extLst>
          </p:cNvPr>
          <p:cNvSpPr>
            <a:spLocks noGrp="1" noChangeArrowheads="1"/>
          </p:cNvSpPr>
          <p:nvPr>
            <p:ph type="title"/>
          </p:nvPr>
        </p:nvSpPr>
        <p:spPr>
          <a:xfrm>
            <a:off x="394351" y="514022"/>
            <a:ext cx="8749649" cy="717267"/>
          </a:xfrm>
        </p:spPr>
        <p:txBody>
          <a:bodyPr/>
          <a:lstStyle/>
          <a:p>
            <a:r>
              <a:rPr lang="en-US" altLang="en-US" dirty="0"/>
              <a:t>Mutual Agreement and Order </a:t>
            </a:r>
          </a:p>
        </p:txBody>
      </p:sp>
      <p:sp>
        <p:nvSpPr>
          <p:cNvPr id="13316" name="Rectangle 7">
            <a:extLst>
              <a:ext uri="{FF2B5EF4-FFF2-40B4-BE49-F238E27FC236}">
                <a16:creationId xmlns:a16="http://schemas.microsoft.com/office/drawing/2014/main" id="{25FF69C2-A7A0-1040-963D-90DC96D0F8B1}"/>
              </a:ext>
            </a:extLst>
          </p:cNvPr>
          <p:cNvSpPr>
            <a:spLocks noChangeArrowheads="1"/>
          </p:cNvSpPr>
          <p:nvPr/>
        </p:nvSpPr>
        <p:spPr bwMode="auto">
          <a:xfrm>
            <a:off x="1905000" y="1143000"/>
            <a:ext cx="5410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2400" b="1">
              <a:solidFill>
                <a:srgbClr val="FFFF00"/>
              </a:solidFill>
              <a:latin typeface="Arial" panose="020B0604020202020204" pitchFamily="34" charset="0"/>
            </a:endParaRPr>
          </a:p>
        </p:txBody>
      </p:sp>
      <p:graphicFrame>
        <p:nvGraphicFramePr>
          <p:cNvPr id="3" name="Table 3">
            <a:extLst>
              <a:ext uri="{FF2B5EF4-FFF2-40B4-BE49-F238E27FC236}">
                <a16:creationId xmlns:a16="http://schemas.microsoft.com/office/drawing/2014/main" id="{7F21F1EE-A940-E243-BFCE-DCE5529433BD}"/>
              </a:ext>
            </a:extLst>
          </p:cNvPr>
          <p:cNvGraphicFramePr>
            <a:graphicFrameLocks noGrp="1"/>
          </p:cNvGraphicFramePr>
          <p:nvPr>
            <p:extLst>
              <p:ext uri="{D42A27DB-BD31-4B8C-83A1-F6EECF244321}">
                <p14:modId xmlns:p14="http://schemas.microsoft.com/office/powerpoint/2010/main" val="3516610649"/>
              </p:ext>
            </p:extLst>
          </p:nvPr>
        </p:nvGraphicFramePr>
        <p:xfrm>
          <a:off x="533400" y="1370037"/>
          <a:ext cx="7763646" cy="4352960"/>
        </p:xfrm>
        <a:graphic>
          <a:graphicData uri="http://schemas.openxmlformats.org/drawingml/2006/table">
            <a:tbl>
              <a:tblPr firstRow="1" bandRow="1">
                <a:tableStyleId>{F5AB1C69-6EDB-4FF4-983F-18BD219EF322}</a:tableStyleId>
              </a:tblPr>
              <a:tblGrid>
                <a:gridCol w="4334647">
                  <a:extLst>
                    <a:ext uri="{9D8B030D-6E8A-4147-A177-3AD203B41FA5}">
                      <a16:colId xmlns:a16="http://schemas.microsoft.com/office/drawing/2014/main" val="1328083936"/>
                    </a:ext>
                  </a:extLst>
                </a:gridCol>
                <a:gridCol w="2240454">
                  <a:extLst>
                    <a:ext uri="{9D8B030D-6E8A-4147-A177-3AD203B41FA5}">
                      <a16:colId xmlns:a16="http://schemas.microsoft.com/office/drawing/2014/main" val="376701838"/>
                    </a:ext>
                  </a:extLst>
                </a:gridCol>
                <a:gridCol w="1188545">
                  <a:extLst>
                    <a:ext uri="{9D8B030D-6E8A-4147-A177-3AD203B41FA5}">
                      <a16:colId xmlns:a16="http://schemas.microsoft.com/office/drawing/2014/main" val="621933429"/>
                    </a:ext>
                  </a:extLst>
                </a:gridCol>
              </a:tblGrid>
              <a:tr h="464110">
                <a:tc>
                  <a:txBody>
                    <a:bodyPr/>
                    <a:lstStyle/>
                    <a:p>
                      <a:r>
                        <a:rPr lang="en-US" b="0" dirty="0">
                          <a:solidFill>
                            <a:schemeClr val="tx1"/>
                          </a:solidFill>
                        </a:rPr>
                        <a:t>1. Chemically Enhance Primary Treatment starts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b="0">
                          <a:solidFill>
                            <a:schemeClr val="tx1"/>
                          </a:solidFill>
                        </a:rPr>
                        <a:t>Sept. 30, 2012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38456175"/>
                  </a:ext>
                </a:extLst>
              </a:tr>
              <a:tr h="464110">
                <a:tc>
                  <a:txBody>
                    <a:bodyPr/>
                    <a:lstStyle/>
                    <a:p>
                      <a:r>
                        <a:rPr lang="en-US" b="0" dirty="0">
                          <a:solidFill>
                            <a:schemeClr val="tx1"/>
                          </a:solidFill>
                        </a:rPr>
                        <a:t>2. Secondary Improvements start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6DBCC"/>
                    </a:solidFill>
                  </a:tcPr>
                </a:tc>
                <a:tc>
                  <a:txBody>
                    <a:bodyPr/>
                    <a:lstStyle/>
                    <a:p>
                      <a:r>
                        <a:rPr lang="en-US" b="0">
                          <a:solidFill>
                            <a:schemeClr val="tx1"/>
                          </a:solidFill>
                        </a:rPr>
                        <a:t>Oct. 31, 2014</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6DBCC"/>
                    </a:solidFill>
                  </a:tcPr>
                </a:tc>
                <a:tc>
                  <a:txBody>
                    <a:bodyPr/>
                    <a:lstStyle/>
                    <a:p>
                      <a:endParaRPr lang="en-US" b="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6DBCC"/>
                    </a:solidFill>
                  </a:tcPr>
                </a:tc>
                <a:extLst>
                  <a:ext uri="{0D108BD9-81ED-4DB2-BD59-A6C34878D82A}">
                    <a16:rowId xmlns:a16="http://schemas.microsoft.com/office/drawing/2014/main" val="2315279789"/>
                  </a:ext>
                </a:extLst>
              </a:tr>
              <a:tr h="464110">
                <a:tc>
                  <a:txBody>
                    <a:bodyPr/>
                    <a:lstStyle/>
                    <a:p>
                      <a:r>
                        <a:rPr lang="en-US" b="0" dirty="0">
                          <a:solidFill>
                            <a:schemeClr val="tx1"/>
                          </a:solidFill>
                        </a:rPr>
                        <a:t>3. Monitoring and Analysis Program Report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b="0">
                          <a:solidFill>
                            <a:schemeClr val="tx1"/>
                          </a:solidFill>
                        </a:rPr>
                        <a:t>Dec. 30, 2015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34590115"/>
                  </a:ext>
                </a:extLst>
              </a:tr>
              <a:tr h="464110">
                <a:tc>
                  <a:txBody>
                    <a:bodyPr/>
                    <a:lstStyle/>
                    <a:p>
                      <a:r>
                        <a:rPr lang="en-US" b="0" dirty="0">
                          <a:solidFill>
                            <a:schemeClr val="tx1"/>
                          </a:solidFill>
                        </a:rPr>
                        <a:t>4.a Facilities Plan Update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DBCC"/>
                    </a:solidFill>
                  </a:tcPr>
                </a:tc>
                <a:tc>
                  <a:txBody>
                    <a:bodyPr/>
                    <a:lstStyle/>
                    <a:p>
                      <a:r>
                        <a:rPr lang="en-US" b="0">
                          <a:solidFill>
                            <a:schemeClr val="tx1"/>
                          </a:solidFill>
                        </a:rPr>
                        <a:t>Dec. 30, 2016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DBCC"/>
                    </a:solidFill>
                  </a:tcPr>
                </a:tc>
                <a:tc>
                  <a:txBody>
                    <a:bodyPr/>
                    <a:lstStyle/>
                    <a:p>
                      <a:endParaRPr lang="en-US" b="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DBCC"/>
                    </a:solidFill>
                  </a:tcPr>
                </a:tc>
                <a:extLst>
                  <a:ext uri="{0D108BD9-81ED-4DB2-BD59-A6C34878D82A}">
                    <a16:rowId xmlns:a16="http://schemas.microsoft.com/office/drawing/2014/main" val="2980811641"/>
                  </a:ext>
                </a:extLst>
              </a:tr>
              <a:tr h="464110">
                <a:tc>
                  <a:txBody>
                    <a:bodyPr/>
                    <a:lstStyle/>
                    <a:p>
                      <a:r>
                        <a:rPr lang="en-US" b="0" dirty="0">
                          <a:solidFill>
                            <a:schemeClr val="tx1"/>
                          </a:solidFill>
                        </a:rPr>
                        <a:t>4.b No Feasible Alternative Analysis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b="0">
                          <a:solidFill>
                            <a:schemeClr val="tx1"/>
                          </a:solidFill>
                        </a:rPr>
                        <a:t>Dec. 30, 2016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1169145"/>
                  </a:ext>
                </a:extLst>
              </a:tr>
              <a:tr h="464110">
                <a:tc>
                  <a:txBody>
                    <a:bodyPr/>
                    <a:lstStyle/>
                    <a:p>
                      <a:r>
                        <a:rPr lang="en-US" b="0" dirty="0">
                          <a:solidFill>
                            <a:schemeClr val="tx1"/>
                          </a:solidFill>
                        </a:rPr>
                        <a:t>5. DEQ response to City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DBCC"/>
                    </a:solidFill>
                  </a:tcPr>
                </a:tc>
                <a:tc>
                  <a:txBody>
                    <a:bodyPr/>
                    <a:lstStyle/>
                    <a:p>
                      <a:r>
                        <a:rPr lang="en-US" b="0" dirty="0">
                          <a:solidFill>
                            <a:schemeClr val="tx1"/>
                          </a:solidFill>
                        </a:rPr>
                        <a:t>Mar. 30, 2017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DBCC"/>
                    </a:solidFill>
                  </a:tcPr>
                </a:tc>
                <a:tc>
                  <a:txBody>
                    <a:bodyPr/>
                    <a:lstStyle/>
                    <a:p>
                      <a:endParaRPr lang="en-US" b="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DBCC"/>
                    </a:solidFill>
                  </a:tcPr>
                </a:tc>
                <a:extLst>
                  <a:ext uri="{0D108BD9-81ED-4DB2-BD59-A6C34878D82A}">
                    <a16:rowId xmlns:a16="http://schemas.microsoft.com/office/drawing/2014/main" val="1281257882"/>
                  </a:ext>
                </a:extLst>
              </a:tr>
              <a:tr h="464110">
                <a:tc>
                  <a:txBody>
                    <a:bodyPr/>
                    <a:lstStyle/>
                    <a:p>
                      <a:r>
                        <a:rPr lang="en-US" b="0" dirty="0">
                          <a:solidFill>
                            <a:schemeClr val="tx1"/>
                          </a:solidFill>
                        </a:rPr>
                        <a:t>6. Critical path schedule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b="0">
                          <a:solidFill>
                            <a:schemeClr val="tx1"/>
                          </a:solidFill>
                        </a:rPr>
                        <a:t>June 30, 2017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0809756"/>
                  </a:ext>
                </a:extLst>
              </a:tr>
              <a:tr h="464110">
                <a:tc>
                  <a:txBody>
                    <a:bodyPr/>
                    <a:lstStyle/>
                    <a:p>
                      <a:r>
                        <a:rPr lang="en-US" b="0" dirty="0">
                          <a:solidFill>
                            <a:schemeClr val="tx1"/>
                          </a:solidFill>
                        </a:rPr>
                        <a:t>7. Begin implementing schedule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DBCC"/>
                    </a:solidFill>
                  </a:tcPr>
                </a:tc>
                <a:tc>
                  <a:txBody>
                    <a:bodyPr/>
                    <a:lstStyle/>
                    <a:p>
                      <a:r>
                        <a:rPr lang="en-US" b="0">
                          <a:solidFill>
                            <a:schemeClr val="tx1"/>
                          </a:solidFill>
                        </a:rPr>
                        <a:t>Sept. 30, 2017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DBCC"/>
                    </a:solidFill>
                  </a:tcPr>
                </a:tc>
                <a:tc>
                  <a:txBody>
                    <a:bodyPr/>
                    <a:lstStyle/>
                    <a:p>
                      <a:endParaRPr lang="en-US" b="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DBCC"/>
                    </a:solidFill>
                  </a:tcPr>
                </a:tc>
                <a:extLst>
                  <a:ext uri="{0D108BD9-81ED-4DB2-BD59-A6C34878D82A}">
                    <a16:rowId xmlns:a16="http://schemas.microsoft.com/office/drawing/2014/main" val="4268000288"/>
                  </a:ext>
                </a:extLst>
              </a:tr>
              <a:tr h="464110">
                <a:tc>
                  <a:txBody>
                    <a:bodyPr/>
                    <a:lstStyle/>
                    <a:p>
                      <a:r>
                        <a:rPr lang="en-US" b="0" dirty="0">
                          <a:solidFill>
                            <a:schemeClr val="tx2"/>
                          </a:solidFill>
                        </a:rPr>
                        <a:t>8. Start up of new facilities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b="0">
                          <a:solidFill>
                            <a:schemeClr val="tx2"/>
                          </a:solidFill>
                        </a:rPr>
                        <a:t>Dec. 31, 2024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0" dirty="0">
                        <a:solidFill>
                          <a:schemeClr val="bg2">
                            <a:lumMod val="60000"/>
                            <a:lumOff val="4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9361699"/>
                  </a:ext>
                </a:extLst>
              </a:tr>
            </a:tbl>
          </a:graphicData>
        </a:graphic>
      </p:graphicFrame>
      <p:pic>
        <p:nvPicPr>
          <p:cNvPr id="8" name="Picture 7" descr="Icon&#10;&#10;Description automatically generated">
            <a:extLst>
              <a:ext uri="{FF2B5EF4-FFF2-40B4-BE49-F238E27FC236}">
                <a16:creationId xmlns:a16="http://schemas.microsoft.com/office/drawing/2014/main" id="{CAA72166-8543-B341-9248-C0C738E03C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801" y="2075597"/>
            <a:ext cx="381000" cy="355600"/>
          </a:xfrm>
          <a:prstGeom prst="rect">
            <a:avLst/>
          </a:prstGeom>
        </p:spPr>
      </p:pic>
      <p:pic>
        <p:nvPicPr>
          <p:cNvPr id="9" name="Picture 8" descr="Icon&#10;&#10;Description automatically generated">
            <a:extLst>
              <a:ext uri="{FF2B5EF4-FFF2-40B4-BE49-F238E27FC236}">
                <a16:creationId xmlns:a16="http://schemas.microsoft.com/office/drawing/2014/main" id="{FBD38CC7-AF6A-AF44-901F-4354FF24CE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801" y="1612492"/>
            <a:ext cx="381000" cy="355600"/>
          </a:xfrm>
          <a:prstGeom prst="rect">
            <a:avLst/>
          </a:prstGeom>
        </p:spPr>
      </p:pic>
      <p:pic>
        <p:nvPicPr>
          <p:cNvPr id="10" name="Picture 9" descr="Icon&#10;&#10;Description automatically generated">
            <a:extLst>
              <a:ext uri="{FF2B5EF4-FFF2-40B4-BE49-F238E27FC236}">
                <a16:creationId xmlns:a16="http://schemas.microsoft.com/office/drawing/2014/main" id="{F1FCA66C-190C-784C-A8BB-8F62EE9EF5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801" y="2538702"/>
            <a:ext cx="381000" cy="355600"/>
          </a:xfrm>
          <a:prstGeom prst="rect">
            <a:avLst/>
          </a:prstGeom>
        </p:spPr>
      </p:pic>
      <p:pic>
        <p:nvPicPr>
          <p:cNvPr id="11" name="Picture 10" descr="Icon&#10;&#10;Description automatically generated">
            <a:extLst>
              <a:ext uri="{FF2B5EF4-FFF2-40B4-BE49-F238E27FC236}">
                <a16:creationId xmlns:a16="http://schemas.microsoft.com/office/drawing/2014/main" id="{4CEE0646-56B6-FA40-A03B-03009E37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801" y="3001807"/>
            <a:ext cx="381000" cy="355600"/>
          </a:xfrm>
          <a:prstGeom prst="rect">
            <a:avLst/>
          </a:prstGeom>
        </p:spPr>
      </p:pic>
      <p:pic>
        <p:nvPicPr>
          <p:cNvPr id="12" name="Picture 11" descr="Icon&#10;&#10;Description automatically generated">
            <a:extLst>
              <a:ext uri="{FF2B5EF4-FFF2-40B4-BE49-F238E27FC236}">
                <a16:creationId xmlns:a16="http://schemas.microsoft.com/office/drawing/2014/main" id="{E406D67D-DB96-0D43-9327-FB5057BE19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801" y="3464912"/>
            <a:ext cx="381000" cy="355600"/>
          </a:xfrm>
          <a:prstGeom prst="rect">
            <a:avLst/>
          </a:prstGeom>
        </p:spPr>
      </p:pic>
      <p:pic>
        <p:nvPicPr>
          <p:cNvPr id="13" name="Picture 12" descr="Icon&#10;&#10;Description automatically generated">
            <a:extLst>
              <a:ext uri="{FF2B5EF4-FFF2-40B4-BE49-F238E27FC236}">
                <a16:creationId xmlns:a16="http://schemas.microsoft.com/office/drawing/2014/main" id="{052FA47D-B20B-4B45-A822-2F5F8E3401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3928017"/>
            <a:ext cx="381000" cy="355600"/>
          </a:xfrm>
          <a:prstGeom prst="rect">
            <a:avLst/>
          </a:prstGeom>
        </p:spPr>
      </p:pic>
      <p:pic>
        <p:nvPicPr>
          <p:cNvPr id="14" name="Picture 13" descr="Icon&#10;&#10;Description automatically generated">
            <a:extLst>
              <a:ext uri="{FF2B5EF4-FFF2-40B4-BE49-F238E27FC236}">
                <a16:creationId xmlns:a16="http://schemas.microsoft.com/office/drawing/2014/main" id="{F1B62A1F-7E4B-EE41-A94B-AF3459C844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801" y="4391122"/>
            <a:ext cx="381000" cy="355600"/>
          </a:xfrm>
          <a:prstGeom prst="rect">
            <a:avLst/>
          </a:prstGeom>
        </p:spPr>
      </p:pic>
      <p:pic>
        <p:nvPicPr>
          <p:cNvPr id="15" name="Picture 14" descr="Icon&#10;&#10;Description automatically generated">
            <a:extLst>
              <a:ext uri="{FF2B5EF4-FFF2-40B4-BE49-F238E27FC236}">
                <a16:creationId xmlns:a16="http://schemas.microsoft.com/office/drawing/2014/main" id="{1D9DD549-25D0-4345-B544-D177C746C7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801" y="4854229"/>
            <a:ext cx="381000" cy="355600"/>
          </a:xfrm>
          <a:prstGeom prst="rect">
            <a:avLst/>
          </a:prstGeom>
        </p:spPr>
      </p:pic>
      <p:sp>
        <p:nvSpPr>
          <p:cNvPr id="2" name="Arrow: Left 1">
            <a:extLst>
              <a:ext uri="{FF2B5EF4-FFF2-40B4-BE49-F238E27FC236}">
                <a16:creationId xmlns:a16="http://schemas.microsoft.com/office/drawing/2014/main" id="{8FD8A5E2-EDE1-4BA0-9CF2-3BFEBC9E2345}"/>
              </a:ext>
            </a:extLst>
          </p:cNvPr>
          <p:cNvSpPr/>
          <p:nvPr/>
        </p:nvSpPr>
        <p:spPr>
          <a:xfrm>
            <a:off x="6629400" y="5311539"/>
            <a:ext cx="1667646" cy="484909"/>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59047EE-20CC-4195-9D2E-E40BEAF2C078}"/>
              </a:ext>
            </a:extLst>
          </p:cNvPr>
          <p:cNvSpPr/>
          <p:nvPr/>
        </p:nvSpPr>
        <p:spPr>
          <a:xfrm>
            <a:off x="4572000" y="5209829"/>
            <a:ext cx="2020186" cy="68833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FAA7263-4B4D-4588-98C2-66C97E4257E4}"/>
              </a:ext>
            </a:extLst>
          </p:cNvPr>
          <p:cNvSpPr txBox="1">
            <a:spLocks noChangeArrowheads="1"/>
          </p:cNvSpPr>
          <p:nvPr/>
        </p:nvSpPr>
        <p:spPr bwMode="auto">
          <a:xfrm>
            <a:off x="3733800" y="5824707"/>
            <a:ext cx="5028494" cy="71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b="1" kern="1200">
                <a:solidFill>
                  <a:srgbClr val="006325"/>
                </a:solidFill>
                <a:latin typeface="+mj-lt"/>
                <a:ea typeface="+mj-ea"/>
                <a:cs typeface="+mj-cs"/>
              </a:defRPr>
            </a:lvl1pPr>
            <a:lvl2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2pPr>
            <a:lvl3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3pPr>
            <a:lvl4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4pPr>
            <a:lvl5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5pPr>
            <a:lvl6pPr marL="4572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6pPr>
            <a:lvl7pPr marL="9144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7pPr>
            <a:lvl8pPr marL="13716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8pPr>
            <a:lvl9pPr marL="18288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9pPr>
          </a:lstStyle>
          <a:p>
            <a:r>
              <a:rPr lang="en-US" altLang="en-US" sz="2400" i="1" dirty="0">
                <a:solidFill>
                  <a:srgbClr val="FFC000"/>
                </a:solidFill>
              </a:rPr>
              <a:t>BES met all the regulatory milestones and remains on schedule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E18C3B6-87A4-1149-A839-EA7EF09210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837605"/>
            <a:ext cx="4178463" cy="3001141"/>
          </a:xfrm>
          <a:prstGeom prst="rect">
            <a:avLst/>
          </a:prstGeom>
          <a:ln w="25400">
            <a:solidFill>
              <a:schemeClr val="bg1"/>
            </a:solidFill>
          </a:ln>
        </p:spPr>
      </p:pic>
      <p:pic>
        <p:nvPicPr>
          <p:cNvPr id="13" name="Picture Placeholder 5">
            <a:extLst>
              <a:ext uri="{FF2B5EF4-FFF2-40B4-BE49-F238E27FC236}">
                <a16:creationId xmlns:a16="http://schemas.microsoft.com/office/drawing/2014/main" id="{A0BCC988-9679-A24F-BFD6-1D676738C1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 y="-17597"/>
            <a:ext cx="3913062" cy="320009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B0C9E021-DF65-B947-A76D-BFE9AFDEAEEA}"/>
              </a:ext>
            </a:extLst>
          </p:cNvPr>
          <p:cNvSpPr txBox="1"/>
          <p:nvPr/>
        </p:nvSpPr>
        <p:spPr>
          <a:xfrm>
            <a:off x="1438473" y="2784313"/>
            <a:ext cx="2585255"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Heating boilers from 1970s</a:t>
            </a:r>
          </a:p>
        </p:txBody>
      </p:sp>
      <p:pic>
        <p:nvPicPr>
          <p:cNvPr id="8" name="Picture 7">
            <a:extLst>
              <a:ext uri="{FF2B5EF4-FFF2-40B4-BE49-F238E27FC236}">
                <a16:creationId xmlns:a16="http://schemas.microsoft.com/office/drawing/2014/main" id="{75CB66C6-DE74-B946-8BD3-FF37148016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569877" y="374297"/>
            <a:ext cx="3135147" cy="2351360"/>
          </a:xfrm>
          <a:prstGeom prst="rect">
            <a:avLst/>
          </a:prstGeom>
          <a:ln w="25400">
            <a:solidFill>
              <a:schemeClr val="bg1"/>
            </a:solidFill>
          </a:ln>
        </p:spPr>
      </p:pic>
      <p:sp>
        <p:nvSpPr>
          <p:cNvPr id="4" name="Rectangle 3">
            <a:extLst>
              <a:ext uri="{FF2B5EF4-FFF2-40B4-BE49-F238E27FC236}">
                <a16:creationId xmlns:a16="http://schemas.microsoft.com/office/drawing/2014/main" id="{F4B733B0-6F4C-5F49-B632-A76F567135AD}"/>
              </a:ext>
            </a:extLst>
          </p:cNvPr>
          <p:cNvSpPr/>
          <p:nvPr/>
        </p:nvSpPr>
        <p:spPr>
          <a:xfrm rot="10800000">
            <a:off x="-5" y="3107034"/>
            <a:ext cx="6313136" cy="719939"/>
          </a:xfrm>
          <a:prstGeom prst="rect">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4639597-5647-3D44-8658-E7FF57516035}"/>
              </a:ext>
            </a:extLst>
          </p:cNvPr>
          <p:cNvSpPr>
            <a:spLocks noGrp="1"/>
          </p:cNvSpPr>
          <p:nvPr>
            <p:ph type="title"/>
          </p:nvPr>
        </p:nvSpPr>
        <p:spPr>
          <a:xfrm>
            <a:off x="-3320" y="3009052"/>
            <a:ext cx="7547120" cy="806044"/>
          </a:xfrm>
        </p:spPr>
        <p:txBody>
          <a:bodyPr/>
          <a:lstStyle/>
          <a:p>
            <a:r>
              <a:rPr lang="en-US" sz="2400" dirty="0">
                <a:solidFill>
                  <a:srgbClr val="215B00"/>
                </a:solidFill>
              </a:rPr>
              <a:t>Clarifiers are one driver</a:t>
            </a:r>
            <a:br>
              <a:rPr lang="en-US" sz="2400" dirty="0">
                <a:solidFill>
                  <a:srgbClr val="215B00"/>
                </a:solidFill>
              </a:rPr>
            </a:br>
            <a:r>
              <a:rPr lang="en-US" sz="2000" dirty="0">
                <a:solidFill>
                  <a:srgbClr val="215B00"/>
                </a:solidFill>
              </a:rPr>
              <a:t>they are associated with systems that are failing or severely outdated</a:t>
            </a:r>
            <a:endParaRPr lang="en-US" sz="2400" dirty="0">
              <a:solidFill>
                <a:srgbClr val="215B00"/>
              </a:solidFill>
            </a:endParaRPr>
          </a:p>
        </p:txBody>
      </p:sp>
      <p:sp>
        <p:nvSpPr>
          <p:cNvPr id="24" name="TextBox 23">
            <a:extLst>
              <a:ext uri="{FF2B5EF4-FFF2-40B4-BE49-F238E27FC236}">
                <a16:creationId xmlns:a16="http://schemas.microsoft.com/office/drawing/2014/main" id="{0B645A03-6554-0D49-BAB2-C8384B299A97}"/>
              </a:ext>
            </a:extLst>
          </p:cNvPr>
          <p:cNvSpPr txBox="1"/>
          <p:nvPr/>
        </p:nvSpPr>
        <p:spPr>
          <a:xfrm>
            <a:off x="5542" y="6500192"/>
            <a:ext cx="2435998"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Solids Handling System</a:t>
            </a:r>
          </a:p>
        </p:txBody>
      </p:sp>
      <p:sp>
        <p:nvSpPr>
          <p:cNvPr id="14" name="TextBox 13">
            <a:extLst>
              <a:ext uri="{FF2B5EF4-FFF2-40B4-BE49-F238E27FC236}">
                <a16:creationId xmlns:a16="http://schemas.microsoft.com/office/drawing/2014/main" id="{F1A445C9-C2F4-084B-B257-9151BC5E099E}"/>
              </a:ext>
            </a:extLst>
          </p:cNvPr>
          <p:cNvSpPr txBox="1"/>
          <p:nvPr/>
        </p:nvSpPr>
        <p:spPr>
          <a:xfrm>
            <a:off x="3961770" y="-15258"/>
            <a:ext cx="1721275"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Aeration basins</a:t>
            </a:r>
          </a:p>
        </p:txBody>
      </p:sp>
      <p:pic>
        <p:nvPicPr>
          <p:cNvPr id="3" name="Picture 2" descr="A picture containing indoor, engine&#10;&#10;Description automatically generated">
            <a:extLst>
              <a:ext uri="{FF2B5EF4-FFF2-40B4-BE49-F238E27FC236}">
                <a16:creationId xmlns:a16="http://schemas.microsoft.com/office/drawing/2014/main" id="{49D90772-FDA6-476E-94ED-F0EF74D8AE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2428" y="3857001"/>
            <a:ext cx="4007171" cy="3005378"/>
          </a:xfrm>
          <a:prstGeom prst="rect">
            <a:avLst/>
          </a:prstGeom>
        </p:spPr>
      </p:pic>
      <p:sp>
        <p:nvSpPr>
          <p:cNvPr id="17" name="TextBox 16">
            <a:extLst>
              <a:ext uri="{FF2B5EF4-FFF2-40B4-BE49-F238E27FC236}">
                <a16:creationId xmlns:a16="http://schemas.microsoft.com/office/drawing/2014/main" id="{83C1A664-23DF-4714-A76D-31163734414A}"/>
              </a:ext>
            </a:extLst>
          </p:cNvPr>
          <p:cNvSpPr txBox="1"/>
          <p:nvPr/>
        </p:nvSpPr>
        <p:spPr>
          <a:xfrm>
            <a:off x="4229908" y="6519446"/>
            <a:ext cx="2435998"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Tunnel – Electrical System</a:t>
            </a:r>
          </a:p>
        </p:txBody>
      </p:sp>
      <p:pic>
        <p:nvPicPr>
          <p:cNvPr id="9" name="Picture 8" descr="A picture containing text, indoor, ceiling&#10;&#10;Description automatically generated">
            <a:extLst>
              <a:ext uri="{FF2B5EF4-FFF2-40B4-BE49-F238E27FC236}">
                <a16:creationId xmlns:a16="http://schemas.microsoft.com/office/drawing/2014/main" id="{DB645E03-DE8F-4467-BBBC-4382219DA5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33417"/>
          <a:stretch/>
        </p:blipFill>
        <p:spPr>
          <a:xfrm>
            <a:off x="6361842" y="-26813"/>
            <a:ext cx="2782158" cy="3133847"/>
          </a:xfrm>
          <a:prstGeom prst="rect">
            <a:avLst/>
          </a:prstGeom>
        </p:spPr>
      </p:pic>
      <p:sp>
        <p:nvSpPr>
          <p:cNvPr id="19" name="TextBox 18">
            <a:extLst>
              <a:ext uri="{FF2B5EF4-FFF2-40B4-BE49-F238E27FC236}">
                <a16:creationId xmlns:a16="http://schemas.microsoft.com/office/drawing/2014/main" id="{635B5747-8860-4233-A177-E4CF8B9557E8}"/>
              </a:ext>
            </a:extLst>
          </p:cNvPr>
          <p:cNvSpPr txBox="1"/>
          <p:nvPr/>
        </p:nvSpPr>
        <p:spPr>
          <a:xfrm>
            <a:off x="6365385" y="2779735"/>
            <a:ext cx="2827325"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Solids Handling Control Panels</a:t>
            </a:r>
          </a:p>
        </p:txBody>
      </p:sp>
    </p:spTree>
    <p:extLst>
      <p:ext uri="{BB962C8B-B14F-4D97-AF65-F5344CB8AC3E}">
        <p14:creationId xmlns:p14="http://schemas.microsoft.com/office/powerpoint/2010/main" val="308364989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  Compatibility Mode" id="{F78F8848-06F9-0440-8FCE-C8AA7F4154BE}" vid="{19788D50-65F9-EA48-B6FF-FD8678BE397E}"/>
    </a:ext>
  </a:extLst>
</a:theme>
</file>

<file path=ppt/theme/theme2.xml><?xml version="1.0" encoding="utf-8"?>
<a:theme xmlns:a="http://schemas.openxmlformats.org/drawingml/2006/main" name="2019 Kiewit Template">
  <a:themeElements>
    <a:clrScheme name="Custom 6">
      <a:dk1>
        <a:srgbClr val="000000"/>
      </a:dk1>
      <a:lt1>
        <a:srgbClr val="FFFFFF"/>
      </a:lt1>
      <a:dk2>
        <a:srgbClr val="3C3D3E"/>
      </a:dk2>
      <a:lt2>
        <a:srgbClr val="808285"/>
      </a:lt2>
      <a:accent1>
        <a:srgbClr val="FFD200"/>
      </a:accent1>
      <a:accent2>
        <a:srgbClr val="C41230"/>
      </a:accent2>
      <a:accent3>
        <a:srgbClr val="005596"/>
      </a:accent3>
      <a:accent4>
        <a:srgbClr val="27BDBE"/>
      </a:accent4>
      <a:accent5>
        <a:srgbClr val="0079C1"/>
      </a:accent5>
      <a:accent6>
        <a:srgbClr val="003B5C"/>
      </a:accent6>
      <a:hlink>
        <a:srgbClr val="0079C1"/>
      </a:hlink>
      <a:folHlink>
        <a:srgbClr val="0079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2">
      <a:dk1>
        <a:srgbClr val="000000"/>
      </a:dk1>
      <a:lt1>
        <a:srgbClr val="FFFFFF"/>
      </a:lt1>
      <a:dk2>
        <a:srgbClr val="3C3D3E"/>
      </a:dk2>
      <a:lt2>
        <a:srgbClr val="808285"/>
      </a:lt2>
      <a:accent1>
        <a:srgbClr val="FFD200"/>
      </a:accent1>
      <a:accent2>
        <a:srgbClr val="C41230"/>
      </a:accent2>
      <a:accent3>
        <a:srgbClr val="005596"/>
      </a:accent3>
      <a:accent4>
        <a:srgbClr val="27BDBE"/>
      </a:accent4>
      <a:accent5>
        <a:srgbClr val="0079C1"/>
      </a:accent5>
      <a:accent6>
        <a:srgbClr val="C8932B"/>
      </a:accent6>
      <a:hlink>
        <a:srgbClr val="005596"/>
      </a:hlink>
      <a:folHlink>
        <a:srgbClr val="0055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6">
    <a:dk1>
      <a:srgbClr val="000000"/>
    </a:dk1>
    <a:lt1>
      <a:srgbClr val="FFFFFF"/>
    </a:lt1>
    <a:dk2>
      <a:srgbClr val="3C3D3E"/>
    </a:dk2>
    <a:lt2>
      <a:srgbClr val="808285"/>
    </a:lt2>
    <a:accent1>
      <a:srgbClr val="FFD200"/>
    </a:accent1>
    <a:accent2>
      <a:srgbClr val="C41230"/>
    </a:accent2>
    <a:accent3>
      <a:srgbClr val="005596"/>
    </a:accent3>
    <a:accent4>
      <a:srgbClr val="27BDBE"/>
    </a:accent4>
    <a:accent5>
      <a:srgbClr val="0079C1"/>
    </a:accent5>
    <a:accent6>
      <a:srgbClr val="003B5C"/>
    </a:accent6>
    <a:hlink>
      <a:srgbClr val="0079C1"/>
    </a:hlink>
    <a:folHlink>
      <a:srgbClr val="0079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6">
    <a:dk1>
      <a:srgbClr val="000000"/>
    </a:dk1>
    <a:lt1>
      <a:srgbClr val="FFFFFF"/>
    </a:lt1>
    <a:dk2>
      <a:srgbClr val="3C3D3E"/>
    </a:dk2>
    <a:lt2>
      <a:srgbClr val="808285"/>
    </a:lt2>
    <a:accent1>
      <a:srgbClr val="FFD200"/>
    </a:accent1>
    <a:accent2>
      <a:srgbClr val="C41230"/>
    </a:accent2>
    <a:accent3>
      <a:srgbClr val="005596"/>
    </a:accent3>
    <a:accent4>
      <a:srgbClr val="27BDBE"/>
    </a:accent4>
    <a:accent5>
      <a:srgbClr val="0079C1"/>
    </a:accent5>
    <a:accent6>
      <a:srgbClr val="003B5C"/>
    </a:accent6>
    <a:hlink>
      <a:srgbClr val="0079C1"/>
    </a:hlink>
    <a:folHlink>
      <a:srgbClr val="0079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6">
    <a:dk1>
      <a:srgbClr val="000000"/>
    </a:dk1>
    <a:lt1>
      <a:srgbClr val="FFFFFF"/>
    </a:lt1>
    <a:dk2>
      <a:srgbClr val="3C3D3E"/>
    </a:dk2>
    <a:lt2>
      <a:srgbClr val="808285"/>
    </a:lt2>
    <a:accent1>
      <a:srgbClr val="FFD200"/>
    </a:accent1>
    <a:accent2>
      <a:srgbClr val="C41230"/>
    </a:accent2>
    <a:accent3>
      <a:srgbClr val="005596"/>
    </a:accent3>
    <a:accent4>
      <a:srgbClr val="27BDBE"/>
    </a:accent4>
    <a:accent5>
      <a:srgbClr val="0079C1"/>
    </a:accent5>
    <a:accent6>
      <a:srgbClr val="003B5C"/>
    </a:accent6>
    <a:hlink>
      <a:srgbClr val="0079C1"/>
    </a:hlink>
    <a:folHlink>
      <a:srgbClr val="0079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6e7ce1e-3cb7-4e11-87f9-08103b6061ef" xsi:nil="true"/>
    <Contract_x0020_Deliverable_x0020_Task_x0020__x0023_ xmlns="3464e040-4376-495a-a0c2-0dccf127e643" xsi:nil="true"/>
    <Technical_x0020_Reviewer_x0020_Username xmlns="5101777d-1c98-475d-affa-05482ccebf04">
      <UserInfo>
        <DisplayName/>
        <AccountId xsi:nil="true"/>
        <AccountType/>
      </UserInfo>
    </Technical_x0020_Reviewer_x0020_Username>
    <Doc_x0020_Type xmlns="5101777d-1c98-475d-affa-05482ccebf04" xsi:nil="true"/>
    <Document_x0020_Uploader_x0020_Comments xmlns="5101777d-1c98-475d-affa-05482ccebf04" xsi:nil="true"/>
    <Work_x0020_Area_x0020__x002f__x0020_Facility xmlns="3464e040-4376-495a-a0c2-0dccf127e643" xsi:nil="true"/>
    <_Flow_SignoffStatus xmlns="3464e040-4376-495a-a0c2-0dccf127e643" xsi:nil="true"/>
    <PDFid xmlns="3464e040-4376-495a-a0c2-0dccf127e643" xsi:nil="true"/>
    <Approvers_x0027__x0020_Comments xmlns="5101777d-1c98-475d-affa-05482ccebf04" xsi:nil="true"/>
    <BES_x0020_Project_x0020_No xmlns="7eda2796-65e7-4503-8ff7-e70bfae7a08d">E07947 - CBWTP STEP Program</BES_x0020_Project_x0020_No>
    <Technical_x0020_Reviewers_x0027__x0020_Comments xmlns="5101777d-1c98-475d-affa-05482ccebf04" xsi:nil="true"/>
    <Archived_x0020_in_x0020_Heron_x003f_ xmlns="3464e040-4376-495a-a0c2-0dccf127e643">No</Archived_x0020_in_x0020_Heron_x003f_>
    <Package xmlns="3464e040-4376-495a-a0c2-0dccf127e643" xsi:nil="true"/>
    <lcf76f155ced4ddcb4097134ff3c332f xmlns="3464e040-4376-495a-a0c2-0dccf127e643">
      <Terms xmlns="http://schemas.microsoft.com/office/infopath/2007/PartnerControls"/>
    </lcf76f155ced4ddcb4097134ff3c332f>
    <Reviewers_x0027__x0020_Comments xmlns="5101777d-1c98-475d-affa-05482ccebf04" xsi:nil="true"/>
    <Sub_x002d_contractor xmlns="5101777d-1c98-475d-affa-05482ccebf04" xsi:nil="true"/>
    <FURL xmlns="3464e040-4376-495a-a0c2-0dccf127e643" xsi:nil="true"/>
    <Folder_x0020_Path xmlns="3464e040-4376-495a-a0c2-0dccf127e643" xsi:nil="true"/>
    <Phase xmlns="5101777d-1c98-475d-affa-05482ccebf04" xsi:nil="true"/>
    <Document_x0020_Status xmlns="5101777d-1c98-475d-affa-05482ccebf04">Final - Approved</Document_x0020_Status>
    <FID xmlns="3464e040-4376-495a-a0c2-0dccf127e64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86924012D1FD5489633BBD002DF5905" ma:contentTypeVersion="52" ma:contentTypeDescription="Create a new document." ma:contentTypeScope="" ma:versionID="34943f3474d794581b91e3915027c524">
  <xsd:schema xmlns:xsd="http://www.w3.org/2001/XMLSchema" xmlns:xs="http://www.w3.org/2001/XMLSchema" xmlns:p="http://schemas.microsoft.com/office/2006/metadata/properties" xmlns:ns2="5101777d-1c98-475d-affa-05482ccebf04" xmlns:ns3="7eda2796-65e7-4503-8ff7-e70bfae7a08d" xmlns:ns4="3464e040-4376-495a-a0c2-0dccf127e643" xmlns:ns5="26e7ce1e-3cb7-4e11-87f9-08103b6061ef" targetNamespace="http://schemas.microsoft.com/office/2006/metadata/properties" ma:root="true" ma:fieldsID="0e6351a5b209a087991629c7c27ac03d" ns2:_="" ns3:_="" ns4:_="" ns5:_="">
    <xsd:import namespace="5101777d-1c98-475d-affa-05482ccebf04"/>
    <xsd:import namespace="7eda2796-65e7-4503-8ff7-e70bfae7a08d"/>
    <xsd:import namespace="3464e040-4376-495a-a0c2-0dccf127e643"/>
    <xsd:import namespace="26e7ce1e-3cb7-4e11-87f9-08103b6061ef"/>
    <xsd:element name="properties">
      <xsd:complexType>
        <xsd:sequence>
          <xsd:element name="documentManagement">
            <xsd:complexType>
              <xsd:all>
                <xsd:element ref="ns2:Approvers_x0027__x0020_Comments" minOccurs="0"/>
                <xsd:element ref="ns3:BES_x0020_Project_x0020_No" minOccurs="0"/>
                <xsd:element ref="ns2:Doc_x0020_Type" minOccurs="0"/>
                <xsd:element ref="ns2:Document_x0020_Status" minOccurs="0"/>
                <xsd:element ref="ns2:Phase" minOccurs="0"/>
                <xsd:element ref="ns2:Sub_x002d_contractor" minOccurs="0"/>
                <xsd:element ref="ns4:Contract_x0020_Deliverable_x0020_Task_x0020__x0023_" minOccurs="0"/>
                <xsd:element ref="ns4:_Flow_SignoffStatus" minOccurs="0"/>
                <xsd:element ref="ns4:FID" minOccurs="0"/>
                <xsd:element ref="ns4:FURL" minOccurs="0"/>
                <xsd:element ref="ns2:Technical_x0020_Reviewer_x0020_Username" minOccurs="0"/>
                <xsd:element ref="ns2:Technical_x0020_Reviewers_x0027__x0020_Comments" minOccurs="0"/>
                <xsd:element ref="ns4:MediaServiceMetadata" minOccurs="0"/>
                <xsd:element ref="ns4:MediaServiceFastMetadata" minOccurs="0"/>
                <xsd:element ref="ns5:SharedWithUsers" minOccurs="0"/>
                <xsd:element ref="ns5:SharedWithDetails" minOccurs="0"/>
                <xsd:element ref="ns4:MediaServiceDateTaken"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2:Document_x0020_Uploader_x0020_Comments" minOccurs="0"/>
                <xsd:element ref="ns2:Reviewers_x0027__x0020_Comments" minOccurs="0"/>
                <xsd:element ref="ns4:Package" minOccurs="0"/>
                <xsd:element ref="ns4:MediaServiceOCR" minOccurs="0"/>
                <xsd:element ref="ns4:PDFid" minOccurs="0"/>
                <xsd:element ref="ns4:Archived_x0020_in_x0020_Heron_x003f_" minOccurs="0"/>
                <xsd:element ref="ns4:Work_x0020_Area_x0020__x002f__x0020_Facility" minOccurs="0"/>
                <xsd:element ref="ns4:Folder_x0020_Path" minOccurs="0"/>
                <xsd:element ref="ns4:MediaLengthInSeconds"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01777d-1c98-475d-affa-05482ccebf04" elementFormDefault="qualified">
    <xsd:import namespace="http://schemas.microsoft.com/office/2006/documentManagement/types"/>
    <xsd:import namespace="http://schemas.microsoft.com/office/infopath/2007/PartnerControls"/>
    <xsd:element name="Approvers_x0027__x0020_Comments" ma:index="2" nillable="true" ma:displayName="Comments" ma:internalName="Approvers_x0027__x0020_Comments" ma:readOnly="false">
      <xsd:simpleType>
        <xsd:restriction base="dms:Note">
          <xsd:maxLength value="255"/>
        </xsd:restriction>
      </xsd:simpleType>
    </xsd:element>
    <xsd:element name="Doc_x0020_Type" ma:index="4" nillable="true" ma:displayName="Doc Type" ma:format="Dropdown" ma:indexed="true" ma:internalName="Doc_x0020_Type">
      <xsd:simpleType>
        <xsd:restriction base="dms:Choice">
          <xsd:enumeration value="BES Policy and Safety"/>
          <xsd:enumeration value="Contracts and Changes"/>
          <xsd:enumeration value="Cost Estimating"/>
          <xsd:enumeration value="Images"/>
          <xsd:enumeration value="Meeting Minutes"/>
          <xsd:enumeration value="Permitting"/>
          <xsd:enumeration value="Project Correspondence"/>
          <xsd:enumeration value="Quality Planning"/>
          <xsd:enumeration value="Reporting"/>
          <xsd:enumeration value="Schedule Prints"/>
          <xsd:enumeration value="Standards and Guidelines"/>
          <xsd:enumeration value="Value Engineering"/>
          <xsd:enumeration value="Design Review"/>
          <xsd:enumeration value="Data and Calcs"/>
          <xsd:enumeration value="Design Report"/>
          <xsd:enumeration value="Drawings"/>
          <xsd:enumeration value="Specs"/>
          <xsd:enumeration value="Tech Memo"/>
          <xsd:enumeration value="Workshops"/>
          <xsd:enumeration value="RFI Reference"/>
          <xsd:enumeration value="BoDR"/>
        </xsd:restriction>
      </xsd:simpleType>
    </xsd:element>
    <xsd:element name="Document_x0020_Status" ma:index="5" nillable="true" ma:displayName="Doc Status" ma:default="Final - Approved" ma:format="Dropdown" ma:indexed="true" ma:internalName="Document_x0020_Status">
      <xsd:simpleType>
        <xsd:restriction base="dms:Choice">
          <xsd:enumeration value="Draft - Working Copy"/>
          <xsd:enumeration value="Review Requested"/>
          <xsd:enumeration value="Final - Approved"/>
          <xsd:enumeration value="Reference File"/>
        </xsd:restriction>
      </xsd:simpleType>
    </xsd:element>
    <xsd:element name="Phase" ma:index="6" nillable="true" ma:displayName="Phase" ma:format="Dropdown" ma:indexed="true" ma:internalName="Phase">
      <xsd:simpleType>
        <xsd:restriction base="dms:Choice">
          <xsd:enumeration value="Program Management"/>
          <xsd:enumeration value="Pre-Design"/>
          <xsd:enumeration value="Value Eng"/>
          <xsd:enumeration value="Design"/>
          <xsd:enumeration value="CMGC Preconstruction Services"/>
          <xsd:enumeration value="Construction"/>
          <xsd:enumeration value="Start-up and Commissioning"/>
          <xsd:enumeration value="Close-out"/>
          <xsd:enumeration value="Permitting"/>
          <xsd:enumeration value="Standards and Guidelines"/>
        </xsd:restriction>
      </xsd:simpleType>
    </xsd:element>
    <xsd:element name="Sub_x002d_contractor" ma:index="7" nillable="true" ma:displayName="Program Team" ma:format="Dropdown" ma:indexed="true" ma:internalName="Sub_x002d_contractor">
      <xsd:simpleType>
        <xsd:restriction base="dms:Choice">
          <xsd:enumeration value="BES"/>
          <xsd:enumeration value="Jacobs"/>
          <xsd:enumeration value="Kiewit"/>
          <xsd:enumeration value="Stantec"/>
        </xsd:restriction>
      </xsd:simpleType>
    </xsd:element>
    <xsd:element name="Technical_x0020_Reviewer_x0020_Username" ma:index="13" nillable="true" ma:displayName="Technical Reviewer Username" ma:hidden="true" ma:list="UserInfo" ma:SharePointGroup="0" ma:internalName="Technical_x0020_Reviewer_x0020_Usernam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echnical_x0020_Reviewers_x0027__x0020_Comments" ma:index="14" nillable="true" ma:displayName="Technical Reviewers' Comments" ma:hidden="true" ma:internalName="Technical_x0020_Reviewers_x0027__x0020_Comments" ma:readOnly="false">
      <xsd:simpleType>
        <xsd:restriction base="dms:Note"/>
      </xsd:simpleType>
    </xsd:element>
    <xsd:element name="Document_x0020_Uploader_x0020_Comments" ma:index="30" nillable="true" ma:displayName="Document Uploader Comments" ma:hidden="true" ma:internalName="Document_x0020_Uploader_x0020_Comments" ma:readOnly="false">
      <xsd:simpleType>
        <xsd:restriction base="dms:Note"/>
      </xsd:simpleType>
    </xsd:element>
    <xsd:element name="Reviewers_x0027__x0020_Comments" ma:index="32" nillable="true" ma:displayName="PM Reviewers' Comments" ma:hidden="true" ma:internalName="Reviewers_x0027__x0020_Comments"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da2796-65e7-4503-8ff7-e70bfae7a08d" elementFormDefault="qualified">
    <xsd:import namespace="http://schemas.microsoft.com/office/2006/documentManagement/types"/>
    <xsd:import namespace="http://schemas.microsoft.com/office/infopath/2007/PartnerControls"/>
    <xsd:element name="BES_x0020_Project_x0020_No" ma:index="3" nillable="true" ma:displayName="BES Project No" ma:default="E07947 - CBWTP STEP Program" ma:format="Dropdown" ma:internalName="BES_x0020_Project_x0020_No" ma:readOnly="false">
      <xsd:simpleType>
        <xsd:restriction base="dms:Choice">
          <xsd:enumeration value="E07947 - CBWTP STEP Program"/>
          <xsd:enumeration value="EXXXXX - Solids"/>
          <xsd:enumeration value="EXXXXX - Clarifier"/>
          <xsd:enumeration value="EXXXXX - Non-Process"/>
          <xsd:enumeration value="EXXXXX - Demo &amp; Aux. Systems"/>
        </xsd:restriction>
      </xsd:simpleType>
    </xsd:element>
  </xsd:schema>
  <xsd:schema xmlns:xsd="http://www.w3.org/2001/XMLSchema" xmlns:xs="http://www.w3.org/2001/XMLSchema" xmlns:dms="http://schemas.microsoft.com/office/2006/documentManagement/types" xmlns:pc="http://schemas.microsoft.com/office/infopath/2007/PartnerControls" targetNamespace="3464e040-4376-495a-a0c2-0dccf127e643" elementFormDefault="qualified">
    <xsd:import namespace="http://schemas.microsoft.com/office/2006/documentManagement/types"/>
    <xsd:import namespace="http://schemas.microsoft.com/office/infopath/2007/PartnerControls"/>
    <xsd:element name="Contract_x0020_Deliverable_x0020_Task_x0020__x0023_" ma:index="8" nillable="true" ma:displayName="Contract Deliverable Task #" ma:internalName="Contract_x0020_Deliverable_x0020_Task_x0020__x0023_" ma:readOnly="false">
      <xsd:simpleType>
        <xsd:restriction base="dms:Text">
          <xsd:maxLength value="255"/>
        </xsd:restriction>
      </xsd:simpleType>
    </xsd:element>
    <xsd:element name="_Flow_SignoffStatus" ma:index="9" nillable="true" ma:displayName="Sign-off status" ma:internalName="Sign_x002d_off_x0020_status" ma:readOnly="false">
      <xsd:simpleType>
        <xsd:restriction base="dms:Text"/>
      </xsd:simpleType>
    </xsd:element>
    <xsd:element name="FID" ma:index="10" nillable="true" ma:displayName="FID" ma:description="Corresponding Final Docs Library Doc - File ID" ma:internalName="FID" ma:readOnly="false">
      <xsd:simpleType>
        <xsd:restriction base="dms:Text">
          <xsd:maxLength value="255"/>
        </xsd:restriction>
      </xsd:simpleType>
    </xsd:element>
    <xsd:element name="FURL" ma:index="11" nillable="true" ma:displayName="FURL" ma:description="Corresponding Final Docs Library Doc - File URL" ma:internalName="FURL">
      <xsd:simpleType>
        <xsd:restriction base="dms:Text">
          <xsd:maxLength value="255"/>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hidden="true" ma:internalName="MediaServiceAutoTags"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hidden="true" ma:internalName="MediaServiceKeyPoints" ma:readOnly="true">
      <xsd:simpleType>
        <xsd:restriction base="dms:Note"/>
      </xsd:simpleType>
    </xsd:element>
    <xsd:element name="MediaServiceLocation" ma:index="27" nillable="true" ma:displayName="Location" ma:hidden="true" ma:internalName="MediaServiceLocation" ma:readOnly="true">
      <xsd:simpleType>
        <xsd:restriction base="dms:Text"/>
      </xsd:simpleType>
    </xsd:element>
    <xsd:element name="Package" ma:index="33" nillable="true" ma:displayName="Package" ma:description="For Cost Estimate Reference. Select corresponding Package." ma:format="Dropdown" ma:indexed="true" ma:internalName="Package">
      <xsd:simpleType>
        <xsd:restriction base="dms:Choice">
          <xsd:enumeration value="Pre-Definition"/>
          <xsd:enumeration value="Early Work (Stantec EOR)"/>
          <xsd:enumeration value="GMP 1"/>
          <xsd:enumeration value="GMP 1 - 30"/>
          <xsd:enumeration value="GMP 1 - 60"/>
          <xsd:enumeration value="GMP 1 - 90"/>
          <xsd:enumeration value="GMP 1 - 100"/>
          <xsd:enumeration value="GMP 2"/>
          <xsd:enumeration value="GMP 2 - 30"/>
          <xsd:enumeration value="GMP 2 - 60"/>
          <xsd:enumeration value="GMP 2 - 90"/>
          <xsd:enumeration value="GMP 2 - 100"/>
          <xsd:enumeration value="Program-Wide"/>
        </xsd:restriction>
      </xsd:simpleType>
    </xsd:element>
    <xsd:element name="MediaServiceOCR" ma:index="34" nillable="true" ma:displayName="Extracted Text" ma:internalName="MediaServiceOCR" ma:readOnly="true">
      <xsd:simpleType>
        <xsd:restriction base="dms:Note">
          <xsd:maxLength value="255"/>
        </xsd:restriction>
      </xsd:simpleType>
    </xsd:element>
    <xsd:element name="PDFid" ma:index="35" nillable="true" ma:displayName="PDFid" ma:internalName="PDFid">
      <xsd:simpleType>
        <xsd:restriction base="dms:Text">
          <xsd:maxLength value="255"/>
        </xsd:restriction>
      </xsd:simpleType>
    </xsd:element>
    <xsd:element name="Archived_x0020_in_x0020_Heron_x003f_" ma:index="36" nillable="true" ma:displayName="Archived in Heron?" ma:default="No" ma:format="RadioButtons" ma:internalName="Archived_x0020_in_x0020_Heron_x003f_">
      <xsd:simpleType>
        <xsd:restriction base="dms:Choice">
          <xsd:enumeration value="No"/>
          <xsd:enumeration value="Yes"/>
          <xsd:enumeration value="From Heron"/>
        </xsd:restriction>
      </xsd:simpleType>
    </xsd:element>
    <xsd:element name="Work_x0020_Area_x0020__x002f__x0020_Facility" ma:index="37" nillable="true" ma:displayName="Work Area / Facility" ma:format="Dropdown" ma:internalName="Work_x0020_Area_x0020__x002f__x0020_Facility">
      <xsd:simpleType>
        <xsd:restriction base="dms:Choice">
          <xsd:enumeration value="Ground Improvements"/>
          <xsd:enumeration value="Non-Process East-Pad"/>
          <xsd:enumeration value="SECL and RAPU"/>
          <xsd:enumeration value="SOFA"/>
          <xsd:enumeration value="Tunnel Improvements"/>
          <xsd:enumeration value="AEBA"/>
          <xsd:enumeration value="Boilers and Ventilation"/>
          <xsd:enumeration value="Phase 1 Demo"/>
          <xsd:enumeration value="Phase 2 Demo"/>
          <xsd:enumeration value="Temporary Odor Control"/>
          <xsd:enumeration value="Sitewide"/>
          <xsd:enumeration value="Electrical Substation"/>
          <xsd:enumeration value="Major Electrical"/>
          <xsd:enumeration value="MASU"/>
          <xsd:enumeration value="Trailer-Mounted Cfg"/>
          <xsd:enumeration value="Basis of Design"/>
          <xsd:enumeration value="Flows Loads and Proc-Criteria"/>
          <xsd:enumeration value="Hypo (cancelled)"/>
          <xsd:enumeration value="Site Visit and Reference Calls"/>
          <xsd:enumeration value="Standards and Guidelines"/>
          <xsd:enumeration value="Program Support"/>
          <xsd:enumeration value="CBA"/>
          <xsd:enumeration value="LMCOC"/>
          <xsd:enumeration value="Early Work"/>
          <xsd:enumeration value="GMP 1"/>
          <xsd:enumeration value="GMP 2"/>
        </xsd:restriction>
      </xsd:simpleType>
    </xsd:element>
    <xsd:element name="Folder_x0020_Path" ma:index="38" nillable="true" ma:displayName="Folder Path" ma:internalName="Folder_x0020_Path">
      <xsd:simpleType>
        <xsd:restriction base="dms:Text">
          <xsd:maxLength value="255"/>
        </xsd:restriction>
      </xsd:simpleType>
    </xsd:element>
    <xsd:element name="MediaLengthInSeconds" ma:index="39" nillable="true" ma:displayName="Length (seconds)" ma:internalName="MediaLengthInSeconds" ma:readOnly="true">
      <xsd:simpleType>
        <xsd:restriction base="dms:Unknown"/>
      </xsd:simpleType>
    </xsd:element>
    <xsd:element name="lcf76f155ced4ddcb4097134ff3c332f" ma:index="41" nillable="true" ma:taxonomy="true" ma:internalName="lcf76f155ced4ddcb4097134ff3c332f" ma:taxonomyFieldName="MediaServiceImageTags" ma:displayName="Image Tags" ma:readOnly="false" ma:fieldId="{5cf76f15-5ced-4ddc-b409-7134ff3c332f}" ma:taxonomyMulti="true" ma:sspId="ce207be7-fb2c-4f25-b21b-ed1f2a5b3bf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6e7ce1e-3cb7-4e11-87f9-08103b6061ef"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42" nillable="true" ma:displayName="Taxonomy Catch All Column" ma:hidden="true" ma:list="{93ac815c-37af-418e-b04c-3dd569a8471d}" ma:internalName="TaxCatchAll" ma:showField="CatchAllData" ma:web="26e7ce1e-3cb7-4e11-87f9-08103b6061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Description"/>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524455-B948-49DE-8BA1-50547B800334}">
  <ds:schemaRefs>
    <ds:schemaRef ds:uri="http://schemas.microsoft.com/sharepoint/v3/contenttype/forms"/>
  </ds:schemaRefs>
</ds:datastoreItem>
</file>

<file path=customXml/itemProps2.xml><?xml version="1.0" encoding="utf-8"?>
<ds:datastoreItem xmlns:ds="http://schemas.openxmlformats.org/officeDocument/2006/customXml" ds:itemID="{7D1B60DA-BB33-44BA-B557-8364E851D39C}">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26e7ce1e-3cb7-4e11-87f9-08103b6061ef"/>
    <ds:schemaRef ds:uri="http://purl.org/dc/terms/"/>
    <ds:schemaRef ds:uri="5101777d-1c98-475d-affa-05482ccebf04"/>
    <ds:schemaRef ds:uri="http://purl.org/dc/dcmitype/"/>
    <ds:schemaRef ds:uri="3464e040-4376-495a-a0c2-0dccf127e643"/>
    <ds:schemaRef ds:uri="7eda2796-65e7-4503-8ff7-e70bfae7a08d"/>
    <ds:schemaRef ds:uri="http://www.w3.org/XML/1998/namespace"/>
  </ds:schemaRefs>
</ds:datastoreItem>
</file>

<file path=customXml/itemProps3.xml><?xml version="1.0" encoding="utf-8"?>
<ds:datastoreItem xmlns:ds="http://schemas.openxmlformats.org/officeDocument/2006/customXml" ds:itemID="{C913CACD-0FBA-488D-AEE9-28222BC5DC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01777d-1c98-475d-affa-05482ccebf04"/>
    <ds:schemaRef ds:uri="7eda2796-65e7-4503-8ff7-e70bfae7a08d"/>
    <ds:schemaRef ds:uri="3464e040-4376-495a-a0c2-0dccf127e643"/>
    <ds:schemaRef ds:uri="26e7ce1e-3cb7-4e11-87f9-08103b6061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5329</TotalTime>
  <Words>1916</Words>
  <Application>Microsoft Office PowerPoint</Application>
  <PresentationFormat>On-screen Show (4:3)</PresentationFormat>
  <Paragraphs>329</Paragraphs>
  <Slides>36</Slides>
  <Notes>10</Notes>
  <HiddenSlides>4</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36</vt:i4>
      </vt:variant>
    </vt:vector>
  </HeadingPairs>
  <TitlesOfParts>
    <vt:vector size="42" baseType="lpstr">
      <vt:lpstr>Arial</vt:lpstr>
      <vt:lpstr>Calibri</vt:lpstr>
      <vt:lpstr>Wingdings</vt:lpstr>
      <vt:lpstr>Default Design</vt:lpstr>
      <vt:lpstr>2019 Kiewit Template</vt:lpstr>
      <vt:lpstr>Office Theme</vt:lpstr>
      <vt:lpstr>Secondary Treatment Expansion Project (“STEP”)  Phase 2 Construction Amendment (BES Project Number E07947)</vt:lpstr>
      <vt:lpstr>Guaranteed Maximum Price Agreement – Phase 2</vt:lpstr>
      <vt:lpstr>Procurement and Council History</vt:lpstr>
      <vt:lpstr>Every Portland resident, business, and visitor  relies on the treatment plant.</vt:lpstr>
      <vt:lpstr>24 hrs/day, 7 days a week, Rain or Shine, Through Covid, Fires, Snow and Ice</vt:lpstr>
      <vt:lpstr>How we got here</vt:lpstr>
      <vt:lpstr>How we got here</vt:lpstr>
      <vt:lpstr>Mutual Agreement and Order </vt:lpstr>
      <vt:lpstr>Clarifiers are one driver they are associated with systems that are failing or severely outdated</vt:lpstr>
      <vt:lpstr>Most of the facilities replaced by STEP were built in 1970s</vt:lpstr>
      <vt:lpstr>Phase 1 (ongoing) is about getting ready for Phase 2</vt:lpstr>
      <vt:lpstr>Phase 2 Scope</vt:lpstr>
      <vt:lpstr>The Largest Clarifiers in Oregon</vt:lpstr>
      <vt:lpstr>Significant work underground to connect water, gas, power, add resiliency</vt:lpstr>
      <vt:lpstr>Solids Handling Facility </vt:lpstr>
      <vt:lpstr>Solids Handling Facility</vt:lpstr>
      <vt:lpstr>Replacement Shop/Office space</vt:lpstr>
      <vt:lpstr>The end game</vt:lpstr>
      <vt:lpstr>Cost Estimate Evolution since last Council</vt:lpstr>
      <vt:lpstr>Cost Estimate Evolution since last Council</vt:lpstr>
      <vt:lpstr>Cost Estimate Evolution since last Council</vt:lpstr>
      <vt:lpstr>Value Engineering Efforts</vt:lpstr>
      <vt:lpstr> </vt:lpstr>
      <vt:lpstr>Workforce Diversity and Performance to Date</vt:lpstr>
      <vt:lpstr>Workforce Ethnicity to Date</vt:lpstr>
      <vt:lpstr>Subcontractor Diversity to Date</vt:lpstr>
      <vt:lpstr>Subcontractor Diversity to Date</vt:lpstr>
      <vt:lpstr>Workforce Diversity Forecast</vt:lpstr>
      <vt:lpstr>Subcontractor Diversity Forecast</vt:lpstr>
      <vt:lpstr>PowerPoint Presentation</vt:lpstr>
      <vt:lpstr>PowerPoint Presentation</vt:lpstr>
      <vt:lpstr>Acknowledgments</vt:lpstr>
      <vt:lpstr>Extra Slides</vt:lpstr>
      <vt:lpstr>Market Trends Since October 2020</vt:lpstr>
      <vt:lpstr>PowerPoint Presentation</vt:lpstr>
      <vt:lpstr>Site 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Secondary Treatment Expansion Project (“STEP”)  Second Construction Amendment (BES Project Number E07947)</dc:title>
  <dc:creator>Gueissaz-Teufel, Muriel</dc:creator>
  <cp:lastModifiedBy>Thomas, Christina</cp:lastModifiedBy>
  <cp:revision>92</cp:revision>
  <cp:lastPrinted>2014-10-01T21:25:08Z</cp:lastPrinted>
  <dcterms:created xsi:type="dcterms:W3CDTF">2022-08-08T18:02:47Z</dcterms:created>
  <dcterms:modified xsi:type="dcterms:W3CDTF">2022-08-26T21:35:13Z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0x010100C86924012D1FD5489633BBD002DF5905</vt:lpwstr>
  </property>
  <property fmtid="{D5CDD505-2E9C-101B-9397-08002B2CF9AE}" pid="3" name="MediaServiceImageTags">
    <vt:lpwstr/>
  </property>
</Properties>
</file>