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10" r:id="rId2"/>
  </p:sldMasterIdLst>
  <p:notesMasterIdLst>
    <p:notesMasterId r:id="rId6"/>
  </p:notesMasterIdLst>
  <p:handoutMasterIdLst>
    <p:handoutMasterId r:id="rId7"/>
  </p:handoutMasterIdLst>
  <p:sldIdLst>
    <p:sldId id="421" r:id="rId3"/>
    <p:sldId id="436" r:id="rId4"/>
    <p:sldId id="437" r:id="rId5"/>
  </p:sldIdLst>
  <p:sldSz cx="9144000" cy="6858000" type="screen4x3"/>
  <p:notesSz cx="9601200" cy="7315200"/>
  <p:defaultTextStyle>
    <a:defPPr>
      <a:defRPr lang="en-US"/>
    </a:defPPr>
    <a:lvl1pPr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1pPr>
    <a:lvl2pPr marL="4556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2pPr>
    <a:lvl3pPr marL="9128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3pPr>
    <a:lvl4pPr marL="13700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4pPr>
    <a:lvl5pPr marL="18272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1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04" userDrawn="1">
          <p15:clr>
            <a:srgbClr val="A4A3A4"/>
          </p15:clr>
        </p15:guide>
        <p15:guide id="2" pos="302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Bachman" initials="JLB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FD53"/>
    <a:srgbClr val="F78D2D"/>
    <a:srgbClr val="FF9191"/>
    <a:srgbClr val="56D10E"/>
    <a:srgbClr val="FFC000"/>
    <a:srgbClr val="F58220"/>
    <a:srgbClr val="98CBCC"/>
    <a:srgbClr val="DE791D"/>
    <a:srgbClr val="00A0AE"/>
    <a:srgbClr val="FCB0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88" autoAdjust="0"/>
    <p:restoredTop sz="86410" autoAdjust="0"/>
  </p:normalViewPr>
  <p:slideViewPr>
    <p:cSldViewPr snapToGrid="0" snapToObjects="1">
      <p:cViewPr varScale="1">
        <p:scale>
          <a:sx n="62" d="100"/>
          <a:sy n="62" d="100"/>
        </p:scale>
        <p:origin x="1146" y="72"/>
      </p:cViewPr>
      <p:guideLst>
        <p:guide orient="horz" pos="2160"/>
        <p:guide pos="1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1" d="100"/>
          <a:sy n="71" d="100"/>
        </p:scale>
        <p:origin x="1974" y="60"/>
      </p:cViewPr>
      <p:guideLst>
        <p:guide orient="horz" pos="2304"/>
        <p:guide pos="30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1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520" cy="36576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6566" tIns="48285" rIns="96566" bIns="4828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39014" y="0"/>
            <a:ext cx="4160520" cy="36576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6566" tIns="48285" rIns="96566" bIns="4828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A1016740-B75C-8B47-957E-DA86825BF794}" type="datetimeFigureOut">
              <a:rPr lang="en-US"/>
              <a:pPr>
                <a:defRPr/>
              </a:pPr>
              <a:t>7/8/2022</a:t>
            </a:fld>
            <a:endParaRPr lang="en-US" dirty="0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7747"/>
            <a:ext cx="4160520" cy="36576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6566" tIns="48285" rIns="96566" bIns="4828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39014" y="6947747"/>
            <a:ext cx="4160520" cy="36576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6566" tIns="48285" rIns="96566" bIns="4828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8AF6A1F5-02C7-FF46-90C9-D15D76C79C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787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5760"/>
          </a:xfrm>
          <a:prstGeom prst="rect">
            <a:avLst/>
          </a:prstGeom>
        </p:spPr>
        <p:txBody>
          <a:bodyPr vert="horz" lIns="96566" tIns="48285" rIns="96566" bIns="48285" rtlCol="0"/>
          <a:lstStyle>
            <a:lvl1pPr algn="l" defTabSz="48276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9014" y="0"/>
            <a:ext cx="4160520" cy="365760"/>
          </a:xfrm>
          <a:prstGeom prst="rect">
            <a:avLst/>
          </a:prstGeom>
        </p:spPr>
        <p:txBody>
          <a:bodyPr vert="horz" wrap="square" lIns="96566" tIns="48285" rIns="96566" bIns="4828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73F5965-A204-F645-A64B-D6D08FE25058}" type="datetimeFigureOut">
              <a:rPr lang="en-US"/>
              <a:pPr>
                <a:defRPr/>
              </a:pPr>
              <a:t>7/8/2022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7688"/>
            <a:ext cx="3657600" cy="2743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66" tIns="48285" rIns="96566" bIns="48285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1" y="3474720"/>
            <a:ext cx="7680960" cy="3291840"/>
          </a:xfrm>
          <a:prstGeom prst="rect">
            <a:avLst/>
          </a:prstGeom>
        </p:spPr>
        <p:txBody>
          <a:bodyPr vert="horz" lIns="96566" tIns="48285" rIns="96566" bIns="48285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7747"/>
            <a:ext cx="4160520" cy="365760"/>
          </a:xfrm>
          <a:prstGeom prst="rect">
            <a:avLst/>
          </a:prstGeom>
        </p:spPr>
        <p:txBody>
          <a:bodyPr vert="horz" lIns="96566" tIns="48285" rIns="96566" bIns="48285" rtlCol="0" anchor="b"/>
          <a:lstStyle>
            <a:lvl1pPr algn="l" defTabSz="48276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9014" y="6947747"/>
            <a:ext cx="4160520" cy="365760"/>
          </a:xfrm>
          <a:prstGeom prst="rect">
            <a:avLst/>
          </a:prstGeom>
        </p:spPr>
        <p:txBody>
          <a:bodyPr vert="horz" wrap="square" lIns="96566" tIns="48285" rIns="96566" bIns="4828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1AA78CB-D1DD-4540-9ACA-558FD84297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230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1pPr>
    <a:lvl2pPr marL="9366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2pPr>
    <a:lvl3pPr marL="18891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3pPr>
    <a:lvl4pPr marL="28416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4pPr>
    <a:lvl5pPr marL="37941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5pPr>
    <a:lvl6pPr marL="476174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6pPr>
    <a:lvl7pPr marL="571409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7pPr>
    <a:lvl8pPr marL="666643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8pPr>
    <a:lvl9pPr marL="761878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AA78CB-D1DD-4540-9ACA-558FD8429772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464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72607">
              <a:defRPr/>
            </a:pPr>
            <a:fld id="{E1AA78CB-D1DD-4540-9ACA-558FD8429772}" type="slidenum">
              <a:rPr lang="en-US">
                <a:solidFill>
                  <a:prstClr val="black"/>
                </a:solidFill>
              </a:rPr>
              <a:pPr defTabSz="472607">
                <a:defRPr/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6D1975-ACC1-4E4B-A7A4-A2175FBAB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1" y="3713831"/>
            <a:ext cx="7516468" cy="209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80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72607">
              <a:defRPr/>
            </a:pPr>
            <a:fld id="{E1AA78CB-D1DD-4540-9ACA-558FD8429772}" type="slidenum">
              <a:rPr lang="en-US">
                <a:solidFill>
                  <a:prstClr val="black"/>
                </a:solidFill>
              </a:rPr>
              <a:pPr defTabSz="472607">
                <a:defRPr/>
              </a:pPr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6D1975-ACC1-4E4B-A7A4-A2175FBAB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1" y="3713831"/>
            <a:ext cx="7516468" cy="209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49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552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nowplow_bw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02"/>
          <a:stretch/>
        </p:blipFill>
        <p:spPr>
          <a:xfrm>
            <a:off x="-278407" y="1926097"/>
            <a:ext cx="3028938" cy="433947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441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5491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00"/>
          <a:stretch/>
        </p:blipFill>
        <p:spPr>
          <a:xfrm>
            <a:off x="-289666" y="1886092"/>
            <a:ext cx="3027448" cy="435778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908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127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839" y="1809332"/>
            <a:ext cx="2848741" cy="442624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594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722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46721"/>
            <a:ext cx="2852289" cy="436831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0781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580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46721"/>
            <a:ext cx="2852289" cy="4368314"/>
          </a:xfrm>
          <a:prstGeom prst="rect">
            <a:avLst/>
          </a:prstGeom>
        </p:spPr>
      </p:pic>
      <p:pic>
        <p:nvPicPr>
          <p:cNvPr id="8" name="Picture 7" descr="IMG_3068.jpg"/>
          <p:cNvPicPr>
            <a:picLocks noChangeAspect="1"/>
          </p:cNvPicPr>
          <p:nvPr userDrawn="1"/>
        </p:nvPicPr>
        <p:blipFill rotWithShape="1"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1"/>
            <a:ext cx="2903364" cy="436831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24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3677.jpg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46" t="6311" r="14974" b="6323"/>
          <a:stretch/>
        </p:blipFill>
        <p:spPr>
          <a:xfrm>
            <a:off x="-582537" y="1846721"/>
            <a:ext cx="3421559" cy="437553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61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47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082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6386"/>
            <a:ext cx="2852289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976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 descr="IMG_4853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1"/>
            <a:ext cx="2937325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194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3620"/>
            <a:ext cx="9144000" cy="75438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9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25338" y="6301328"/>
            <a:ext cx="399359" cy="39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987" y="6284087"/>
            <a:ext cx="1276161" cy="471902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319176" y="751742"/>
            <a:ext cx="8494776" cy="0"/>
          </a:xfrm>
          <a:prstGeom prst="line">
            <a:avLst/>
          </a:prstGeom>
          <a:ln w="158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429" y="6316568"/>
            <a:ext cx="1208961" cy="3668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17" y="6248339"/>
            <a:ext cx="515270" cy="5152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715" y="6229481"/>
            <a:ext cx="457200" cy="571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EB34F1-79C9-4A8F-B7A2-68FF1A78358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494" y="6279796"/>
            <a:ext cx="45053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73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IMG_6450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0"/>
            <a:ext cx="2945936" cy="436831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48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493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02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 descr="4518345905_51dc214515_o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9092" y="1846721"/>
            <a:ext cx="2980004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7127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IMG_2925.jpg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1" t="7067" r="2353" b="13921"/>
          <a:stretch/>
        </p:blipFill>
        <p:spPr>
          <a:xfrm>
            <a:off x="-194685" y="1846721"/>
            <a:ext cx="3080935" cy="436121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48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4397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0177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0068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000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207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4045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410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9648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98CBCC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091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9515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rgbClr val="FF6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3232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solidFill>
          <a:srgbClr val="FF6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0339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FCB043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2774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6397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rgbClr val="98C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00A0AE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3810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bg>
      <p:bgPr>
        <a:solidFill>
          <a:srgbClr val="98C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3940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116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5403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4378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rgbClr val="E7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5609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rgbClr val="0AA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1190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solidFill>
          <a:srgbClr val="0AA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887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rgbClr val="FC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F58220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222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solidFill>
          <a:srgbClr val="FC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3467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00A0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8539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CB0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9643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582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4401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0AAE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408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679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4D4D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334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F666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0127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E7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9086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98CB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913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210550" y="282575"/>
            <a:ext cx="641350" cy="1600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pic>
        <p:nvPicPr>
          <p:cNvPr id="6" name="Picture 7" descr="DKS logo BLUE Small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1444625"/>
            <a:ext cx="639762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067675" y="282575"/>
            <a:ext cx="92075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19BB3-318C-405B-B378-1BF690654FBD}" type="datetime1">
              <a:rPr lang="en-US" smtClean="0"/>
              <a:t>7/8/2022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93BBC-5546-0941-8850-5F059A7F23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4788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5"/>
            <a:ext cx="641350" cy="1600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pic>
        <p:nvPicPr>
          <p:cNvPr id="8" name="Picture 7" descr="DKS logo BLUE Small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1444625"/>
            <a:ext cx="639762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8067675" y="282575"/>
            <a:ext cx="92075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2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rgbClr val="2DB2B1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DEAC7-2F95-4B37-9E27-EC323637486C}" type="datetime1">
              <a:rPr lang="en-US" smtClean="0"/>
              <a:t>7/8/2022</a:t>
            </a:fld>
            <a:endParaRPr lang="en-US" dirty="0"/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9E2A4-A3D0-5B45-89B7-2925833BE9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989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728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68" y="1919806"/>
            <a:ext cx="2856916" cy="432175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752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nowplow_bw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03" r="4947"/>
          <a:stretch/>
        </p:blipFill>
        <p:spPr>
          <a:xfrm>
            <a:off x="-336133" y="1926097"/>
            <a:ext cx="3085285" cy="433947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062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031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42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34" Type="http://schemas.openxmlformats.org/officeDocument/2006/relationships/slideLayout" Target="../slideLayouts/slideLayout37.xml"/><Relationship Id="rId42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50.xml"/><Relationship Id="rId50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41.xml"/><Relationship Id="rId46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29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44.xml"/><Relationship Id="rId54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32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40.xml"/><Relationship Id="rId40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8.xml"/><Relationship Id="rId53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36" Type="http://schemas.openxmlformats.org/officeDocument/2006/relationships/slideLayout" Target="../slideLayouts/slideLayout39.xml"/><Relationship Id="rId49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34.xml"/><Relationship Id="rId44" Type="http://schemas.openxmlformats.org/officeDocument/2006/relationships/slideLayout" Target="../slideLayouts/slideLayout47.xml"/><Relationship Id="rId52" Type="http://schemas.openxmlformats.org/officeDocument/2006/relationships/slideLayout" Target="../slideLayouts/slideLayout55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8.xml"/><Relationship Id="rId43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51.xml"/><Relationship Id="rId8" Type="http://schemas.openxmlformats.org/officeDocument/2006/relationships/slideLayout" Target="../slideLayouts/slideLayout11.xml"/><Relationship Id="rId51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708" r:id="rId2"/>
    <p:sldLayoutId id="2147483709" r:id="rId3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charset="0"/>
          <a:cs typeface="MS PGothic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19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25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1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7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8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15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655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  <p:sldLayoutId id="2147483737" r:id="rId27"/>
    <p:sldLayoutId id="2147483738" r:id="rId28"/>
    <p:sldLayoutId id="2147483739" r:id="rId29"/>
    <p:sldLayoutId id="2147483740" r:id="rId30"/>
    <p:sldLayoutId id="2147483741" r:id="rId31"/>
    <p:sldLayoutId id="2147483742" r:id="rId32"/>
    <p:sldLayoutId id="2147483743" r:id="rId33"/>
    <p:sldLayoutId id="2147483744" r:id="rId34"/>
    <p:sldLayoutId id="2147483745" r:id="rId35"/>
    <p:sldLayoutId id="2147483746" r:id="rId36"/>
    <p:sldLayoutId id="2147483747" r:id="rId37"/>
    <p:sldLayoutId id="2147483748" r:id="rId38"/>
    <p:sldLayoutId id="2147483749" r:id="rId39"/>
    <p:sldLayoutId id="2147483750" r:id="rId40"/>
    <p:sldLayoutId id="2147483751" r:id="rId41"/>
    <p:sldLayoutId id="2147483752" r:id="rId42"/>
    <p:sldLayoutId id="2147483753" r:id="rId43"/>
    <p:sldLayoutId id="2147483754" r:id="rId44"/>
    <p:sldLayoutId id="2147483755" r:id="rId45"/>
    <p:sldLayoutId id="2147483756" r:id="rId46"/>
    <p:sldLayoutId id="2147483757" r:id="rId47"/>
    <p:sldLayoutId id="2147483758" r:id="rId48"/>
    <p:sldLayoutId id="2147483759" r:id="rId49"/>
    <p:sldLayoutId id="2147483760" r:id="rId50"/>
    <p:sldLayoutId id="2147483761" r:id="rId51"/>
    <p:sldLayoutId id="2147483762" r:id="rId52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charset="0"/>
          <a:cs typeface="MS PGothic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19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25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1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7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8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15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325315" y="327880"/>
            <a:ext cx="8928413" cy="147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NE HALSEY ST., NE JONESMORE ST.,</a:t>
            </a:r>
          </a:p>
          <a:p>
            <a:pPr algn="ctr" eaLnBrk="1" hangingPunct="1"/>
            <a:r>
              <a:rPr lang="en-US" sz="32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AND NE 81ST AVE. STREET RENAMINGS</a:t>
            </a:r>
          </a:p>
          <a:p>
            <a:pPr algn="ctr" eaLnBrk="1" hangingPunct="1"/>
            <a:endParaRPr lang="en-US" sz="1000" b="1" dirty="0">
              <a:solidFill>
                <a:schemeClr val="bg1"/>
              </a:solidFill>
              <a:latin typeface="Trebuchet MS" charset="0"/>
            </a:endParaRPr>
          </a:p>
          <a:p>
            <a:pPr algn="ctr" eaLnBrk="1" hangingPunct="1"/>
            <a:r>
              <a:rPr lang="en-US" sz="18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Achieving a Consistent Street Name of NE Halsey Street in </a:t>
            </a:r>
          </a:p>
          <a:p>
            <a:pPr algn="ctr" eaLnBrk="1" hangingPunct="1"/>
            <a:r>
              <a:rPr lang="en-US" sz="18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Portland, Gresham, Fairview, Wood Village and Troutdale</a:t>
            </a:r>
          </a:p>
        </p:txBody>
      </p:sp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67195" y="5221631"/>
            <a:ext cx="89284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600" i="1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July 13, 2022:  Council Agenda Item ##624</a:t>
            </a:r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3099" y="5325070"/>
            <a:ext cx="623750" cy="62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288" y="5270234"/>
            <a:ext cx="1983394" cy="733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5737" y="6276454"/>
            <a:ext cx="87854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Staff Presenting:  Andrew Aebi, M.B.A., Portland Bureau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1141831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di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charset="0"/>
                <a:ea typeface="MS PGothic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3A2B07-C37E-2F48-AD01-2C7C19B92CEE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charset="0"/>
                <a:ea typeface="MS PGothic" charset="0"/>
                <a:cs typeface="Trebuchet MS" charset="0"/>
              </a:rPr>
              <a:pPr marL="0" marR="0" lvl="0" indent="0" algn="r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charset="0"/>
              <a:ea typeface="MS PGothic" charset="0"/>
              <a:cs typeface="Trebuchet MS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024CB8F-3863-4155-82CC-7BB70C5AF350}"/>
              </a:ext>
            </a:extLst>
          </p:cNvPr>
          <p:cNvSpPr txBox="1">
            <a:spLocks/>
          </p:cNvSpPr>
          <p:nvPr/>
        </p:nvSpPr>
        <p:spPr bwMode="auto">
          <a:xfrm>
            <a:off x="0" y="423261"/>
            <a:ext cx="91440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ctr" defTabSz="219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-150" normalizeH="0" baseline="0" noProof="0" dirty="0">
                <a:ln>
                  <a:noFill/>
                </a:ln>
                <a:solidFill>
                  <a:srgbClr val="41FD53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Current NE Halsey Street</a:t>
            </a:r>
          </a:p>
          <a:p>
            <a:pPr marL="0" marR="0" lvl="0" indent="0" algn="ctr" defTabSz="219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 Portland, Gresham, Fairview, Wood Village, Troutdale</a:t>
            </a:r>
            <a:endParaRPr kumimoji="0" lang="en-US" sz="2600" b="1" i="0" u="none" strike="noStrike" kern="1200" cap="none" spc="-15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41033A95-7AB3-49E9-B7DC-FD9D75893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378875"/>
            <a:ext cx="9144000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9191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2-Block Gap East of NE 81st Avenue (Circled)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78D2D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D6EB4BA-B413-4B45-ACAD-8E820B4CA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082095"/>
            <a:ext cx="8686800" cy="3879542"/>
          </a:xfrm>
          <a:prstGeom prst="rect">
            <a:avLst/>
          </a:prstGeom>
        </p:spPr>
      </p:pic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F99F70F-09F1-4473-934B-6646D38C1580}"/>
              </a:ext>
            </a:extLst>
          </p:cNvPr>
          <p:cNvSpPr/>
          <p:nvPr/>
        </p:nvSpPr>
        <p:spPr>
          <a:xfrm>
            <a:off x="2938748" y="4056736"/>
            <a:ext cx="530875" cy="487093"/>
          </a:xfrm>
          <a:prstGeom prst="flowChartConnector">
            <a:avLst/>
          </a:prstGeom>
          <a:noFill/>
          <a:ln w="50800">
            <a:solidFill>
              <a:srgbClr val="FF9191"/>
            </a:solidFill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238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dist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charset="0"/>
                <a:ea typeface="MS PGothic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3A2B07-C37E-2F48-AD01-2C7C19B92CEE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charset="0"/>
                <a:ea typeface="MS PGothic" charset="0"/>
                <a:cs typeface="Trebuchet MS" charset="0"/>
              </a:rPr>
              <a:pPr marL="0" marR="0" lvl="0" indent="0" algn="r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charset="0"/>
              <a:ea typeface="MS PGothic" charset="0"/>
              <a:cs typeface="Trebuchet MS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024CB8F-3863-4155-82CC-7BB70C5AF350}"/>
              </a:ext>
            </a:extLst>
          </p:cNvPr>
          <p:cNvSpPr txBox="1">
            <a:spLocks/>
          </p:cNvSpPr>
          <p:nvPr/>
        </p:nvSpPr>
        <p:spPr bwMode="auto">
          <a:xfrm>
            <a:off x="1" y="135239"/>
            <a:ext cx="91440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ctr" defTabSz="219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900" b="1" spc="-150" dirty="0">
                <a:solidFill>
                  <a:srgbClr val="41FD5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Proposed Street </a:t>
            </a:r>
            <a:r>
              <a:rPr lang="en-US" sz="3900" b="1" spc="-150" dirty="0" err="1">
                <a:solidFill>
                  <a:srgbClr val="41FD5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Renamings</a:t>
            </a:r>
            <a:endParaRPr kumimoji="0" lang="en-US" sz="3900" b="1" i="0" u="none" strike="noStrike" kern="1200" cap="none" spc="-150" normalizeH="0" baseline="0" noProof="0" dirty="0">
              <a:ln>
                <a:noFill/>
              </a:ln>
              <a:solidFill>
                <a:srgbClr val="41FD53"/>
              </a:solidFill>
              <a:effectLst/>
              <a:uLnTx/>
              <a:uFillTx/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41033A95-7AB3-49E9-B7DC-FD9D75893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778238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100" b="1" dirty="0">
                <a:solidFill>
                  <a:srgbClr val="F78D2D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Effective October 1, 2023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78D2D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</p:txBody>
      </p:sp>
      <p:pic>
        <p:nvPicPr>
          <p:cNvPr id="6" name="Picture 5" descr="A high angle view of a freeway&#10;&#10;Description automatically generated with low confidence">
            <a:extLst>
              <a:ext uri="{FF2B5EF4-FFF2-40B4-BE49-F238E27FC236}">
                <a16:creationId xmlns:a16="http://schemas.microsoft.com/office/drawing/2014/main" id="{68605189-E042-4B72-9887-3D953F836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363013"/>
            <a:ext cx="7772400" cy="437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71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ortland Bureau of Transportation">
      <a:dk1>
        <a:srgbClr val="4D4D4F"/>
      </a:dk1>
      <a:lt1>
        <a:sysClr val="window" lastClr="FFFFFF"/>
      </a:lt1>
      <a:dk2>
        <a:srgbClr val="FFFFFF"/>
      </a:dk2>
      <a:lt2>
        <a:srgbClr val="EEECE1"/>
      </a:lt2>
      <a:accent1>
        <a:srgbClr val="FCB043"/>
      </a:accent1>
      <a:accent2>
        <a:srgbClr val="F58220"/>
      </a:accent2>
      <a:accent3>
        <a:srgbClr val="FF6667"/>
      </a:accent3>
      <a:accent4>
        <a:srgbClr val="4D4D4F"/>
      </a:accent4>
      <a:accent5>
        <a:srgbClr val="E7E8EA"/>
      </a:accent5>
      <a:accent6>
        <a:srgbClr val="98CBCC"/>
      </a:accent6>
      <a:hlink>
        <a:srgbClr val="00A0AE"/>
      </a:hlink>
      <a:folHlink>
        <a:srgbClr val="66AE8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Portland Bureau of Transportation">
      <a:dk1>
        <a:srgbClr val="4D4D4F"/>
      </a:dk1>
      <a:lt1>
        <a:sysClr val="window" lastClr="FFFFFF"/>
      </a:lt1>
      <a:dk2>
        <a:srgbClr val="FFFFFF"/>
      </a:dk2>
      <a:lt2>
        <a:srgbClr val="EEECE1"/>
      </a:lt2>
      <a:accent1>
        <a:srgbClr val="FCB043"/>
      </a:accent1>
      <a:accent2>
        <a:srgbClr val="F58220"/>
      </a:accent2>
      <a:accent3>
        <a:srgbClr val="FF6667"/>
      </a:accent3>
      <a:accent4>
        <a:srgbClr val="4D4D4F"/>
      </a:accent4>
      <a:accent5>
        <a:srgbClr val="E7E8EA"/>
      </a:accent5>
      <a:accent6>
        <a:srgbClr val="98CBCC"/>
      </a:accent6>
      <a:hlink>
        <a:srgbClr val="00A0AE"/>
      </a:hlink>
      <a:folHlink>
        <a:srgbClr val="66AE8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13177</TotalTime>
  <Words>109</Words>
  <Application>Microsoft Office PowerPoint</Application>
  <PresentationFormat>On-screen Show (4:3)</PresentationFormat>
  <Paragraphs>19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Arial</vt:lpstr>
      <vt:lpstr>Calibri</vt:lpstr>
      <vt:lpstr>Open Sans</vt:lpstr>
      <vt:lpstr>Open Sans SemiBold</vt:lpstr>
      <vt:lpstr>Trebuchet MS</vt:lpstr>
      <vt:lpstr>Office Theme</vt:lpstr>
      <vt:lpstr>1_Office Theme</vt:lpstr>
      <vt:lpstr>PowerPoint Presentation</vt:lpstr>
      <vt:lpstr>PowerPoint Presentation</vt:lpstr>
      <vt:lpstr>PowerPoint Presentation</vt:lpstr>
    </vt:vector>
  </TitlesOfParts>
  <Company>Portland Bureau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(ALL CAPS)</dc:title>
  <dc:creator>Felicity Mackay</dc:creator>
  <cp:lastModifiedBy>Aebi, Andrew</cp:lastModifiedBy>
  <cp:revision>1068</cp:revision>
  <cp:lastPrinted>2020-07-08T04:44:51Z</cp:lastPrinted>
  <dcterms:created xsi:type="dcterms:W3CDTF">2014-02-13T04:24:49Z</dcterms:created>
  <dcterms:modified xsi:type="dcterms:W3CDTF">2022-07-08T20:32:04Z</dcterms:modified>
</cp:coreProperties>
</file>