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73" r:id="rId5"/>
    <p:sldId id="287" r:id="rId6"/>
    <p:sldId id="302" r:id="rId7"/>
    <p:sldId id="288" r:id="rId8"/>
    <p:sldId id="269" r:id="rId9"/>
    <p:sldId id="277" r:id="rId10"/>
    <p:sldId id="299" r:id="rId11"/>
    <p:sldId id="309" r:id="rId12"/>
    <p:sldId id="305" r:id="rId13"/>
    <p:sldId id="306" r:id="rId14"/>
    <p:sldId id="307" r:id="rId15"/>
    <p:sldId id="304" r:id="rId16"/>
    <p:sldId id="280"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06E441-D0DB-46A3-859C-198B05A2493C}">
          <p14:sldIdLst>
            <p14:sldId id="273"/>
            <p14:sldId id="287"/>
            <p14:sldId id="302"/>
            <p14:sldId id="288"/>
            <p14:sldId id="269"/>
            <p14:sldId id="277"/>
            <p14:sldId id="299"/>
            <p14:sldId id="309"/>
            <p14:sldId id="305"/>
            <p14:sldId id="306"/>
            <p14:sldId id="307"/>
            <p14:sldId id="304"/>
            <p14:sldId id="280"/>
            <p14:sldId id="28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mamoto, Gene" initials="YG" lastIdx="10" clrIdx="0">
    <p:extLst>
      <p:ext uri="{19B8F6BF-5375-455C-9EA6-DF929625EA0E}">
        <p15:presenceInfo xmlns:p15="http://schemas.microsoft.com/office/powerpoint/2012/main" userId="S-1-5-21-1562068243-3890762121-1459926415-92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3300"/>
    <a:srgbClr val="3BCD8B"/>
    <a:srgbClr val="2DDB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169803-5189-4C4E-BE20-BF1DFBF6F451}" v="29" dt="2022-05-20T18:40:26.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17" autoAdjust="0"/>
    <p:restoredTop sz="87897" autoAdjust="0"/>
  </p:normalViewPr>
  <p:slideViewPr>
    <p:cSldViewPr snapToGrid="0">
      <p:cViewPr>
        <p:scale>
          <a:sx n="66" d="100"/>
          <a:sy n="66" d="100"/>
        </p:scale>
        <p:origin x="498" y="-48"/>
      </p:cViewPr>
      <p:guideLst/>
    </p:cSldViewPr>
  </p:slideViewPr>
  <p:outlineViewPr>
    <p:cViewPr>
      <p:scale>
        <a:sx n="33" d="100"/>
        <a:sy n="33" d="100"/>
      </p:scale>
      <p:origin x="0" y="-804"/>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mamoto, Gene" userId="dc9adcb9-d69e-491a-968b-ffe29cb0422d" providerId="ADAL" clId="{91169803-5189-4C4E-BE20-BF1DFBF6F451}"/>
    <pc:docChg chg="undo custSel addSld delSld modSld sldOrd modSection">
      <pc:chgData name="Yamamoto, Gene" userId="dc9adcb9-d69e-491a-968b-ffe29cb0422d" providerId="ADAL" clId="{91169803-5189-4C4E-BE20-BF1DFBF6F451}" dt="2022-05-20T18:57:16.386" v="3685" actId="20577"/>
      <pc:docMkLst>
        <pc:docMk/>
      </pc:docMkLst>
      <pc:sldChg chg="del">
        <pc:chgData name="Yamamoto, Gene" userId="dc9adcb9-d69e-491a-968b-ffe29cb0422d" providerId="ADAL" clId="{91169803-5189-4C4E-BE20-BF1DFBF6F451}" dt="2022-05-19T15:26:06.365" v="57" actId="47"/>
        <pc:sldMkLst>
          <pc:docMk/>
          <pc:sldMk cId="2071139556" sldId="257"/>
        </pc:sldMkLst>
      </pc:sldChg>
      <pc:sldChg chg="del">
        <pc:chgData name="Yamamoto, Gene" userId="dc9adcb9-d69e-491a-968b-ffe29cb0422d" providerId="ADAL" clId="{91169803-5189-4C4E-BE20-BF1DFBF6F451}" dt="2022-05-19T15:26:06.365" v="57" actId="47"/>
        <pc:sldMkLst>
          <pc:docMk/>
          <pc:sldMk cId="662285701" sldId="258"/>
        </pc:sldMkLst>
      </pc:sldChg>
      <pc:sldChg chg="del">
        <pc:chgData name="Yamamoto, Gene" userId="dc9adcb9-d69e-491a-968b-ffe29cb0422d" providerId="ADAL" clId="{91169803-5189-4C4E-BE20-BF1DFBF6F451}" dt="2022-05-19T15:26:06.365" v="57" actId="47"/>
        <pc:sldMkLst>
          <pc:docMk/>
          <pc:sldMk cId="1261695421" sldId="262"/>
        </pc:sldMkLst>
      </pc:sldChg>
      <pc:sldChg chg="addSp delSp modSp mod modNotesTx">
        <pc:chgData name="Yamamoto, Gene" userId="dc9adcb9-d69e-491a-968b-ffe29cb0422d" providerId="ADAL" clId="{91169803-5189-4C4E-BE20-BF1DFBF6F451}" dt="2022-05-20T18:57:05.781" v="3684" actId="20577"/>
        <pc:sldMkLst>
          <pc:docMk/>
          <pc:sldMk cId="485224525" sldId="269"/>
        </pc:sldMkLst>
        <pc:spChg chg="mod">
          <ac:chgData name="Yamamoto, Gene" userId="dc9adcb9-d69e-491a-968b-ffe29cb0422d" providerId="ADAL" clId="{91169803-5189-4C4E-BE20-BF1DFBF6F451}" dt="2022-05-19T18:08:40.943" v="1769" actId="20577"/>
          <ac:spMkLst>
            <pc:docMk/>
            <pc:sldMk cId="485224525" sldId="269"/>
            <ac:spMk id="2" creationId="{00000000-0000-0000-0000-000000000000}"/>
          </ac:spMkLst>
        </pc:spChg>
        <pc:spChg chg="mod">
          <ac:chgData name="Yamamoto, Gene" userId="dc9adcb9-d69e-491a-968b-ffe29cb0422d" providerId="ADAL" clId="{91169803-5189-4C4E-BE20-BF1DFBF6F451}" dt="2022-05-20T18:57:05.781" v="3684" actId="20577"/>
          <ac:spMkLst>
            <pc:docMk/>
            <pc:sldMk cId="485224525" sldId="269"/>
            <ac:spMk id="3" creationId="{00000000-0000-0000-0000-000000000000}"/>
          </ac:spMkLst>
        </pc:spChg>
        <pc:picChg chg="add del mod">
          <ac:chgData name="Yamamoto, Gene" userId="dc9adcb9-d69e-491a-968b-ffe29cb0422d" providerId="ADAL" clId="{91169803-5189-4C4E-BE20-BF1DFBF6F451}" dt="2022-05-19T16:05:47.966" v="858" actId="478"/>
          <ac:picMkLst>
            <pc:docMk/>
            <pc:sldMk cId="485224525" sldId="269"/>
            <ac:picMk id="5" creationId="{C4955C97-A533-4704-BCAE-A1CBC2F1428E}"/>
          </ac:picMkLst>
        </pc:picChg>
        <pc:picChg chg="add del mod">
          <ac:chgData name="Yamamoto, Gene" userId="dc9adcb9-d69e-491a-968b-ffe29cb0422d" providerId="ADAL" clId="{91169803-5189-4C4E-BE20-BF1DFBF6F451}" dt="2022-05-19T16:05:47.966" v="858" actId="478"/>
          <ac:picMkLst>
            <pc:docMk/>
            <pc:sldMk cId="485224525" sldId="269"/>
            <ac:picMk id="6" creationId="{CF110CF5-CA4D-41C6-A45B-55422237C8AC}"/>
          </ac:picMkLst>
        </pc:picChg>
      </pc:sldChg>
      <pc:sldChg chg="modSp mod">
        <pc:chgData name="Yamamoto, Gene" userId="dc9adcb9-d69e-491a-968b-ffe29cb0422d" providerId="ADAL" clId="{91169803-5189-4C4E-BE20-BF1DFBF6F451}" dt="2022-05-19T18:44:01.734" v="3373" actId="20577"/>
        <pc:sldMkLst>
          <pc:docMk/>
          <pc:sldMk cId="1310861561" sldId="273"/>
        </pc:sldMkLst>
        <pc:spChg chg="mod">
          <ac:chgData name="Yamamoto, Gene" userId="dc9adcb9-d69e-491a-968b-ffe29cb0422d" providerId="ADAL" clId="{91169803-5189-4C4E-BE20-BF1DFBF6F451}" dt="2022-05-18T17:17:36.771" v="20" actId="20577"/>
          <ac:spMkLst>
            <pc:docMk/>
            <pc:sldMk cId="1310861561" sldId="273"/>
            <ac:spMk id="3" creationId="{00000000-0000-0000-0000-000000000000}"/>
          </ac:spMkLst>
        </pc:spChg>
        <pc:spChg chg="mod">
          <ac:chgData name="Yamamoto, Gene" userId="dc9adcb9-d69e-491a-968b-ffe29cb0422d" providerId="ADAL" clId="{91169803-5189-4C4E-BE20-BF1DFBF6F451}" dt="2022-05-19T18:44:01.734" v="3373" actId="20577"/>
          <ac:spMkLst>
            <pc:docMk/>
            <pc:sldMk cId="1310861561" sldId="273"/>
            <ac:spMk id="4" creationId="{00000000-0000-0000-0000-000000000000}"/>
          </ac:spMkLst>
        </pc:spChg>
      </pc:sldChg>
      <pc:sldChg chg="add del">
        <pc:chgData name="Yamamoto, Gene" userId="dc9adcb9-d69e-491a-968b-ffe29cb0422d" providerId="ADAL" clId="{91169803-5189-4C4E-BE20-BF1DFBF6F451}" dt="2022-05-19T15:23:51.633" v="56" actId="47"/>
        <pc:sldMkLst>
          <pc:docMk/>
          <pc:sldMk cId="285402456" sldId="274"/>
        </pc:sldMkLst>
      </pc:sldChg>
      <pc:sldChg chg="addSp delSp modSp mod ord modNotesTx">
        <pc:chgData name="Yamamoto, Gene" userId="dc9adcb9-d69e-491a-968b-ffe29cb0422d" providerId="ADAL" clId="{91169803-5189-4C4E-BE20-BF1DFBF6F451}" dt="2022-05-20T18:57:16.386" v="3685" actId="20577"/>
        <pc:sldMkLst>
          <pc:docMk/>
          <pc:sldMk cId="3580124840" sldId="277"/>
        </pc:sldMkLst>
        <pc:spChg chg="mod">
          <ac:chgData name="Yamamoto, Gene" userId="dc9adcb9-d69e-491a-968b-ffe29cb0422d" providerId="ADAL" clId="{91169803-5189-4C4E-BE20-BF1DFBF6F451}" dt="2022-05-19T18:10:58.385" v="1828" actId="20577"/>
          <ac:spMkLst>
            <pc:docMk/>
            <pc:sldMk cId="3580124840" sldId="277"/>
            <ac:spMk id="2" creationId="{6D1A0121-FE20-4480-AD16-10E250D31246}"/>
          </ac:spMkLst>
        </pc:spChg>
        <pc:spChg chg="del">
          <ac:chgData name="Yamamoto, Gene" userId="dc9adcb9-d69e-491a-968b-ffe29cb0422d" providerId="ADAL" clId="{91169803-5189-4C4E-BE20-BF1DFBF6F451}" dt="2022-05-19T16:25:12.925" v="1430" actId="478"/>
          <ac:spMkLst>
            <pc:docMk/>
            <pc:sldMk cId="3580124840" sldId="277"/>
            <ac:spMk id="3" creationId="{F7DC9F84-66BD-4F92-995D-0785A2618CA4}"/>
          </ac:spMkLst>
        </pc:spChg>
        <pc:spChg chg="del mod">
          <ac:chgData name="Yamamoto, Gene" userId="dc9adcb9-d69e-491a-968b-ffe29cb0422d" providerId="ADAL" clId="{91169803-5189-4C4E-BE20-BF1DFBF6F451}" dt="2022-05-19T18:09:53.084" v="1812"/>
          <ac:spMkLst>
            <pc:docMk/>
            <pc:sldMk cId="3580124840" sldId="277"/>
            <ac:spMk id="4" creationId="{89E217FF-32ED-4C6D-A2A7-7DEB7573FECA}"/>
          </ac:spMkLst>
        </pc:spChg>
        <pc:spChg chg="add mod">
          <ac:chgData name="Yamamoto, Gene" userId="dc9adcb9-d69e-491a-968b-ffe29cb0422d" providerId="ADAL" clId="{91169803-5189-4C4E-BE20-BF1DFBF6F451}" dt="2022-05-19T18:10:36.504" v="1819" actId="1076"/>
          <ac:spMkLst>
            <pc:docMk/>
            <pc:sldMk cId="3580124840" sldId="277"/>
            <ac:spMk id="5" creationId="{36019877-B58E-4E70-B5AB-B712B43F6E4D}"/>
          </ac:spMkLst>
        </pc:spChg>
        <pc:spChg chg="add mod">
          <ac:chgData name="Yamamoto, Gene" userId="dc9adcb9-d69e-491a-968b-ffe29cb0422d" providerId="ADAL" clId="{91169803-5189-4C4E-BE20-BF1DFBF6F451}" dt="2022-05-20T18:33:43.107" v="3631" actId="20577"/>
          <ac:spMkLst>
            <pc:docMk/>
            <pc:sldMk cId="3580124840" sldId="277"/>
            <ac:spMk id="8" creationId="{E0C6D0B7-76AE-410E-9724-F3E3B3789311}"/>
          </ac:spMkLst>
        </pc:spChg>
        <pc:picChg chg="mod">
          <ac:chgData name="Yamamoto, Gene" userId="dc9adcb9-d69e-491a-968b-ffe29cb0422d" providerId="ADAL" clId="{91169803-5189-4C4E-BE20-BF1DFBF6F451}" dt="2022-05-19T18:10:29.940" v="1818" actId="1076"/>
          <ac:picMkLst>
            <pc:docMk/>
            <pc:sldMk cId="3580124840" sldId="277"/>
            <ac:picMk id="24" creationId="{F2B5C46F-3E91-4B8A-97E0-A7C5148FFB22}"/>
          </ac:picMkLst>
        </pc:picChg>
      </pc:sldChg>
      <pc:sldChg chg="del ord modNotesTx">
        <pc:chgData name="Yamamoto, Gene" userId="dc9adcb9-d69e-491a-968b-ffe29cb0422d" providerId="ADAL" clId="{91169803-5189-4C4E-BE20-BF1DFBF6F451}" dt="2022-05-19T18:09:45.487" v="1809" actId="47"/>
        <pc:sldMkLst>
          <pc:docMk/>
          <pc:sldMk cId="1765951130" sldId="279"/>
        </pc:sldMkLst>
      </pc:sldChg>
      <pc:sldChg chg="modSp mod">
        <pc:chgData name="Yamamoto, Gene" userId="dc9adcb9-d69e-491a-968b-ffe29cb0422d" providerId="ADAL" clId="{91169803-5189-4C4E-BE20-BF1DFBF6F451}" dt="2022-05-19T16:17:07.821" v="1123" actId="20577"/>
        <pc:sldMkLst>
          <pc:docMk/>
          <pc:sldMk cId="1567156330" sldId="280"/>
        </pc:sldMkLst>
        <pc:spChg chg="mod">
          <ac:chgData name="Yamamoto, Gene" userId="dc9adcb9-d69e-491a-968b-ffe29cb0422d" providerId="ADAL" clId="{91169803-5189-4C4E-BE20-BF1DFBF6F451}" dt="2022-05-19T16:17:07.821" v="1123" actId="20577"/>
          <ac:spMkLst>
            <pc:docMk/>
            <pc:sldMk cId="1567156330" sldId="280"/>
            <ac:spMk id="2" creationId="{99713DF8-62F1-4B67-9C67-FCC5FBF89278}"/>
          </ac:spMkLst>
        </pc:spChg>
        <pc:spChg chg="mod">
          <ac:chgData name="Yamamoto, Gene" userId="dc9adcb9-d69e-491a-968b-ffe29cb0422d" providerId="ADAL" clId="{91169803-5189-4C4E-BE20-BF1DFBF6F451}" dt="2022-05-19T15:52:48.917" v="761" actId="20577"/>
          <ac:spMkLst>
            <pc:docMk/>
            <pc:sldMk cId="1567156330" sldId="280"/>
            <ac:spMk id="3" creationId="{63367766-69F2-400D-9F2A-B1D3F2B178FC}"/>
          </ac:spMkLst>
        </pc:spChg>
      </pc:sldChg>
      <pc:sldChg chg="add del ord">
        <pc:chgData name="Yamamoto, Gene" userId="dc9adcb9-d69e-491a-968b-ffe29cb0422d" providerId="ADAL" clId="{91169803-5189-4C4E-BE20-BF1DFBF6F451}" dt="2022-05-19T18:15:27.618" v="1924" actId="47"/>
        <pc:sldMkLst>
          <pc:docMk/>
          <pc:sldMk cId="292734607" sldId="283"/>
        </pc:sldMkLst>
      </pc:sldChg>
      <pc:sldChg chg="modSp mod">
        <pc:chgData name="Yamamoto, Gene" userId="dc9adcb9-d69e-491a-968b-ffe29cb0422d" providerId="ADAL" clId="{91169803-5189-4C4E-BE20-BF1DFBF6F451}" dt="2022-05-19T18:48:28.216" v="3474" actId="20577"/>
        <pc:sldMkLst>
          <pc:docMk/>
          <pc:sldMk cId="1364321002" sldId="285"/>
        </pc:sldMkLst>
        <pc:spChg chg="mod">
          <ac:chgData name="Yamamoto, Gene" userId="dc9adcb9-d69e-491a-968b-ffe29cb0422d" providerId="ADAL" clId="{91169803-5189-4C4E-BE20-BF1DFBF6F451}" dt="2022-05-19T18:48:28.216" v="3474" actId="20577"/>
          <ac:spMkLst>
            <pc:docMk/>
            <pc:sldMk cId="1364321002" sldId="285"/>
            <ac:spMk id="5" creationId="{66B020D7-E4B5-4198-BED2-2C06AE4A1A89}"/>
          </ac:spMkLst>
        </pc:spChg>
      </pc:sldChg>
      <pc:sldChg chg="modSp mod">
        <pc:chgData name="Yamamoto, Gene" userId="dc9adcb9-d69e-491a-968b-ffe29cb0422d" providerId="ADAL" clId="{91169803-5189-4C4E-BE20-BF1DFBF6F451}" dt="2022-05-19T18:36:02.800" v="3333" actId="20578"/>
        <pc:sldMkLst>
          <pc:docMk/>
          <pc:sldMk cId="905668989" sldId="287"/>
        </pc:sldMkLst>
        <pc:spChg chg="mod">
          <ac:chgData name="Yamamoto, Gene" userId="dc9adcb9-d69e-491a-968b-ffe29cb0422d" providerId="ADAL" clId="{91169803-5189-4C4E-BE20-BF1DFBF6F451}" dt="2022-05-19T18:36:02.800" v="3333" actId="20578"/>
          <ac:spMkLst>
            <pc:docMk/>
            <pc:sldMk cId="905668989" sldId="287"/>
            <ac:spMk id="3" creationId="{283B579A-A3C3-4ED4-A443-8E2CE06711EB}"/>
          </ac:spMkLst>
        </pc:spChg>
      </pc:sldChg>
      <pc:sldChg chg="modSp mod ord">
        <pc:chgData name="Yamamoto, Gene" userId="dc9adcb9-d69e-491a-968b-ffe29cb0422d" providerId="ADAL" clId="{91169803-5189-4C4E-BE20-BF1DFBF6F451}" dt="2022-05-19T16:11:26.567" v="981" actId="20577"/>
        <pc:sldMkLst>
          <pc:docMk/>
          <pc:sldMk cId="1568843949" sldId="288"/>
        </pc:sldMkLst>
        <pc:spChg chg="mod">
          <ac:chgData name="Yamamoto, Gene" userId="dc9adcb9-d69e-491a-968b-ffe29cb0422d" providerId="ADAL" clId="{91169803-5189-4C4E-BE20-BF1DFBF6F451}" dt="2022-05-19T16:11:26.567" v="981" actId="20577"/>
          <ac:spMkLst>
            <pc:docMk/>
            <pc:sldMk cId="1568843949" sldId="288"/>
            <ac:spMk id="2" creationId="{8572B72D-AB34-41F1-826F-75F114CD7897}"/>
          </ac:spMkLst>
        </pc:spChg>
      </pc:sldChg>
      <pc:sldChg chg="del">
        <pc:chgData name="Yamamoto, Gene" userId="dc9adcb9-d69e-491a-968b-ffe29cb0422d" providerId="ADAL" clId="{91169803-5189-4C4E-BE20-BF1DFBF6F451}" dt="2022-05-19T15:26:06.365" v="57" actId="47"/>
        <pc:sldMkLst>
          <pc:docMk/>
          <pc:sldMk cId="2007484993" sldId="289"/>
        </pc:sldMkLst>
      </pc:sldChg>
      <pc:sldChg chg="del">
        <pc:chgData name="Yamamoto, Gene" userId="dc9adcb9-d69e-491a-968b-ffe29cb0422d" providerId="ADAL" clId="{91169803-5189-4C4E-BE20-BF1DFBF6F451}" dt="2022-05-19T15:26:06.365" v="57" actId="47"/>
        <pc:sldMkLst>
          <pc:docMk/>
          <pc:sldMk cId="917748249" sldId="290"/>
        </pc:sldMkLst>
      </pc:sldChg>
      <pc:sldChg chg="del">
        <pc:chgData name="Yamamoto, Gene" userId="dc9adcb9-d69e-491a-968b-ffe29cb0422d" providerId="ADAL" clId="{91169803-5189-4C4E-BE20-BF1DFBF6F451}" dt="2022-05-19T15:26:06.365" v="57" actId="47"/>
        <pc:sldMkLst>
          <pc:docMk/>
          <pc:sldMk cId="2283104110" sldId="291"/>
        </pc:sldMkLst>
      </pc:sldChg>
      <pc:sldChg chg="del">
        <pc:chgData name="Yamamoto, Gene" userId="dc9adcb9-d69e-491a-968b-ffe29cb0422d" providerId="ADAL" clId="{91169803-5189-4C4E-BE20-BF1DFBF6F451}" dt="2022-05-19T15:26:06.365" v="57" actId="47"/>
        <pc:sldMkLst>
          <pc:docMk/>
          <pc:sldMk cId="1347294604" sldId="293"/>
        </pc:sldMkLst>
      </pc:sldChg>
      <pc:sldChg chg="del">
        <pc:chgData name="Yamamoto, Gene" userId="dc9adcb9-d69e-491a-968b-ffe29cb0422d" providerId="ADAL" clId="{91169803-5189-4C4E-BE20-BF1DFBF6F451}" dt="2022-05-19T15:26:06.365" v="57" actId="47"/>
        <pc:sldMkLst>
          <pc:docMk/>
          <pc:sldMk cId="2574840085" sldId="294"/>
        </pc:sldMkLst>
      </pc:sldChg>
      <pc:sldChg chg="del">
        <pc:chgData name="Yamamoto, Gene" userId="dc9adcb9-d69e-491a-968b-ffe29cb0422d" providerId="ADAL" clId="{91169803-5189-4C4E-BE20-BF1DFBF6F451}" dt="2022-05-19T15:26:06.365" v="57" actId="47"/>
        <pc:sldMkLst>
          <pc:docMk/>
          <pc:sldMk cId="1567769157" sldId="295"/>
        </pc:sldMkLst>
      </pc:sldChg>
      <pc:sldChg chg="del">
        <pc:chgData name="Yamamoto, Gene" userId="dc9adcb9-d69e-491a-968b-ffe29cb0422d" providerId="ADAL" clId="{91169803-5189-4C4E-BE20-BF1DFBF6F451}" dt="2022-05-19T15:26:06.365" v="57" actId="47"/>
        <pc:sldMkLst>
          <pc:docMk/>
          <pc:sldMk cId="3850527138" sldId="296"/>
        </pc:sldMkLst>
      </pc:sldChg>
      <pc:sldChg chg="del">
        <pc:chgData name="Yamamoto, Gene" userId="dc9adcb9-d69e-491a-968b-ffe29cb0422d" providerId="ADAL" clId="{91169803-5189-4C4E-BE20-BF1DFBF6F451}" dt="2022-05-19T15:26:06.365" v="57" actId="47"/>
        <pc:sldMkLst>
          <pc:docMk/>
          <pc:sldMk cId="2097388944" sldId="297"/>
        </pc:sldMkLst>
      </pc:sldChg>
      <pc:sldChg chg="del">
        <pc:chgData name="Yamamoto, Gene" userId="dc9adcb9-d69e-491a-968b-ffe29cb0422d" providerId="ADAL" clId="{91169803-5189-4C4E-BE20-BF1DFBF6F451}" dt="2022-05-19T15:26:06.365" v="57" actId="47"/>
        <pc:sldMkLst>
          <pc:docMk/>
          <pc:sldMk cId="513501904" sldId="300"/>
        </pc:sldMkLst>
      </pc:sldChg>
      <pc:sldChg chg="del">
        <pc:chgData name="Yamamoto, Gene" userId="dc9adcb9-d69e-491a-968b-ffe29cb0422d" providerId="ADAL" clId="{91169803-5189-4C4E-BE20-BF1DFBF6F451}" dt="2022-05-19T15:26:06.365" v="57" actId="47"/>
        <pc:sldMkLst>
          <pc:docMk/>
          <pc:sldMk cId="1380087554" sldId="301"/>
        </pc:sldMkLst>
      </pc:sldChg>
      <pc:sldChg chg="addSp modSp mod">
        <pc:chgData name="Yamamoto, Gene" userId="dc9adcb9-d69e-491a-968b-ffe29cb0422d" providerId="ADAL" clId="{91169803-5189-4C4E-BE20-BF1DFBF6F451}" dt="2022-05-19T18:20:06.856" v="2346" actId="20577"/>
        <pc:sldMkLst>
          <pc:docMk/>
          <pc:sldMk cId="2978347942" sldId="302"/>
        </pc:sldMkLst>
        <pc:spChg chg="mod">
          <ac:chgData name="Yamamoto, Gene" userId="dc9adcb9-d69e-491a-968b-ffe29cb0422d" providerId="ADAL" clId="{91169803-5189-4C4E-BE20-BF1DFBF6F451}" dt="2022-05-19T18:19:16.758" v="2230" actId="1076"/>
          <ac:spMkLst>
            <pc:docMk/>
            <pc:sldMk cId="2978347942" sldId="302"/>
            <ac:spMk id="2" creationId="{7D16961F-7FA5-43B4-86E9-E08BA0F22394}"/>
          </ac:spMkLst>
        </pc:spChg>
        <pc:spChg chg="add mod">
          <ac:chgData name="Yamamoto, Gene" userId="dc9adcb9-d69e-491a-968b-ffe29cb0422d" providerId="ADAL" clId="{91169803-5189-4C4E-BE20-BF1DFBF6F451}" dt="2022-05-19T18:20:06.856" v="2346" actId="20577"/>
          <ac:spMkLst>
            <pc:docMk/>
            <pc:sldMk cId="2978347942" sldId="302"/>
            <ac:spMk id="6" creationId="{E7D232BE-B65A-4C2C-BC1B-5DE87CE1E256}"/>
          </ac:spMkLst>
        </pc:spChg>
        <pc:picChg chg="mod">
          <ac:chgData name="Yamamoto, Gene" userId="dc9adcb9-d69e-491a-968b-ffe29cb0422d" providerId="ADAL" clId="{91169803-5189-4C4E-BE20-BF1DFBF6F451}" dt="2022-05-19T16:12:18.701" v="983" actId="1076"/>
          <ac:picMkLst>
            <pc:docMk/>
            <pc:sldMk cId="2978347942" sldId="302"/>
            <ac:picMk id="5" creationId="{DEFE34A4-9627-4EFB-8308-33B10111219F}"/>
          </ac:picMkLst>
        </pc:picChg>
      </pc:sldChg>
      <pc:sldChg chg="del">
        <pc:chgData name="Yamamoto, Gene" userId="dc9adcb9-d69e-491a-968b-ffe29cb0422d" providerId="ADAL" clId="{91169803-5189-4C4E-BE20-BF1DFBF6F451}" dt="2022-05-19T15:26:06.365" v="57" actId="47"/>
        <pc:sldMkLst>
          <pc:docMk/>
          <pc:sldMk cId="2677135232" sldId="303"/>
        </pc:sldMkLst>
      </pc:sldChg>
      <pc:sldChg chg="addSp delSp modSp new mod">
        <pc:chgData name="Yamamoto, Gene" userId="dc9adcb9-d69e-491a-968b-ffe29cb0422d" providerId="ADAL" clId="{91169803-5189-4C4E-BE20-BF1DFBF6F451}" dt="2022-05-19T16:32:35.862" v="1531" actId="14100"/>
        <pc:sldMkLst>
          <pc:docMk/>
          <pc:sldMk cId="4128462059" sldId="305"/>
        </pc:sldMkLst>
        <pc:spChg chg="mod">
          <ac:chgData name="Yamamoto, Gene" userId="dc9adcb9-d69e-491a-968b-ffe29cb0422d" providerId="ADAL" clId="{91169803-5189-4C4E-BE20-BF1DFBF6F451}" dt="2022-05-19T15:32:37.604" v="118" actId="20577"/>
          <ac:spMkLst>
            <pc:docMk/>
            <pc:sldMk cId="4128462059" sldId="305"/>
            <ac:spMk id="2" creationId="{9D1D49EA-D722-404E-82DA-27816B4DAC2C}"/>
          </ac:spMkLst>
        </pc:spChg>
        <pc:spChg chg="add mod">
          <ac:chgData name="Yamamoto, Gene" userId="dc9adcb9-d69e-491a-968b-ffe29cb0422d" providerId="ADAL" clId="{91169803-5189-4C4E-BE20-BF1DFBF6F451}" dt="2022-05-19T16:32:18.024" v="1527" actId="1076"/>
          <ac:spMkLst>
            <pc:docMk/>
            <pc:sldMk cId="4128462059" sldId="305"/>
            <ac:spMk id="3" creationId="{12FB62EE-41D7-4EEA-B934-275344219CAA}"/>
          </ac:spMkLst>
        </pc:spChg>
        <pc:spChg chg="del">
          <ac:chgData name="Yamamoto, Gene" userId="dc9adcb9-d69e-491a-968b-ffe29cb0422d" providerId="ADAL" clId="{91169803-5189-4C4E-BE20-BF1DFBF6F451}" dt="2022-05-19T15:33:10.470" v="157" actId="478"/>
          <ac:spMkLst>
            <pc:docMk/>
            <pc:sldMk cId="4128462059" sldId="305"/>
            <ac:spMk id="3" creationId="{A58D7D00-090F-4155-95B0-DC008D0BEFDC}"/>
          </ac:spMkLst>
        </pc:spChg>
        <pc:spChg chg="add mod">
          <ac:chgData name="Yamamoto, Gene" userId="dc9adcb9-d69e-491a-968b-ffe29cb0422d" providerId="ADAL" clId="{91169803-5189-4C4E-BE20-BF1DFBF6F451}" dt="2022-05-19T16:32:18.024" v="1527" actId="1076"/>
          <ac:spMkLst>
            <pc:docMk/>
            <pc:sldMk cId="4128462059" sldId="305"/>
            <ac:spMk id="11" creationId="{6A0D4AD1-DDDD-4400-AFD9-2064E72B5E9F}"/>
          </ac:spMkLst>
        </pc:spChg>
        <pc:spChg chg="add mod">
          <ac:chgData name="Yamamoto, Gene" userId="dc9adcb9-d69e-491a-968b-ffe29cb0422d" providerId="ADAL" clId="{91169803-5189-4C4E-BE20-BF1DFBF6F451}" dt="2022-05-19T16:32:18.024" v="1527" actId="1076"/>
          <ac:spMkLst>
            <pc:docMk/>
            <pc:sldMk cId="4128462059" sldId="305"/>
            <ac:spMk id="13" creationId="{83CA270A-D229-46C1-85D4-2F308C0DBA34}"/>
          </ac:spMkLst>
        </pc:spChg>
        <pc:spChg chg="add mod">
          <ac:chgData name="Yamamoto, Gene" userId="dc9adcb9-d69e-491a-968b-ffe29cb0422d" providerId="ADAL" clId="{91169803-5189-4C4E-BE20-BF1DFBF6F451}" dt="2022-05-19T16:32:35.862" v="1531" actId="14100"/>
          <ac:spMkLst>
            <pc:docMk/>
            <pc:sldMk cId="4128462059" sldId="305"/>
            <ac:spMk id="14" creationId="{CC6C84CA-F5D8-4370-A315-597E96CAF467}"/>
          </ac:spMkLst>
        </pc:spChg>
        <pc:picChg chg="add del">
          <ac:chgData name="Yamamoto, Gene" userId="dc9adcb9-d69e-491a-968b-ffe29cb0422d" providerId="ADAL" clId="{91169803-5189-4C4E-BE20-BF1DFBF6F451}" dt="2022-05-19T15:32:53.187" v="154" actId="21"/>
          <ac:picMkLst>
            <pc:docMk/>
            <pc:sldMk cId="4128462059" sldId="305"/>
            <ac:picMk id="5" creationId="{EFAE5832-6424-4702-88E4-A78D106D43C8}"/>
          </ac:picMkLst>
        </pc:picChg>
        <pc:picChg chg="add del mod modCrop">
          <ac:chgData name="Yamamoto, Gene" userId="dc9adcb9-d69e-491a-968b-ffe29cb0422d" providerId="ADAL" clId="{91169803-5189-4C4E-BE20-BF1DFBF6F451}" dt="2022-05-19T16:32:18.024" v="1527" actId="1076"/>
          <ac:picMkLst>
            <pc:docMk/>
            <pc:sldMk cId="4128462059" sldId="305"/>
            <ac:picMk id="7" creationId="{2200DF14-0191-4A05-87C0-EB3510348246}"/>
          </ac:picMkLst>
        </pc:picChg>
        <pc:picChg chg="add mod">
          <ac:chgData name="Yamamoto, Gene" userId="dc9adcb9-d69e-491a-968b-ffe29cb0422d" providerId="ADAL" clId="{91169803-5189-4C4E-BE20-BF1DFBF6F451}" dt="2022-05-19T16:32:18.024" v="1527" actId="1076"/>
          <ac:picMkLst>
            <pc:docMk/>
            <pc:sldMk cId="4128462059" sldId="305"/>
            <ac:picMk id="9" creationId="{EF876342-0A54-4909-9971-5E4658B30F2F}"/>
          </ac:picMkLst>
        </pc:picChg>
        <pc:picChg chg="add mod">
          <ac:chgData name="Yamamoto, Gene" userId="dc9adcb9-d69e-491a-968b-ffe29cb0422d" providerId="ADAL" clId="{91169803-5189-4C4E-BE20-BF1DFBF6F451}" dt="2022-05-19T16:32:18.024" v="1527" actId="1076"/>
          <ac:picMkLst>
            <pc:docMk/>
            <pc:sldMk cId="4128462059" sldId="305"/>
            <ac:picMk id="10" creationId="{3CFFB4FA-9EF3-4F3A-ADA9-0440ED5EE2CD}"/>
          </ac:picMkLst>
        </pc:picChg>
        <pc:picChg chg="add mod">
          <ac:chgData name="Yamamoto, Gene" userId="dc9adcb9-d69e-491a-968b-ffe29cb0422d" providerId="ADAL" clId="{91169803-5189-4C4E-BE20-BF1DFBF6F451}" dt="2022-05-19T16:32:18.024" v="1527" actId="1076"/>
          <ac:picMkLst>
            <pc:docMk/>
            <pc:sldMk cId="4128462059" sldId="305"/>
            <ac:picMk id="12" creationId="{57D98718-DAD9-4910-867B-C02622FD65DA}"/>
          </ac:picMkLst>
        </pc:picChg>
      </pc:sldChg>
      <pc:sldChg chg="addSp delSp modSp new mod modNotesTx">
        <pc:chgData name="Yamamoto, Gene" userId="dc9adcb9-d69e-491a-968b-ffe29cb0422d" providerId="ADAL" clId="{91169803-5189-4C4E-BE20-BF1DFBF6F451}" dt="2022-05-20T18:42:10.705" v="3682" actId="207"/>
        <pc:sldMkLst>
          <pc:docMk/>
          <pc:sldMk cId="3379463504" sldId="306"/>
        </pc:sldMkLst>
        <pc:spChg chg="mod">
          <ac:chgData name="Yamamoto, Gene" userId="dc9adcb9-d69e-491a-968b-ffe29cb0422d" providerId="ADAL" clId="{91169803-5189-4C4E-BE20-BF1DFBF6F451}" dt="2022-05-19T16:35:16.601" v="1595" actId="20577"/>
          <ac:spMkLst>
            <pc:docMk/>
            <pc:sldMk cId="3379463504" sldId="306"/>
            <ac:spMk id="2" creationId="{7DEE02CF-65E9-4132-8B96-E3C60508A487}"/>
          </ac:spMkLst>
        </pc:spChg>
        <pc:spChg chg="mod">
          <ac:chgData name="Yamamoto, Gene" userId="dc9adcb9-d69e-491a-968b-ffe29cb0422d" providerId="ADAL" clId="{91169803-5189-4C4E-BE20-BF1DFBF6F451}" dt="2022-05-19T16:32:55.033" v="1535" actId="21"/>
          <ac:spMkLst>
            <pc:docMk/>
            <pc:sldMk cId="3379463504" sldId="306"/>
            <ac:spMk id="3" creationId="{2C84886D-35D4-4909-9453-3E00593520E6}"/>
          </ac:spMkLst>
        </pc:spChg>
        <pc:spChg chg="add mod ord">
          <ac:chgData name="Yamamoto, Gene" userId="dc9adcb9-d69e-491a-968b-ffe29cb0422d" providerId="ADAL" clId="{91169803-5189-4C4E-BE20-BF1DFBF6F451}" dt="2022-05-20T18:42:10.705" v="3682" actId="207"/>
          <ac:spMkLst>
            <pc:docMk/>
            <pc:sldMk cId="3379463504" sldId="306"/>
            <ac:spMk id="4" creationId="{F222B0AC-B977-4D2F-B738-4046CB8EA503}"/>
          </ac:spMkLst>
        </pc:spChg>
        <pc:spChg chg="add mod">
          <ac:chgData name="Yamamoto, Gene" userId="dc9adcb9-d69e-491a-968b-ffe29cb0422d" providerId="ADAL" clId="{91169803-5189-4C4E-BE20-BF1DFBF6F451}" dt="2022-05-19T15:41:24.300" v="379" actId="1076"/>
          <ac:spMkLst>
            <pc:docMk/>
            <pc:sldMk cId="3379463504" sldId="306"/>
            <ac:spMk id="9" creationId="{E0135F71-393E-4A7C-BC03-4B44611C5468}"/>
          </ac:spMkLst>
        </pc:spChg>
        <pc:spChg chg="add mod">
          <ac:chgData name="Yamamoto, Gene" userId="dc9adcb9-d69e-491a-968b-ffe29cb0422d" providerId="ADAL" clId="{91169803-5189-4C4E-BE20-BF1DFBF6F451}" dt="2022-05-20T18:37:27.100" v="3652" actId="1076"/>
          <ac:spMkLst>
            <pc:docMk/>
            <pc:sldMk cId="3379463504" sldId="306"/>
            <ac:spMk id="11" creationId="{5F62B997-BFDD-4EBB-B174-1EC1E51FA67C}"/>
          </ac:spMkLst>
        </pc:spChg>
        <pc:spChg chg="add mod">
          <ac:chgData name="Yamamoto, Gene" userId="dc9adcb9-d69e-491a-968b-ffe29cb0422d" providerId="ADAL" clId="{91169803-5189-4C4E-BE20-BF1DFBF6F451}" dt="2022-05-20T18:36:57.280" v="3635" actId="1076"/>
          <ac:spMkLst>
            <pc:docMk/>
            <pc:sldMk cId="3379463504" sldId="306"/>
            <ac:spMk id="12" creationId="{33686224-1E41-493A-B393-B2DCFCED3095}"/>
          </ac:spMkLst>
        </pc:spChg>
        <pc:spChg chg="add del mod">
          <ac:chgData name="Yamamoto, Gene" userId="dc9adcb9-d69e-491a-968b-ffe29cb0422d" providerId="ADAL" clId="{91169803-5189-4C4E-BE20-BF1DFBF6F451}" dt="2022-05-19T18:15:04.301" v="1920" actId="1076"/>
          <ac:spMkLst>
            <pc:docMk/>
            <pc:sldMk cId="3379463504" sldId="306"/>
            <ac:spMk id="21" creationId="{97B0514B-8F8E-49AF-8FF1-760C5404997A}"/>
          </ac:spMkLst>
        </pc:spChg>
        <pc:spChg chg="add del mod">
          <ac:chgData name="Yamamoto, Gene" userId="dc9adcb9-d69e-491a-968b-ffe29cb0422d" providerId="ADAL" clId="{91169803-5189-4C4E-BE20-BF1DFBF6F451}" dt="2022-05-19T18:14:22.776" v="1894" actId="1076"/>
          <ac:spMkLst>
            <pc:docMk/>
            <pc:sldMk cId="3379463504" sldId="306"/>
            <ac:spMk id="22" creationId="{10519A5E-1347-4C02-8F8C-D6022CBE152B}"/>
          </ac:spMkLst>
        </pc:spChg>
        <pc:spChg chg="add del mod">
          <ac:chgData name="Yamamoto, Gene" userId="dc9adcb9-d69e-491a-968b-ffe29cb0422d" providerId="ADAL" clId="{91169803-5189-4C4E-BE20-BF1DFBF6F451}" dt="2022-05-19T18:14:00.777" v="1888" actId="1076"/>
          <ac:spMkLst>
            <pc:docMk/>
            <pc:sldMk cId="3379463504" sldId="306"/>
            <ac:spMk id="23" creationId="{D6611026-1D34-41E4-9B3D-834BF544DE45}"/>
          </ac:spMkLst>
        </pc:spChg>
        <pc:spChg chg="add mod">
          <ac:chgData name="Yamamoto, Gene" userId="dc9adcb9-d69e-491a-968b-ffe29cb0422d" providerId="ADAL" clId="{91169803-5189-4C4E-BE20-BF1DFBF6F451}" dt="2022-05-20T18:40:40.869" v="3668" actId="1076"/>
          <ac:spMkLst>
            <pc:docMk/>
            <pc:sldMk cId="3379463504" sldId="306"/>
            <ac:spMk id="26" creationId="{47BD7339-9936-4702-89B1-C1B8B01882C5}"/>
          </ac:spMkLst>
        </pc:spChg>
        <pc:spChg chg="add del mod">
          <ac:chgData name="Yamamoto, Gene" userId="dc9adcb9-d69e-491a-968b-ffe29cb0422d" providerId="ADAL" clId="{91169803-5189-4C4E-BE20-BF1DFBF6F451}" dt="2022-05-19T18:14:36.526" v="1899" actId="478"/>
          <ac:spMkLst>
            <pc:docMk/>
            <pc:sldMk cId="3379463504" sldId="306"/>
            <ac:spMk id="27" creationId="{03BB09D8-34B9-41BD-8E2D-04ABA3D35164}"/>
          </ac:spMkLst>
        </pc:spChg>
        <pc:spChg chg="add mod">
          <ac:chgData name="Yamamoto, Gene" userId="dc9adcb9-d69e-491a-968b-ffe29cb0422d" providerId="ADAL" clId="{91169803-5189-4C4E-BE20-BF1DFBF6F451}" dt="2022-05-20T18:40:46.347" v="3669" actId="1076"/>
          <ac:spMkLst>
            <pc:docMk/>
            <pc:sldMk cId="3379463504" sldId="306"/>
            <ac:spMk id="27" creationId="{F8626ADB-42EE-4050-B74D-83D3261B9DC7}"/>
          </ac:spMkLst>
        </pc:spChg>
        <pc:spChg chg="add mod">
          <ac:chgData name="Yamamoto, Gene" userId="dc9adcb9-d69e-491a-968b-ffe29cb0422d" providerId="ADAL" clId="{91169803-5189-4C4E-BE20-BF1DFBF6F451}" dt="2022-05-20T18:40:56.491" v="3670" actId="1076"/>
          <ac:spMkLst>
            <pc:docMk/>
            <pc:sldMk cId="3379463504" sldId="306"/>
            <ac:spMk id="44" creationId="{8B2DAD82-67F8-430D-AFB8-ACE5D9547D33}"/>
          </ac:spMkLst>
        </pc:spChg>
        <pc:spChg chg="add mod">
          <ac:chgData name="Yamamoto, Gene" userId="dc9adcb9-d69e-491a-968b-ffe29cb0422d" providerId="ADAL" clId="{91169803-5189-4C4E-BE20-BF1DFBF6F451}" dt="2022-05-20T18:40:17.098" v="3664" actId="1076"/>
          <ac:spMkLst>
            <pc:docMk/>
            <pc:sldMk cId="3379463504" sldId="306"/>
            <ac:spMk id="45" creationId="{DA54BD82-86DE-496A-8AAE-09793970C229}"/>
          </ac:spMkLst>
        </pc:spChg>
        <pc:picChg chg="add del mod">
          <ac:chgData name="Yamamoto, Gene" userId="dc9adcb9-d69e-491a-968b-ffe29cb0422d" providerId="ADAL" clId="{91169803-5189-4C4E-BE20-BF1DFBF6F451}" dt="2022-05-19T15:33:14.619" v="160" actId="21"/>
          <ac:picMkLst>
            <pc:docMk/>
            <pc:sldMk cId="3379463504" sldId="306"/>
            <ac:picMk id="4" creationId="{49630F99-0E69-4851-9B27-9CF3486D5EE1}"/>
          </ac:picMkLst>
        </pc:picChg>
        <pc:picChg chg="add mod modCrop">
          <ac:chgData name="Yamamoto, Gene" userId="dc9adcb9-d69e-491a-968b-ffe29cb0422d" providerId="ADAL" clId="{91169803-5189-4C4E-BE20-BF1DFBF6F451}" dt="2022-05-19T18:13:51.110" v="1882" actId="1076"/>
          <ac:picMkLst>
            <pc:docMk/>
            <pc:sldMk cId="3379463504" sldId="306"/>
            <ac:picMk id="6" creationId="{9DA15B32-45B3-489E-A3D2-7AF4F456622F}"/>
          </ac:picMkLst>
        </pc:picChg>
        <pc:picChg chg="add mod">
          <ac:chgData name="Yamamoto, Gene" userId="dc9adcb9-d69e-491a-968b-ffe29cb0422d" providerId="ADAL" clId="{91169803-5189-4C4E-BE20-BF1DFBF6F451}" dt="2022-05-19T18:13:45.234" v="1880" actId="1076"/>
          <ac:picMkLst>
            <pc:docMk/>
            <pc:sldMk cId="3379463504" sldId="306"/>
            <ac:picMk id="7" creationId="{B66E1C82-5594-418A-A87C-0817A3254104}"/>
          </ac:picMkLst>
        </pc:picChg>
        <pc:picChg chg="add mod modCrop">
          <ac:chgData name="Yamamoto, Gene" userId="dc9adcb9-d69e-491a-968b-ffe29cb0422d" providerId="ADAL" clId="{91169803-5189-4C4E-BE20-BF1DFBF6F451}" dt="2022-05-19T18:13:45.234" v="1880" actId="1076"/>
          <ac:picMkLst>
            <pc:docMk/>
            <pc:sldMk cId="3379463504" sldId="306"/>
            <ac:picMk id="8" creationId="{C0F0DF9E-B508-4686-8BAF-02AF0C934716}"/>
          </ac:picMkLst>
        </pc:picChg>
        <pc:picChg chg="add mod">
          <ac:chgData name="Yamamoto, Gene" userId="dc9adcb9-d69e-491a-968b-ffe29cb0422d" providerId="ADAL" clId="{91169803-5189-4C4E-BE20-BF1DFBF6F451}" dt="2022-05-20T18:41:00.575" v="3671" actId="1076"/>
          <ac:picMkLst>
            <pc:docMk/>
            <pc:sldMk cId="3379463504" sldId="306"/>
            <ac:picMk id="10" creationId="{E405CDC1-8979-4A12-8F9E-0AE42431D5A8}"/>
          </ac:picMkLst>
        </pc:picChg>
        <pc:picChg chg="add del mod">
          <ac:chgData name="Yamamoto, Gene" userId="dc9adcb9-d69e-491a-968b-ffe29cb0422d" providerId="ADAL" clId="{91169803-5189-4C4E-BE20-BF1DFBF6F451}" dt="2022-05-19T18:12:44.371" v="1867" actId="478"/>
          <ac:picMkLst>
            <pc:docMk/>
            <pc:sldMk cId="3379463504" sldId="306"/>
            <ac:picMk id="13" creationId="{843D0B0F-C1F2-4D3D-9ED0-0A57099F3DF1}"/>
          </ac:picMkLst>
        </pc:picChg>
        <pc:picChg chg="add del mod">
          <ac:chgData name="Yamamoto, Gene" userId="dc9adcb9-d69e-491a-968b-ffe29cb0422d" providerId="ADAL" clId="{91169803-5189-4C4E-BE20-BF1DFBF6F451}" dt="2022-05-19T18:12:45.587" v="1868" actId="478"/>
          <ac:picMkLst>
            <pc:docMk/>
            <pc:sldMk cId="3379463504" sldId="306"/>
            <ac:picMk id="14" creationId="{4F388739-00F9-408F-9D6E-83C61EABFE96}"/>
          </ac:picMkLst>
        </pc:picChg>
        <pc:picChg chg="add del mod">
          <ac:chgData name="Yamamoto, Gene" userId="dc9adcb9-d69e-491a-968b-ffe29cb0422d" providerId="ADAL" clId="{91169803-5189-4C4E-BE20-BF1DFBF6F451}" dt="2022-05-19T18:12:47.144" v="1869" actId="478"/>
          <ac:picMkLst>
            <pc:docMk/>
            <pc:sldMk cId="3379463504" sldId="306"/>
            <ac:picMk id="15" creationId="{70B9CFBE-C8D9-4953-8372-B577160EBCA2}"/>
          </ac:picMkLst>
        </pc:picChg>
        <pc:cxnChg chg="add del mod">
          <ac:chgData name="Yamamoto, Gene" userId="dc9adcb9-d69e-491a-968b-ffe29cb0422d" providerId="ADAL" clId="{91169803-5189-4C4E-BE20-BF1DFBF6F451}" dt="2022-05-19T18:14:38.664" v="1900" actId="478"/>
          <ac:cxnSpMkLst>
            <pc:docMk/>
            <pc:sldMk cId="3379463504" sldId="306"/>
            <ac:cxnSpMk id="16" creationId="{C9DFE661-5118-4C8E-9325-E697E685BD05}"/>
          </ac:cxnSpMkLst>
        </pc:cxnChg>
        <pc:cxnChg chg="add del mod">
          <ac:chgData name="Yamamoto, Gene" userId="dc9adcb9-d69e-491a-968b-ffe29cb0422d" providerId="ADAL" clId="{91169803-5189-4C4E-BE20-BF1DFBF6F451}" dt="2022-05-19T18:14:33.332" v="1897" actId="14100"/>
          <ac:cxnSpMkLst>
            <pc:docMk/>
            <pc:sldMk cId="3379463504" sldId="306"/>
            <ac:cxnSpMk id="17" creationId="{D3ADB6CB-F117-49A8-8CF5-E44439B4A03D}"/>
          </ac:cxnSpMkLst>
        </pc:cxnChg>
        <pc:cxnChg chg="add del mod">
          <ac:chgData name="Yamamoto, Gene" userId="dc9adcb9-d69e-491a-968b-ffe29cb0422d" providerId="ADAL" clId="{91169803-5189-4C4E-BE20-BF1DFBF6F451}" dt="2022-05-19T18:15:07.719" v="1921" actId="14100"/>
          <ac:cxnSpMkLst>
            <pc:docMk/>
            <pc:sldMk cId="3379463504" sldId="306"/>
            <ac:cxnSpMk id="18" creationId="{FE7CA035-20E4-45DD-AA47-0B35DD530D46}"/>
          </ac:cxnSpMkLst>
        </pc:cxnChg>
        <pc:cxnChg chg="add del mod">
          <ac:chgData name="Yamamoto, Gene" userId="dc9adcb9-d69e-491a-968b-ffe29cb0422d" providerId="ADAL" clId="{91169803-5189-4C4E-BE20-BF1DFBF6F451}" dt="2022-05-19T18:15:17.983" v="1923" actId="14100"/>
          <ac:cxnSpMkLst>
            <pc:docMk/>
            <pc:sldMk cId="3379463504" sldId="306"/>
            <ac:cxnSpMk id="19" creationId="{CB480CCB-6E23-4E69-8FA3-1CBE4438C507}"/>
          </ac:cxnSpMkLst>
        </pc:cxnChg>
        <pc:cxnChg chg="add del mod">
          <ac:chgData name="Yamamoto, Gene" userId="dc9adcb9-d69e-491a-968b-ffe29cb0422d" providerId="ADAL" clId="{91169803-5189-4C4E-BE20-BF1DFBF6F451}" dt="2022-05-19T18:15:01.345" v="1919" actId="478"/>
          <ac:cxnSpMkLst>
            <pc:docMk/>
            <pc:sldMk cId="3379463504" sldId="306"/>
            <ac:cxnSpMk id="20" creationId="{06189290-6B04-4E77-BB6A-4333D05A37EF}"/>
          </ac:cxnSpMkLst>
        </pc:cxnChg>
        <pc:cxnChg chg="add del mod">
          <ac:chgData name="Yamamoto, Gene" userId="dc9adcb9-d69e-491a-968b-ffe29cb0422d" providerId="ADAL" clId="{91169803-5189-4C4E-BE20-BF1DFBF6F451}" dt="2022-05-19T18:14:09.043" v="1891" actId="14100"/>
          <ac:cxnSpMkLst>
            <pc:docMk/>
            <pc:sldMk cId="3379463504" sldId="306"/>
            <ac:cxnSpMk id="24" creationId="{F89B6F5F-DD04-4B12-9903-216B01B52FBD}"/>
          </ac:cxnSpMkLst>
        </pc:cxnChg>
        <pc:cxnChg chg="add del mod">
          <ac:chgData name="Yamamoto, Gene" userId="dc9adcb9-d69e-491a-968b-ffe29cb0422d" providerId="ADAL" clId="{91169803-5189-4C4E-BE20-BF1DFBF6F451}" dt="2022-05-19T18:14:05.709" v="1890" actId="14100"/>
          <ac:cxnSpMkLst>
            <pc:docMk/>
            <pc:sldMk cId="3379463504" sldId="306"/>
            <ac:cxnSpMk id="25" creationId="{7F210099-3521-4B6E-A120-7FF1EF113572}"/>
          </ac:cxnSpMkLst>
        </pc:cxnChg>
        <pc:cxnChg chg="add del mod">
          <ac:chgData name="Yamamoto, Gene" userId="dc9adcb9-d69e-491a-968b-ffe29cb0422d" providerId="ADAL" clId="{91169803-5189-4C4E-BE20-BF1DFBF6F451}" dt="2022-05-19T18:14:02.479" v="1889" actId="478"/>
          <ac:cxnSpMkLst>
            <pc:docMk/>
            <pc:sldMk cId="3379463504" sldId="306"/>
            <ac:cxnSpMk id="26" creationId="{4934DAF6-D660-4511-A661-59482B99B181}"/>
          </ac:cxnSpMkLst>
        </pc:cxnChg>
        <pc:cxnChg chg="add del mod">
          <ac:chgData name="Yamamoto, Gene" userId="dc9adcb9-d69e-491a-968b-ffe29cb0422d" providerId="ADAL" clId="{91169803-5189-4C4E-BE20-BF1DFBF6F451}" dt="2022-05-19T18:14:42.521" v="1901" actId="14100"/>
          <ac:cxnSpMkLst>
            <pc:docMk/>
            <pc:sldMk cId="3379463504" sldId="306"/>
            <ac:cxnSpMk id="28" creationId="{00D74908-300E-46A4-8263-45EF0E09BDAE}"/>
          </ac:cxnSpMkLst>
        </pc:cxnChg>
      </pc:sldChg>
      <pc:sldChg chg="addSp delSp modSp new mod">
        <pc:chgData name="Yamamoto, Gene" userId="dc9adcb9-d69e-491a-968b-ffe29cb0422d" providerId="ADAL" clId="{91169803-5189-4C4E-BE20-BF1DFBF6F451}" dt="2022-05-20T18:50:27.192" v="3683" actId="1076"/>
        <pc:sldMkLst>
          <pc:docMk/>
          <pc:sldMk cId="19176078" sldId="307"/>
        </pc:sldMkLst>
        <pc:spChg chg="del mod">
          <ac:chgData name="Yamamoto, Gene" userId="dc9adcb9-d69e-491a-968b-ffe29cb0422d" providerId="ADAL" clId="{91169803-5189-4C4E-BE20-BF1DFBF6F451}" dt="2022-05-19T16:38:11.344" v="1666" actId="478"/>
          <ac:spMkLst>
            <pc:docMk/>
            <pc:sldMk cId="19176078" sldId="307"/>
            <ac:spMk id="2" creationId="{C4E3B473-B2E0-46FA-A0A9-97C8B3E4C1D1}"/>
          </ac:spMkLst>
        </pc:spChg>
        <pc:spChg chg="del mod">
          <ac:chgData name="Yamamoto, Gene" userId="dc9adcb9-d69e-491a-968b-ffe29cb0422d" providerId="ADAL" clId="{91169803-5189-4C4E-BE20-BF1DFBF6F451}" dt="2022-05-19T15:49:24.332" v="634" actId="478"/>
          <ac:spMkLst>
            <pc:docMk/>
            <pc:sldMk cId="19176078" sldId="307"/>
            <ac:spMk id="3" creationId="{1A021168-CD77-4630-A415-A3A22A9ADA7E}"/>
          </ac:spMkLst>
        </pc:spChg>
        <pc:spChg chg="add del mod">
          <ac:chgData name="Yamamoto, Gene" userId="dc9adcb9-d69e-491a-968b-ffe29cb0422d" providerId="ADAL" clId="{91169803-5189-4C4E-BE20-BF1DFBF6F451}" dt="2022-05-19T16:38:13.305" v="1668" actId="478"/>
          <ac:spMkLst>
            <pc:docMk/>
            <pc:sldMk cId="19176078" sldId="307"/>
            <ac:spMk id="6" creationId="{042A64A0-9FFD-4E30-BA80-7CBE7ED45E13}"/>
          </ac:spMkLst>
        </pc:spChg>
        <pc:spChg chg="add mod">
          <ac:chgData name="Yamamoto, Gene" userId="dc9adcb9-d69e-491a-968b-ffe29cb0422d" providerId="ADAL" clId="{91169803-5189-4C4E-BE20-BF1DFBF6F451}" dt="2022-05-19T18:16:55.410" v="1958" actId="1076"/>
          <ac:spMkLst>
            <pc:docMk/>
            <pc:sldMk cId="19176078" sldId="307"/>
            <ac:spMk id="7" creationId="{9C442A94-BD37-490A-BE05-53923001B3F9}"/>
          </ac:spMkLst>
        </pc:spChg>
        <pc:spChg chg="add mod">
          <ac:chgData name="Yamamoto, Gene" userId="dc9adcb9-d69e-491a-968b-ffe29cb0422d" providerId="ADAL" clId="{91169803-5189-4C4E-BE20-BF1DFBF6F451}" dt="2022-05-19T18:16:20.078" v="1940" actId="14100"/>
          <ac:spMkLst>
            <pc:docMk/>
            <pc:sldMk cId="19176078" sldId="307"/>
            <ac:spMk id="8" creationId="{98EB83EC-FA60-4818-B38B-1F20C6A55336}"/>
          </ac:spMkLst>
        </pc:spChg>
        <pc:spChg chg="add mod">
          <ac:chgData name="Yamamoto, Gene" userId="dc9adcb9-d69e-491a-968b-ffe29cb0422d" providerId="ADAL" clId="{91169803-5189-4C4E-BE20-BF1DFBF6F451}" dt="2022-05-19T18:16:39.774" v="1953" actId="20577"/>
          <ac:spMkLst>
            <pc:docMk/>
            <pc:sldMk cId="19176078" sldId="307"/>
            <ac:spMk id="9" creationId="{176A4D2C-411D-4816-B432-E74BB529609F}"/>
          </ac:spMkLst>
        </pc:spChg>
        <pc:spChg chg="add mod">
          <ac:chgData name="Yamamoto, Gene" userId="dc9adcb9-d69e-491a-968b-ffe29cb0422d" providerId="ADAL" clId="{91169803-5189-4C4E-BE20-BF1DFBF6F451}" dt="2022-05-19T18:16:29.061" v="1948" actId="20577"/>
          <ac:spMkLst>
            <pc:docMk/>
            <pc:sldMk cId="19176078" sldId="307"/>
            <ac:spMk id="10" creationId="{2A04CB02-99DE-47DB-857A-A6A71CBBFA55}"/>
          </ac:spMkLst>
        </pc:spChg>
        <pc:spChg chg="add mod">
          <ac:chgData name="Yamamoto, Gene" userId="dc9adcb9-d69e-491a-968b-ffe29cb0422d" providerId="ADAL" clId="{91169803-5189-4C4E-BE20-BF1DFBF6F451}" dt="2022-05-19T18:16:52.203" v="1957" actId="20577"/>
          <ac:spMkLst>
            <pc:docMk/>
            <pc:sldMk cId="19176078" sldId="307"/>
            <ac:spMk id="11" creationId="{8D0C7BC7-90F4-4D0E-8828-B77B2741E805}"/>
          </ac:spMkLst>
        </pc:spChg>
        <pc:picChg chg="add mod modCrop">
          <ac:chgData name="Yamamoto, Gene" userId="dc9adcb9-d69e-491a-968b-ffe29cb0422d" providerId="ADAL" clId="{91169803-5189-4C4E-BE20-BF1DFBF6F451}" dt="2022-05-20T18:50:27.192" v="3683" actId="1076"/>
          <ac:picMkLst>
            <pc:docMk/>
            <pc:sldMk cId="19176078" sldId="307"/>
            <ac:picMk id="5" creationId="{7684A152-30B4-4B4E-A623-C3E59F6AAADA}"/>
          </ac:picMkLst>
        </pc:picChg>
      </pc:sldChg>
      <pc:sldChg chg="modSp new del mod">
        <pc:chgData name="Yamamoto, Gene" userId="dc9adcb9-d69e-491a-968b-ffe29cb0422d" providerId="ADAL" clId="{91169803-5189-4C4E-BE20-BF1DFBF6F451}" dt="2022-05-19T18:10:49.761" v="1821" actId="47"/>
        <pc:sldMkLst>
          <pc:docMk/>
          <pc:sldMk cId="441019716" sldId="308"/>
        </pc:sldMkLst>
        <pc:spChg chg="mod">
          <ac:chgData name="Yamamoto, Gene" userId="dc9adcb9-d69e-491a-968b-ffe29cb0422d" providerId="ADAL" clId="{91169803-5189-4C4E-BE20-BF1DFBF6F451}" dt="2022-05-19T16:17:59.068" v="1195" actId="20577"/>
          <ac:spMkLst>
            <pc:docMk/>
            <pc:sldMk cId="441019716" sldId="308"/>
            <ac:spMk id="2" creationId="{54C60179-5EC5-4CD6-BF36-8F4F1EC2E465}"/>
          </ac:spMkLst>
        </pc:spChg>
        <pc:spChg chg="mod">
          <ac:chgData name="Yamamoto, Gene" userId="dc9adcb9-d69e-491a-968b-ffe29cb0422d" providerId="ADAL" clId="{91169803-5189-4C4E-BE20-BF1DFBF6F451}" dt="2022-05-19T18:10:20" v="1814" actId="21"/>
          <ac:spMkLst>
            <pc:docMk/>
            <pc:sldMk cId="441019716" sldId="308"/>
            <ac:spMk id="3" creationId="{2A7DC103-28F2-406C-88E1-D87EC304F887}"/>
          </ac:spMkLst>
        </pc:spChg>
      </pc:sldChg>
      <pc:sldChg chg="addSp delSp modSp new mod modNotesTx">
        <pc:chgData name="Yamamoto, Gene" userId="dc9adcb9-d69e-491a-968b-ffe29cb0422d" providerId="ADAL" clId="{91169803-5189-4C4E-BE20-BF1DFBF6F451}" dt="2022-05-20T18:36:42.002" v="3632" actId="20577"/>
        <pc:sldMkLst>
          <pc:docMk/>
          <pc:sldMk cId="578799570" sldId="309"/>
        </pc:sldMkLst>
        <pc:spChg chg="mod">
          <ac:chgData name="Yamamoto, Gene" userId="dc9adcb9-d69e-491a-968b-ffe29cb0422d" providerId="ADAL" clId="{91169803-5189-4C4E-BE20-BF1DFBF6F451}" dt="2022-05-19T16:21:42.914" v="1387" actId="20577"/>
          <ac:spMkLst>
            <pc:docMk/>
            <pc:sldMk cId="578799570" sldId="309"/>
            <ac:spMk id="2" creationId="{87558B92-E911-4158-A00A-55CB6133CFA6}"/>
          </ac:spMkLst>
        </pc:spChg>
        <pc:spChg chg="del">
          <ac:chgData name="Yamamoto, Gene" userId="dc9adcb9-d69e-491a-968b-ffe29cb0422d" providerId="ADAL" clId="{91169803-5189-4C4E-BE20-BF1DFBF6F451}" dt="2022-05-19T16:23:12.981" v="1395" actId="478"/>
          <ac:spMkLst>
            <pc:docMk/>
            <pc:sldMk cId="578799570" sldId="309"/>
            <ac:spMk id="3" creationId="{7BECD19D-9369-45EB-8653-604C9E84B610}"/>
          </ac:spMkLst>
        </pc:spChg>
        <pc:picChg chg="add mod modCrop">
          <ac:chgData name="Yamamoto, Gene" userId="dc9adcb9-d69e-491a-968b-ffe29cb0422d" providerId="ADAL" clId="{91169803-5189-4C4E-BE20-BF1DFBF6F451}" dt="2022-05-20T18:28:07.205" v="3628" actId="732"/>
          <ac:picMkLst>
            <pc:docMk/>
            <pc:sldMk cId="578799570" sldId="309"/>
            <ac:picMk id="4" creationId="{18BB3B26-4355-489E-A925-1718982F41EC}"/>
          </ac:picMkLst>
        </pc:picChg>
        <pc:picChg chg="add del mod">
          <ac:chgData name="Yamamoto, Gene" userId="dc9adcb9-d69e-491a-968b-ffe29cb0422d" providerId="ADAL" clId="{91169803-5189-4C4E-BE20-BF1DFBF6F451}" dt="2022-05-19T16:22:57.246" v="1391" actId="478"/>
          <ac:picMkLst>
            <pc:docMk/>
            <pc:sldMk cId="578799570" sldId="309"/>
            <ac:picMk id="4" creationId="{3AD90276-53A4-4F1E-89D0-D74F6A1BED71}"/>
          </ac:picMkLst>
        </pc:picChg>
        <pc:picChg chg="add mod modCrop">
          <ac:chgData name="Yamamoto, Gene" userId="dc9adcb9-d69e-491a-968b-ffe29cb0422d" providerId="ADAL" clId="{91169803-5189-4C4E-BE20-BF1DFBF6F451}" dt="2022-05-20T18:27:55.298" v="3626" actId="1076"/>
          <ac:picMkLst>
            <pc:docMk/>
            <pc:sldMk cId="578799570" sldId="309"/>
            <ac:picMk id="5" creationId="{129FDFAE-A856-46B2-B38F-23AAC8FB08E0}"/>
          </ac:picMkLst>
        </pc:picChg>
      </pc:sldChg>
      <pc:sldMasterChg chg="delSldLayout">
        <pc:chgData name="Yamamoto, Gene" userId="dc9adcb9-d69e-491a-968b-ffe29cb0422d" providerId="ADAL" clId="{91169803-5189-4C4E-BE20-BF1DFBF6F451}" dt="2022-05-19T15:26:06.365" v="57" actId="47"/>
        <pc:sldMasterMkLst>
          <pc:docMk/>
          <pc:sldMasterMk cId="3966619294" sldId="2147483660"/>
        </pc:sldMasterMkLst>
        <pc:sldLayoutChg chg="del">
          <pc:chgData name="Yamamoto, Gene" userId="dc9adcb9-d69e-491a-968b-ffe29cb0422d" providerId="ADAL" clId="{91169803-5189-4C4E-BE20-BF1DFBF6F451}" dt="2022-05-19T15:26:06.365" v="57" actId="47"/>
          <pc:sldLayoutMkLst>
            <pc:docMk/>
            <pc:sldMasterMk cId="3966619294" sldId="2147483660"/>
            <pc:sldLayoutMk cId="1829168364" sldId="214748367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4DE694-10DC-45D5-9BE2-FE968706528C}" type="datetimeFigureOut">
              <a:rPr lang="en-US" smtClean="0"/>
              <a:t>5/20/2022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033E6-2307-407E-B61E-5BFC077C063B}" type="slidenum">
              <a:rPr lang="en-US" smtClean="0"/>
              <a:t>‹#›</a:t>
            </a:fld>
            <a:endParaRPr lang="en-US"/>
          </a:p>
        </p:txBody>
      </p:sp>
    </p:spTree>
    <p:extLst>
      <p:ext uri="{BB962C8B-B14F-4D97-AF65-F5344CB8AC3E}">
        <p14:creationId xmlns:p14="http://schemas.microsoft.com/office/powerpoint/2010/main" val="420804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1</a:t>
            </a:fld>
            <a:endParaRPr lang="en-US"/>
          </a:p>
        </p:txBody>
      </p:sp>
    </p:spTree>
    <p:extLst>
      <p:ext uri="{BB962C8B-B14F-4D97-AF65-F5344CB8AC3E}">
        <p14:creationId xmlns:p14="http://schemas.microsoft.com/office/powerpoint/2010/main" val="69308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2</a:t>
            </a:fld>
            <a:endParaRPr lang="en-US"/>
          </a:p>
        </p:txBody>
      </p:sp>
    </p:spTree>
    <p:extLst>
      <p:ext uri="{BB962C8B-B14F-4D97-AF65-F5344CB8AC3E}">
        <p14:creationId xmlns:p14="http://schemas.microsoft.com/office/powerpoint/2010/main" val="3370680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4</a:t>
            </a:fld>
            <a:endParaRPr lang="en-US"/>
          </a:p>
        </p:txBody>
      </p:sp>
    </p:spTree>
    <p:extLst>
      <p:ext uri="{BB962C8B-B14F-4D97-AF65-F5344CB8AC3E}">
        <p14:creationId xmlns:p14="http://schemas.microsoft.com/office/powerpoint/2010/main" val="63792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5</a:t>
            </a:fld>
            <a:endParaRPr lang="en-US"/>
          </a:p>
        </p:txBody>
      </p:sp>
    </p:spTree>
    <p:extLst>
      <p:ext uri="{BB962C8B-B14F-4D97-AF65-F5344CB8AC3E}">
        <p14:creationId xmlns:p14="http://schemas.microsoft.com/office/powerpoint/2010/main" val="379113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911033E6-2307-407E-B61E-5BFC077C063B}" type="slidenum">
              <a:rPr lang="en-US" smtClean="0"/>
              <a:t>6</a:t>
            </a:fld>
            <a:endParaRPr lang="en-US"/>
          </a:p>
        </p:txBody>
      </p:sp>
    </p:spTree>
    <p:extLst>
      <p:ext uri="{BB962C8B-B14F-4D97-AF65-F5344CB8AC3E}">
        <p14:creationId xmlns:p14="http://schemas.microsoft.com/office/powerpoint/2010/main" val="3765194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7</a:t>
            </a:fld>
            <a:endParaRPr lang="en-US"/>
          </a:p>
        </p:txBody>
      </p:sp>
    </p:spTree>
    <p:extLst>
      <p:ext uri="{BB962C8B-B14F-4D97-AF65-F5344CB8AC3E}">
        <p14:creationId xmlns:p14="http://schemas.microsoft.com/office/powerpoint/2010/main" val="776522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8</a:t>
            </a:fld>
            <a:endParaRPr lang="en-US"/>
          </a:p>
        </p:txBody>
      </p:sp>
    </p:spTree>
    <p:extLst>
      <p:ext uri="{BB962C8B-B14F-4D97-AF65-F5344CB8AC3E}">
        <p14:creationId xmlns:p14="http://schemas.microsoft.com/office/powerpoint/2010/main" val="372485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10</a:t>
            </a:fld>
            <a:endParaRPr lang="en-US"/>
          </a:p>
        </p:txBody>
      </p:sp>
    </p:spTree>
    <p:extLst>
      <p:ext uri="{BB962C8B-B14F-4D97-AF65-F5344CB8AC3E}">
        <p14:creationId xmlns:p14="http://schemas.microsoft.com/office/powerpoint/2010/main" val="75750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13</a:t>
            </a:fld>
            <a:endParaRPr lang="en-US"/>
          </a:p>
        </p:txBody>
      </p:sp>
    </p:spTree>
    <p:extLst>
      <p:ext uri="{BB962C8B-B14F-4D97-AF65-F5344CB8AC3E}">
        <p14:creationId xmlns:p14="http://schemas.microsoft.com/office/powerpoint/2010/main" val="2904576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716723" y="5377443"/>
            <a:ext cx="692005"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08728" y="5317211"/>
            <a:ext cx="2305752" cy="639471"/>
          </a:xfrm>
          <a:prstGeom prst="rect">
            <a:avLst/>
          </a:prstGeom>
        </p:spPr>
      </p:pic>
    </p:spTree>
    <p:extLst>
      <p:ext uri="{BB962C8B-B14F-4D97-AF65-F5344CB8AC3E}">
        <p14:creationId xmlns:p14="http://schemas.microsoft.com/office/powerpoint/2010/main" val="93625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Tree>
    <p:extLst>
      <p:ext uri="{BB962C8B-B14F-4D97-AF65-F5344CB8AC3E}">
        <p14:creationId xmlns:p14="http://schemas.microsoft.com/office/powerpoint/2010/main" val="950472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12192000" cy="75438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
        <p:nvSpPr>
          <p:cNvPr id="8" name="TextBox 7"/>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392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TextBox 5"/>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10"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
        <p:nvSpPr>
          <p:cNvPr id="12" name="TextBox 11"/>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13" name="Straight Connector 12"/>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03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716723" y="5377443"/>
            <a:ext cx="692005"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08728" y="5317211"/>
            <a:ext cx="2305752" cy="639471"/>
          </a:xfrm>
          <a:prstGeom prst="rect">
            <a:avLst/>
          </a:prstGeom>
        </p:spPr>
      </p:pic>
    </p:spTree>
    <p:extLst>
      <p:ext uri="{BB962C8B-B14F-4D97-AF65-F5344CB8AC3E}">
        <p14:creationId xmlns:p14="http://schemas.microsoft.com/office/powerpoint/2010/main" val="334792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6314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Tree>
    <p:extLst>
      <p:ext uri="{BB962C8B-B14F-4D97-AF65-F5344CB8AC3E}">
        <p14:creationId xmlns:p14="http://schemas.microsoft.com/office/powerpoint/2010/main" val="202303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12192000" cy="75438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
        <p:nvSpPr>
          <p:cNvPr id="8" name="TextBox 7"/>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48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Tree>
    <p:extLst>
      <p:ext uri="{BB962C8B-B14F-4D97-AF65-F5344CB8AC3E}">
        <p14:creationId xmlns:p14="http://schemas.microsoft.com/office/powerpoint/2010/main" val="1920931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12192000" cy="754380"/>
          </a:xfrm>
          <a:prstGeom prst="rect">
            <a:avLst/>
          </a:prstGeom>
        </p:spPr>
      </p:pic>
      <p:sp>
        <p:nvSpPr>
          <p:cNvPr id="2" name="Title 1"/>
          <p:cNvSpPr>
            <a:spLocks noGrp="1"/>
          </p:cNvSpPr>
          <p:nvPr>
            <p:ph type="title"/>
          </p:nvPr>
        </p:nvSpPr>
        <p:spPr>
          <a:xfrm>
            <a:off x="318201" y="273686"/>
            <a:ext cx="11497728" cy="58585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
        <p:nvSpPr>
          <p:cNvPr id="8" name="TextBox 7"/>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25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Tree>
    <p:extLst>
      <p:ext uri="{BB962C8B-B14F-4D97-AF65-F5344CB8AC3E}">
        <p14:creationId xmlns:p14="http://schemas.microsoft.com/office/powerpoint/2010/main" val="2994280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12192000" cy="754380"/>
          </a:xfrm>
          <a:prstGeom prst="rect">
            <a:avLst/>
          </a:prstGeom>
        </p:spPr>
      </p:pic>
      <p:sp>
        <p:nvSpPr>
          <p:cNvPr id="2" name="Title 1"/>
          <p:cNvSpPr>
            <a:spLocks noGrp="1"/>
          </p:cNvSpPr>
          <p:nvPr>
            <p:ph type="title" hasCustomPrompt="1"/>
          </p:nvPr>
        </p:nvSpPr>
        <p:spPr/>
        <p:txBody>
          <a:bodyPr/>
          <a:lstStyle/>
          <a:p>
            <a:r>
              <a:rPr lang="en-US" dirty="0">
                <a:solidFill>
                  <a:schemeClr val="bg2">
                    <a:lumMod val="50000"/>
                  </a:schemeClr>
                </a:solidFill>
                <a:latin typeface="Trebuchet MS" charset="0"/>
                <a:ea typeface="Trebuchet MS" charset="0"/>
                <a:cs typeface="Trebuchet MS" charset="0"/>
              </a:rPr>
              <a:t>CATEGORY HERE</a:t>
            </a:r>
          </a:p>
        </p:txBody>
      </p:sp>
      <p:sp>
        <p:nvSpPr>
          <p:cNvPr id="3" name="Content Placeholder 2"/>
          <p:cNvSpPr>
            <a:spLocks noGrp="1"/>
          </p:cNvSpPr>
          <p:nvPr>
            <p:ph idx="1"/>
          </p:nvPr>
        </p:nvSpPr>
        <p:spPr>
          <a:xfrm>
            <a:off x="342586" y="1234441"/>
            <a:ext cx="4851207" cy="4942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
        <p:nvSpPr>
          <p:cNvPr id="8" name="TextBox 7"/>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70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103620"/>
            <a:ext cx="12192000" cy="754380"/>
          </a:xfrm>
          <a:prstGeom prst="rect">
            <a:avLst/>
          </a:prstGeom>
        </p:spPr>
      </p:pic>
      <p:sp>
        <p:nvSpPr>
          <p:cNvPr id="2" name="Title Placeholder 1"/>
          <p:cNvSpPr>
            <a:spLocks noGrp="1"/>
          </p:cNvSpPr>
          <p:nvPr>
            <p:ph type="title"/>
          </p:nvPr>
        </p:nvSpPr>
        <p:spPr>
          <a:xfrm>
            <a:off x="318201" y="273687"/>
            <a:ext cx="11011216" cy="5401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586" y="1426465"/>
            <a:ext cx="4851207" cy="47504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sp>
        <p:nvSpPr>
          <p:cNvPr id="10" name="TextBox 9"/>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12" name="Straight Connector 11"/>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cxnSp>
        <p:nvCxnSpPr>
          <p:cNvPr id="19" name="Straight Connector 18"/>
          <p:cNvCxnSpPr/>
          <p:nvPr userDrawn="1"/>
        </p:nvCxnSpPr>
        <p:spPr>
          <a:xfrm>
            <a:off x="425568" y="751742"/>
            <a:ext cx="11326368" cy="0"/>
          </a:xfrm>
          <a:prstGeom prst="line">
            <a:avLst/>
          </a:prstGeom>
          <a:ln w="158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619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mailto:Anne.Hill@portlandoregon.gov" TargetMode="External"/><Relationship Id="rId2" Type="http://schemas.openxmlformats.org/officeDocument/2006/relationships/hyperlink" Target="mailto:Gene.Yamamoto@portlandoregon.gov" TargetMode="External"/><Relationship Id="rId1" Type="http://schemas.openxmlformats.org/officeDocument/2006/relationships/slideLayout" Target="../slideLayouts/slideLayout3.xml"/><Relationship Id="rId4" Type="http://schemas.openxmlformats.org/officeDocument/2006/relationships/hyperlink" Target="mailto:Tim.Heron@portlandoregon.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59488" y="273686"/>
            <a:ext cx="11802139" cy="1609978"/>
          </a:xfrm>
        </p:spPr>
        <p:txBody>
          <a:bodyPr>
            <a:normAutofit/>
          </a:bodyPr>
          <a:lstStyle/>
          <a:p>
            <a:pPr algn="ctr"/>
            <a:r>
              <a:rPr lang="en-US" sz="4800" dirty="0"/>
              <a:t>Vertical Infrastructure in the ROW: </a:t>
            </a:r>
            <a:br>
              <a:rPr lang="en-US" sz="4800" dirty="0"/>
            </a:br>
            <a:r>
              <a:rPr lang="en-US" sz="4800" dirty="0"/>
              <a:t>June 2022 Update</a:t>
            </a:r>
          </a:p>
        </p:txBody>
      </p:sp>
      <p:sp>
        <p:nvSpPr>
          <p:cNvPr id="4" name="Title 1"/>
          <p:cNvSpPr txBox="1">
            <a:spLocks/>
          </p:cNvSpPr>
          <p:nvPr/>
        </p:nvSpPr>
        <p:spPr>
          <a:xfrm>
            <a:off x="290946" y="5118760"/>
            <a:ext cx="756458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1"/>
                </a:solidFill>
                <a:latin typeface="Trebuchet MS" charset="0"/>
                <a:ea typeface="Trebuchet MS" charset="0"/>
                <a:cs typeface="Trebuchet MS" charset="0"/>
              </a:defRPr>
            </a:lvl1pPr>
          </a:lstStyle>
          <a:p>
            <a:r>
              <a:rPr lang="en-US" sz="1800" b="0" i="1" dirty="0">
                <a:solidFill>
                  <a:prstClr val="white"/>
                </a:solidFill>
              </a:rPr>
              <a:t>June 2022 Design Commission Briefing</a:t>
            </a:r>
          </a:p>
        </p:txBody>
      </p:sp>
    </p:spTree>
    <p:extLst>
      <p:ext uri="{BB962C8B-B14F-4D97-AF65-F5344CB8AC3E}">
        <p14:creationId xmlns:p14="http://schemas.microsoft.com/office/powerpoint/2010/main" val="131086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E02CF-65E9-4132-8B96-E3C60508A487}"/>
              </a:ext>
            </a:extLst>
          </p:cNvPr>
          <p:cNvSpPr>
            <a:spLocks noGrp="1"/>
          </p:cNvSpPr>
          <p:nvPr>
            <p:ph type="title"/>
          </p:nvPr>
        </p:nvSpPr>
        <p:spPr/>
        <p:txBody>
          <a:bodyPr/>
          <a:lstStyle/>
          <a:p>
            <a:r>
              <a:rPr lang="en-US" dirty="0"/>
              <a:t>South Waterfront: Updated Poles</a:t>
            </a:r>
          </a:p>
        </p:txBody>
      </p:sp>
      <p:sp>
        <p:nvSpPr>
          <p:cNvPr id="3" name="Content Placeholder 2">
            <a:extLst>
              <a:ext uri="{FF2B5EF4-FFF2-40B4-BE49-F238E27FC236}">
                <a16:creationId xmlns:a16="http://schemas.microsoft.com/office/drawing/2014/main" id="{2C84886D-35D4-4909-9453-3E00593520E6}"/>
              </a:ext>
            </a:extLst>
          </p:cNvPr>
          <p:cNvSpPr>
            <a:spLocks noGrp="1"/>
          </p:cNvSpPr>
          <p:nvPr>
            <p:ph idx="1"/>
          </p:nvPr>
        </p:nvSpPr>
        <p:spPr>
          <a:xfrm>
            <a:off x="342587" y="1426466"/>
            <a:ext cx="2979734" cy="4582000"/>
          </a:xfrm>
        </p:spPr>
        <p:txBody>
          <a:bodyPr/>
          <a:lstStyle/>
          <a:p>
            <a:endParaRPr lang="en-US" dirty="0"/>
          </a:p>
          <a:p>
            <a:endParaRPr lang="en-US" dirty="0"/>
          </a:p>
        </p:txBody>
      </p:sp>
      <p:pic>
        <p:nvPicPr>
          <p:cNvPr id="6" name="Picture 5">
            <a:extLst>
              <a:ext uri="{FF2B5EF4-FFF2-40B4-BE49-F238E27FC236}">
                <a16:creationId xmlns:a16="http://schemas.microsoft.com/office/drawing/2014/main" id="{9DA15B32-45B3-489E-A3D2-7AF4F456622F}"/>
              </a:ext>
            </a:extLst>
          </p:cNvPr>
          <p:cNvPicPr>
            <a:picLocks noChangeAspect="1"/>
          </p:cNvPicPr>
          <p:nvPr/>
        </p:nvPicPr>
        <p:blipFill rotWithShape="1">
          <a:blip r:embed="rId3"/>
          <a:srcRect l="6535"/>
          <a:stretch/>
        </p:blipFill>
        <p:spPr>
          <a:xfrm>
            <a:off x="6871477" y="895319"/>
            <a:ext cx="1479342" cy="4805175"/>
          </a:xfrm>
          <a:prstGeom prst="rect">
            <a:avLst/>
          </a:prstGeom>
        </p:spPr>
      </p:pic>
      <p:pic>
        <p:nvPicPr>
          <p:cNvPr id="8" name="Picture 7">
            <a:extLst>
              <a:ext uri="{FF2B5EF4-FFF2-40B4-BE49-F238E27FC236}">
                <a16:creationId xmlns:a16="http://schemas.microsoft.com/office/drawing/2014/main" id="{C0F0DF9E-B508-4686-8BAF-02AF0C934716}"/>
              </a:ext>
            </a:extLst>
          </p:cNvPr>
          <p:cNvPicPr>
            <a:picLocks noChangeAspect="1"/>
          </p:cNvPicPr>
          <p:nvPr/>
        </p:nvPicPr>
        <p:blipFill rotWithShape="1">
          <a:blip r:embed="rId4"/>
          <a:srcRect l="7212" r="1"/>
          <a:stretch/>
        </p:blipFill>
        <p:spPr>
          <a:xfrm>
            <a:off x="3577191" y="965141"/>
            <a:ext cx="1101539" cy="4805175"/>
          </a:xfrm>
          <a:prstGeom prst="rect">
            <a:avLst/>
          </a:prstGeom>
        </p:spPr>
      </p:pic>
      <p:sp>
        <p:nvSpPr>
          <p:cNvPr id="9" name="Rectangle: Rounded Corners 8">
            <a:extLst>
              <a:ext uri="{FF2B5EF4-FFF2-40B4-BE49-F238E27FC236}">
                <a16:creationId xmlns:a16="http://schemas.microsoft.com/office/drawing/2014/main" id="{E0135F71-393E-4A7C-BC03-4B44611C5468}"/>
              </a:ext>
            </a:extLst>
          </p:cNvPr>
          <p:cNvSpPr/>
          <p:nvPr/>
        </p:nvSpPr>
        <p:spPr>
          <a:xfrm>
            <a:off x="9001780" y="2225040"/>
            <a:ext cx="820860" cy="14325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66E1C82-5594-418A-A87C-0817A3254104}"/>
              </a:ext>
            </a:extLst>
          </p:cNvPr>
          <p:cNvPicPr>
            <a:picLocks noChangeAspect="1"/>
          </p:cNvPicPr>
          <p:nvPr/>
        </p:nvPicPr>
        <p:blipFill>
          <a:blip r:embed="rId5"/>
          <a:stretch>
            <a:fillRect/>
          </a:stretch>
        </p:blipFill>
        <p:spPr>
          <a:xfrm>
            <a:off x="2056640" y="1947123"/>
            <a:ext cx="1047899" cy="3823193"/>
          </a:xfrm>
          <a:prstGeom prst="rect">
            <a:avLst/>
          </a:prstGeom>
        </p:spPr>
      </p:pic>
      <p:pic>
        <p:nvPicPr>
          <p:cNvPr id="10" name="Picture 9">
            <a:extLst>
              <a:ext uri="{FF2B5EF4-FFF2-40B4-BE49-F238E27FC236}">
                <a16:creationId xmlns:a16="http://schemas.microsoft.com/office/drawing/2014/main" id="{E405CDC1-8979-4A12-8F9E-0AE42431D5A8}"/>
              </a:ext>
            </a:extLst>
          </p:cNvPr>
          <p:cNvPicPr>
            <a:picLocks noChangeAspect="1"/>
          </p:cNvPicPr>
          <p:nvPr/>
        </p:nvPicPr>
        <p:blipFill>
          <a:blip r:embed="rId6"/>
          <a:stretch>
            <a:fillRect/>
          </a:stretch>
        </p:blipFill>
        <p:spPr>
          <a:xfrm>
            <a:off x="8605689" y="1704109"/>
            <a:ext cx="1681283" cy="3906981"/>
          </a:xfrm>
          <a:prstGeom prst="rect">
            <a:avLst/>
          </a:prstGeom>
        </p:spPr>
      </p:pic>
      <p:sp>
        <p:nvSpPr>
          <p:cNvPr id="11" name="TextBox 10">
            <a:extLst>
              <a:ext uri="{FF2B5EF4-FFF2-40B4-BE49-F238E27FC236}">
                <a16:creationId xmlns:a16="http://schemas.microsoft.com/office/drawing/2014/main" id="{5F62B997-BFDD-4EBB-B174-1EC1E51FA67C}"/>
              </a:ext>
            </a:extLst>
          </p:cNvPr>
          <p:cNvSpPr txBox="1"/>
          <p:nvPr/>
        </p:nvSpPr>
        <p:spPr>
          <a:xfrm>
            <a:off x="1220636" y="5693544"/>
            <a:ext cx="4713110" cy="369332"/>
          </a:xfrm>
          <a:prstGeom prst="rect">
            <a:avLst/>
          </a:prstGeom>
          <a:noFill/>
        </p:spPr>
        <p:txBody>
          <a:bodyPr wrap="square">
            <a:spAutoFit/>
          </a:bodyPr>
          <a:lstStyle/>
          <a:p>
            <a:r>
              <a:rPr lang="en-US" dirty="0"/>
              <a:t>Twin Luminaire Light Pole Type B Midblock Pole</a:t>
            </a:r>
          </a:p>
        </p:txBody>
      </p:sp>
      <p:sp>
        <p:nvSpPr>
          <p:cNvPr id="12" name="TextBox 11">
            <a:extLst>
              <a:ext uri="{FF2B5EF4-FFF2-40B4-BE49-F238E27FC236}">
                <a16:creationId xmlns:a16="http://schemas.microsoft.com/office/drawing/2014/main" id="{33686224-1E41-493A-B393-B2DCFCED3095}"/>
              </a:ext>
            </a:extLst>
          </p:cNvPr>
          <p:cNvSpPr txBox="1"/>
          <p:nvPr/>
        </p:nvSpPr>
        <p:spPr>
          <a:xfrm>
            <a:off x="6452617" y="5693544"/>
            <a:ext cx="4876800" cy="369332"/>
          </a:xfrm>
          <a:prstGeom prst="rect">
            <a:avLst/>
          </a:prstGeom>
          <a:noFill/>
        </p:spPr>
        <p:txBody>
          <a:bodyPr wrap="square">
            <a:spAutoFit/>
          </a:bodyPr>
          <a:lstStyle/>
          <a:p>
            <a:r>
              <a:rPr lang="en-US" dirty="0"/>
              <a:t>South Waterfront Type A Corner Street Light Pole</a:t>
            </a:r>
          </a:p>
        </p:txBody>
      </p:sp>
      <p:cxnSp>
        <p:nvCxnSpPr>
          <p:cNvPr id="17" name="Straight Arrow Connector 16">
            <a:extLst>
              <a:ext uri="{FF2B5EF4-FFF2-40B4-BE49-F238E27FC236}">
                <a16:creationId xmlns:a16="http://schemas.microsoft.com/office/drawing/2014/main" id="{D3ADB6CB-F117-49A8-8CF5-E44439B4A03D}"/>
              </a:ext>
            </a:extLst>
          </p:cNvPr>
          <p:cNvCxnSpPr>
            <a:cxnSpLocks/>
          </p:cNvCxnSpPr>
          <p:nvPr/>
        </p:nvCxnSpPr>
        <p:spPr>
          <a:xfrm flipV="1">
            <a:off x="6895681" y="1659127"/>
            <a:ext cx="858605"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E7CA035-20E4-45DD-AA47-0B35DD530D46}"/>
              </a:ext>
            </a:extLst>
          </p:cNvPr>
          <p:cNvCxnSpPr>
            <a:cxnSpLocks/>
            <a:stCxn id="21" idx="1"/>
          </p:cNvCxnSpPr>
          <p:nvPr/>
        </p:nvCxnSpPr>
        <p:spPr>
          <a:xfrm flipH="1">
            <a:off x="4589077" y="2818319"/>
            <a:ext cx="272359" cy="2389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B480CCB-6E23-4E69-8FA3-1CBE4438C507}"/>
              </a:ext>
            </a:extLst>
          </p:cNvPr>
          <p:cNvCxnSpPr>
            <a:cxnSpLocks/>
          </p:cNvCxnSpPr>
          <p:nvPr/>
        </p:nvCxnSpPr>
        <p:spPr>
          <a:xfrm flipV="1">
            <a:off x="7291578" y="2348081"/>
            <a:ext cx="166217" cy="470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7B0514B-8F8E-49AF-8FF1-760C5404997A}"/>
              </a:ext>
            </a:extLst>
          </p:cNvPr>
          <p:cNvSpPr txBox="1"/>
          <p:nvPr/>
        </p:nvSpPr>
        <p:spPr>
          <a:xfrm>
            <a:off x="4861436" y="2649042"/>
            <a:ext cx="2413653" cy="338554"/>
          </a:xfrm>
          <a:prstGeom prst="rect">
            <a:avLst/>
          </a:prstGeom>
          <a:solidFill>
            <a:schemeClr val="bg1"/>
          </a:solidFill>
          <a:ln>
            <a:solidFill>
              <a:schemeClr val="tx1"/>
            </a:solidFill>
          </a:ln>
        </p:spPr>
        <p:txBody>
          <a:bodyPr wrap="square" rtlCol="0">
            <a:spAutoFit/>
          </a:bodyPr>
          <a:lstStyle/>
          <a:p>
            <a:pPr algn="ctr"/>
            <a:r>
              <a:rPr lang="en-US" sz="1600" dirty="0"/>
              <a:t>Luminaires</a:t>
            </a:r>
          </a:p>
        </p:txBody>
      </p:sp>
      <p:sp>
        <p:nvSpPr>
          <p:cNvPr id="22" name="TextBox 21">
            <a:extLst>
              <a:ext uri="{FF2B5EF4-FFF2-40B4-BE49-F238E27FC236}">
                <a16:creationId xmlns:a16="http://schemas.microsoft.com/office/drawing/2014/main" id="{10519A5E-1347-4C02-8F8C-D6022CBE152B}"/>
              </a:ext>
            </a:extLst>
          </p:cNvPr>
          <p:cNvSpPr txBox="1"/>
          <p:nvPr/>
        </p:nvSpPr>
        <p:spPr>
          <a:xfrm>
            <a:off x="5213960" y="1489850"/>
            <a:ext cx="1627689" cy="338554"/>
          </a:xfrm>
          <a:prstGeom prst="rect">
            <a:avLst/>
          </a:prstGeom>
          <a:solidFill>
            <a:schemeClr val="bg1"/>
          </a:solidFill>
          <a:ln>
            <a:solidFill>
              <a:schemeClr val="tx1"/>
            </a:solidFill>
          </a:ln>
        </p:spPr>
        <p:txBody>
          <a:bodyPr wrap="square" rtlCol="0">
            <a:spAutoFit/>
          </a:bodyPr>
          <a:lstStyle/>
          <a:p>
            <a:pPr algn="ctr"/>
            <a:r>
              <a:rPr lang="en-US" sz="1600" dirty="0" err="1"/>
              <a:t>Cantenna</a:t>
            </a:r>
            <a:endParaRPr lang="en-US" sz="1600" dirty="0"/>
          </a:p>
        </p:txBody>
      </p:sp>
      <p:sp>
        <p:nvSpPr>
          <p:cNvPr id="23" name="TextBox 22">
            <a:extLst>
              <a:ext uri="{FF2B5EF4-FFF2-40B4-BE49-F238E27FC236}">
                <a16:creationId xmlns:a16="http://schemas.microsoft.com/office/drawing/2014/main" id="{D6611026-1D34-41E4-9B3D-834BF544DE45}"/>
              </a:ext>
            </a:extLst>
          </p:cNvPr>
          <p:cNvSpPr txBox="1"/>
          <p:nvPr/>
        </p:nvSpPr>
        <p:spPr>
          <a:xfrm>
            <a:off x="5297286" y="4959710"/>
            <a:ext cx="1520159" cy="338554"/>
          </a:xfrm>
          <a:prstGeom prst="rect">
            <a:avLst/>
          </a:prstGeom>
          <a:solidFill>
            <a:schemeClr val="bg1"/>
          </a:solidFill>
          <a:ln>
            <a:solidFill>
              <a:schemeClr val="tx1"/>
            </a:solidFill>
          </a:ln>
        </p:spPr>
        <p:txBody>
          <a:bodyPr wrap="square" rtlCol="0">
            <a:spAutoFit/>
          </a:bodyPr>
          <a:lstStyle/>
          <a:p>
            <a:pPr algn="ctr"/>
            <a:r>
              <a:rPr lang="en-US" sz="1600" dirty="0"/>
              <a:t>Base Cabinet</a:t>
            </a:r>
          </a:p>
        </p:txBody>
      </p:sp>
      <p:cxnSp>
        <p:nvCxnSpPr>
          <p:cNvPr id="24" name="Straight Arrow Connector 23">
            <a:extLst>
              <a:ext uri="{FF2B5EF4-FFF2-40B4-BE49-F238E27FC236}">
                <a16:creationId xmlns:a16="http://schemas.microsoft.com/office/drawing/2014/main" id="{F89B6F5F-DD04-4B12-9903-216B01B52FBD}"/>
              </a:ext>
            </a:extLst>
          </p:cNvPr>
          <p:cNvCxnSpPr>
            <a:cxnSpLocks/>
            <a:stCxn id="23" idx="1"/>
          </p:cNvCxnSpPr>
          <p:nvPr/>
        </p:nvCxnSpPr>
        <p:spPr>
          <a:xfrm flipH="1">
            <a:off x="4564887" y="5128987"/>
            <a:ext cx="732399" cy="16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F210099-3521-4B6E-A120-7FF1EF113572}"/>
              </a:ext>
            </a:extLst>
          </p:cNvPr>
          <p:cNvCxnSpPr>
            <a:cxnSpLocks/>
            <a:stCxn id="23" idx="3"/>
          </p:cNvCxnSpPr>
          <p:nvPr/>
        </p:nvCxnSpPr>
        <p:spPr>
          <a:xfrm>
            <a:off x="6817445" y="5128987"/>
            <a:ext cx="70707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0D74908-300E-46A4-8263-45EF0E09BDAE}"/>
              </a:ext>
            </a:extLst>
          </p:cNvPr>
          <p:cNvCxnSpPr>
            <a:cxnSpLocks/>
            <a:stCxn id="22" idx="1"/>
          </p:cNvCxnSpPr>
          <p:nvPr/>
        </p:nvCxnSpPr>
        <p:spPr>
          <a:xfrm flipH="1">
            <a:off x="4327914" y="1659127"/>
            <a:ext cx="886046" cy="26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B2DAD82-67F8-430D-AFB8-ACE5D9547D33}"/>
              </a:ext>
            </a:extLst>
          </p:cNvPr>
          <p:cNvSpPr txBox="1"/>
          <p:nvPr/>
        </p:nvSpPr>
        <p:spPr>
          <a:xfrm>
            <a:off x="1216288" y="4183033"/>
            <a:ext cx="1047899" cy="369332"/>
          </a:xfrm>
          <a:prstGeom prst="rect">
            <a:avLst/>
          </a:prstGeom>
          <a:noFill/>
          <a:ln>
            <a:solidFill>
              <a:schemeClr val="tx1"/>
            </a:solidFill>
          </a:ln>
        </p:spPr>
        <p:txBody>
          <a:bodyPr wrap="square" rtlCol="0">
            <a:spAutoFit/>
          </a:bodyPr>
          <a:lstStyle/>
          <a:p>
            <a:pPr algn="ctr"/>
            <a:r>
              <a:rPr lang="en-US" b="1" dirty="0"/>
              <a:t>Existing</a:t>
            </a:r>
          </a:p>
        </p:txBody>
      </p:sp>
      <p:sp>
        <p:nvSpPr>
          <p:cNvPr id="45" name="TextBox 44">
            <a:extLst>
              <a:ext uri="{FF2B5EF4-FFF2-40B4-BE49-F238E27FC236}">
                <a16:creationId xmlns:a16="http://schemas.microsoft.com/office/drawing/2014/main" id="{DA54BD82-86DE-496A-8AAE-09793970C229}"/>
              </a:ext>
            </a:extLst>
          </p:cNvPr>
          <p:cNvSpPr txBox="1"/>
          <p:nvPr/>
        </p:nvSpPr>
        <p:spPr>
          <a:xfrm>
            <a:off x="4360863" y="928159"/>
            <a:ext cx="1170964" cy="369332"/>
          </a:xfrm>
          <a:prstGeom prst="rect">
            <a:avLst/>
          </a:prstGeom>
          <a:noFill/>
          <a:ln>
            <a:solidFill>
              <a:schemeClr val="tx1"/>
            </a:solidFill>
          </a:ln>
        </p:spPr>
        <p:txBody>
          <a:bodyPr wrap="square" rtlCol="0">
            <a:spAutoFit/>
          </a:bodyPr>
          <a:lstStyle/>
          <a:p>
            <a:pPr algn="ctr"/>
            <a:r>
              <a:rPr lang="en-US" b="1" dirty="0"/>
              <a:t>Proposed</a:t>
            </a:r>
          </a:p>
        </p:txBody>
      </p:sp>
      <p:sp>
        <p:nvSpPr>
          <p:cNvPr id="26" name="TextBox 25">
            <a:extLst>
              <a:ext uri="{FF2B5EF4-FFF2-40B4-BE49-F238E27FC236}">
                <a16:creationId xmlns:a16="http://schemas.microsoft.com/office/drawing/2014/main" id="{47BD7339-9936-4702-89B1-C1B8B01882C5}"/>
              </a:ext>
            </a:extLst>
          </p:cNvPr>
          <p:cNvSpPr txBox="1"/>
          <p:nvPr/>
        </p:nvSpPr>
        <p:spPr>
          <a:xfrm>
            <a:off x="10095507" y="2547947"/>
            <a:ext cx="1047899" cy="369332"/>
          </a:xfrm>
          <a:prstGeom prst="rect">
            <a:avLst/>
          </a:prstGeom>
          <a:noFill/>
          <a:ln>
            <a:solidFill>
              <a:schemeClr val="tx1"/>
            </a:solidFill>
          </a:ln>
        </p:spPr>
        <p:txBody>
          <a:bodyPr wrap="square" rtlCol="0">
            <a:spAutoFit/>
          </a:bodyPr>
          <a:lstStyle/>
          <a:p>
            <a:pPr algn="ctr"/>
            <a:r>
              <a:rPr lang="en-US" b="1" dirty="0"/>
              <a:t>Existing</a:t>
            </a:r>
          </a:p>
        </p:txBody>
      </p:sp>
      <p:sp>
        <p:nvSpPr>
          <p:cNvPr id="27" name="TextBox 26">
            <a:extLst>
              <a:ext uri="{FF2B5EF4-FFF2-40B4-BE49-F238E27FC236}">
                <a16:creationId xmlns:a16="http://schemas.microsoft.com/office/drawing/2014/main" id="{F8626ADB-42EE-4050-B74D-83D3261B9DC7}"/>
              </a:ext>
            </a:extLst>
          </p:cNvPr>
          <p:cNvSpPr txBox="1"/>
          <p:nvPr/>
        </p:nvSpPr>
        <p:spPr>
          <a:xfrm>
            <a:off x="8020207" y="886252"/>
            <a:ext cx="1170964" cy="369332"/>
          </a:xfrm>
          <a:prstGeom prst="rect">
            <a:avLst/>
          </a:prstGeom>
          <a:noFill/>
          <a:ln>
            <a:solidFill>
              <a:schemeClr val="tx1"/>
            </a:solidFill>
          </a:ln>
        </p:spPr>
        <p:txBody>
          <a:bodyPr wrap="square" rtlCol="0">
            <a:spAutoFit/>
          </a:bodyPr>
          <a:lstStyle/>
          <a:p>
            <a:pPr algn="ctr"/>
            <a:r>
              <a:rPr lang="en-US" b="1" dirty="0"/>
              <a:t>Proposed</a:t>
            </a:r>
          </a:p>
        </p:txBody>
      </p:sp>
      <p:sp>
        <p:nvSpPr>
          <p:cNvPr id="4" name="Rectangle 3">
            <a:extLst>
              <a:ext uri="{FF2B5EF4-FFF2-40B4-BE49-F238E27FC236}">
                <a16:creationId xmlns:a16="http://schemas.microsoft.com/office/drawing/2014/main" id="{F222B0AC-B977-4D2F-B738-4046CB8EA503}"/>
              </a:ext>
            </a:extLst>
          </p:cNvPr>
          <p:cNvSpPr/>
          <p:nvPr/>
        </p:nvSpPr>
        <p:spPr>
          <a:xfrm>
            <a:off x="9910413" y="3692194"/>
            <a:ext cx="1065299" cy="1190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463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4A152-30B4-4B4E-A623-C3E59F6AAADA}"/>
              </a:ext>
            </a:extLst>
          </p:cNvPr>
          <p:cNvPicPr>
            <a:picLocks noChangeAspect="1"/>
          </p:cNvPicPr>
          <p:nvPr/>
        </p:nvPicPr>
        <p:blipFill rotWithShape="1">
          <a:blip r:embed="rId2"/>
          <a:srcRect l="1307" t="853" r="2761"/>
          <a:stretch/>
        </p:blipFill>
        <p:spPr>
          <a:xfrm>
            <a:off x="895531" y="0"/>
            <a:ext cx="8612729" cy="6119939"/>
          </a:xfrm>
          <a:prstGeom prst="rect">
            <a:avLst/>
          </a:prstGeom>
        </p:spPr>
      </p:pic>
      <p:sp>
        <p:nvSpPr>
          <p:cNvPr id="7" name="TextBox 6">
            <a:extLst>
              <a:ext uri="{FF2B5EF4-FFF2-40B4-BE49-F238E27FC236}">
                <a16:creationId xmlns:a16="http://schemas.microsoft.com/office/drawing/2014/main" id="{9C442A94-BD37-490A-BE05-53923001B3F9}"/>
              </a:ext>
            </a:extLst>
          </p:cNvPr>
          <p:cNvSpPr txBox="1"/>
          <p:nvPr/>
        </p:nvSpPr>
        <p:spPr>
          <a:xfrm>
            <a:off x="9631680" y="4066399"/>
            <a:ext cx="2407920" cy="1200329"/>
          </a:xfrm>
          <a:prstGeom prst="rect">
            <a:avLst/>
          </a:prstGeom>
          <a:noFill/>
          <a:ln>
            <a:solidFill>
              <a:schemeClr val="tx1"/>
            </a:solidFill>
          </a:ln>
        </p:spPr>
        <p:txBody>
          <a:bodyPr wrap="square" rtlCol="0">
            <a:spAutoFit/>
          </a:bodyPr>
          <a:lstStyle/>
          <a:p>
            <a:r>
              <a:rPr lang="en-US" sz="2400" dirty="0"/>
              <a:t>A: base cabinet</a:t>
            </a:r>
          </a:p>
          <a:p>
            <a:r>
              <a:rPr lang="en-US" sz="2400" dirty="0"/>
              <a:t>B: </a:t>
            </a:r>
            <a:r>
              <a:rPr lang="en-US" sz="2400" dirty="0" err="1"/>
              <a:t>cantenna</a:t>
            </a:r>
            <a:r>
              <a:rPr lang="en-US" sz="2400" dirty="0"/>
              <a:t> </a:t>
            </a:r>
          </a:p>
          <a:p>
            <a:r>
              <a:rPr lang="en-US" sz="2400" dirty="0"/>
              <a:t>C: dimensions</a:t>
            </a:r>
          </a:p>
        </p:txBody>
      </p:sp>
      <p:sp>
        <p:nvSpPr>
          <p:cNvPr id="8" name="TextBox 7">
            <a:extLst>
              <a:ext uri="{FF2B5EF4-FFF2-40B4-BE49-F238E27FC236}">
                <a16:creationId xmlns:a16="http://schemas.microsoft.com/office/drawing/2014/main" id="{98EB83EC-FA60-4818-B38B-1F20C6A55336}"/>
              </a:ext>
            </a:extLst>
          </p:cNvPr>
          <p:cNvSpPr txBox="1"/>
          <p:nvPr/>
        </p:nvSpPr>
        <p:spPr>
          <a:xfrm>
            <a:off x="1038449" y="4343399"/>
            <a:ext cx="485551" cy="646331"/>
          </a:xfrm>
          <a:prstGeom prst="rect">
            <a:avLst/>
          </a:prstGeom>
          <a:noFill/>
        </p:spPr>
        <p:txBody>
          <a:bodyPr wrap="square" rtlCol="0">
            <a:spAutoFit/>
          </a:bodyPr>
          <a:lstStyle/>
          <a:p>
            <a:r>
              <a:rPr lang="en-US" sz="3600" b="1" dirty="0">
                <a:solidFill>
                  <a:srgbClr val="FF0000"/>
                </a:solidFill>
              </a:rPr>
              <a:t>A</a:t>
            </a:r>
          </a:p>
        </p:txBody>
      </p:sp>
      <p:sp>
        <p:nvSpPr>
          <p:cNvPr id="9" name="TextBox 8">
            <a:extLst>
              <a:ext uri="{FF2B5EF4-FFF2-40B4-BE49-F238E27FC236}">
                <a16:creationId xmlns:a16="http://schemas.microsoft.com/office/drawing/2014/main" id="{176A4D2C-411D-4816-B432-E74BB529609F}"/>
              </a:ext>
            </a:extLst>
          </p:cNvPr>
          <p:cNvSpPr txBox="1"/>
          <p:nvPr/>
        </p:nvSpPr>
        <p:spPr>
          <a:xfrm>
            <a:off x="4589369" y="426719"/>
            <a:ext cx="485551" cy="646331"/>
          </a:xfrm>
          <a:prstGeom prst="rect">
            <a:avLst/>
          </a:prstGeom>
          <a:noFill/>
        </p:spPr>
        <p:txBody>
          <a:bodyPr wrap="square" rtlCol="0">
            <a:spAutoFit/>
          </a:bodyPr>
          <a:lstStyle/>
          <a:p>
            <a:r>
              <a:rPr lang="en-US" sz="3600" b="1" dirty="0">
                <a:solidFill>
                  <a:srgbClr val="FF0000"/>
                </a:solidFill>
              </a:rPr>
              <a:t>C</a:t>
            </a:r>
          </a:p>
        </p:txBody>
      </p:sp>
      <p:sp>
        <p:nvSpPr>
          <p:cNvPr id="10" name="TextBox 9">
            <a:extLst>
              <a:ext uri="{FF2B5EF4-FFF2-40B4-BE49-F238E27FC236}">
                <a16:creationId xmlns:a16="http://schemas.microsoft.com/office/drawing/2014/main" id="{2A04CB02-99DE-47DB-857A-A6A71CBBFA55}"/>
              </a:ext>
            </a:extLst>
          </p:cNvPr>
          <p:cNvSpPr txBox="1"/>
          <p:nvPr/>
        </p:nvSpPr>
        <p:spPr>
          <a:xfrm>
            <a:off x="4010249" y="1999118"/>
            <a:ext cx="485551" cy="646331"/>
          </a:xfrm>
          <a:prstGeom prst="rect">
            <a:avLst/>
          </a:prstGeom>
          <a:noFill/>
        </p:spPr>
        <p:txBody>
          <a:bodyPr wrap="square" rtlCol="0">
            <a:spAutoFit/>
          </a:bodyPr>
          <a:lstStyle/>
          <a:p>
            <a:r>
              <a:rPr lang="en-US" sz="3600" b="1" dirty="0">
                <a:solidFill>
                  <a:srgbClr val="FF0000"/>
                </a:solidFill>
              </a:rPr>
              <a:t>B</a:t>
            </a:r>
          </a:p>
        </p:txBody>
      </p:sp>
      <p:sp>
        <p:nvSpPr>
          <p:cNvPr id="11" name="TextBox 10">
            <a:extLst>
              <a:ext uri="{FF2B5EF4-FFF2-40B4-BE49-F238E27FC236}">
                <a16:creationId xmlns:a16="http://schemas.microsoft.com/office/drawing/2014/main" id="{8D0C7BC7-90F4-4D0E-8828-B77B2741E805}"/>
              </a:ext>
            </a:extLst>
          </p:cNvPr>
          <p:cNvSpPr txBox="1"/>
          <p:nvPr/>
        </p:nvSpPr>
        <p:spPr>
          <a:xfrm>
            <a:off x="9146129" y="924426"/>
            <a:ext cx="485551" cy="646331"/>
          </a:xfrm>
          <a:prstGeom prst="rect">
            <a:avLst/>
          </a:prstGeom>
          <a:noFill/>
        </p:spPr>
        <p:txBody>
          <a:bodyPr wrap="square" rtlCol="0">
            <a:spAutoFit/>
          </a:bodyPr>
          <a:lstStyle/>
          <a:p>
            <a:r>
              <a:rPr lang="en-US" sz="3600" b="1" dirty="0">
                <a:solidFill>
                  <a:srgbClr val="FF0000"/>
                </a:solidFill>
              </a:rPr>
              <a:t>C</a:t>
            </a:r>
          </a:p>
        </p:txBody>
      </p:sp>
    </p:spTree>
    <p:extLst>
      <p:ext uri="{BB962C8B-B14F-4D97-AF65-F5344CB8AC3E}">
        <p14:creationId xmlns:p14="http://schemas.microsoft.com/office/powerpoint/2010/main" val="19176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961F-7FA5-43B4-86E9-E08BA0F22394}"/>
              </a:ext>
            </a:extLst>
          </p:cNvPr>
          <p:cNvSpPr>
            <a:spLocks noGrp="1"/>
          </p:cNvSpPr>
          <p:nvPr>
            <p:ph type="title"/>
          </p:nvPr>
        </p:nvSpPr>
        <p:spPr/>
        <p:txBody>
          <a:bodyPr/>
          <a:lstStyle/>
          <a:p>
            <a:r>
              <a:rPr lang="en-US" dirty="0"/>
              <a:t>Discussion and Next Steps</a:t>
            </a:r>
          </a:p>
        </p:txBody>
      </p:sp>
      <p:sp>
        <p:nvSpPr>
          <p:cNvPr id="3" name="Content Placeholder 2">
            <a:extLst>
              <a:ext uri="{FF2B5EF4-FFF2-40B4-BE49-F238E27FC236}">
                <a16:creationId xmlns:a16="http://schemas.microsoft.com/office/drawing/2014/main" id="{283B579A-A3C3-4ED4-A443-8E2CE06711EB}"/>
              </a:ext>
            </a:extLst>
          </p:cNvPr>
          <p:cNvSpPr>
            <a:spLocks noGrp="1"/>
          </p:cNvSpPr>
          <p:nvPr>
            <p:ph idx="1"/>
          </p:nvPr>
        </p:nvSpPr>
        <p:spPr>
          <a:xfrm>
            <a:off x="342586" y="1355913"/>
            <a:ext cx="4851207" cy="4552518"/>
          </a:xfrm>
        </p:spPr>
        <p:txBody>
          <a:bodyPr>
            <a:normAutofit/>
          </a:bodyPr>
          <a:lstStyle/>
          <a:p>
            <a:pPr marL="342900" indent="-342900">
              <a:buFont typeface="+mj-lt"/>
              <a:buAutoNum type="arabicPeriod"/>
            </a:pPr>
            <a:endParaRPr lang="en-US" dirty="0"/>
          </a:p>
          <a:p>
            <a:pPr marL="342900" indent="-342900">
              <a:buFont typeface="+mj-lt"/>
              <a:buAutoNum type="arabicPeriod"/>
            </a:pPr>
            <a:endParaRPr lang="en-US" dirty="0"/>
          </a:p>
        </p:txBody>
      </p:sp>
      <p:pic>
        <p:nvPicPr>
          <p:cNvPr id="5" name="Picture 4">
            <a:extLst>
              <a:ext uri="{FF2B5EF4-FFF2-40B4-BE49-F238E27FC236}">
                <a16:creationId xmlns:a16="http://schemas.microsoft.com/office/drawing/2014/main" id="{DEFE34A4-9627-4EFB-8308-33B10111219F}"/>
              </a:ext>
            </a:extLst>
          </p:cNvPr>
          <p:cNvPicPr/>
          <p:nvPr/>
        </p:nvPicPr>
        <p:blipFill>
          <a:blip r:embed="rId2"/>
          <a:stretch>
            <a:fillRect/>
          </a:stretch>
        </p:blipFill>
        <p:spPr>
          <a:xfrm>
            <a:off x="2955418" y="1769623"/>
            <a:ext cx="6433634" cy="3318754"/>
          </a:xfrm>
          <a:prstGeom prst="rect">
            <a:avLst/>
          </a:prstGeom>
        </p:spPr>
      </p:pic>
    </p:spTree>
    <p:extLst>
      <p:ext uri="{BB962C8B-B14F-4D97-AF65-F5344CB8AC3E}">
        <p14:creationId xmlns:p14="http://schemas.microsoft.com/office/powerpoint/2010/main" val="388159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3DF8-62F1-4B67-9C67-FCC5FBF89278}"/>
              </a:ext>
            </a:extLst>
          </p:cNvPr>
          <p:cNvSpPr>
            <a:spLocks noGrp="1"/>
          </p:cNvSpPr>
          <p:nvPr>
            <p:ph type="title"/>
          </p:nvPr>
        </p:nvSpPr>
        <p:spPr/>
        <p:txBody>
          <a:bodyPr/>
          <a:lstStyle/>
          <a:p>
            <a:r>
              <a:rPr lang="en-US" dirty="0"/>
              <a:t>Next Steps and Request</a:t>
            </a:r>
          </a:p>
        </p:txBody>
      </p:sp>
      <p:sp>
        <p:nvSpPr>
          <p:cNvPr id="3" name="Content Placeholder 2">
            <a:extLst>
              <a:ext uri="{FF2B5EF4-FFF2-40B4-BE49-F238E27FC236}">
                <a16:creationId xmlns:a16="http://schemas.microsoft.com/office/drawing/2014/main" id="{63367766-69F2-400D-9F2A-B1D3F2B178FC}"/>
              </a:ext>
            </a:extLst>
          </p:cNvPr>
          <p:cNvSpPr>
            <a:spLocks noGrp="1"/>
          </p:cNvSpPr>
          <p:nvPr>
            <p:ph idx="1"/>
          </p:nvPr>
        </p:nvSpPr>
        <p:spPr>
          <a:xfrm>
            <a:off x="445967" y="1122948"/>
            <a:ext cx="5650033" cy="4601834"/>
          </a:xfrm>
        </p:spPr>
        <p:txBody>
          <a:bodyPr>
            <a:noAutofit/>
          </a:bodyPr>
          <a:lstStyle/>
          <a:p>
            <a:r>
              <a:rPr lang="en-US" sz="1800" dirty="0"/>
              <a:t>PBOT request of the Design Commission and Historic Landmarks Commission:</a:t>
            </a:r>
          </a:p>
          <a:p>
            <a:pPr lvl="1">
              <a:buFont typeface="Wingdings" panose="05000000000000000000" pitchFamily="2" charset="2"/>
              <a:buChar char="Ø"/>
            </a:pPr>
            <a:r>
              <a:rPr lang="en-US" sz="1800" dirty="0"/>
              <a:t>Letter of Support endorsing the two new South Waterfront poles</a:t>
            </a:r>
          </a:p>
          <a:p>
            <a:pPr marL="800100" lvl="1" indent="-342900">
              <a:buFont typeface="+mj-lt"/>
              <a:buAutoNum type="arabicPeriod"/>
            </a:pPr>
            <a:endParaRPr lang="en-US" sz="1800" dirty="0"/>
          </a:p>
          <a:p>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Special thanks to BPS, BDS, OCT and City Attorney’s Office for their continuing support throughout this process.</a:t>
            </a:r>
          </a:p>
        </p:txBody>
      </p:sp>
      <p:pic>
        <p:nvPicPr>
          <p:cNvPr id="4" name="Picture 3">
            <a:extLst>
              <a:ext uri="{FF2B5EF4-FFF2-40B4-BE49-F238E27FC236}">
                <a16:creationId xmlns:a16="http://schemas.microsoft.com/office/drawing/2014/main" id="{22A6CFDD-BFCB-44E0-BA18-D1A90A95F218}"/>
              </a:ext>
            </a:extLst>
          </p:cNvPr>
          <p:cNvPicPr>
            <a:picLocks noChangeAspect="1"/>
          </p:cNvPicPr>
          <p:nvPr/>
        </p:nvPicPr>
        <p:blipFill>
          <a:blip r:embed="rId3"/>
          <a:stretch>
            <a:fillRect/>
          </a:stretch>
        </p:blipFill>
        <p:spPr>
          <a:xfrm>
            <a:off x="7096991" y="1681522"/>
            <a:ext cx="3842083" cy="3494955"/>
          </a:xfrm>
          <a:prstGeom prst="rect">
            <a:avLst/>
          </a:prstGeom>
        </p:spPr>
      </p:pic>
    </p:spTree>
    <p:extLst>
      <p:ext uri="{BB962C8B-B14F-4D97-AF65-F5344CB8AC3E}">
        <p14:creationId xmlns:p14="http://schemas.microsoft.com/office/powerpoint/2010/main" val="1567156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9C67-4625-4F35-92AC-042FA0940E46}"/>
              </a:ext>
            </a:extLst>
          </p:cNvPr>
          <p:cNvSpPr>
            <a:spLocks noGrp="1"/>
          </p:cNvSpPr>
          <p:nvPr>
            <p:ph type="title"/>
          </p:nvPr>
        </p:nvSpPr>
        <p:spPr/>
        <p:txBody>
          <a:bodyPr/>
          <a:lstStyle/>
          <a:p>
            <a:r>
              <a:rPr lang="en-US" dirty="0"/>
              <a:t>Contacts</a:t>
            </a:r>
          </a:p>
        </p:txBody>
      </p:sp>
      <p:sp>
        <p:nvSpPr>
          <p:cNvPr id="5" name="Content Placeholder 2">
            <a:extLst>
              <a:ext uri="{FF2B5EF4-FFF2-40B4-BE49-F238E27FC236}">
                <a16:creationId xmlns:a16="http://schemas.microsoft.com/office/drawing/2014/main" id="{66B020D7-E4B5-4198-BED2-2C06AE4A1A89}"/>
              </a:ext>
            </a:extLst>
          </p:cNvPr>
          <p:cNvSpPr>
            <a:spLocks noGrp="1"/>
          </p:cNvSpPr>
          <p:nvPr>
            <p:ph idx="1"/>
          </p:nvPr>
        </p:nvSpPr>
        <p:spPr>
          <a:xfrm>
            <a:off x="318201" y="1561881"/>
            <a:ext cx="6234999" cy="4496019"/>
          </a:xfrm>
        </p:spPr>
        <p:txBody>
          <a:bodyPr>
            <a:normAutofit/>
          </a:bodyPr>
          <a:lstStyle/>
          <a:p>
            <a:pPr marL="0" indent="0">
              <a:buNone/>
            </a:pPr>
            <a:r>
              <a:rPr lang="en-US" sz="1800" dirty="0"/>
              <a:t>Contact: 	</a:t>
            </a:r>
          </a:p>
          <a:p>
            <a:pPr marL="0" indent="0">
              <a:buNone/>
            </a:pPr>
            <a:r>
              <a:rPr lang="en-US" sz="1800" dirty="0"/>
              <a:t>		PBOT:</a:t>
            </a:r>
          </a:p>
          <a:p>
            <a:pPr marL="0" indent="0">
              <a:buNone/>
            </a:pPr>
            <a:r>
              <a:rPr lang="en-US" sz="1800" dirty="0"/>
              <a:t>		Gene Yamamoto</a:t>
            </a:r>
          </a:p>
          <a:p>
            <a:pPr marL="0" indent="0">
              <a:buNone/>
            </a:pPr>
            <a:r>
              <a:rPr lang="en-US" sz="1800" dirty="0"/>
              <a:t>		</a:t>
            </a:r>
            <a:r>
              <a:rPr lang="en-US" sz="1800" dirty="0">
                <a:hlinkClick r:id="rId2"/>
              </a:rPr>
              <a:t>Gene.Yamamoto@portlandoregon.gov</a:t>
            </a:r>
            <a:r>
              <a:rPr lang="en-US" sz="1800" dirty="0"/>
              <a:t> </a:t>
            </a:r>
          </a:p>
          <a:p>
            <a:pPr marL="0" indent="0">
              <a:buNone/>
            </a:pPr>
            <a:endParaRPr lang="en-US" sz="1800" dirty="0"/>
          </a:p>
          <a:p>
            <a:pPr marL="0" indent="0">
              <a:buNone/>
            </a:pPr>
            <a:r>
              <a:rPr lang="en-US" sz="1800" dirty="0"/>
              <a:t>		Anne Hill</a:t>
            </a:r>
          </a:p>
          <a:p>
            <a:pPr marL="0" indent="0">
              <a:buNone/>
            </a:pPr>
            <a:r>
              <a:rPr lang="en-US" sz="1800" dirty="0"/>
              <a:t>		</a:t>
            </a:r>
            <a:r>
              <a:rPr lang="en-US" sz="1800" dirty="0">
                <a:hlinkClick r:id="rId3"/>
              </a:rPr>
              <a:t>Anne.Hill@portlandoregon.gov</a:t>
            </a:r>
            <a:r>
              <a:rPr lang="en-US" sz="1800" dirty="0"/>
              <a:t> </a:t>
            </a:r>
          </a:p>
          <a:p>
            <a:pPr marL="0" indent="0">
              <a:buNone/>
            </a:pPr>
            <a:r>
              <a:rPr lang="en-US" sz="1800" dirty="0"/>
              <a:t>		 </a:t>
            </a:r>
          </a:p>
          <a:p>
            <a:pPr marL="0" indent="0">
              <a:buNone/>
            </a:pPr>
            <a:r>
              <a:rPr lang="en-US" sz="1800" dirty="0"/>
              <a:t>		BDS:</a:t>
            </a:r>
          </a:p>
          <a:p>
            <a:pPr marL="0" indent="0">
              <a:buNone/>
            </a:pPr>
            <a:r>
              <a:rPr lang="en-US" sz="1800" dirty="0"/>
              <a:t>		Tim Heron</a:t>
            </a:r>
          </a:p>
          <a:p>
            <a:pPr marL="0" indent="0">
              <a:buNone/>
            </a:pPr>
            <a:r>
              <a:rPr lang="en-US" sz="1800" dirty="0"/>
              <a:t>		</a:t>
            </a:r>
            <a:r>
              <a:rPr lang="en-US" sz="1800" dirty="0">
                <a:hlinkClick r:id="rId4"/>
              </a:rPr>
              <a:t>Tim.Heron@portlandoregon.gov</a:t>
            </a:r>
            <a:endParaRPr lang="en-US" sz="1800" dirty="0"/>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1364321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961F-7FA5-43B4-86E9-E08BA0F2239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83B579A-A3C3-4ED4-A443-8E2CE06711EB}"/>
              </a:ext>
            </a:extLst>
          </p:cNvPr>
          <p:cNvSpPr>
            <a:spLocks noGrp="1"/>
          </p:cNvSpPr>
          <p:nvPr>
            <p:ph idx="1"/>
          </p:nvPr>
        </p:nvSpPr>
        <p:spPr>
          <a:xfrm>
            <a:off x="342586" y="1497019"/>
            <a:ext cx="4851207" cy="4552518"/>
          </a:xfrm>
        </p:spPr>
        <p:txBody>
          <a:bodyPr>
            <a:normAutofit/>
          </a:bodyPr>
          <a:lstStyle/>
          <a:p>
            <a:pPr>
              <a:buFont typeface="Wingdings" panose="05000000000000000000" pitchFamily="2" charset="2"/>
              <a:buChar char="Ø"/>
            </a:pPr>
            <a:r>
              <a:rPr lang="en-US" sz="1800" dirty="0"/>
              <a:t>Background</a:t>
            </a:r>
          </a:p>
          <a:p>
            <a:pPr lvl="1"/>
            <a:r>
              <a:rPr lang="en-US" sz="1800" dirty="0"/>
              <a:t>Small Cells</a:t>
            </a:r>
          </a:p>
          <a:p>
            <a:pPr lvl="1"/>
            <a:r>
              <a:rPr lang="en-US" sz="1800" dirty="0"/>
              <a:t>Timeline</a:t>
            </a:r>
          </a:p>
          <a:p>
            <a:pPr lvl="1"/>
            <a:r>
              <a:rPr lang="en-US" sz="1800" dirty="0"/>
              <a:t>South Waterfront Poles</a:t>
            </a:r>
          </a:p>
          <a:p>
            <a:pPr lvl="1"/>
            <a:r>
              <a:rPr lang="en-US" sz="1800" dirty="0"/>
              <a:t>Example Small Wireless Facilities (SWFs)</a:t>
            </a:r>
          </a:p>
          <a:p>
            <a:pPr lvl="1"/>
            <a:r>
              <a:rPr lang="en-US" sz="1800" dirty="0" err="1"/>
              <a:t>Cobraheads</a:t>
            </a:r>
            <a:r>
              <a:rPr lang="en-US" sz="1800" dirty="0"/>
              <a:t>/Ornamentals</a:t>
            </a:r>
          </a:p>
          <a:p>
            <a:pPr>
              <a:buFont typeface="Wingdings" panose="05000000000000000000" pitchFamily="2" charset="2"/>
              <a:buChar char="Ø"/>
            </a:pPr>
            <a:r>
              <a:rPr lang="en-US" sz="1800" dirty="0"/>
              <a:t>South Waterfront Poles</a:t>
            </a:r>
          </a:p>
          <a:p>
            <a:pPr lvl="1"/>
            <a:r>
              <a:rPr lang="en-US" sz="1800" dirty="0"/>
              <a:t>Current Conditions</a:t>
            </a:r>
          </a:p>
          <a:p>
            <a:pPr lvl="1"/>
            <a:r>
              <a:rPr lang="en-US" sz="1800" dirty="0"/>
              <a:t>New Poles</a:t>
            </a:r>
          </a:p>
          <a:p>
            <a:pPr>
              <a:buFont typeface="Wingdings" panose="05000000000000000000" pitchFamily="2" charset="2"/>
              <a:buChar char="Ø"/>
            </a:pPr>
            <a:r>
              <a:rPr lang="en-US" sz="1800" dirty="0"/>
              <a:t>Discussion and Next Steps</a:t>
            </a:r>
          </a:p>
          <a:p>
            <a:pPr marL="342900" indent="-342900">
              <a:buFont typeface="+mj-lt"/>
              <a:buAutoNum type="arabicPeriod"/>
            </a:pPr>
            <a:endParaRPr lang="en-US" sz="1800" dirty="0"/>
          </a:p>
          <a:p>
            <a:pPr marL="342900" indent="-342900">
              <a:buFont typeface="+mj-lt"/>
              <a:buAutoNum type="arabicPeriod"/>
            </a:pPr>
            <a:endParaRPr lang="en-US" sz="1800" dirty="0"/>
          </a:p>
        </p:txBody>
      </p:sp>
      <p:pic>
        <p:nvPicPr>
          <p:cNvPr id="5" name="Picture 4">
            <a:extLst>
              <a:ext uri="{FF2B5EF4-FFF2-40B4-BE49-F238E27FC236}">
                <a16:creationId xmlns:a16="http://schemas.microsoft.com/office/drawing/2014/main" id="{DEFE34A4-9627-4EFB-8308-33B10111219F}"/>
              </a:ext>
            </a:extLst>
          </p:cNvPr>
          <p:cNvPicPr/>
          <p:nvPr/>
        </p:nvPicPr>
        <p:blipFill>
          <a:blip r:embed="rId3"/>
          <a:stretch>
            <a:fillRect/>
          </a:stretch>
        </p:blipFill>
        <p:spPr>
          <a:xfrm>
            <a:off x="5193793" y="1497019"/>
            <a:ext cx="6433634" cy="3318754"/>
          </a:xfrm>
          <a:prstGeom prst="rect">
            <a:avLst/>
          </a:prstGeom>
        </p:spPr>
      </p:pic>
    </p:spTree>
    <p:extLst>
      <p:ext uri="{BB962C8B-B14F-4D97-AF65-F5344CB8AC3E}">
        <p14:creationId xmlns:p14="http://schemas.microsoft.com/office/powerpoint/2010/main" val="905668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961F-7FA5-43B4-86E9-E08BA0F22394}"/>
              </a:ext>
            </a:extLst>
          </p:cNvPr>
          <p:cNvSpPr>
            <a:spLocks noGrp="1"/>
          </p:cNvSpPr>
          <p:nvPr>
            <p:ph type="title"/>
          </p:nvPr>
        </p:nvSpPr>
        <p:spPr>
          <a:xfrm>
            <a:off x="318201" y="227967"/>
            <a:ext cx="11011216" cy="540129"/>
          </a:xfrm>
        </p:spPr>
        <p:txBody>
          <a:bodyPr/>
          <a:lstStyle/>
          <a:p>
            <a:r>
              <a:rPr lang="en-US" dirty="0"/>
              <a:t>Background</a:t>
            </a:r>
          </a:p>
        </p:txBody>
      </p:sp>
      <p:sp>
        <p:nvSpPr>
          <p:cNvPr id="3" name="Content Placeholder 2">
            <a:extLst>
              <a:ext uri="{FF2B5EF4-FFF2-40B4-BE49-F238E27FC236}">
                <a16:creationId xmlns:a16="http://schemas.microsoft.com/office/drawing/2014/main" id="{283B579A-A3C3-4ED4-A443-8E2CE06711EB}"/>
              </a:ext>
            </a:extLst>
          </p:cNvPr>
          <p:cNvSpPr>
            <a:spLocks noGrp="1"/>
          </p:cNvSpPr>
          <p:nvPr>
            <p:ph idx="1"/>
          </p:nvPr>
        </p:nvSpPr>
        <p:spPr>
          <a:xfrm>
            <a:off x="342586" y="1355913"/>
            <a:ext cx="4851207" cy="4552518"/>
          </a:xfrm>
        </p:spPr>
        <p:txBody>
          <a:bodyPr>
            <a:normAutofit/>
          </a:bodyPr>
          <a:lstStyle/>
          <a:p>
            <a:pPr marL="342900" indent="-342900">
              <a:buFont typeface="+mj-lt"/>
              <a:buAutoNum type="arabicPeriod"/>
            </a:pPr>
            <a:endParaRPr lang="en-US" dirty="0"/>
          </a:p>
          <a:p>
            <a:pPr marL="342900" indent="-342900">
              <a:buFont typeface="+mj-lt"/>
              <a:buAutoNum type="arabicPeriod"/>
            </a:pPr>
            <a:endParaRPr lang="en-US" dirty="0"/>
          </a:p>
        </p:txBody>
      </p:sp>
      <p:pic>
        <p:nvPicPr>
          <p:cNvPr id="5" name="Picture 4">
            <a:extLst>
              <a:ext uri="{FF2B5EF4-FFF2-40B4-BE49-F238E27FC236}">
                <a16:creationId xmlns:a16="http://schemas.microsoft.com/office/drawing/2014/main" id="{DEFE34A4-9627-4EFB-8308-33B10111219F}"/>
              </a:ext>
            </a:extLst>
          </p:cNvPr>
          <p:cNvPicPr/>
          <p:nvPr/>
        </p:nvPicPr>
        <p:blipFill>
          <a:blip r:embed="rId2"/>
          <a:stretch>
            <a:fillRect/>
          </a:stretch>
        </p:blipFill>
        <p:spPr>
          <a:xfrm>
            <a:off x="5193793" y="1769623"/>
            <a:ext cx="6433634" cy="3318754"/>
          </a:xfrm>
          <a:prstGeom prst="rect">
            <a:avLst/>
          </a:prstGeom>
        </p:spPr>
      </p:pic>
      <p:sp>
        <p:nvSpPr>
          <p:cNvPr id="6" name="TextBox 5">
            <a:extLst>
              <a:ext uri="{FF2B5EF4-FFF2-40B4-BE49-F238E27FC236}">
                <a16:creationId xmlns:a16="http://schemas.microsoft.com/office/drawing/2014/main" id="{E7D232BE-B65A-4C2C-BC1B-5DE87CE1E256}"/>
              </a:ext>
            </a:extLst>
          </p:cNvPr>
          <p:cNvSpPr txBox="1"/>
          <p:nvPr/>
        </p:nvSpPr>
        <p:spPr>
          <a:xfrm>
            <a:off x="564573" y="1355912"/>
            <a:ext cx="4251267" cy="3416320"/>
          </a:xfrm>
          <a:prstGeom prst="rect">
            <a:avLst/>
          </a:prstGeom>
          <a:noFill/>
        </p:spPr>
        <p:txBody>
          <a:bodyPr wrap="square">
            <a:spAutoFit/>
          </a:bodyPr>
          <a:lstStyle/>
          <a:p>
            <a:pPr marL="285750" indent="-285750">
              <a:buFont typeface="Arial" panose="020B0604020202020204" pitchFamily="34" charset="0"/>
              <a:buChar char="•"/>
            </a:pPr>
            <a:r>
              <a:rPr lang="en-US" dirty="0"/>
              <a:t>The FCC adopted a Small Cell Order in 2018 that significantly impacts wireless infrastructure deployment in Portland:</a:t>
            </a:r>
          </a:p>
          <a:p>
            <a:pPr marL="742950" lvl="1" indent="-285750">
              <a:buFont typeface="Arial" panose="020B0604020202020204" pitchFamily="34" charset="0"/>
              <a:buChar char="•"/>
            </a:pPr>
            <a:r>
              <a:rPr lang="en-US" dirty="0"/>
              <a:t>Safe harbor fee of $270/small wireless facility (or recover Portland’s actual costs)</a:t>
            </a:r>
          </a:p>
          <a:p>
            <a:pPr marL="742950" lvl="1" indent="-285750">
              <a:buFont typeface="Arial" panose="020B0604020202020204" pitchFamily="34" charset="0"/>
              <a:buChar char="•"/>
            </a:pPr>
            <a:r>
              <a:rPr lang="en-US" dirty="0"/>
              <a:t>Limited aesthetic controls</a:t>
            </a:r>
          </a:p>
          <a:p>
            <a:pPr marL="285750" indent="-285750">
              <a:buFont typeface="Arial" panose="020B0604020202020204" pitchFamily="34" charset="0"/>
              <a:buChar char="•"/>
            </a:pPr>
            <a:r>
              <a:rPr lang="en-US" dirty="0"/>
              <a:t>Telecommunications companies must be allowed to install equipment in accordance with the FCC order</a:t>
            </a:r>
          </a:p>
          <a:p>
            <a:pPr marL="285750" indent="-285750">
              <a:buFont typeface="Arial" panose="020B0604020202020204" pitchFamily="34" charset="0"/>
              <a:buChar char="•"/>
            </a:pPr>
            <a:r>
              <a:rPr lang="en-US" dirty="0"/>
              <a:t>Jurisdictions are prohibited from being a barrier to entry</a:t>
            </a:r>
          </a:p>
        </p:txBody>
      </p:sp>
    </p:spTree>
    <p:extLst>
      <p:ext uri="{BB962C8B-B14F-4D97-AF65-F5344CB8AC3E}">
        <p14:creationId xmlns:p14="http://schemas.microsoft.com/office/powerpoint/2010/main" val="2978347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D00315-E0D8-4B5C-845D-87388212FF52}"/>
              </a:ext>
            </a:extLst>
          </p:cNvPr>
          <p:cNvPicPr>
            <a:picLocks noChangeAspect="1"/>
          </p:cNvPicPr>
          <p:nvPr/>
        </p:nvPicPr>
        <p:blipFill>
          <a:blip r:embed="rId3"/>
          <a:stretch>
            <a:fillRect/>
          </a:stretch>
        </p:blipFill>
        <p:spPr>
          <a:xfrm>
            <a:off x="318201" y="933981"/>
            <a:ext cx="7809653" cy="5578323"/>
          </a:xfrm>
          <a:prstGeom prst="rect">
            <a:avLst/>
          </a:prstGeom>
        </p:spPr>
      </p:pic>
      <p:sp>
        <p:nvSpPr>
          <p:cNvPr id="2" name="Title 1">
            <a:extLst>
              <a:ext uri="{FF2B5EF4-FFF2-40B4-BE49-F238E27FC236}">
                <a16:creationId xmlns:a16="http://schemas.microsoft.com/office/drawing/2014/main" id="{8572B72D-AB34-41F1-826F-75F114CD7897}"/>
              </a:ext>
            </a:extLst>
          </p:cNvPr>
          <p:cNvSpPr>
            <a:spLocks noGrp="1"/>
          </p:cNvSpPr>
          <p:nvPr>
            <p:ph type="title"/>
          </p:nvPr>
        </p:nvSpPr>
        <p:spPr/>
        <p:txBody>
          <a:bodyPr/>
          <a:lstStyle/>
          <a:p>
            <a:r>
              <a:rPr lang="en-US" dirty="0"/>
              <a:t>Background: Small Cells</a:t>
            </a:r>
          </a:p>
        </p:txBody>
      </p:sp>
      <p:pic>
        <p:nvPicPr>
          <p:cNvPr id="4" name="Picture 3">
            <a:extLst>
              <a:ext uri="{FF2B5EF4-FFF2-40B4-BE49-F238E27FC236}">
                <a16:creationId xmlns:a16="http://schemas.microsoft.com/office/drawing/2014/main" id="{2C33629A-9121-4F6C-8A34-1C58D7E12BE5}"/>
              </a:ext>
            </a:extLst>
          </p:cNvPr>
          <p:cNvPicPr>
            <a:picLocks noChangeAspect="1"/>
          </p:cNvPicPr>
          <p:nvPr/>
        </p:nvPicPr>
        <p:blipFill>
          <a:blip r:embed="rId4"/>
          <a:stretch>
            <a:fillRect/>
          </a:stretch>
        </p:blipFill>
        <p:spPr>
          <a:xfrm>
            <a:off x="6783199" y="933981"/>
            <a:ext cx="5066215" cy="3316511"/>
          </a:xfrm>
          <a:prstGeom prst="rect">
            <a:avLst/>
          </a:prstGeom>
        </p:spPr>
      </p:pic>
      <p:sp>
        <p:nvSpPr>
          <p:cNvPr id="6" name="Text Placeholder 1">
            <a:extLst>
              <a:ext uri="{FF2B5EF4-FFF2-40B4-BE49-F238E27FC236}">
                <a16:creationId xmlns:a16="http://schemas.microsoft.com/office/drawing/2014/main" id="{7F750E8E-A76F-4D24-A465-BC9182DFBF65}"/>
              </a:ext>
            </a:extLst>
          </p:cNvPr>
          <p:cNvSpPr txBox="1">
            <a:spLocks/>
          </p:cNvSpPr>
          <p:nvPr/>
        </p:nvSpPr>
        <p:spPr>
          <a:xfrm>
            <a:off x="8144534" y="4250492"/>
            <a:ext cx="3704880" cy="189851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800" dirty="0"/>
              <a:t>Small cells or distributed antenna systems (DAS) — short range, low‐powered cellular radio access</a:t>
            </a:r>
          </a:p>
          <a:p>
            <a:pPr>
              <a:spcAft>
                <a:spcPts val="600"/>
              </a:spcAft>
            </a:pPr>
            <a:r>
              <a:rPr lang="en-US" sz="1800" dirty="0"/>
              <a:t>Small because these mobile base stations have: </a:t>
            </a:r>
          </a:p>
          <a:p>
            <a:pPr lvl="1">
              <a:spcAft>
                <a:spcPts val="300"/>
              </a:spcAft>
              <a:buFont typeface="Courier New" panose="02070309020205020404" pitchFamily="49" charset="0"/>
              <a:buChar char="o"/>
            </a:pPr>
            <a:r>
              <a:rPr lang="en-US" sz="1800" dirty="0"/>
              <a:t>Shorter range and handle fewer calls/sessions</a:t>
            </a:r>
          </a:p>
          <a:p>
            <a:pPr lvl="1">
              <a:spcAft>
                <a:spcPts val="300"/>
              </a:spcAft>
              <a:buFont typeface="Courier New" panose="02070309020205020404" pitchFamily="49" charset="0"/>
              <a:buChar char="o"/>
            </a:pPr>
            <a:r>
              <a:rPr lang="en-US" sz="1800" dirty="0"/>
              <a:t>Not because of physical size </a:t>
            </a:r>
          </a:p>
        </p:txBody>
      </p:sp>
    </p:spTree>
    <p:extLst>
      <p:ext uri="{BB962C8B-B14F-4D97-AF65-F5344CB8AC3E}">
        <p14:creationId xmlns:p14="http://schemas.microsoft.com/office/powerpoint/2010/main" val="1568843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201" y="245112"/>
            <a:ext cx="11011216" cy="540129"/>
          </a:xfrm>
        </p:spPr>
        <p:txBody>
          <a:bodyPr/>
          <a:lstStyle/>
          <a:p>
            <a:r>
              <a:rPr lang="en-US" dirty="0"/>
              <a:t>Background: Timeline</a:t>
            </a:r>
          </a:p>
        </p:txBody>
      </p:sp>
      <p:sp>
        <p:nvSpPr>
          <p:cNvPr id="3" name="Content Placeholder 2"/>
          <p:cNvSpPr>
            <a:spLocks noGrp="1"/>
          </p:cNvSpPr>
          <p:nvPr>
            <p:ph idx="1"/>
          </p:nvPr>
        </p:nvSpPr>
        <p:spPr>
          <a:xfrm>
            <a:off x="318201" y="1175194"/>
            <a:ext cx="6188616" cy="4654105"/>
          </a:xfrm>
        </p:spPr>
        <p:txBody>
          <a:bodyPr>
            <a:normAutofit lnSpcReduction="10000"/>
          </a:bodyPr>
          <a:lstStyle/>
          <a:p>
            <a:r>
              <a:rPr lang="en-US" dirty="0"/>
              <a:t>In </a:t>
            </a:r>
            <a:r>
              <a:rPr lang="en-US" b="1" u="sng" dirty="0"/>
              <a:t>Spring 2018</a:t>
            </a:r>
            <a:r>
              <a:rPr lang="en-US" dirty="0"/>
              <a:t>, PBOT staff briefed the Design Commission and Historic Landmarks Commission on the potential impacts that vertical infrastructure (VI) deployments could have on Portland </a:t>
            </a:r>
          </a:p>
          <a:p>
            <a:r>
              <a:rPr lang="en-US" dirty="0"/>
              <a:t>PBOT staff </a:t>
            </a:r>
            <a:r>
              <a:rPr lang="en-US" b="1" u="sng" dirty="0"/>
              <a:t>returned in 2019 </a:t>
            </a:r>
            <a:r>
              <a:rPr lang="en-US" dirty="0"/>
              <a:t>to update the Commissions on City of Portland directives established on how we will govern this emerging technology</a:t>
            </a:r>
          </a:p>
          <a:p>
            <a:r>
              <a:rPr lang="en-US" sz="1600" dirty="0"/>
              <a:t>PBOT released an RFI/RFP in </a:t>
            </a:r>
            <a:r>
              <a:rPr lang="en-US" sz="1600" b="1" u="sng" dirty="0"/>
              <a:t>January of 2020</a:t>
            </a:r>
            <a:r>
              <a:rPr lang="en-US" sz="1600" b="1" dirty="0"/>
              <a:t> </a:t>
            </a:r>
            <a:r>
              <a:rPr lang="en-US" sz="1600" dirty="0"/>
              <a:t>to design a new street light pole standard to be used when replacing ornamentals. Commissioners Brian McCarter and Maya Foty volunteered to join the Advisory Committee. Aero Wireless Group was awarded the contract to develop two streetlight pole designs via two workshops.</a:t>
            </a:r>
          </a:p>
          <a:p>
            <a:r>
              <a:rPr lang="en-US" b="1" u="sng" dirty="0"/>
              <a:t>In 2021</a:t>
            </a:r>
            <a:r>
              <a:rPr lang="en-US" dirty="0"/>
              <a:t>, PBOT staff provided an update to the Design Commission and Historic Landmarks Commission regarding the progress made on the new ornamental light poles. Both Commissions wrote a joint letter of support for the designs.</a:t>
            </a:r>
          </a:p>
          <a:p>
            <a:r>
              <a:rPr lang="en-US" b="1" u="sng" dirty="0"/>
              <a:t>Now in 2022</a:t>
            </a:r>
            <a:r>
              <a:rPr lang="en-US" dirty="0"/>
              <a:t>, we ask for a similar level of support on the South Waterfront poles.</a:t>
            </a:r>
          </a:p>
        </p:txBody>
      </p:sp>
      <p:pic>
        <p:nvPicPr>
          <p:cNvPr id="4" name="Picture 3">
            <a:extLst>
              <a:ext uri="{FF2B5EF4-FFF2-40B4-BE49-F238E27FC236}">
                <a16:creationId xmlns:a16="http://schemas.microsoft.com/office/drawing/2014/main" id="{A36AD59A-0A2E-4750-A338-37CA53EFF6E6}"/>
              </a:ext>
            </a:extLst>
          </p:cNvPr>
          <p:cNvPicPr>
            <a:picLocks noChangeAspect="1"/>
          </p:cNvPicPr>
          <p:nvPr/>
        </p:nvPicPr>
        <p:blipFill>
          <a:blip r:embed="rId3"/>
          <a:stretch>
            <a:fillRect/>
          </a:stretch>
        </p:blipFill>
        <p:spPr>
          <a:xfrm>
            <a:off x="6678266" y="914250"/>
            <a:ext cx="4994621" cy="5029500"/>
          </a:xfrm>
          <a:prstGeom prst="rect">
            <a:avLst/>
          </a:prstGeom>
        </p:spPr>
      </p:pic>
    </p:spTree>
    <p:extLst>
      <p:ext uri="{BB962C8B-B14F-4D97-AF65-F5344CB8AC3E}">
        <p14:creationId xmlns:p14="http://schemas.microsoft.com/office/powerpoint/2010/main" val="485224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0121-FE20-4480-AD16-10E250D31246}"/>
              </a:ext>
            </a:extLst>
          </p:cNvPr>
          <p:cNvSpPr>
            <a:spLocks noGrp="1"/>
          </p:cNvSpPr>
          <p:nvPr>
            <p:ph type="title"/>
          </p:nvPr>
        </p:nvSpPr>
        <p:spPr>
          <a:xfrm>
            <a:off x="318201" y="201462"/>
            <a:ext cx="11011216" cy="540129"/>
          </a:xfrm>
        </p:spPr>
        <p:txBody>
          <a:bodyPr/>
          <a:lstStyle/>
          <a:p>
            <a:r>
              <a:rPr lang="en-US" dirty="0"/>
              <a:t>South Waterfront Poles</a:t>
            </a:r>
          </a:p>
        </p:txBody>
      </p:sp>
      <p:pic>
        <p:nvPicPr>
          <p:cNvPr id="24" name="Picture 23">
            <a:extLst>
              <a:ext uri="{FF2B5EF4-FFF2-40B4-BE49-F238E27FC236}">
                <a16:creationId xmlns:a16="http://schemas.microsoft.com/office/drawing/2014/main" id="{F2B5C46F-3E91-4B8A-97E0-A7C5148FF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084" y="1140720"/>
            <a:ext cx="6519192" cy="4576560"/>
          </a:xfrm>
          <a:prstGeom prst="rect">
            <a:avLst/>
          </a:prstGeom>
        </p:spPr>
      </p:pic>
      <p:sp>
        <p:nvSpPr>
          <p:cNvPr id="5" name="Oval 4">
            <a:extLst>
              <a:ext uri="{FF2B5EF4-FFF2-40B4-BE49-F238E27FC236}">
                <a16:creationId xmlns:a16="http://schemas.microsoft.com/office/drawing/2014/main" id="{36019877-B58E-4E70-B5AB-B712B43F6E4D}"/>
              </a:ext>
            </a:extLst>
          </p:cNvPr>
          <p:cNvSpPr/>
          <p:nvPr/>
        </p:nvSpPr>
        <p:spPr>
          <a:xfrm>
            <a:off x="7406640" y="3962401"/>
            <a:ext cx="883920" cy="1081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C6D0B7-76AE-410E-9724-F3E3B3789311}"/>
              </a:ext>
            </a:extLst>
          </p:cNvPr>
          <p:cNvSpPr txBox="1"/>
          <p:nvPr/>
        </p:nvSpPr>
        <p:spPr>
          <a:xfrm>
            <a:off x="318200" y="1582340"/>
            <a:ext cx="4771959" cy="3416320"/>
          </a:xfrm>
          <a:prstGeom prst="rect">
            <a:avLst/>
          </a:prstGeom>
          <a:noFill/>
        </p:spPr>
        <p:txBody>
          <a:bodyPr wrap="square">
            <a:spAutoFit/>
          </a:bodyPr>
          <a:lstStyle/>
          <a:p>
            <a:pPr marL="285750" indent="-285750">
              <a:buFont typeface="Arial" panose="020B0604020202020204" pitchFamily="34" charset="0"/>
              <a:buChar char="•"/>
            </a:pPr>
            <a:r>
              <a:rPr lang="en-US" dirty="0"/>
              <a:t>South Waterfront is a special design district with its own unique set of light poles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Valmont Industries, Inc. currently owns the designs to existing poles in South Waterfront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PBOT staff met with Valmont and decided to modify two of four existing poles in South Waterfront to accommodate small cell equipment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80124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A2D886-C2D5-4354-B6B6-1B36B90097E8}"/>
              </a:ext>
            </a:extLst>
          </p:cNvPr>
          <p:cNvPicPr>
            <a:picLocks noChangeAspect="1"/>
          </p:cNvPicPr>
          <p:nvPr/>
        </p:nvPicPr>
        <p:blipFill>
          <a:blip r:embed="rId3"/>
          <a:stretch>
            <a:fillRect/>
          </a:stretch>
        </p:blipFill>
        <p:spPr>
          <a:xfrm>
            <a:off x="9021980" y="926986"/>
            <a:ext cx="2223388" cy="4817340"/>
          </a:xfrm>
          <a:prstGeom prst="rect">
            <a:avLst/>
          </a:prstGeom>
        </p:spPr>
      </p:pic>
      <p:pic>
        <p:nvPicPr>
          <p:cNvPr id="6" name="Picture 5">
            <a:extLst>
              <a:ext uri="{FF2B5EF4-FFF2-40B4-BE49-F238E27FC236}">
                <a16:creationId xmlns:a16="http://schemas.microsoft.com/office/drawing/2014/main" id="{1DD7DF75-628C-4C39-B33B-3167BC711938}"/>
              </a:ext>
            </a:extLst>
          </p:cNvPr>
          <p:cNvPicPr>
            <a:picLocks noChangeAspect="1"/>
          </p:cNvPicPr>
          <p:nvPr/>
        </p:nvPicPr>
        <p:blipFill>
          <a:blip r:embed="rId4"/>
          <a:stretch>
            <a:fillRect/>
          </a:stretch>
        </p:blipFill>
        <p:spPr>
          <a:xfrm>
            <a:off x="4727285" y="1067002"/>
            <a:ext cx="3545213" cy="4723996"/>
          </a:xfrm>
          <a:prstGeom prst="rect">
            <a:avLst/>
          </a:prstGeom>
        </p:spPr>
      </p:pic>
      <p:sp>
        <p:nvSpPr>
          <p:cNvPr id="2" name="Title 1">
            <a:extLst>
              <a:ext uri="{FF2B5EF4-FFF2-40B4-BE49-F238E27FC236}">
                <a16:creationId xmlns:a16="http://schemas.microsoft.com/office/drawing/2014/main" id="{27877B03-B313-46F2-86C6-5247F46B581F}"/>
              </a:ext>
            </a:extLst>
          </p:cNvPr>
          <p:cNvSpPr>
            <a:spLocks noGrp="1"/>
          </p:cNvSpPr>
          <p:nvPr>
            <p:ph type="title"/>
          </p:nvPr>
        </p:nvSpPr>
        <p:spPr/>
        <p:txBody>
          <a:bodyPr/>
          <a:lstStyle/>
          <a:p>
            <a:r>
              <a:rPr lang="en-US" dirty="0"/>
              <a:t>Example Small Wireless Facilities (SWFs)</a:t>
            </a:r>
          </a:p>
        </p:txBody>
      </p:sp>
      <p:sp>
        <p:nvSpPr>
          <p:cNvPr id="8" name="Text Box 8">
            <a:extLst>
              <a:ext uri="{FF2B5EF4-FFF2-40B4-BE49-F238E27FC236}">
                <a16:creationId xmlns:a16="http://schemas.microsoft.com/office/drawing/2014/main" id="{8273C3ED-439D-4CCE-A4B3-E022BCEC466A}"/>
              </a:ext>
            </a:extLst>
          </p:cNvPr>
          <p:cNvSpPr txBox="1"/>
          <p:nvPr/>
        </p:nvSpPr>
        <p:spPr>
          <a:xfrm>
            <a:off x="10463646" y="4187785"/>
            <a:ext cx="688204" cy="2971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Atlanta</a:t>
            </a:r>
          </a:p>
        </p:txBody>
      </p:sp>
      <p:sp>
        <p:nvSpPr>
          <p:cNvPr id="11" name="Text Box 8">
            <a:extLst>
              <a:ext uri="{FF2B5EF4-FFF2-40B4-BE49-F238E27FC236}">
                <a16:creationId xmlns:a16="http://schemas.microsoft.com/office/drawing/2014/main" id="{D9C5CB9E-1618-4AAD-A77E-21DDE1294884}"/>
              </a:ext>
            </a:extLst>
          </p:cNvPr>
          <p:cNvSpPr txBox="1"/>
          <p:nvPr/>
        </p:nvSpPr>
        <p:spPr>
          <a:xfrm>
            <a:off x="6790472" y="1335632"/>
            <a:ext cx="1215735" cy="2766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Colorado Springs</a:t>
            </a:r>
          </a:p>
        </p:txBody>
      </p:sp>
      <p:pic>
        <p:nvPicPr>
          <p:cNvPr id="3" name="Picture 2">
            <a:extLst>
              <a:ext uri="{FF2B5EF4-FFF2-40B4-BE49-F238E27FC236}">
                <a16:creationId xmlns:a16="http://schemas.microsoft.com/office/drawing/2014/main" id="{60C047B5-A0E0-4CB9-B508-A871E076E05B}"/>
              </a:ext>
            </a:extLst>
          </p:cNvPr>
          <p:cNvPicPr>
            <a:picLocks noChangeAspect="1"/>
          </p:cNvPicPr>
          <p:nvPr/>
        </p:nvPicPr>
        <p:blipFill>
          <a:blip r:embed="rId5"/>
          <a:stretch>
            <a:fillRect/>
          </a:stretch>
        </p:blipFill>
        <p:spPr>
          <a:xfrm>
            <a:off x="607882" y="1040130"/>
            <a:ext cx="3545213" cy="4591051"/>
          </a:xfrm>
          <a:prstGeom prst="rect">
            <a:avLst/>
          </a:prstGeom>
        </p:spPr>
      </p:pic>
      <p:sp>
        <p:nvSpPr>
          <p:cNvPr id="5" name="Text Box 8">
            <a:extLst>
              <a:ext uri="{FF2B5EF4-FFF2-40B4-BE49-F238E27FC236}">
                <a16:creationId xmlns:a16="http://schemas.microsoft.com/office/drawing/2014/main" id="{60A6D74B-74F6-41FF-8B64-7DDAE011DF94}"/>
              </a:ext>
            </a:extLst>
          </p:cNvPr>
          <p:cNvSpPr txBox="1"/>
          <p:nvPr/>
        </p:nvSpPr>
        <p:spPr>
          <a:xfrm>
            <a:off x="2927036" y="3208519"/>
            <a:ext cx="888739" cy="25427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Minnesota</a:t>
            </a:r>
          </a:p>
        </p:txBody>
      </p:sp>
    </p:spTree>
    <p:extLst>
      <p:ext uri="{BB962C8B-B14F-4D97-AF65-F5344CB8AC3E}">
        <p14:creationId xmlns:p14="http://schemas.microsoft.com/office/powerpoint/2010/main" val="1483649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8B92-E911-4158-A00A-55CB6133CFA6}"/>
              </a:ext>
            </a:extLst>
          </p:cNvPr>
          <p:cNvSpPr>
            <a:spLocks noGrp="1"/>
          </p:cNvSpPr>
          <p:nvPr>
            <p:ph type="title"/>
          </p:nvPr>
        </p:nvSpPr>
        <p:spPr/>
        <p:txBody>
          <a:bodyPr/>
          <a:lstStyle/>
          <a:p>
            <a:r>
              <a:rPr lang="en-US" dirty="0" err="1"/>
              <a:t>Cobraheads</a:t>
            </a:r>
            <a:r>
              <a:rPr lang="en-US" dirty="0"/>
              <a:t>/Ornamentals</a:t>
            </a:r>
          </a:p>
        </p:txBody>
      </p:sp>
      <p:pic>
        <p:nvPicPr>
          <p:cNvPr id="5" name="Picture 4">
            <a:extLst>
              <a:ext uri="{FF2B5EF4-FFF2-40B4-BE49-F238E27FC236}">
                <a16:creationId xmlns:a16="http://schemas.microsoft.com/office/drawing/2014/main" id="{129FDFAE-A856-46B2-B38F-23AAC8FB08E0}"/>
              </a:ext>
            </a:extLst>
          </p:cNvPr>
          <p:cNvPicPr>
            <a:picLocks noChangeAspect="1"/>
          </p:cNvPicPr>
          <p:nvPr/>
        </p:nvPicPr>
        <p:blipFill rotWithShape="1">
          <a:blip r:embed="rId3"/>
          <a:srcRect t="4202" r="4463" b="15294"/>
          <a:stretch/>
        </p:blipFill>
        <p:spPr>
          <a:xfrm>
            <a:off x="5925409" y="1222124"/>
            <a:ext cx="6266591" cy="4255335"/>
          </a:xfrm>
          <a:prstGeom prst="rect">
            <a:avLst/>
          </a:prstGeom>
        </p:spPr>
      </p:pic>
      <p:pic>
        <p:nvPicPr>
          <p:cNvPr id="4" name="Content Placeholder 7">
            <a:extLst>
              <a:ext uri="{FF2B5EF4-FFF2-40B4-BE49-F238E27FC236}">
                <a16:creationId xmlns:a16="http://schemas.microsoft.com/office/drawing/2014/main" id="{18BB3B26-4355-489E-A925-1718982F41E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594"/>
          <a:stretch/>
        </p:blipFill>
        <p:spPr>
          <a:xfrm>
            <a:off x="0" y="1512362"/>
            <a:ext cx="6271104" cy="4123514"/>
          </a:xfrm>
        </p:spPr>
      </p:pic>
    </p:spTree>
    <p:extLst>
      <p:ext uri="{BB962C8B-B14F-4D97-AF65-F5344CB8AC3E}">
        <p14:creationId xmlns:p14="http://schemas.microsoft.com/office/powerpoint/2010/main" val="578799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D49EA-D722-404E-82DA-27816B4DAC2C}"/>
              </a:ext>
            </a:extLst>
          </p:cNvPr>
          <p:cNvSpPr>
            <a:spLocks noGrp="1"/>
          </p:cNvSpPr>
          <p:nvPr>
            <p:ph type="title"/>
          </p:nvPr>
        </p:nvSpPr>
        <p:spPr>
          <a:xfrm>
            <a:off x="342586" y="237556"/>
            <a:ext cx="11011216" cy="540129"/>
          </a:xfrm>
        </p:spPr>
        <p:txBody>
          <a:bodyPr/>
          <a:lstStyle/>
          <a:p>
            <a:r>
              <a:rPr lang="en-US" dirty="0"/>
              <a:t>South Waterfront Poles- Current Conditions</a:t>
            </a:r>
          </a:p>
        </p:txBody>
      </p:sp>
      <p:pic>
        <p:nvPicPr>
          <p:cNvPr id="7" name="Picture 6">
            <a:extLst>
              <a:ext uri="{FF2B5EF4-FFF2-40B4-BE49-F238E27FC236}">
                <a16:creationId xmlns:a16="http://schemas.microsoft.com/office/drawing/2014/main" id="{2200DF14-0191-4A05-87C0-EB3510348246}"/>
              </a:ext>
            </a:extLst>
          </p:cNvPr>
          <p:cNvPicPr>
            <a:picLocks noChangeAspect="1"/>
          </p:cNvPicPr>
          <p:nvPr/>
        </p:nvPicPr>
        <p:blipFill rotWithShape="1">
          <a:blip r:embed="rId2"/>
          <a:srcRect l="13708" r="25187"/>
          <a:stretch/>
        </p:blipFill>
        <p:spPr>
          <a:xfrm>
            <a:off x="9416824" y="1423747"/>
            <a:ext cx="2158738" cy="4225769"/>
          </a:xfrm>
          <a:prstGeom prst="rect">
            <a:avLst/>
          </a:prstGeom>
        </p:spPr>
      </p:pic>
      <p:pic>
        <p:nvPicPr>
          <p:cNvPr id="9" name="Picture 8">
            <a:extLst>
              <a:ext uri="{FF2B5EF4-FFF2-40B4-BE49-F238E27FC236}">
                <a16:creationId xmlns:a16="http://schemas.microsoft.com/office/drawing/2014/main" id="{EF876342-0A54-4909-9971-5E4658B30F2F}"/>
              </a:ext>
            </a:extLst>
          </p:cNvPr>
          <p:cNvPicPr>
            <a:picLocks noChangeAspect="1"/>
          </p:cNvPicPr>
          <p:nvPr/>
        </p:nvPicPr>
        <p:blipFill>
          <a:blip r:embed="rId3"/>
          <a:stretch>
            <a:fillRect/>
          </a:stretch>
        </p:blipFill>
        <p:spPr>
          <a:xfrm>
            <a:off x="3956567" y="1626870"/>
            <a:ext cx="2266950" cy="3819525"/>
          </a:xfrm>
          <a:prstGeom prst="rect">
            <a:avLst/>
          </a:prstGeom>
        </p:spPr>
      </p:pic>
      <p:pic>
        <p:nvPicPr>
          <p:cNvPr id="10" name="Picture 9">
            <a:extLst>
              <a:ext uri="{FF2B5EF4-FFF2-40B4-BE49-F238E27FC236}">
                <a16:creationId xmlns:a16="http://schemas.microsoft.com/office/drawing/2014/main" id="{3CFFB4FA-9EF3-4F3A-ADA9-0440ED5EE2CD}"/>
              </a:ext>
            </a:extLst>
          </p:cNvPr>
          <p:cNvPicPr>
            <a:picLocks noChangeAspect="1"/>
          </p:cNvPicPr>
          <p:nvPr/>
        </p:nvPicPr>
        <p:blipFill>
          <a:blip r:embed="rId4"/>
          <a:stretch>
            <a:fillRect/>
          </a:stretch>
        </p:blipFill>
        <p:spPr>
          <a:xfrm>
            <a:off x="2463165" y="1312546"/>
            <a:ext cx="1219200" cy="4448175"/>
          </a:xfrm>
          <a:prstGeom prst="rect">
            <a:avLst/>
          </a:prstGeom>
        </p:spPr>
      </p:pic>
      <p:pic>
        <p:nvPicPr>
          <p:cNvPr id="12" name="Picture 11">
            <a:extLst>
              <a:ext uri="{FF2B5EF4-FFF2-40B4-BE49-F238E27FC236}">
                <a16:creationId xmlns:a16="http://schemas.microsoft.com/office/drawing/2014/main" id="{57D98718-DAD9-4910-867B-C02622FD65DA}"/>
              </a:ext>
            </a:extLst>
          </p:cNvPr>
          <p:cNvPicPr>
            <a:picLocks noChangeAspect="1"/>
          </p:cNvPicPr>
          <p:nvPr/>
        </p:nvPicPr>
        <p:blipFill>
          <a:blip r:embed="rId5"/>
          <a:stretch>
            <a:fillRect/>
          </a:stretch>
        </p:blipFill>
        <p:spPr>
          <a:xfrm>
            <a:off x="7133670" y="1212532"/>
            <a:ext cx="2000250" cy="4648200"/>
          </a:xfrm>
          <a:prstGeom prst="rect">
            <a:avLst/>
          </a:prstGeom>
        </p:spPr>
      </p:pic>
      <p:sp>
        <p:nvSpPr>
          <p:cNvPr id="13" name="Rectangle: Rounded Corners 12">
            <a:extLst>
              <a:ext uri="{FF2B5EF4-FFF2-40B4-BE49-F238E27FC236}">
                <a16:creationId xmlns:a16="http://schemas.microsoft.com/office/drawing/2014/main" id="{83CA270A-D229-46C1-85D4-2F308C0DBA34}"/>
              </a:ext>
            </a:extLst>
          </p:cNvPr>
          <p:cNvSpPr/>
          <p:nvPr/>
        </p:nvSpPr>
        <p:spPr>
          <a:xfrm>
            <a:off x="8717280" y="3536631"/>
            <a:ext cx="531884" cy="14325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2FB62EE-41D7-4EEA-B934-275344219CAA}"/>
              </a:ext>
            </a:extLst>
          </p:cNvPr>
          <p:cNvSpPr/>
          <p:nvPr/>
        </p:nvSpPr>
        <p:spPr>
          <a:xfrm>
            <a:off x="2417445" y="1097280"/>
            <a:ext cx="3902490" cy="4678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angle 10">
            <a:extLst>
              <a:ext uri="{FF2B5EF4-FFF2-40B4-BE49-F238E27FC236}">
                <a16:creationId xmlns:a16="http://schemas.microsoft.com/office/drawing/2014/main" id="{6A0D4AD1-DDDD-4400-AFD9-2064E72B5E9F}"/>
              </a:ext>
            </a:extLst>
          </p:cNvPr>
          <p:cNvSpPr/>
          <p:nvPr/>
        </p:nvSpPr>
        <p:spPr>
          <a:xfrm>
            <a:off x="7018427" y="1082516"/>
            <a:ext cx="4807813" cy="469296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TextBox 13">
            <a:extLst>
              <a:ext uri="{FF2B5EF4-FFF2-40B4-BE49-F238E27FC236}">
                <a16:creationId xmlns:a16="http://schemas.microsoft.com/office/drawing/2014/main" id="{CC6C84CA-F5D8-4370-A315-597E96CAF467}"/>
              </a:ext>
            </a:extLst>
          </p:cNvPr>
          <p:cNvSpPr txBox="1"/>
          <p:nvPr/>
        </p:nvSpPr>
        <p:spPr>
          <a:xfrm>
            <a:off x="223935" y="1297781"/>
            <a:ext cx="1910606" cy="3416320"/>
          </a:xfrm>
          <a:prstGeom prst="rect">
            <a:avLst/>
          </a:prstGeom>
          <a:noFill/>
        </p:spPr>
        <p:txBody>
          <a:bodyPr wrap="square">
            <a:spAutoFit/>
          </a:bodyPr>
          <a:lstStyle/>
          <a:p>
            <a:r>
              <a:rPr lang="en-US" dirty="0"/>
              <a:t>PBOT staff have collaborated with Valmont Industries to create a new set of South Waterfront poles capable of accommodating next generation technology and equipment</a:t>
            </a:r>
          </a:p>
        </p:txBody>
      </p:sp>
    </p:spTree>
    <p:extLst>
      <p:ext uri="{BB962C8B-B14F-4D97-AF65-F5344CB8AC3E}">
        <p14:creationId xmlns:p14="http://schemas.microsoft.com/office/powerpoint/2010/main" val="412846205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A089309FFA094489916A3D1B250865" ma:contentTypeVersion="2" ma:contentTypeDescription="Create a new document." ma:contentTypeScope="" ma:versionID="d27f9187eabb045a626780dadfd7b47d">
  <xsd:schema xmlns:xsd="http://www.w3.org/2001/XMLSchema" xmlns:xs="http://www.w3.org/2001/XMLSchema" xmlns:p="http://schemas.microsoft.com/office/2006/metadata/properties" xmlns:ns2="5b45c39f-d1be-47d8-a622-c451aa8136d3" targetNamespace="http://schemas.microsoft.com/office/2006/metadata/properties" ma:root="true" ma:fieldsID="fbc9a65a33de177f2672210e18b9b9e1" ns2:_="">
    <xsd:import namespace="5b45c39f-d1be-47d8-a622-c451aa8136d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45c39f-d1be-47d8-a622-c451aa8136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07A7EB-1348-4A16-BA75-2DE0958E1C6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5b45c39f-d1be-47d8-a622-c451aa8136d3"/>
    <ds:schemaRef ds:uri="http://www.w3.org/XML/1998/namespace"/>
  </ds:schemaRefs>
</ds:datastoreItem>
</file>

<file path=customXml/itemProps2.xml><?xml version="1.0" encoding="utf-8"?>
<ds:datastoreItem xmlns:ds="http://schemas.openxmlformats.org/officeDocument/2006/customXml" ds:itemID="{713E0D0B-7E80-4132-9748-E3FB16CB25F4}">
  <ds:schemaRefs>
    <ds:schemaRef ds:uri="http://schemas.microsoft.com/sharepoint/v3/contenttype/forms"/>
  </ds:schemaRefs>
</ds:datastoreItem>
</file>

<file path=customXml/itemProps3.xml><?xml version="1.0" encoding="utf-8"?>
<ds:datastoreItem xmlns:ds="http://schemas.openxmlformats.org/officeDocument/2006/customXml" ds:itemID="{56E235CC-83D0-4BF7-AC23-C0E09EBC03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45c39f-d1be-47d8-a622-c451aa8136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2776</TotalTime>
  <Words>570</Words>
  <Application>Microsoft Office PowerPoint</Application>
  <PresentationFormat>Widescreen</PresentationFormat>
  <Paragraphs>91</Paragraphs>
  <Slides>14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Courier New</vt:lpstr>
      <vt:lpstr>Trebuchet MS</vt:lpstr>
      <vt:lpstr>Wingdings</vt:lpstr>
      <vt:lpstr>1_Office Theme</vt:lpstr>
      <vt:lpstr>Vertical Infrastructure in the ROW:  June 2022 Update</vt:lpstr>
      <vt:lpstr>Agenda</vt:lpstr>
      <vt:lpstr>Background</vt:lpstr>
      <vt:lpstr>Background: Small Cells</vt:lpstr>
      <vt:lpstr>Background: Timeline</vt:lpstr>
      <vt:lpstr>South Waterfront Poles</vt:lpstr>
      <vt:lpstr>Example Small Wireless Facilities (SWFs)</vt:lpstr>
      <vt:lpstr>Cobraheads/Ornamentals</vt:lpstr>
      <vt:lpstr>South Waterfront Poles- Current Conditions</vt:lpstr>
      <vt:lpstr>South Waterfront: Updated Poles</vt:lpstr>
      <vt:lpstr>PowerPoint Presentation</vt:lpstr>
      <vt:lpstr>Discussion and Next Steps</vt:lpstr>
      <vt:lpstr>Next Steps and Request</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Option 2</dc:title>
  <dc:creator>Yamamoto, Gene</dc:creator>
  <cp:lastModifiedBy>Yamamoto, Gene</cp:lastModifiedBy>
  <cp:revision>107</cp:revision>
  <dcterms:created xsi:type="dcterms:W3CDTF">2019-03-11T18:17:21Z</dcterms:created>
  <dcterms:modified xsi:type="dcterms:W3CDTF">2022-05-20T18:57:27Z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0x01010044A089309FFA094489916A3D1B250865</vt:lpwstr>
  </property>
</Properties>
</file>