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56" r:id="rId2"/>
    <p:sldId id="261" r:id="rId3"/>
    <p:sldId id="303" r:id="rId4"/>
    <p:sldId id="314" r:id="rId5"/>
    <p:sldId id="315" r:id="rId6"/>
    <p:sldId id="306" r:id="rId7"/>
    <p:sldId id="30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1816" autoAdjust="0"/>
  </p:normalViewPr>
  <p:slideViewPr>
    <p:cSldViewPr snapToGrid="0" snapToObjects="1">
      <p:cViewPr varScale="1">
        <p:scale>
          <a:sx n="80" d="100"/>
          <a:sy n="80" d="100"/>
        </p:scale>
        <p:origin x="1506" y="90"/>
      </p:cViewPr>
      <p:guideLst/>
    </p:cSldViewPr>
  </p:slideViewPr>
  <p:outlineViewPr>
    <p:cViewPr>
      <p:scale>
        <a:sx n="33" d="100"/>
        <a:sy n="33" d="100"/>
      </p:scale>
      <p:origin x="0" y="-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D5D13-F01C-4348-9080-B903D5FC3B36}"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1A04A-A7C1-C84C-B93C-C87943AE39A2}" type="slidenum">
              <a:rPr lang="en-US" smtClean="0"/>
              <a:t>‹#›</a:t>
            </a:fld>
            <a:endParaRPr lang="en-US"/>
          </a:p>
        </p:txBody>
      </p:sp>
    </p:spTree>
    <p:extLst>
      <p:ext uri="{BB962C8B-B14F-4D97-AF65-F5344CB8AC3E}">
        <p14:creationId xmlns:p14="http://schemas.microsoft.com/office/powerpoint/2010/main" val="106552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F1A04A-A7C1-C84C-B93C-C87943AE39A2}" type="slidenum">
              <a:rPr lang="en-US" smtClean="0"/>
              <a:t>1</a:t>
            </a:fld>
            <a:endParaRPr lang="en-US"/>
          </a:p>
        </p:txBody>
      </p:sp>
    </p:spTree>
    <p:extLst>
      <p:ext uri="{BB962C8B-B14F-4D97-AF65-F5344CB8AC3E}">
        <p14:creationId xmlns:p14="http://schemas.microsoft.com/office/powerpoint/2010/main" val="327790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F1A04A-A7C1-C84C-B93C-C87943AE39A2}" type="slidenum">
              <a:rPr lang="en-US" smtClean="0"/>
              <a:t>2</a:t>
            </a:fld>
            <a:endParaRPr lang="en-US"/>
          </a:p>
        </p:txBody>
      </p:sp>
    </p:spTree>
    <p:extLst>
      <p:ext uri="{BB962C8B-B14F-4D97-AF65-F5344CB8AC3E}">
        <p14:creationId xmlns:p14="http://schemas.microsoft.com/office/powerpoint/2010/main" val="354043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F1A04A-A7C1-C84C-B93C-C87943AE39A2}" type="slidenum">
              <a:rPr lang="en-US" smtClean="0"/>
              <a:t>3</a:t>
            </a:fld>
            <a:endParaRPr lang="en-US"/>
          </a:p>
        </p:txBody>
      </p:sp>
    </p:spTree>
    <p:extLst>
      <p:ext uri="{BB962C8B-B14F-4D97-AF65-F5344CB8AC3E}">
        <p14:creationId xmlns:p14="http://schemas.microsoft.com/office/powerpoint/2010/main" val="389668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1" indent="-457200">
              <a:lnSpc>
                <a:spcPct val="100000"/>
              </a:lnSpc>
              <a:spcBef>
                <a:spcPts val="1200"/>
              </a:spcBef>
              <a:buFont typeface="Arial" panose="020B0604020202020204" pitchFamily="34" charset="0"/>
              <a:buChar char="•"/>
            </a:pPr>
            <a:r>
              <a:rPr lang="en-US" sz="2400" b="0" dirty="0"/>
              <a:t>Premises isolation backflow devices required by OAR 333.061 to prevent contamination of public water system</a:t>
            </a:r>
          </a:p>
          <a:p>
            <a:pPr marL="1143000" lvl="1" indent="-457200">
              <a:lnSpc>
                <a:spcPct val="100000"/>
              </a:lnSpc>
              <a:spcBef>
                <a:spcPts val="1200"/>
              </a:spcBef>
              <a:buFont typeface="Arial" panose="020B0604020202020204" pitchFamily="34" charset="0"/>
              <a:buChar char="•"/>
            </a:pPr>
            <a:r>
              <a:rPr lang="en-US" sz="2400" b="0" dirty="0"/>
              <a:t>Amendments clarify: </a:t>
            </a:r>
          </a:p>
          <a:p>
            <a:pPr marL="1600200" lvl="2" indent="-457200">
              <a:lnSpc>
                <a:spcPct val="100000"/>
              </a:lnSpc>
              <a:spcBef>
                <a:spcPts val="600"/>
              </a:spcBef>
              <a:buFont typeface="Arial" panose="020B0604020202020204" pitchFamily="34" charset="0"/>
              <a:buChar char="•"/>
            </a:pPr>
            <a:r>
              <a:rPr lang="en-US" b="0" dirty="0"/>
              <a:t>Definition to be “</a:t>
            </a:r>
            <a:r>
              <a:rPr lang="en-US" b="0" u="sng" dirty="0"/>
              <a:t>premises isolating </a:t>
            </a:r>
            <a:r>
              <a:rPr lang="en-US" b="0" dirty="0"/>
              <a:t>backflow prevention” </a:t>
            </a:r>
          </a:p>
          <a:p>
            <a:pPr marL="1600200" lvl="2" indent="-457200">
              <a:lnSpc>
                <a:spcPct val="100000"/>
              </a:lnSpc>
              <a:spcBef>
                <a:spcPts val="600"/>
              </a:spcBef>
              <a:buFont typeface="Arial" panose="020B0604020202020204" pitchFamily="34" charset="0"/>
              <a:buChar char="•"/>
            </a:pPr>
            <a:r>
              <a:rPr lang="en-US" dirty="0"/>
              <a:t>W</a:t>
            </a:r>
            <a:r>
              <a:rPr lang="en-US" b="0" dirty="0"/>
              <a:t>hen required, is a condition of new or continued service</a:t>
            </a:r>
          </a:p>
          <a:p>
            <a:pPr marL="1600200" lvl="2" indent="-457200">
              <a:lnSpc>
                <a:spcPct val="100000"/>
              </a:lnSpc>
              <a:spcBef>
                <a:spcPts val="600"/>
              </a:spcBef>
              <a:buFont typeface="Arial" panose="020B0604020202020204" pitchFamily="34" charset="0"/>
              <a:buChar char="•"/>
            </a:pPr>
            <a:r>
              <a:rPr lang="en-US" dirty="0"/>
              <a:t>Where premises isolation backflow devices should be placed</a:t>
            </a:r>
            <a:r>
              <a:rPr lang="en-US" b="0" dirty="0"/>
              <a:t> </a:t>
            </a:r>
          </a:p>
          <a:p>
            <a:pPr marL="1143000" lvl="1" indent="-457200">
              <a:lnSpc>
                <a:spcPct val="100000"/>
              </a:lnSpc>
              <a:spcBef>
                <a:spcPts val="1200"/>
              </a:spcBef>
              <a:buFont typeface="Arial" panose="020B0604020202020204" pitchFamily="34" charset="0"/>
              <a:buChar char="•"/>
            </a:pPr>
            <a:r>
              <a:rPr lang="en-US" sz="2400" b="0" dirty="0"/>
              <a:t>Includes link to PWB “Backflow Assembly Installation Requirements” document</a:t>
            </a:r>
          </a:p>
          <a:p>
            <a:endParaRPr lang="en-US" dirty="0"/>
          </a:p>
        </p:txBody>
      </p:sp>
      <p:sp>
        <p:nvSpPr>
          <p:cNvPr id="4" name="Slide Number Placeholder 3"/>
          <p:cNvSpPr>
            <a:spLocks noGrp="1"/>
          </p:cNvSpPr>
          <p:nvPr>
            <p:ph type="sldNum" sz="quarter" idx="5"/>
          </p:nvPr>
        </p:nvSpPr>
        <p:spPr/>
        <p:txBody>
          <a:bodyPr/>
          <a:lstStyle/>
          <a:p>
            <a:fld id="{F1F1A04A-A7C1-C84C-B93C-C87943AE39A2}" type="slidenum">
              <a:rPr lang="en-US" smtClean="0"/>
              <a:t>4</a:t>
            </a:fld>
            <a:endParaRPr lang="en-US"/>
          </a:p>
        </p:txBody>
      </p:sp>
    </p:spTree>
    <p:extLst>
      <p:ext uri="{BB962C8B-B14F-4D97-AF65-F5344CB8AC3E}">
        <p14:creationId xmlns:p14="http://schemas.microsoft.com/office/powerpoint/2010/main" val="159333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backflow preventer acts as a one-way valve, allows water to go in, but will not allow water to flow out.  This can happen when there is high demand or low pressure in the public system that wants to “draw water” from the private plumbing.  </a:t>
            </a:r>
          </a:p>
        </p:txBody>
      </p:sp>
      <p:sp>
        <p:nvSpPr>
          <p:cNvPr id="4" name="Slide Number Placeholder 3"/>
          <p:cNvSpPr>
            <a:spLocks noGrp="1"/>
          </p:cNvSpPr>
          <p:nvPr>
            <p:ph type="sldNum" sz="quarter" idx="5"/>
          </p:nvPr>
        </p:nvSpPr>
        <p:spPr/>
        <p:txBody>
          <a:bodyPr/>
          <a:lstStyle/>
          <a:p>
            <a:fld id="{F1F1A04A-A7C1-C84C-B93C-C87943AE39A2}" type="slidenum">
              <a:rPr lang="en-US" smtClean="0"/>
              <a:t>5</a:t>
            </a:fld>
            <a:endParaRPr lang="en-US"/>
          </a:p>
        </p:txBody>
      </p:sp>
    </p:spTree>
    <p:extLst>
      <p:ext uri="{BB962C8B-B14F-4D97-AF65-F5344CB8AC3E}">
        <p14:creationId xmlns:p14="http://schemas.microsoft.com/office/powerpoint/2010/main" val="34275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Cost Sharing: </a:t>
            </a:r>
          </a:p>
          <a:p>
            <a:pPr marL="171450" indent="-171450">
              <a:buFontTx/>
              <a:buChar char="-"/>
            </a:pPr>
            <a:r>
              <a:rPr lang="en-US" dirty="0"/>
              <a:t>Public and private benefit from proposed private financed water systems </a:t>
            </a:r>
          </a:p>
          <a:p>
            <a:pPr marL="171450" indent="-171450">
              <a:buFontTx/>
              <a:buChar char="-"/>
            </a:pPr>
            <a:r>
              <a:rPr lang="en-US" dirty="0"/>
              <a:t>Example: extends water main that allows WB to serve other properties</a:t>
            </a:r>
          </a:p>
          <a:p>
            <a:pPr marL="171450" indent="-171450">
              <a:buFontTx/>
              <a:buChar char="-"/>
            </a:pPr>
            <a:endParaRPr lang="en-US" dirty="0"/>
          </a:p>
          <a:p>
            <a:pPr marL="0" indent="0">
              <a:buFontTx/>
              <a:buNone/>
            </a:pPr>
            <a:r>
              <a:rPr lang="en-US" dirty="0"/>
              <a:t>Excludes: </a:t>
            </a:r>
          </a:p>
          <a:p>
            <a:pPr marL="171450" indent="-171450">
              <a:buFontTx/>
              <a:buChar char="-"/>
            </a:pPr>
            <a:r>
              <a:rPr lang="en-US" dirty="0"/>
              <a:t>City and other government projects</a:t>
            </a:r>
          </a:p>
          <a:p>
            <a:pPr marL="171450" indent="-171450">
              <a:buFontTx/>
              <a:buChar char="-"/>
            </a:pPr>
            <a:r>
              <a:rPr lang="en-US" dirty="0"/>
              <a:t>Newly paved streets</a:t>
            </a:r>
          </a:p>
          <a:p>
            <a:pPr marL="171450" indent="-171450">
              <a:buFontTx/>
              <a:buChar char="-"/>
            </a:pPr>
            <a:r>
              <a:rPr lang="en-US" dirty="0"/>
              <a:t>State or County roads</a:t>
            </a:r>
          </a:p>
          <a:p>
            <a:pPr marL="171450" indent="-171450">
              <a:buFontTx/>
              <a:buChar char="-"/>
            </a:pPr>
            <a:r>
              <a:rPr lang="en-US" dirty="0"/>
              <a:t>Highways or freeways</a:t>
            </a:r>
          </a:p>
          <a:p>
            <a:pPr marL="171450" indent="-171450">
              <a:buFontTx/>
              <a:buChar char="-"/>
            </a:pPr>
            <a:r>
              <a:rPr lang="en-US" dirty="0"/>
              <a:t>Cross or are affected by rail facilities</a:t>
            </a:r>
          </a:p>
          <a:p>
            <a:pPr marL="171450" indent="-171450">
              <a:buFontTx/>
              <a:buChar char="-"/>
            </a:pPr>
            <a:r>
              <a:rPr lang="en-US" dirty="0"/>
              <a:t>Under non-City standard paving material</a:t>
            </a:r>
          </a:p>
        </p:txBody>
      </p:sp>
      <p:sp>
        <p:nvSpPr>
          <p:cNvPr id="4" name="Slide Number Placeholder 3"/>
          <p:cNvSpPr>
            <a:spLocks noGrp="1"/>
          </p:cNvSpPr>
          <p:nvPr>
            <p:ph type="sldNum" sz="quarter" idx="5"/>
          </p:nvPr>
        </p:nvSpPr>
        <p:spPr/>
        <p:txBody>
          <a:bodyPr/>
          <a:lstStyle/>
          <a:p>
            <a:fld id="{F1F1A04A-A7C1-C84C-B93C-C87943AE39A2}" type="slidenum">
              <a:rPr lang="en-US" smtClean="0"/>
              <a:t>6</a:t>
            </a:fld>
            <a:endParaRPr lang="en-US"/>
          </a:p>
        </p:txBody>
      </p:sp>
    </p:spTree>
    <p:extLst>
      <p:ext uri="{BB962C8B-B14F-4D97-AF65-F5344CB8AC3E}">
        <p14:creationId xmlns:p14="http://schemas.microsoft.com/office/powerpoint/2010/main" val="248162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F1A04A-A7C1-C84C-B93C-C87943AE39A2}" type="slidenum">
              <a:rPr lang="en-US" smtClean="0"/>
              <a:t>7</a:t>
            </a:fld>
            <a:endParaRPr lang="en-US"/>
          </a:p>
        </p:txBody>
      </p:sp>
    </p:spTree>
    <p:extLst>
      <p:ext uri="{BB962C8B-B14F-4D97-AF65-F5344CB8AC3E}">
        <p14:creationId xmlns:p14="http://schemas.microsoft.com/office/powerpoint/2010/main" val="81370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88B3D-D478-6042-88D6-B044D6F33507}"/>
              </a:ext>
            </a:extLst>
          </p:cNvPr>
          <p:cNvSpPr>
            <a:spLocks noGrp="1"/>
          </p:cNvSpPr>
          <p:nvPr>
            <p:ph type="pic" sz="quarter" idx="13"/>
          </p:nvPr>
        </p:nvSpPr>
        <p:spPr>
          <a:xfrm>
            <a:off x="0" y="0"/>
            <a:ext cx="4676775" cy="6858000"/>
          </a:xfrm>
        </p:spPr>
        <p:txBody>
          <a:bodyPr/>
          <a:lstStyle/>
          <a:p>
            <a:r>
              <a:rPr lang="en-US"/>
              <a:t>Click icon to add picture</a:t>
            </a:r>
          </a:p>
        </p:txBody>
      </p:sp>
      <p:sp>
        <p:nvSpPr>
          <p:cNvPr id="2" name="Title 1">
            <a:extLst>
              <a:ext uri="{FF2B5EF4-FFF2-40B4-BE49-F238E27FC236}">
                <a16:creationId xmlns:a16="http://schemas.microsoft.com/office/drawing/2014/main" id="{F3839279-BACE-9241-AF50-80A3BB117CD1}"/>
              </a:ext>
            </a:extLst>
          </p:cNvPr>
          <p:cNvSpPr>
            <a:spLocks noGrp="1"/>
          </p:cNvSpPr>
          <p:nvPr>
            <p:ph type="title" hasCustomPrompt="1"/>
          </p:nvPr>
        </p:nvSpPr>
        <p:spPr>
          <a:xfrm>
            <a:off x="5247654" y="477043"/>
            <a:ext cx="6248400" cy="2553833"/>
          </a:xfrm>
        </p:spPr>
        <p:txBody>
          <a:bodyPr lIns="0" anchor="b">
            <a:noAutofit/>
          </a:bodyPr>
          <a:lstStyle>
            <a:lvl1pPr>
              <a:defRPr sz="6000"/>
            </a:lvl1pPr>
          </a:lstStyle>
          <a:p>
            <a:r>
              <a:rPr lang="en-US" dirty="0"/>
              <a:t>Presentation Name Verdana 60</a:t>
            </a:r>
          </a:p>
        </p:txBody>
      </p:sp>
      <p:sp>
        <p:nvSpPr>
          <p:cNvPr id="3" name="Text Placeholder 2">
            <a:extLst>
              <a:ext uri="{FF2B5EF4-FFF2-40B4-BE49-F238E27FC236}">
                <a16:creationId xmlns:a16="http://schemas.microsoft.com/office/drawing/2014/main" id="{797C1C63-8CD4-DA43-8A89-3464A070440A}"/>
              </a:ext>
            </a:extLst>
          </p:cNvPr>
          <p:cNvSpPr>
            <a:spLocks noGrp="1"/>
          </p:cNvSpPr>
          <p:nvPr>
            <p:ph type="body" idx="1" hasCustomPrompt="1"/>
          </p:nvPr>
        </p:nvSpPr>
        <p:spPr>
          <a:xfrm>
            <a:off x="5292810" y="4254902"/>
            <a:ext cx="6248400" cy="1329806"/>
          </a:xfrm>
        </p:spPr>
        <p:txBody>
          <a:bodyPr lIns="0">
            <a:noAutofit/>
          </a:bodyPr>
          <a:lstStyle>
            <a:lvl1pPr marL="0" indent="0">
              <a:lnSpc>
                <a:spcPts val="3280"/>
              </a:lnSpc>
              <a:spcBef>
                <a:spcPts val="0"/>
              </a:spcBef>
              <a:buNone/>
              <a:defRPr sz="24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Name / Title / Dept</a:t>
            </a:r>
          </a:p>
        </p:txBody>
      </p:sp>
      <p:sp>
        <p:nvSpPr>
          <p:cNvPr id="9" name="Rectangle 8">
            <a:extLst>
              <a:ext uri="{FF2B5EF4-FFF2-40B4-BE49-F238E27FC236}">
                <a16:creationId xmlns:a16="http://schemas.microsoft.com/office/drawing/2014/main" id="{66487E2E-2C89-1148-B1CA-FA95657CC334}"/>
              </a:ext>
              <a:ext uri="{C183D7F6-B498-43B3-948B-1728B52AA6E4}">
                <adec:decorative xmlns:adec="http://schemas.microsoft.com/office/drawing/2017/decorative" val="1"/>
              </a:ext>
            </a:extLst>
          </p:cNvPr>
          <p:cNvSpPr/>
          <p:nvPr userDrawn="1"/>
        </p:nvSpPr>
        <p:spPr>
          <a:xfrm>
            <a:off x="5292811" y="4005137"/>
            <a:ext cx="1606379" cy="1729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CC732C89-334C-D148-8FD8-7AE84E53796D}"/>
              </a:ext>
            </a:extLst>
          </p:cNvPr>
          <p:cNvPicPr>
            <a:picLocks noChangeAspect="1"/>
          </p:cNvPicPr>
          <p:nvPr userDrawn="1"/>
        </p:nvPicPr>
        <p:blipFill>
          <a:blip r:embed="rId2"/>
          <a:stretch>
            <a:fillRect/>
          </a:stretch>
        </p:blipFill>
        <p:spPr>
          <a:xfrm>
            <a:off x="8767593" y="5748494"/>
            <a:ext cx="2814713" cy="892993"/>
          </a:xfrm>
          <a:prstGeom prst="rect">
            <a:avLst/>
          </a:prstGeom>
        </p:spPr>
      </p:pic>
      <p:sp>
        <p:nvSpPr>
          <p:cNvPr id="7" name="Subtitle 2">
            <a:extLst>
              <a:ext uri="{FF2B5EF4-FFF2-40B4-BE49-F238E27FC236}">
                <a16:creationId xmlns:a16="http://schemas.microsoft.com/office/drawing/2014/main" id="{248406AD-2A1B-7242-9BA3-0B10999DCE61}"/>
              </a:ext>
            </a:extLst>
          </p:cNvPr>
          <p:cNvSpPr>
            <a:spLocks noGrp="1"/>
          </p:cNvSpPr>
          <p:nvPr>
            <p:ph type="subTitle" idx="14" hasCustomPrompt="1"/>
          </p:nvPr>
        </p:nvSpPr>
        <p:spPr>
          <a:xfrm>
            <a:off x="5292809" y="3147072"/>
            <a:ext cx="6248401" cy="734778"/>
          </a:xfrm>
        </p:spPr>
        <p:txBody>
          <a:bodyPr lIns="0">
            <a:normAutofit/>
          </a:bodyPr>
          <a:lstStyle>
            <a:lvl1pPr marL="0" indent="0" algn="l">
              <a:buNone/>
              <a:defRPr sz="24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Verdana 24</a:t>
            </a:r>
          </a:p>
        </p:txBody>
      </p:sp>
    </p:spTree>
    <p:extLst>
      <p:ext uri="{BB962C8B-B14F-4D97-AF65-F5344CB8AC3E}">
        <p14:creationId xmlns:p14="http://schemas.microsoft.com/office/powerpoint/2010/main" val="67567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93EF3E36-284C-A848-BACE-EF29BF58E314}"/>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ingle Corner Rectangle 8">
            <a:extLst>
              <a:ext uri="{FF2B5EF4-FFF2-40B4-BE49-F238E27FC236}">
                <a16:creationId xmlns:a16="http://schemas.microsoft.com/office/drawing/2014/main" id="{6E795601-DC82-A144-AF31-7E9BEF69BBBA}"/>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5EAE8-DE2B-524B-A620-79A84EEFD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CB339-2D97-0241-A0D8-281D023BD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7CC7F6B-50C1-684C-A44D-B756AF7980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3BCD40-5319-5D43-AD39-3567EE5C3029}"/>
              </a:ext>
            </a:extLst>
          </p:cNvPr>
          <p:cNvSpPr>
            <a:spLocks noGrp="1"/>
          </p:cNvSpPr>
          <p:nvPr>
            <p:ph type="dt" sz="half" idx="10"/>
          </p:nvPr>
        </p:nvSpPr>
        <p:spPr/>
        <p:txBody>
          <a:bodyPr/>
          <a:lstStyle/>
          <a:p>
            <a:fld id="{AE0A1F28-8D14-5043-8A76-2CAAE5D5F9A8}" type="datetime1">
              <a:rPr lang="en-US" smtClean="0"/>
              <a:t>4/26/2022</a:t>
            </a:fld>
            <a:endParaRPr lang="en-US"/>
          </a:p>
        </p:txBody>
      </p:sp>
      <p:sp>
        <p:nvSpPr>
          <p:cNvPr id="6" name="Footer Placeholder 5">
            <a:extLst>
              <a:ext uri="{FF2B5EF4-FFF2-40B4-BE49-F238E27FC236}">
                <a16:creationId xmlns:a16="http://schemas.microsoft.com/office/drawing/2014/main" id="{AA8ACA15-D66F-D946-B0EF-94F93CEDF961}"/>
              </a:ext>
            </a:extLst>
          </p:cNvPr>
          <p:cNvSpPr>
            <a:spLocks noGrp="1"/>
          </p:cNvSpPr>
          <p:nvPr>
            <p:ph type="ftr" sz="quarter" idx="11"/>
          </p:nvPr>
        </p:nvSpPr>
        <p:spPr/>
        <p:txBody>
          <a:bodyPr/>
          <a:lstStyle/>
          <a:p>
            <a:r>
              <a:rPr lang="en-US"/>
              <a:t>Portland Water Bureau  |  Presentation</a:t>
            </a:r>
          </a:p>
        </p:txBody>
      </p:sp>
      <p:sp>
        <p:nvSpPr>
          <p:cNvPr id="7" name="Slide Number Placeholder 6">
            <a:extLst>
              <a:ext uri="{FF2B5EF4-FFF2-40B4-BE49-F238E27FC236}">
                <a16:creationId xmlns:a16="http://schemas.microsoft.com/office/drawing/2014/main" id="{4C37DDAF-AA8C-CE44-BBAB-257F51761902}"/>
              </a:ext>
            </a:extLst>
          </p:cNvPr>
          <p:cNvSpPr>
            <a:spLocks noGrp="1"/>
          </p:cNvSpPr>
          <p:nvPr>
            <p:ph type="sldNum" sz="quarter" idx="12"/>
          </p:nvPr>
        </p:nvSpPr>
        <p:spPr/>
        <p:txBody>
          <a:bodyPr/>
          <a:lstStyle/>
          <a:p>
            <a:fld id="{D3195491-1DF9-B741-AFD4-E34CE63975D3}" type="slidenum">
              <a:rPr lang="en-US" smtClean="0"/>
              <a:t>‹#›</a:t>
            </a:fld>
            <a:endParaRPr lang="en-US"/>
          </a:p>
        </p:txBody>
      </p:sp>
      <p:sp>
        <p:nvSpPr>
          <p:cNvPr id="19" name="Rectangle 18">
            <a:extLst>
              <a:ext uri="{FF2B5EF4-FFF2-40B4-BE49-F238E27FC236}">
                <a16:creationId xmlns:a16="http://schemas.microsoft.com/office/drawing/2014/main" id="{D7F76E9F-7357-F54F-9B91-FA8DFCB96270}"/>
              </a:ext>
              <a:ext uri="{C183D7F6-B498-43B3-948B-1728B52AA6E4}">
                <adec:decorative xmlns:adec="http://schemas.microsoft.com/office/drawing/2017/decorative" val="1"/>
              </a:ext>
            </a:extLst>
          </p:cNvPr>
          <p:cNvSpPr/>
          <p:nvPr userDrawn="1"/>
        </p:nvSpPr>
        <p:spPr>
          <a:xfrm rot="5400000">
            <a:off x="3920332" y="3976929"/>
            <a:ext cx="4351337" cy="48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13399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0DBF8CBD-FF13-0044-97DD-DED3D337BF47}"/>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ingle Corner Rectangle 10">
            <a:extLst>
              <a:ext uri="{FF2B5EF4-FFF2-40B4-BE49-F238E27FC236}">
                <a16:creationId xmlns:a16="http://schemas.microsoft.com/office/drawing/2014/main" id="{CDE97DBF-C48F-B343-8F59-CC2BD4AE4A07}"/>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D462A-C4ED-8747-A9C9-5BDC4A899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92274-EA7D-B845-B344-F37876BFB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23898-B262-E24C-8DE3-581351E2D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50FD06C-45D5-E54B-A61D-826292E61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29A09C-599C-764B-AE2B-D839849C7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421AA-54C2-1543-9B1A-F797416C0475}"/>
              </a:ext>
            </a:extLst>
          </p:cNvPr>
          <p:cNvSpPr>
            <a:spLocks noGrp="1"/>
          </p:cNvSpPr>
          <p:nvPr>
            <p:ph type="dt" sz="half" idx="10"/>
          </p:nvPr>
        </p:nvSpPr>
        <p:spPr/>
        <p:txBody>
          <a:bodyPr/>
          <a:lstStyle/>
          <a:p>
            <a:fld id="{F931129A-9D84-0540-BC4A-145D2A48502E}" type="datetime1">
              <a:rPr lang="en-US" smtClean="0"/>
              <a:t>4/26/2022</a:t>
            </a:fld>
            <a:endParaRPr lang="en-US"/>
          </a:p>
        </p:txBody>
      </p:sp>
      <p:sp>
        <p:nvSpPr>
          <p:cNvPr id="8" name="Footer Placeholder 7">
            <a:extLst>
              <a:ext uri="{FF2B5EF4-FFF2-40B4-BE49-F238E27FC236}">
                <a16:creationId xmlns:a16="http://schemas.microsoft.com/office/drawing/2014/main" id="{54EF6FBF-E415-F24A-9EBF-2FCF4DE468E8}"/>
              </a:ext>
            </a:extLst>
          </p:cNvPr>
          <p:cNvSpPr>
            <a:spLocks noGrp="1"/>
          </p:cNvSpPr>
          <p:nvPr>
            <p:ph type="ftr" sz="quarter" idx="11"/>
          </p:nvPr>
        </p:nvSpPr>
        <p:spPr/>
        <p:txBody>
          <a:bodyPr/>
          <a:lstStyle/>
          <a:p>
            <a:r>
              <a:rPr lang="en-US"/>
              <a:t>Portland Water Bureau  |  Presentation</a:t>
            </a:r>
          </a:p>
        </p:txBody>
      </p:sp>
      <p:sp>
        <p:nvSpPr>
          <p:cNvPr id="9" name="Slide Number Placeholder 8">
            <a:extLst>
              <a:ext uri="{FF2B5EF4-FFF2-40B4-BE49-F238E27FC236}">
                <a16:creationId xmlns:a16="http://schemas.microsoft.com/office/drawing/2014/main" id="{824F75E3-FA74-734D-8BEE-CE729575EF29}"/>
              </a:ext>
            </a:extLst>
          </p:cNvPr>
          <p:cNvSpPr>
            <a:spLocks noGrp="1"/>
          </p:cNvSpPr>
          <p:nvPr>
            <p:ph type="sldNum" sz="quarter" idx="12"/>
          </p:nvPr>
        </p:nvSpPr>
        <p:spPr/>
        <p:txBody>
          <a:bodyPr/>
          <a:lstStyle/>
          <a:p>
            <a:fld id="{D3195491-1DF9-B741-AFD4-E34CE63975D3}" type="slidenum">
              <a:rPr lang="en-US" smtClean="0"/>
              <a:t>‹#›</a:t>
            </a:fld>
            <a:endParaRPr lang="en-US"/>
          </a:p>
        </p:txBody>
      </p:sp>
      <p:sp>
        <p:nvSpPr>
          <p:cNvPr id="12" name="Rectangle 11">
            <a:extLst>
              <a:ext uri="{FF2B5EF4-FFF2-40B4-BE49-F238E27FC236}">
                <a16:creationId xmlns:a16="http://schemas.microsoft.com/office/drawing/2014/main" id="{3AD99453-C767-D64F-9E50-CAE0A6578516}"/>
              </a:ext>
              <a:ext uri="{C183D7F6-B498-43B3-948B-1728B52AA6E4}">
                <adec:decorative xmlns:adec="http://schemas.microsoft.com/office/drawing/2017/decorative" val="1"/>
              </a:ext>
            </a:extLst>
          </p:cNvPr>
          <p:cNvSpPr/>
          <p:nvPr userDrawn="1"/>
        </p:nvSpPr>
        <p:spPr>
          <a:xfrm rot="5400000">
            <a:off x="3920332" y="3976929"/>
            <a:ext cx="4351337" cy="48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484914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352B7F76-56B5-CF46-9F4B-701572826D74}"/>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ingle Corner Rectangle 6">
            <a:extLst>
              <a:ext uri="{FF2B5EF4-FFF2-40B4-BE49-F238E27FC236}">
                <a16:creationId xmlns:a16="http://schemas.microsoft.com/office/drawing/2014/main" id="{C600D4DE-B617-E44D-9F1E-913A6DF18046}"/>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8E8C1-15B3-8E41-A61D-8793CC86D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7709A9-68D3-564B-AC8F-6BB2F312B74C}"/>
              </a:ext>
            </a:extLst>
          </p:cNvPr>
          <p:cNvSpPr>
            <a:spLocks noGrp="1"/>
          </p:cNvSpPr>
          <p:nvPr>
            <p:ph type="dt" sz="half" idx="10"/>
          </p:nvPr>
        </p:nvSpPr>
        <p:spPr/>
        <p:txBody>
          <a:bodyPr/>
          <a:lstStyle/>
          <a:p>
            <a:fld id="{E19B90EF-3901-A24A-A019-692D4A253609}" type="datetime1">
              <a:rPr lang="en-US" smtClean="0"/>
              <a:t>4/26/2022</a:t>
            </a:fld>
            <a:endParaRPr lang="en-US"/>
          </a:p>
        </p:txBody>
      </p:sp>
      <p:sp>
        <p:nvSpPr>
          <p:cNvPr id="4" name="Footer Placeholder 3">
            <a:extLst>
              <a:ext uri="{FF2B5EF4-FFF2-40B4-BE49-F238E27FC236}">
                <a16:creationId xmlns:a16="http://schemas.microsoft.com/office/drawing/2014/main" id="{1048183E-0713-AC40-A79F-19ABC917AFBB}"/>
              </a:ext>
            </a:extLst>
          </p:cNvPr>
          <p:cNvSpPr>
            <a:spLocks noGrp="1"/>
          </p:cNvSpPr>
          <p:nvPr>
            <p:ph type="ftr" sz="quarter" idx="11"/>
          </p:nvPr>
        </p:nvSpPr>
        <p:spPr/>
        <p:txBody>
          <a:bodyPr/>
          <a:lstStyle/>
          <a:p>
            <a:r>
              <a:rPr lang="en-US"/>
              <a:t>Portland Water Bureau  |  Presentation</a:t>
            </a:r>
          </a:p>
        </p:txBody>
      </p:sp>
      <p:sp>
        <p:nvSpPr>
          <p:cNvPr id="5" name="Slide Number Placeholder 4">
            <a:extLst>
              <a:ext uri="{FF2B5EF4-FFF2-40B4-BE49-F238E27FC236}">
                <a16:creationId xmlns:a16="http://schemas.microsoft.com/office/drawing/2014/main" id="{59EC07EF-BB13-7140-9C7F-69BC3AE9796C}"/>
              </a:ext>
            </a:extLst>
          </p:cNvPr>
          <p:cNvSpPr>
            <a:spLocks noGrp="1"/>
          </p:cNvSpPr>
          <p:nvPr>
            <p:ph type="sldNum" sz="quarter" idx="12"/>
          </p:nvPr>
        </p:nvSpPr>
        <p:spPr/>
        <p:txBody>
          <a:bodyPr/>
          <a:lstStyle/>
          <a:p>
            <a:fld id="{D3195491-1DF9-B741-AFD4-E34CE63975D3}" type="slidenum">
              <a:rPr lang="en-US" smtClean="0"/>
              <a:t>‹#›</a:t>
            </a:fld>
            <a:endParaRPr lang="en-US"/>
          </a:p>
        </p:txBody>
      </p:sp>
    </p:spTree>
    <p:extLst>
      <p:ext uri="{BB962C8B-B14F-4D97-AF65-F5344CB8AC3E}">
        <p14:creationId xmlns:p14="http://schemas.microsoft.com/office/powerpoint/2010/main" val="2496314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mall Title">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352B7F76-56B5-CF46-9F4B-701572826D74}"/>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Single Corner Rectangle 6">
            <a:extLst>
              <a:ext uri="{FF2B5EF4-FFF2-40B4-BE49-F238E27FC236}">
                <a16:creationId xmlns:a16="http://schemas.microsoft.com/office/drawing/2014/main" id="{C600D4DE-B617-E44D-9F1E-913A6DF18046}"/>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8E8C1-15B3-8E41-A61D-8793CC86D205}"/>
              </a:ext>
            </a:extLst>
          </p:cNvPr>
          <p:cNvSpPr>
            <a:spLocks noGrp="1"/>
          </p:cNvSpPr>
          <p:nvPr>
            <p:ph type="title"/>
          </p:nvPr>
        </p:nvSpPr>
        <p:spPr>
          <a:xfrm>
            <a:off x="850437" y="302556"/>
            <a:ext cx="10515600" cy="836800"/>
          </a:xfrm>
        </p:spPr>
        <p:txBody>
          <a:bodyPr/>
          <a:lstStyle>
            <a:lvl1pPr>
              <a:defRPr sz="2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17709A9-68D3-564B-AC8F-6BB2F312B74C}"/>
              </a:ext>
            </a:extLst>
          </p:cNvPr>
          <p:cNvSpPr>
            <a:spLocks noGrp="1"/>
          </p:cNvSpPr>
          <p:nvPr>
            <p:ph type="dt" sz="half" idx="10"/>
          </p:nvPr>
        </p:nvSpPr>
        <p:spPr/>
        <p:txBody>
          <a:bodyPr/>
          <a:lstStyle/>
          <a:p>
            <a:fld id="{E19B90EF-3901-A24A-A019-692D4A253609}" type="datetime1">
              <a:rPr lang="en-US" smtClean="0"/>
              <a:t>4/26/2022</a:t>
            </a:fld>
            <a:endParaRPr lang="en-US"/>
          </a:p>
        </p:txBody>
      </p:sp>
      <p:sp>
        <p:nvSpPr>
          <p:cNvPr id="4" name="Footer Placeholder 3">
            <a:extLst>
              <a:ext uri="{FF2B5EF4-FFF2-40B4-BE49-F238E27FC236}">
                <a16:creationId xmlns:a16="http://schemas.microsoft.com/office/drawing/2014/main" id="{1048183E-0713-AC40-A79F-19ABC917AFBB}"/>
              </a:ext>
            </a:extLst>
          </p:cNvPr>
          <p:cNvSpPr>
            <a:spLocks noGrp="1"/>
          </p:cNvSpPr>
          <p:nvPr>
            <p:ph type="ftr" sz="quarter" idx="11"/>
          </p:nvPr>
        </p:nvSpPr>
        <p:spPr/>
        <p:txBody>
          <a:bodyPr/>
          <a:lstStyle/>
          <a:p>
            <a:r>
              <a:rPr lang="en-US"/>
              <a:t>Portland Water Bureau  |  Presentation</a:t>
            </a:r>
          </a:p>
        </p:txBody>
      </p:sp>
      <p:sp>
        <p:nvSpPr>
          <p:cNvPr id="5" name="Slide Number Placeholder 4">
            <a:extLst>
              <a:ext uri="{FF2B5EF4-FFF2-40B4-BE49-F238E27FC236}">
                <a16:creationId xmlns:a16="http://schemas.microsoft.com/office/drawing/2014/main" id="{59EC07EF-BB13-7140-9C7F-69BC3AE9796C}"/>
              </a:ext>
            </a:extLst>
          </p:cNvPr>
          <p:cNvSpPr>
            <a:spLocks noGrp="1"/>
          </p:cNvSpPr>
          <p:nvPr>
            <p:ph type="sldNum" sz="quarter" idx="12"/>
          </p:nvPr>
        </p:nvSpPr>
        <p:spPr/>
        <p:txBody>
          <a:bodyPr/>
          <a:lstStyle/>
          <a:p>
            <a:fld id="{D3195491-1DF9-B741-AFD4-E34CE63975D3}" type="slidenum">
              <a:rPr lang="en-US" smtClean="0"/>
              <a:t>‹#›</a:t>
            </a:fld>
            <a:endParaRPr lang="en-US"/>
          </a:p>
        </p:txBody>
      </p:sp>
    </p:spTree>
    <p:extLst>
      <p:ext uri="{BB962C8B-B14F-4D97-AF65-F5344CB8AC3E}">
        <p14:creationId xmlns:p14="http://schemas.microsoft.com/office/powerpoint/2010/main" val="313833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ound Single Corner Rectangle 4">
            <a:extLst>
              <a:ext uri="{FF2B5EF4-FFF2-40B4-BE49-F238E27FC236}">
                <a16:creationId xmlns:a16="http://schemas.microsoft.com/office/drawing/2014/main" id="{365A5925-3A52-A746-A606-AE912C1A895F}"/>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 Single Corner Rectangle 5">
            <a:extLst>
              <a:ext uri="{FF2B5EF4-FFF2-40B4-BE49-F238E27FC236}">
                <a16:creationId xmlns:a16="http://schemas.microsoft.com/office/drawing/2014/main" id="{CE7394DA-3914-384E-BEB8-3AFA9BCE5D48}"/>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C502C55-C9D5-3940-9841-733B7DA51017}"/>
              </a:ext>
            </a:extLst>
          </p:cNvPr>
          <p:cNvSpPr>
            <a:spLocks noGrp="1"/>
          </p:cNvSpPr>
          <p:nvPr>
            <p:ph type="dt" sz="half" idx="10"/>
          </p:nvPr>
        </p:nvSpPr>
        <p:spPr/>
        <p:txBody>
          <a:bodyPr/>
          <a:lstStyle/>
          <a:p>
            <a:fld id="{43834B54-29C6-034B-AEA0-793FB8FB25F6}" type="datetime1">
              <a:rPr lang="en-US" smtClean="0"/>
              <a:t>4/26/2022</a:t>
            </a:fld>
            <a:endParaRPr lang="en-US"/>
          </a:p>
        </p:txBody>
      </p:sp>
      <p:sp>
        <p:nvSpPr>
          <p:cNvPr id="3" name="Footer Placeholder 2">
            <a:extLst>
              <a:ext uri="{FF2B5EF4-FFF2-40B4-BE49-F238E27FC236}">
                <a16:creationId xmlns:a16="http://schemas.microsoft.com/office/drawing/2014/main" id="{93D1864A-C18F-2E46-81DD-E577A9D8A7C7}"/>
              </a:ext>
            </a:extLst>
          </p:cNvPr>
          <p:cNvSpPr>
            <a:spLocks noGrp="1"/>
          </p:cNvSpPr>
          <p:nvPr>
            <p:ph type="ftr" sz="quarter" idx="11"/>
          </p:nvPr>
        </p:nvSpPr>
        <p:spPr/>
        <p:txBody>
          <a:bodyPr/>
          <a:lstStyle/>
          <a:p>
            <a:r>
              <a:rPr lang="en-US"/>
              <a:t>Portland Water Bureau  |  Presentation</a:t>
            </a:r>
          </a:p>
        </p:txBody>
      </p:sp>
      <p:sp>
        <p:nvSpPr>
          <p:cNvPr id="4" name="Slide Number Placeholder 3">
            <a:extLst>
              <a:ext uri="{FF2B5EF4-FFF2-40B4-BE49-F238E27FC236}">
                <a16:creationId xmlns:a16="http://schemas.microsoft.com/office/drawing/2014/main" id="{151573DC-ED76-094E-A727-3572999A018B}"/>
              </a:ext>
            </a:extLst>
          </p:cNvPr>
          <p:cNvSpPr>
            <a:spLocks noGrp="1"/>
          </p:cNvSpPr>
          <p:nvPr>
            <p:ph type="sldNum" sz="quarter" idx="12"/>
          </p:nvPr>
        </p:nvSpPr>
        <p:spPr/>
        <p:txBody>
          <a:bodyPr/>
          <a:lstStyle/>
          <a:p>
            <a:fld id="{D3195491-1DF9-B741-AFD4-E34CE63975D3}" type="slidenum">
              <a:rPr lang="en-US" smtClean="0"/>
              <a:t>‹#›</a:t>
            </a:fld>
            <a:endParaRPr lang="en-US"/>
          </a:p>
        </p:txBody>
      </p:sp>
    </p:spTree>
    <p:extLst>
      <p:ext uri="{BB962C8B-B14F-4D97-AF65-F5344CB8AC3E}">
        <p14:creationId xmlns:p14="http://schemas.microsoft.com/office/powerpoint/2010/main" val="41018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74D6707B-6A34-BC49-BD32-054BBE85D0D4}"/>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ingle Corner Rectangle 8">
            <a:extLst>
              <a:ext uri="{FF2B5EF4-FFF2-40B4-BE49-F238E27FC236}">
                <a16:creationId xmlns:a16="http://schemas.microsoft.com/office/drawing/2014/main" id="{C5D76CF1-5E4F-CF49-8AE2-F3AC3EE2F664}"/>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3172B-34EF-DB4B-A437-CB07E1350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A55BE4-6B17-1B48-9BD7-1E9CBE348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83304-5BFE-AB4C-9BDE-B15D58BD7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C2F78-C6BE-D64C-9616-32A99E8757C4}"/>
              </a:ext>
            </a:extLst>
          </p:cNvPr>
          <p:cNvSpPr>
            <a:spLocks noGrp="1"/>
          </p:cNvSpPr>
          <p:nvPr>
            <p:ph type="dt" sz="half" idx="10"/>
          </p:nvPr>
        </p:nvSpPr>
        <p:spPr/>
        <p:txBody>
          <a:bodyPr/>
          <a:lstStyle/>
          <a:p>
            <a:fld id="{21EB46B2-38D2-FC4E-9F6F-C23B3958AA93}" type="datetime1">
              <a:rPr lang="en-US" smtClean="0"/>
              <a:t>4/26/2022</a:t>
            </a:fld>
            <a:endParaRPr lang="en-US"/>
          </a:p>
        </p:txBody>
      </p:sp>
      <p:sp>
        <p:nvSpPr>
          <p:cNvPr id="6" name="Footer Placeholder 5">
            <a:extLst>
              <a:ext uri="{FF2B5EF4-FFF2-40B4-BE49-F238E27FC236}">
                <a16:creationId xmlns:a16="http://schemas.microsoft.com/office/drawing/2014/main" id="{CD978475-F373-A449-96B2-593FDF70409E}"/>
              </a:ext>
            </a:extLst>
          </p:cNvPr>
          <p:cNvSpPr>
            <a:spLocks noGrp="1"/>
          </p:cNvSpPr>
          <p:nvPr>
            <p:ph type="ftr" sz="quarter" idx="11"/>
          </p:nvPr>
        </p:nvSpPr>
        <p:spPr/>
        <p:txBody>
          <a:bodyPr/>
          <a:lstStyle/>
          <a:p>
            <a:r>
              <a:rPr lang="en-US"/>
              <a:t>Portland Water Bureau  |  Presentation</a:t>
            </a:r>
          </a:p>
        </p:txBody>
      </p:sp>
      <p:sp>
        <p:nvSpPr>
          <p:cNvPr id="7" name="Slide Number Placeholder 6">
            <a:extLst>
              <a:ext uri="{FF2B5EF4-FFF2-40B4-BE49-F238E27FC236}">
                <a16:creationId xmlns:a16="http://schemas.microsoft.com/office/drawing/2014/main" id="{A2421248-BAE4-3E46-BA15-DBB7D022AF40}"/>
              </a:ext>
            </a:extLst>
          </p:cNvPr>
          <p:cNvSpPr>
            <a:spLocks noGrp="1"/>
          </p:cNvSpPr>
          <p:nvPr>
            <p:ph type="sldNum" sz="quarter" idx="12"/>
          </p:nvPr>
        </p:nvSpPr>
        <p:spPr/>
        <p:txBody>
          <a:bodyPr/>
          <a:lstStyle/>
          <a:p>
            <a:fld id="{D3195491-1DF9-B741-AFD4-E34CE63975D3}" type="slidenum">
              <a:rPr lang="en-US" smtClean="0"/>
              <a:t>‹#›</a:t>
            </a:fld>
            <a:endParaRPr lang="en-US"/>
          </a:p>
        </p:txBody>
      </p:sp>
    </p:spTree>
    <p:extLst>
      <p:ext uri="{BB962C8B-B14F-4D97-AF65-F5344CB8AC3E}">
        <p14:creationId xmlns:p14="http://schemas.microsoft.com/office/powerpoint/2010/main" val="83705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88B3D-D478-6042-88D6-B044D6F33507}"/>
              </a:ext>
            </a:extLst>
          </p:cNvPr>
          <p:cNvSpPr>
            <a:spLocks noGrp="1"/>
          </p:cNvSpPr>
          <p:nvPr>
            <p:ph type="pic" sz="quarter" idx="13"/>
          </p:nvPr>
        </p:nvSpPr>
        <p:spPr>
          <a:xfrm>
            <a:off x="0" y="0"/>
            <a:ext cx="12192000" cy="4097953"/>
          </a:xfrm>
        </p:spPr>
        <p:txBody>
          <a:bodyPr/>
          <a:lstStyle/>
          <a:p>
            <a:r>
              <a:rPr lang="en-US"/>
              <a:t>Click icon to add picture</a:t>
            </a:r>
          </a:p>
        </p:txBody>
      </p:sp>
      <p:sp>
        <p:nvSpPr>
          <p:cNvPr id="3" name="Text Placeholder 2">
            <a:extLst>
              <a:ext uri="{FF2B5EF4-FFF2-40B4-BE49-F238E27FC236}">
                <a16:creationId xmlns:a16="http://schemas.microsoft.com/office/drawing/2014/main" id="{797C1C63-8CD4-DA43-8A89-3464A070440A}"/>
              </a:ext>
            </a:extLst>
          </p:cNvPr>
          <p:cNvSpPr>
            <a:spLocks noGrp="1"/>
          </p:cNvSpPr>
          <p:nvPr>
            <p:ph type="body" idx="1" hasCustomPrompt="1"/>
          </p:nvPr>
        </p:nvSpPr>
        <p:spPr>
          <a:xfrm>
            <a:off x="838200" y="4358026"/>
            <a:ext cx="7775222" cy="1808329"/>
          </a:xfrm>
        </p:spPr>
        <p:txBody>
          <a:bodyPr lIns="0">
            <a:noAutofit/>
          </a:bodyPr>
          <a:lstStyle>
            <a:lvl1pPr marL="0" indent="0">
              <a:lnSpc>
                <a:spcPts val="3280"/>
              </a:lnSpc>
              <a:spcBef>
                <a:spcPts val="0"/>
              </a:spcBef>
              <a:buNone/>
              <a:defRPr sz="24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Name</a:t>
            </a:r>
            <a:br>
              <a:rPr lang="en-US" dirty="0"/>
            </a:br>
            <a:r>
              <a:rPr lang="en-US" dirty="0"/>
              <a:t>Contact Email</a:t>
            </a:r>
            <a:br>
              <a:rPr lang="en-US" dirty="0"/>
            </a:br>
            <a:r>
              <a:rPr lang="en-US" dirty="0"/>
              <a:t>Contact Phone</a:t>
            </a:r>
          </a:p>
          <a:p>
            <a:pPr lvl="0"/>
            <a:r>
              <a:rPr lang="en-US" dirty="0"/>
              <a:t>Website</a:t>
            </a:r>
          </a:p>
        </p:txBody>
      </p:sp>
      <p:sp>
        <p:nvSpPr>
          <p:cNvPr id="9" name="Rectangle 8">
            <a:extLst>
              <a:ext uri="{FF2B5EF4-FFF2-40B4-BE49-F238E27FC236}">
                <a16:creationId xmlns:a16="http://schemas.microsoft.com/office/drawing/2014/main" id="{66487E2E-2C89-1148-B1CA-FA95657CC334}"/>
              </a:ext>
              <a:ext uri="{C183D7F6-B498-43B3-948B-1728B52AA6E4}">
                <adec:decorative xmlns:adec="http://schemas.microsoft.com/office/drawing/2017/decorative" val="1"/>
              </a:ext>
            </a:extLst>
          </p:cNvPr>
          <p:cNvSpPr/>
          <p:nvPr userDrawn="1"/>
        </p:nvSpPr>
        <p:spPr>
          <a:xfrm>
            <a:off x="0" y="4010937"/>
            <a:ext cx="12192000" cy="87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CC732C89-334C-D148-8FD8-7AE84E53796D}"/>
              </a:ext>
            </a:extLst>
          </p:cNvPr>
          <p:cNvPicPr>
            <a:picLocks noChangeAspect="1"/>
          </p:cNvPicPr>
          <p:nvPr userDrawn="1"/>
        </p:nvPicPr>
        <p:blipFill>
          <a:blip r:embed="rId2"/>
          <a:stretch>
            <a:fillRect/>
          </a:stretch>
        </p:blipFill>
        <p:spPr>
          <a:xfrm>
            <a:off x="8618719" y="4253949"/>
            <a:ext cx="2814713" cy="892993"/>
          </a:xfrm>
          <a:prstGeom prst="rect">
            <a:avLst/>
          </a:prstGeom>
        </p:spPr>
      </p:pic>
      <p:sp>
        <p:nvSpPr>
          <p:cNvPr id="10" name="Title 1">
            <a:extLst>
              <a:ext uri="{FF2B5EF4-FFF2-40B4-BE49-F238E27FC236}">
                <a16:creationId xmlns:a16="http://schemas.microsoft.com/office/drawing/2014/main" id="{48D39EE5-B10C-D543-B9C9-8F124E354966}"/>
              </a:ext>
            </a:extLst>
          </p:cNvPr>
          <p:cNvSpPr>
            <a:spLocks noGrp="1"/>
          </p:cNvSpPr>
          <p:nvPr>
            <p:ph type="ctrTitle" hasCustomPrompt="1"/>
          </p:nvPr>
        </p:nvSpPr>
        <p:spPr>
          <a:xfrm>
            <a:off x="1524000" y="1122363"/>
            <a:ext cx="9144000" cy="2148375"/>
          </a:xfrm>
        </p:spPr>
        <p:txBody>
          <a:bodyPr anchor="ctr" anchorCtr="0"/>
          <a:lstStyle>
            <a:lvl1pPr algn="ctr">
              <a:defRPr sz="6000">
                <a:solidFill>
                  <a:schemeClr val="tx1"/>
                </a:solidFill>
              </a:defRPr>
            </a:lvl1pPr>
          </a:lstStyle>
          <a:p>
            <a:r>
              <a:rPr lang="en-US" dirty="0"/>
              <a:t>Closing Statement</a:t>
            </a:r>
          </a:p>
        </p:txBody>
      </p:sp>
      <p:sp>
        <p:nvSpPr>
          <p:cNvPr id="12" name="Round Single Corner Rectangle 11">
            <a:extLst>
              <a:ext uri="{FF2B5EF4-FFF2-40B4-BE49-F238E27FC236}">
                <a16:creationId xmlns:a16="http://schemas.microsoft.com/office/drawing/2014/main" id="{779B4288-590B-9041-AF21-CAE9B514227D}"/>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Single Corner Rectangle 12">
            <a:extLst>
              <a:ext uri="{FF2B5EF4-FFF2-40B4-BE49-F238E27FC236}">
                <a16:creationId xmlns:a16="http://schemas.microsoft.com/office/drawing/2014/main" id="{E86D2F5B-B82C-E84D-9841-2AD073F67CD0}"/>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BC73C6FC-E659-A743-BD3A-7808D35A07C6}"/>
              </a:ext>
            </a:extLst>
          </p:cNvPr>
          <p:cNvSpPr>
            <a:spLocks noGrp="1"/>
          </p:cNvSpPr>
          <p:nvPr>
            <p:ph type="dt" sz="half" idx="10"/>
          </p:nvPr>
        </p:nvSpPr>
        <p:spPr>
          <a:xfrm>
            <a:off x="838200" y="6356350"/>
            <a:ext cx="885092" cy="365125"/>
          </a:xfrm>
        </p:spPr>
        <p:txBody>
          <a:bodyPr/>
          <a:lstStyle/>
          <a:p>
            <a:fld id="{9415527B-DE87-DA41-8721-07D833307361}" type="datetime1">
              <a:rPr lang="en-US" smtClean="0"/>
              <a:t>4/26/2022</a:t>
            </a:fld>
            <a:endParaRPr lang="en-US"/>
          </a:p>
        </p:txBody>
      </p:sp>
      <p:sp>
        <p:nvSpPr>
          <p:cNvPr id="16" name="Footer Placeholder 5">
            <a:extLst>
              <a:ext uri="{FF2B5EF4-FFF2-40B4-BE49-F238E27FC236}">
                <a16:creationId xmlns:a16="http://schemas.microsoft.com/office/drawing/2014/main" id="{E18D76F9-2CE0-2846-BDDA-EF975FE19C93}"/>
              </a:ext>
            </a:extLst>
          </p:cNvPr>
          <p:cNvSpPr>
            <a:spLocks noGrp="1"/>
          </p:cNvSpPr>
          <p:nvPr>
            <p:ph type="ftr" sz="quarter" idx="11"/>
          </p:nvPr>
        </p:nvSpPr>
        <p:spPr>
          <a:xfrm>
            <a:off x="1858106" y="6356350"/>
            <a:ext cx="6113585" cy="365125"/>
          </a:xfrm>
        </p:spPr>
        <p:txBody>
          <a:bodyPr/>
          <a:lstStyle/>
          <a:p>
            <a:r>
              <a:rPr lang="en-US"/>
              <a:t>Portland Water Bureau  |  Presentation</a:t>
            </a:r>
            <a:endParaRPr lang="en-US" dirty="0"/>
          </a:p>
        </p:txBody>
      </p:sp>
      <p:sp>
        <p:nvSpPr>
          <p:cNvPr id="17" name="Slide Number Placeholder 6">
            <a:extLst>
              <a:ext uri="{FF2B5EF4-FFF2-40B4-BE49-F238E27FC236}">
                <a16:creationId xmlns:a16="http://schemas.microsoft.com/office/drawing/2014/main" id="{B0B650F1-185D-514B-BABC-BACB734E2CD7}"/>
              </a:ext>
            </a:extLst>
          </p:cNvPr>
          <p:cNvSpPr>
            <a:spLocks noGrp="1"/>
          </p:cNvSpPr>
          <p:nvPr>
            <p:ph type="sldNum" sz="quarter" idx="12"/>
          </p:nvPr>
        </p:nvSpPr>
        <p:spPr>
          <a:xfrm>
            <a:off x="10832122" y="6356350"/>
            <a:ext cx="668216" cy="365125"/>
          </a:xfrm>
        </p:spPr>
        <p:txBody>
          <a:bodyPr/>
          <a:lstStyle/>
          <a:p>
            <a:fld id="{D3195491-1DF9-B741-AFD4-E34CE63975D3}" type="slidenum">
              <a:rPr lang="en-US" smtClean="0"/>
              <a:t>‹#›</a:t>
            </a:fld>
            <a:endParaRPr lang="en-US"/>
          </a:p>
        </p:txBody>
      </p:sp>
      <p:sp>
        <p:nvSpPr>
          <p:cNvPr id="18" name="TextBox 17">
            <a:extLst>
              <a:ext uri="{FF2B5EF4-FFF2-40B4-BE49-F238E27FC236}">
                <a16:creationId xmlns:a16="http://schemas.microsoft.com/office/drawing/2014/main" id="{6621FFFA-4AEB-C648-A7ED-0949D9C24864}"/>
              </a:ext>
            </a:extLst>
          </p:cNvPr>
          <p:cNvSpPr txBox="1"/>
          <p:nvPr userDrawn="1"/>
        </p:nvSpPr>
        <p:spPr>
          <a:xfrm>
            <a:off x="8546516" y="5183301"/>
            <a:ext cx="3452196" cy="954107"/>
          </a:xfrm>
          <a:prstGeom prst="rect">
            <a:avLst/>
          </a:prstGeom>
          <a:noFill/>
        </p:spPr>
        <p:txBody>
          <a:bodyPr wrap="square">
            <a:spAutoFit/>
          </a:bodyPr>
          <a:lstStyle/>
          <a:p>
            <a:r>
              <a:rPr lang="en-US" sz="700" dirty="0">
                <a:effectLst/>
                <a:latin typeface="Myriad Pro" panose="020B0503030403020204" pitchFamily="34" charset="0"/>
              </a:rPr>
              <a:t>The City of Portland is committed to providing meaningful access. </a:t>
            </a:r>
            <a:br>
              <a:rPr lang="en-US" sz="700" dirty="0">
                <a:effectLst/>
                <a:latin typeface="Myriad Pro" panose="020B0503030403020204" pitchFamily="34" charset="0"/>
              </a:rPr>
            </a:br>
            <a:r>
              <a:rPr lang="en-US" sz="700" dirty="0">
                <a:effectLst/>
                <a:latin typeface="Myriad Pro" panose="020B0503030403020204" pitchFamily="34" charset="0"/>
              </a:rPr>
              <a:t>To request translation, interpretation, modifications, accommodations, </a:t>
            </a:r>
            <a:br>
              <a:rPr lang="en-US" sz="700" dirty="0">
                <a:effectLst/>
                <a:latin typeface="Myriad Pro" panose="020B0503030403020204" pitchFamily="34" charset="0"/>
              </a:rPr>
            </a:br>
            <a:r>
              <a:rPr lang="en-US" sz="700" dirty="0">
                <a:effectLst/>
                <a:latin typeface="Myriad Pro" panose="020B0503030403020204" pitchFamily="34" charset="0"/>
              </a:rPr>
              <a:t>or other auxiliary aids or services, contact </a:t>
            </a:r>
            <a:r>
              <a:rPr lang="en-US" sz="700" b="1" dirty="0">
                <a:effectLst/>
                <a:latin typeface="Myriad Pro" panose="020B0503030403020204" pitchFamily="34" charset="0"/>
              </a:rPr>
              <a:t>503-823-7770, Relay: 711</a:t>
            </a:r>
            <a:r>
              <a:rPr lang="en-US" sz="700" dirty="0">
                <a:effectLst/>
                <a:latin typeface="Myriad Pro" panose="020B0503030403020204" pitchFamily="34" charset="0"/>
              </a:rPr>
              <a:t>.</a:t>
            </a:r>
          </a:p>
          <a:p>
            <a:r>
              <a:rPr lang="en-US" sz="700" dirty="0" err="1">
                <a:effectLst/>
                <a:latin typeface="Myriad Pro" panose="020B0503030403020204" pitchFamily="34" charset="0"/>
              </a:rPr>
              <a:t>Traducción</a:t>
            </a:r>
            <a:r>
              <a:rPr lang="en-US" sz="700" dirty="0">
                <a:effectLst/>
                <a:latin typeface="Myriad Pro" panose="020B0503030403020204" pitchFamily="34" charset="0"/>
              </a:rPr>
              <a:t> e </a:t>
            </a:r>
            <a:r>
              <a:rPr lang="en-US" sz="700" dirty="0" err="1">
                <a:effectLst/>
                <a:latin typeface="Myriad Pro" panose="020B0503030403020204" pitchFamily="34" charset="0"/>
              </a:rPr>
              <a:t>Interpretación</a:t>
            </a:r>
            <a:r>
              <a:rPr lang="en-US" sz="700" dirty="0">
                <a:effectLst/>
                <a:latin typeface="Myriad Pro" panose="020B0503030403020204" pitchFamily="34" charset="0"/>
              </a:rPr>
              <a:t>  |  </a:t>
            </a:r>
            <a:r>
              <a:rPr lang="en-US" sz="700" dirty="0" err="1">
                <a:effectLst/>
                <a:latin typeface="Myriad Pro" panose="020B0503030403020204" pitchFamily="34" charset="0"/>
              </a:rPr>
              <a:t>Biên</a:t>
            </a:r>
            <a:r>
              <a:rPr lang="en-US" sz="700" dirty="0">
                <a:effectLst/>
                <a:latin typeface="Myriad Pro" panose="020B0503030403020204" pitchFamily="34" charset="0"/>
              </a:rPr>
              <a:t> </a:t>
            </a:r>
            <a:r>
              <a:rPr lang="en-US" sz="700" dirty="0" err="1">
                <a:effectLst/>
                <a:latin typeface="Myriad Pro" panose="020B0503030403020204" pitchFamily="34" charset="0"/>
              </a:rPr>
              <a:t>Dịch</a:t>
            </a:r>
            <a:r>
              <a:rPr lang="en-US" sz="700" dirty="0">
                <a:effectLst/>
                <a:latin typeface="Myriad Pro" panose="020B0503030403020204" pitchFamily="34" charset="0"/>
              </a:rPr>
              <a:t> </a:t>
            </a:r>
            <a:r>
              <a:rPr lang="en-US" sz="700" dirty="0" err="1">
                <a:effectLst/>
                <a:latin typeface="Myriad Pro" panose="020B0503030403020204" pitchFamily="34" charset="0"/>
              </a:rPr>
              <a:t>và</a:t>
            </a:r>
            <a:r>
              <a:rPr lang="en-US" sz="700" dirty="0">
                <a:effectLst/>
                <a:latin typeface="Myriad Pro" panose="020B0503030403020204" pitchFamily="34" charset="0"/>
              </a:rPr>
              <a:t> </a:t>
            </a:r>
            <a:r>
              <a:rPr lang="en-US" sz="700" dirty="0" err="1">
                <a:effectLst/>
                <a:latin typeface="Myriad Pro" panose="020B0503030403020204" pitchFamily="34" charset="0"/>
              </a:rPr>
              <a:t>Thông</a:t>
            </a:r>
            <a:r>
              <a:rPr lang="en-US" sz="700" dirty="0">
                <a:effectLst/>
                <a:latin typeface="Myriad Pro" panose="020B0503030403020204" pitchFamily="34" charset="0"/>
              </a:rPr>
              <a:t> </a:t>
            </a:r>
            <a:r>
              <a:rPr lang="en-US" sz="700" dirty="0" err="1">
                <a:effectLst/>
                <a:latin typeface="Myriad Pro" panose="020B0503030403020204" pitchFamily="34" charset="0"/>
              </a:rPr>
              <a:t>Dịch</a:t>
            </a:r>
            <a:r>
              <a:rPr lang="en-US" sz="700" dirty="0">
                <a:effectLst/>
                <a:latin typeface="Myriad Pro" panose="020B0503030403020204" pitchFamily="34" charset="0"/>
              </a:rPr>
              <a:t>  |  </a:t>
            </a:r>
            <a:r>
              <a:rPr lang="ko-KR" altLang="en-US" sz="700" dirty="0" err="1">
                <a:effectLst/>
                <a:latin typeface="Calibri" panose="020F0502020204030204" pitchFamily="34" charset="0"/>
                <a:ea typeface="Adobe Heiti Std" panose="020B0400000000000000" pitchFamily="34" charset="-128"/>
                <a:cs typeface="Calibri" panose="020F0502020204030204" pitchFamily="34" charset="0"/>
              </a:rPr>
              <a:t>口笔译服务</a:t>
            </a:r>
            <a:br>
              <a:rPr lang="ko-KR" altLang="en-US" sz="700" dirty="0">
                <a:effectLst/>
                <a:latin typeface="Myriad Pro" panose="020B0503030403020204" pitchFamily="34" charset="0"/>
              </a:rPr>
            </a:br>
            <a:r>
              <a:rPr lang="hi-IN" sz="700" dirty="0">
                <a:effectLst/>
                <a:latin typeface="Mangal" panose="02040503050203030202" pitchFamily="18" charset="0"/>
              </a:rPr>
              <a:t>अनुवादन तथा व्याख्या</a:t>
            </a:r>
            <a:r>
              <a:rPr lang="en-US" sz="700" dirty="0">
                <a:effectLst/>
                <a:latin typeface="Myriad Pro" panose="020B0503030403020204" pitchFamily="34" charset="0"/>
              </a:rPr>
              <a:t>  </a:t>
            </a:r>
            <a:r>
              <a:rPr lang="hi-IN" sz="700" dirty="0">
                <a:effectLst/>
                <a:latin typeface="Myriad Pro" panose="020B0503030403020204" pitchFamily="34" charset="0"/>
              </a:rPr>
              <a:t>|</a:t>
            </a:r>
            <a:r>
              <a:rPr lang="en-US" sz="700" dirty="0">
                <a:effectLst/>
                <a:latin typeface="Myriad Pro" panose="020B0503030403020204" pitchFamily="34" charset="0"/>
              </a:rPr>
              <a:t>  </a:t>
            </a:r>
            <a:r>
              <a:rPr lang="az-Cyrl-AZ" sz="700" dirty="0">
                <a:effectLst/>
                <a:latin typeface="Myriad Pro" panose="020B0503030403020204" pitchFamily="34" charset="0"/>
              </a:rPr>
              <a:t>Устный и письменный перевод</a:t>
            </a:r>
            <a:br>
              <a:rPr lang="az-Cyrl-AZ" sz="700" dirty="0">
                <a:effectLst/>
                <a:latin typeface="Myriad Pro" panose="020B0503030403020204" pitchFamily="34" charset="0"/>
              </a:rPr>
            </a:br>
            <a:r>
              <a:rPr lang="en-US" sz="700" dirty="0" err="1">
                <a:effectLst/>
                <a:latin typeface="Myriad Pro" panose="020B0503030403020204" pitchFamily="34" charset="0"/>
              </a:rPr>
              <a:t>Turjumaad</a:t>
            </a:r>
            <a:r>
              <a:rPr lang="en-US" sz="700" dirty="0">
                <a:effectLst/>
                <a:latin typeface="Myriad Pro" panose="020B0503030403020204" pitchFamily="34" charset="0"/>
              </a:rPr>
              <a:t> </a:t>
            </a:r>
            <a:r>
              <a:rPr lang="en-US" sz="700" dirty="0" err="1">
                <a:effectLst/>
                <a:latin typeface="Myriad Pro" panose="020B0503030403020204" pitchFamily="34" charset="0"/>
              </a:rPr>
              <a:t>iyo</a:t>
            </a:r>
            <a:r>
              <a:rPr lang="en-US" sz="700" dirty="0">
                <a:effectLst/>
                <a:latin typeface="Myriad Pro" panose="020B0503030403020204" pitchFamily="34" charset="0"/>
              </a:rPr>
              <a:t> </a:t>
            </a:r>
            <a:r>
              <a:rPr lang="en-US" sz="700" dirty="0" err="1">
                <a:effectLst/>
                <a:latin typeface="Myriad Pro" panose="020B0503030403020204" pitchFamily="34" charset="0"/>
              </a:rPr>
              <a:t>Fasiraad</a:t>
            </a:r>
            <a:r>
              <a:rPr lang="en-US" sz="700" dirty="0">
                <a:effectLst/>
                <a:latin typeface="Myriad Pro" panose="020B0503030403020204" pitchFamily="34" charset="0"/>
              </a:rPr>
              <a:t>  |  </a:t>
            </a:r>
            <a:r>
              <a:rPr lang="az-Cyrl-AZ" sz="700" dirty="0">
                <a:effectLst/>
                <a:latin typeface="Myriad Pro" panose="020B0503030403020204" pitchFamily="34" charset="0"/>
              </a:rPr>
              <a:t>Письмовий і усний переклад </a:t>
            </a:r>
            <a:br>
              <a:rPr lang="az-Cyrl-AZ" sz="700" dirty="0">
                <a:effectLst/>
                <a:latin typeface="Myriad Pro" panose="020B0503030403020204" pitchFamily="34" charset="0"/>
              </a:rPr>
            </a:br>
            <a:r>
              <a:rPr lang="en-US" sz="700" dirty="0" err="1">
                <a:effectLst/>
                <a:latin typeface="Myriad Pro" panose="020B0503030403020204" pitchFamily="34" charset="0"/>
              </a:rPr>
              <a:t>Traducere</a:t>
            </a:r>
            <a:r>
              <a:rPr lang="en-US" sz="700" dirty="0">
                <a:effectLst/>
                <a:latin typeface="Myriad Pro" panose="020B0503030403020204" pitchFamily="34" charset="0"/>
              </a:rPr>
              <a:t> </a:t>
            </a:r>
            <a:r>
              <a:rPr lang="en-US" sz="700" dirty="0" err="1">
                <a:effectLst/>
                <a:latin typeface="Myriad Pro" panose="020B0503030403020204" pitchFamily="34" charset="0"/>
              </a:rPr>
              <a:t>și</a:t>
            </a:r>
            <a:r>
              <a:rPr lang="en-US" sz="700" dirty="0">
                <a:effectLst/>
                <a:latin typeface="Myriad Pro" panose="020B0503030403020204" pitchFamily="34" charset="0"/>
              </a:rPr>
              <a:t> </a:t>
            </a:r>
            <a:r>
              <a:rPr lang="en-US" sz="700" dirty="0" err="1">
                <a:effectLst/>
                <a:latin typeface="Myriad Pro" panose="020B0503030403020204" pitchFamily="34" charset="0"/>
              </a:rPr>
              <a:t>interpretariat</a:t>
            </a:r>
            <a:r>
              <a:rPr lang="en-US" sz="700" dirty="0">
                <a:effectLst/>
                <a:latin typeface="Myriad Pro" panose="020B0503030403020204" pitchFamily="34" charset="0"/>
              </a:rPr>
              <a:t>  |  </a:t>
            </a:r>
            <a:r>
              <a:rPr lang="en-US" sz="700" dirty="0" err="1">
                <a:effectLst/>
                <a:latin typeface="Myriad Pro" panose="020B0503030403020204" pitchFamily="34" charset="0"/>
              </a:rPr>
              <a:t>Chiaku</a:t>
            </a:r>
            <a:r>
              <a:rPr lang="en-US" sz="700" dirty="0">
                <a:effectLst/>
                <a:latin typeface="Myriad Pro" panose="020B0503030403020204" pitchFamily="34" charset="0"/>
              </a:rPr>
              <a:t> me </a:t>
            </a:r>
            <a:r>
              <a:rPr lang="en-US" sz="700" dirty="0" err="1">
                <a:effectLst/>
                <a:latin typeface="Myriad Pro" panose="020B0503030403020204" pitchFamily="34" charset="0"/>
              </a:rPr>
              <a:t>Awewen</a:t>
            </a:r>
            <a:r>
              <a:rPr lang="en-US" sz="700" dirty="0">
                <a:effectLst/>
                <a:latin typeface="Myriad Pro" panose="020B0503030403020204" pitchFamily="34" charset="0"/>
              </a:rPr>
              <a:t> </a:t>
            </a:r>
            <a:r>
              <a:rPr lang="en-US" sz="700" dirty="0" err="1">
                <a:effectLst/>
                <a:latin typeface="Myriad Pro" panose="020B0503030403020204" pitchFamily="34" charset="0"/>
              </a:rPr>
              <a:t>Kapas</a:t>
            </a:r>
            <a:br>
              <a:rPr lang="en-US" sz="700" dirty="0">
                <a:effectLst/>
                <a:latin typeface="Myriad Pro" panose="020B0503030403020204" pitchFamily="34" charset="0"/>
              </a:rPr>
            </a:br>
            <a:r>
              <a:rPr lang="en-US" sz="700" dirty="0">
                <a:effectLst/>
                <a:latin typeface="Myriad Pro" panose="020B0503030403020204" pitchFamily="34" charset="0"/>
              </a:rPr>
              <a:t>Translation and Interpretation: </a:t>
            </a:r>
            <a:r>
              <a:rPr lang="en-US" sz="700" b="1" dirty="0">
                <a:effectLst/>
                <a:latin typeface="Myriad Pro" panose="020B0503030403020204" pitchFamily="34" charset="0"/>
              </a:rPr>
              <a:t>503-823-7770</a:t>
            </a:r>
            <a:r>
              <a:rPr lang="en-US" sz="700" dirty="0">
                <a:effectLst/>
                <a:latin typeface="Myriad Pro" panose="020B0503030403020204" pitchFamily="34" charset="0"/>
              </a:rPr>
              <a:t>  |  </a:t>
            </a:r>
            <a:r>
              <a:rPr lang="en-US" sz="700" b="1" dirty="0" err="1">
                <a:effectLst/>
                <a:latin typeface="Myriad Pro" panose="020B0503030403020204" pitchFamily="34" charset="0"/>
              </a:rPr>
              <a:t>portland.gov</a:t>
            </a:r>
            <a:r>
              <a:rPr lang="en-US" sz="700" b="1" dirty="0">
                <a:effectLst/>
                <a:latin typeface="Myriad Pro" panose="020B0503030403020204" pitchFamily="34" charset="0"/>
              </a:rPr>
              <a:t>/water/access</a:t>
            </a:r>
            <a:endParaRPr lang="en-US" sz="700" dirty="0">
              <a:effectLst/>
              <a:latin typeface="Myriad Pro Light" panose="020B0503030403020204" pitchFamily="34" charset="0"/>
            </a:endParaRPr>
          </a:p>
        </p:txBody>
      </p:sp>
    </p:spTree>
    <p:extLst>
      <p:ext uri="{BB962C8B-B14F-4D97-AF65-F5344CB8AC3E}">
        <p14:creationId xmlns:p14="http://schemas.microsoft.com/office/powerpoint/2010/main" val="517268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88B3D-D478-6042-88D6-B044D6F33507}"/>
              </a:ext>
            </a:extLst>
          </p:cNvPr>
          <p:cNvSpPr>
            <a:spLocks noGrp="1"/>
          </p:cNvSpPr>
          <p:nvPr>
            <p:ph type="pic" sz="quarter" idx="13"/>
          </p:nvPr>
        </p:nvSpPr>
        <p:spPr>
          <a:xfrm>
            <a:off x="0" y="0"/>
            <a:ext cx="12192000" cy="4097953"/>
          </a:xfrm>
        </p:spPr>
        <p:txBody>
          <a:bodyPr/>
          <a:lstStyle/>
          <a:p>
            <a:r>
              <a:rPr lang="en-US"/>
              <a:t>Click icon to add picture</a:t>
            </a:r>
          </a:p>
        </p:txBody>
      </p:sp>
      <p:sp>
        <p:nvSpPr>
          <p:cNvPr id="3" name="Text Placeholder 2">
            <a:extLst>
              <a:ext uri="{FF2B5EF4-FFF2-40B4-BE49-F238E27FC236}">
                <a16:creationId xmlns:a16="http://schemas.microsoft.com/office/drawing/2014/main" id="{797C1C63-8CD4-DA43-8A89-3464A070440A}"/>
              </a:ext>
            </a:extLst>
          </p:cNvPr>
          <p:cNvSpPr>
            <a:spLocks noGrp="1"/>
          </p:cNvSpPr>
          <p:nvPr>
            <p:ph type="body" idx="1" hasCustomPrompt="1"/>
          </p:nvPr>
        </p:nvSpPr>
        <p:spPr>
          <a:xfrm>
            <a:off x="1348280" y="4311040"/>
            <a:ext cx="4517304" cy="1808329"/>
          </a:xfrm>
        </p:spPr>
        <p:txBody>
          <a:bodyPr lIns="0">
            <a:noAutofit/>
          </a:bodyPr>
          <a:lstStyle>
            <a:lvl1pPr marL="0" indent="0">
              <a:lnSpc>
                <a:spcPts val="3280"/>
              </a:lnSpc>
              <a:spcBef>
                <a:spcPts val="0"/>
              </a:spcBef>
              <a:buNone/>
              <a:defRPr sz="16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Name</a:t>
            </a:r>
            <a:br>
              <a:rPr lang="en-US" dirty="0"/>
            </a:br>
            <a:r>
              <a:rPr lang="en-US" dirty="0"/>
              <a:t>Contact Email</a:t>
            </a:r>
            <a:br>
              <a:rPr lang="en-US" dirty="0"/>
            </a:br>
            <a:r>
              <a:rPr lang="en-US" dirty="0"/>
              <a:t>Contact Phone</a:t>
            </a:r>
          </a:p>
          <a:p>
            <a:pPr lvl="0"/>
            <a:r>
              <a:rPr lang="en-US" dirty="0"/>
              <a:t>Website</a:t>
            </a:r>
          </a:p>
        </p:txBody>
      </p:sp>
      <p:sp>
        <p:nvSpPr>
          <p:cNvPr id="9" name="Rectangle 8">
            <a:extLst>
              <a:ext uri="{FF2B5EF4-FFF2-40B4-BE49-F238E27FC236}">
                <a16:creationId xmlns:a16="http://schemas.microsoft.com/office/drawing/2014/main" id="{66487E2E-2C89-1148-B1CA-FA95657CC334}"/>
              </a:ext>
              <a:ext uri="{C183D7F6-B498-43B3-948B-1728B52AA6E4}">
                <adec:decorative xmlns:adec="http://schemas.microsoft.com/office/drawing/2017/decorative" val="1"/>
              </a:ext>
            </a:extLst>
          </p:cNvPr>
          <p:cNvSpPr/>
          <p:nvPr userDrawn="1"/>
        </p:nvSpPr>
        <p:spPr>
          <a:xfrm>
            <a:off x="0" y="4010937"/>
            <a:ext cx="12192000" cy="87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Text&#10;&#10;Description automatically generated">
            <a:extLst>
              <a:ext uri="{FF2B5EF4-FFF2-40B4-BE49-F238E27FC236}">
                <a16:creationId xmlns:a16="http://schemas.microsoft.com/office/drawing/2014/main" id="{CC732C89-334C-D148-8FD8-7AE84E53796D}"/>
              </a:ext>
            </a:extLst>
          </p:cNvPr>
          <p:cNvPicPr>
            <a:picLocks noChangeAspect="1"/>
          </p:cNvPicPr>
          <p:nvPr userDrawn="1"/>
        </p:nvPicPr>
        <p:blipFill>
          <a:blip r:embed="rId2"/>
          <a:stretch>
            <a:fillRect/>
          </a:stretch>
        </p:blipFill>
        <p:spPr>
          <a:xfrm>
            <a:off x="8618719" y="4253949"/>
            <a:ext cx="2814713" cy="892993"/>
          </a:xfrm>
          <a:prstGeom prst="rect">
            <a:avLst/>
          </a:prstGeom>
        </p:spPr>
      </p:pic>
      <p:sp>
        <p:nvSpPr>
          <p:cNvPr id="10" name="Title 1">
            <a:extLst>
              <a:ext uri="{FF2B5EF4-FFF2-40B4-BE49-F238E27FC236}">
                <a16:creationId xmlns:a16="http://schemas.microsoft.com/office/drawing/2014/main" id="{48D39EE5-B10C-D543-B9C9-8F124E354966}"/>
              </a:ext>
            </a:extLst>
          </p:cNvPr>
          <p:cNvSpPr>
            <a:spLocks noGrp="1"/>
          </p:cNvSpPr>
          <p:nvPr>
            <p:ph type="ctrTitle" hasCustomPrompt="1"/>
          </p:nvPr>
        </p:nvSpPr>
        <p:spPr>
          <a:xfrm>
            <a:off x="1524000" y="1122363"/>
            <a:ext cx="9144000" cy="2148375"/>
          </a:xfrm>
        </p:spPr>
        <p:txBody>
          <a:bodyPr anchor="ctr" anchorCtr="0"/>
          <a:lstStyle>
            <a:lvl1pPr algn="ctr">
              <a:defRPr sz="6000">
                <a:solidFill>
                  <a:schemeClr val="tx1"/>
                </a:solidFill>
              </a:defRPr>
            </a:lvl1pPr>
          </a:lstStyle>
          <a:p>
            <a:r>
              <a:rPr lang="en-US" dirty="0"/>
              <a:t>Closing Statement</a:t>
            </a:r>
          </a:p>
        </p:txBody>
      </p:sp>
      <p:sp>
        <p:nvSpPr>
          <p:cNvPr id="12" name="Round Single Corner Rectangle 11">
            <a:extLst>
              <a:ext uri="{FF2B5EF4-FFF2-40B4-BE49-F238E27FC236}">
                <a16:creationId xmlns:a16="http://schemas.microsoft.com/office/drawing/2014/main" id="{779B4288-590B-9041-AF21-CAE9B514227D}"/>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Single Corner Rectangle 12">
            <a:extLst>
              <a:ext uri="{FF2B5EF4-FFF2-40B4-BE49-F238E27FC236}">
                <a16:creationId xmlns:a16="http://schemas.microsoft.com/office/drawing/2014/main" id="{E86D2F5B-B82C-E84D-9841-2AD073F67CD0}"/>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BC73C6FC-E659-A743-BD3A-7808D35A07C6}"/>
              </a:ext>
            </a:extLst>
          </p:cNvPr>
          <p:cNvSpPr>
            <a:spLocks noGrp="1"/>
          </p:cNvSpPr>
          <p:nvPr>
            <p:ph type="dt" sz="half" idx="10"/>
          </p:nvPr>
        </p:nvSpPr>
        <p:spPr>
          <a:xfrm>
            <a:off x="838199" y="6356350"/>
            <a:ext cx="1019905" cy="365125"/>
          </a:xfrm>
        </p:spPr>
        <p:txBody>
          <a:bodyPr/>
          <a:lstStyle/>
          <a:p>
            <a:fld id="{9415527B-DE87-DA41-8721-07D833307361}" type="datetime1">
              <a:rPr lang="en-US" smtClean="0"/>
              <a:t>4/26/2022</a:t>
            </a:fld>
            <a:endParaRPr lang="en-US"/>
          </a:p>
        </p:txBody>
      </p:sp>
      <p:sp>
        <p:nvSpPr>
          <p:cNvPr id="16" name="Footer Placeholder 5">
            <a:extLst>
              <a:ext uri="{FF2B5EF4-FFF2-40B4-BE49-F238E27FC236}">
                <a16:creationId xmlns:a16="http://schemas.microsoft.com/office/drawing/2014/main" id="{E18D76F9-2CE0-2846-BDDA-EF975FE19C93}"/>
              </a:ext>
            </a:extLst>
          </p:cNvPr>
          <p:cNvSpPr>
            <a:spLocks noGrp="1"/>
          </p:cNvSpPr>
          <p:nvPr>
            <p:ph type="ftr" sz="quarter" idx="11"/>
          </p:nvPr>
        </p:nvSpPr>
        <p:spPr>
          <a:xfrm>
            <a:off x="1858106" y="6356350"/>
            <a:ext cx="6113585" cy="365125"/>
          </a:xfrm>
        </p:spPr>
        <p:txBody>
          <a:bodyPr/>
          <a:lstStyle/>
          <a:p>
            <a:r>
              <a:rPr lang="en-US"/>
              <a:t>Portland Water Bureau  |  Presentation</a:t>
            </a:r>
            <a:endParaRPr lang="en-US" dirty="0"/>
          </a:p>
        </p:txBody>
      </p:sp>
      <p:sp>
        <p:nvSpPr>
          <p:cNvPr id="17" name="Slide Number Placeholder 6">
            <a:extLst>
              <a:ext uri="{FF2B5EF4-FFF2-40B4-BE49-F238E27FC236}">
                <a16:creationId xmlns:a16="http://schemas.microsoft.com/office/drawing/2014/main" id="{B0B650F1-185D-514B-BABC-BACB734E2CD7}"/>
              </a:ext>
            </a:extLst>
          </p:cNvPr>
          <p:cNvSpPr>
            <a:spLocks noGrp="1"/>
          </p:cNvSpPr>
          <p:nvPr>
            <p:ph type="sldNum" sz="quarter" idx="12"/>
          </p:nvPr>
        </p:nvSpPr>
        <p:spPr>
          <a:xfrm>
            <a:off x="10832122" y="6356350"/>
            <a:ext cx="668216" cy="365125"/>
          </a:xfrm>
        </p:spPr>
        <p:txBody>
          <a:bodyPr/>
          <a:lstStyle/>
          <a:p>
            <a:fld id="{D3195491-1DF9-B741-AFD4-E34CE63975D3}" type="slidenum">
              <a:rPr lang="en-US" smtClean="0"/>
              <a:t>‹#›</a:t>
            </a:fld>
            <a:endParaRPr lang="en-US"/>
          </a:p>
        </p:txBody>
      </p:sp>
      <p:sp>
        <p:nvSpPr>
          <p:cNvPr id="18" name="TextBox 17">
            <a:extLst>
              <a:ext uri="{FF2B5EF4-FFF2-40B4-BE49-F238E27FC236}">
                <a16:creationId xmlns:a16="http://schemas.microsoft.com/office/drawing/2014/main" id="{6621FFFA-4AEB-C648-A7ED-0949D9C24864}"/>
              </a:ext>
            </a:extLst>
          </p:cNvPr>
          <p:cNvSpPr txBox="1"/>
          <p:nvPr userDrawn="1"/>
        </p:nvSpPr>
        <p:spPr>
          <a:xfrm>
            <a:off x="8546516" y="5183301"/>
            <a:ext cx="3452196" cy="954107"/>
          </a:xfrm>
          <a:prstGeom prst="rect">
            <a:avLst/>
          </a:prstGeom>
          <a:noFill/>
        </p:spPr>
        <p:txBody>
          <a:bodyPr wrap="square">
            <a:spAutoFit/>
          </a:bodyPr>
          <a:lstStyle/>
          <a:p>
            <a:r>
              <a:rPr lang="en-US" sz="700" dirty="0">
                <a:effectLst/>
                <a:latin typeface="Myriad Pro" panose="020B0503030403020204" pitchFamily="34" charset="0"/>
              </a:rPr>
              <a:t>The City of Portland is committed to providing meaningful access. </a:t>
            </a:r>
            <a:br>
              <a:rPr lang="en-US" sz="700" dirty="0">
                <a:effectLst/>
                <a:latin typeface="Myriad Pro" panose="020B0503030403020204" pitchFamily="34" charset="0"/>
              </a:rPr>
            </a:br>
            <a:r>
              <a:rPr lang="en-US" sz="700" dirty="0">
                <a:effectLst/>
                <a:latin typeface="Myriad Pro" panose="020B0503030403020204" pitchFamily="34" charset="0"/>
              </a:rPr>
              <a:t>To request translation, interpretation, modifications, accommodations, </a:t>
            </a:r>
            <a:br>
              <a:rPr lang="en-US" sz="700" dirty="0">
                <a:effectLst/>
                <a:latin typeface="Myriad Pro" panose="020B0503030403020204" pitchFamily="34" charset="0"/>
              </a:rPr>
            </a:br>
            <a:r>
              <a:rPr lang="en-US" sz="700" dirty="0">
                <a:effectLst/>
                <a:latin typeface="Myriad Pro" panose="020B0503030403020204" pitchFamily="34" charset="0"/>
              </a:rPr>
              <a:t>or other auxiliary aids or services, contact </a:t>
            </a:r>
            <a:r>
              <a:rPr lang="en-US" sz="700" b="1" dirty="0">
                <a:effectLst/>
                <a:latin typeface="Myriad Pro" panose="020B0503030403020204" pitchFamily="34" charset="0"/>
              </a:rPr>
              <a:t>503-823-7770, Relay: 711</a:t>
            </a:r>
            <a:r>
              <a:rPr lang="en-US" sz="700" dirty="0">
                <a:effectLst/>
                <a:latin typeface="Myriad Pro" panose="020B0503030403020204" pitchFamily="34" charset="0"/>
              </a:rPr>
              <a:t>.</a:t>
            </a:r>
          </a:p>
          <a:p>
            <a:r>
              <a:rPr lang="en-US" sz="700" dirty="0" err="1">
                <a:effectLst/>
                <a:latin typeface="Myriad Pro" panose="020B0503030403020204" pitchFamily="34" charset="0"/>
              </a:rPr>
              <a:t>Traducción</a:t>
            </a:r>
            <a:r>
              <a:rPr lang="en-US" sz="700" dirty="0">
                <a:effectLst/>
                <a:latin typeface="Myriad Pro" panose="020B0503030403020204" pitchFamily="34" charset="0"/>
              </a:rPr>
              <a:t> e </a:t>
            </a:r>
            <a:r>
              <a:rPr lang="en-US" sz="700" dirty="0" err="1">
                <a:effectLst/>
                <a:latin typeface="Myriad Pro" panose="020B0503030403020204" pitchFamily="34" charset="0"/>
              </a:rPr>
              <a:t>Interpretación</a:t>
            </a:r>
            <a:r>
              <a:rPr lang="en-US" sz="700" dirty="0">
                <a:effectLst/>
                <a:latin typeface="Myriad Pro" panose="020B0503030403020204" pitchFamily="34" charset="0"/>
              </a:rPr>
              <a:t>  |  </a:t>
            </a:r>
            <a:r>
              <a:rPr lang="en-US" sz="700" dirty="0" err="1">
                <a:effectLst/>
                <a:latin typeface="Myriad Pro" panose="020B0503030403020204" pitchFamily="34" charset="0"/>
              </a:rPr>
              <a:t>Biên</a:t>
            </a:r>
            <a:r>
              <a:rPr lang="en-US" sz="700" dirty="0">
                <a:effectLst/>
                <a:latin typeface="Myriad Pro" panose="020B0503030403020204" pitchFamily="34" charset="0"/>
              </a:rPr>
              <a:t> </a:t>
            </a:r>
            <a:r>
              <a:rPr lang="en-US" sz="700" dirty="0" err="1">
                <a:effectLst/>
                <a:latin typeface="Myriad Pro" panose="020B0503030403020204" pitchFamily="34" charset="0"/>
              </a:rPr>
              <a:t>Dịch</a:t>
            </a:r>
            <a:r>
              <a:rPr lang="en-US" sz="700" dirty="0">
                <a:effectLst/>
                <a:latin typeface="Myriad Pro" panose="020B0503030403020204" pitchFamily="34" charset="0"/>
              </a:rPr>
              <a:t> </a:t>
            </a:r>
            <a:r>
              <a:rPr lang="en-US" sz="700" dirty="0" err="1">
                <a:effectLst/>
                <a:latin typeface="Myriad Pro" panose="020B0503030403020204" pitchFamily="34" charset="0"/>
              </a:rPr>
              <a:t>và</a:t>
            </a:r>
            <a:r>
              <a:rPr lang="en-US" sz="700" dirty="0">
                <a:effectLst/>
                <a:latin typeface="Myriad Pro" panose="020B0503030403020204" pitchFamily="34" charset="0"/>
              </a:rPr>
              <a:t> </a:t>
            </a:r>
            <a:r>
              <a:rPr lang="en-US" sz="700" dirty="0" err="1">
                <a:effectLst/>
                <a:latin typeface="Myriad Pro" panose="020B0503030403020204" pitchFamily="34" charset="0"/>
              </a:rPr>
              <a:t>Thông</a:t>
            </a:r>
            <a:r>
              <a:rPr lang="en-US" sz="700" dirty="0">
                <a:effectLst/>
                <a:latin typeface="Myriad Pro" panose="020B0503030403020204" pitchFamily="34" charset="0"/>
              </a:rPr>
              <a:t> </a:t>
            </a:r>
            <a:r>
              <a:rPr lang="en-US" sz="700" dirty="0" err="1">
                <a:effectLst/>
                <a:latin typeface="Myriad Pro" panose="020B0503030403020204" pitchFamily="34" charset="0"/>
              </a:rPr>
              <a:t>Dịch</a:t>
            </a:r>
            <a:r>
              <a:rPr lang="en-US" sz="700" dirty="0">
                <a:effectLst/>
                <a:latin typeface="Myriad Pro" panose="020B0503030403020204" pitchFamily="34" charset="0"/>
              </a:rPr>
              <a:t>  |  </a:t>
            </a:r>
            <a:r>
              <a:rPr lang="ko-KR" altLang="en-US" sz="700" dirty="0" err="1">
                <a:effectLst/>
                <a:latin typeface="Calibri" panose="020F0502020204030204" pitchFamily="34" charset="0"/>
                <a:ea typeface="Adobe Heiti Std" panose="020B0400000000000000" pitchFamily="34" charset="-128"/>
                <a:cs typeface="Calibri" panose="020F0502020204030204" pitchFamily="34" charset="0"/>
              </a:rPr>
              <a:t>口笔译服务</a:t>
            </a:r>
            <a:br>
              <a:rPr lang="ko-KR" altLang="en-US" sz="700" dirty="0">
                <a:effectLst/>
                <a:latin typeface="Myriad Pro" panose="020B0503030403020204" pitchFamily="34" charset="0"/>
              </a:rPr>
            </a:br>
            <a:r>
              <a:rPr lang="hi-IN" sz="700" dirty="0">
                <a:effectLst/>
                <a:latin typeface="Mangal" panose="02040503050203030202" pitchFamily="18" charset="0"/>
              </a:rPr>
              <a:t>अनुवादन तथा व्याख्या</a:t>
            </a:r>
            <a:r>
              <a:rPr lang="en-US" sz="700" dirty="0">
                <a:effectLst/>
                <a:latin typeface="Myriad Pro" panose="020B0503030403020204" pitchFamily="34" charset="0"/>
              </a:rPr>
              <a:t>  </a:t>
            </a:r>
            <a:r>
              <a:rPr lang="hi-IN" sz="700" dirty="0">
                <a:effectLst/>
                <a:latin typeface="Myriad Pro" panose="020B0503030403020204" pitchFamily="34" charset="0"/>
              </a:rPr>
              <a:t>|</a:t>
            </a:r>
            <a:r>
              <a:rPr lang="en-US" sz="700" dirty="0">
                <a:effectLst/>
                <a:latin typeface="Myriad Pro" panose="020B0503030403020204" pitchFamily="34" charset="0"/>
              </a:rPr>
              <a:t>  </a:t>
            </a:r>
            <a:r>
              <a:rPr lang="az-Cyrl-AZ" sz="700" dirty="0">
                <a:effectLst/>
                <a:latin typeface="Myriad Pro" panose="020B0503030403020204" pitchFamily="34" charset="0"/>
              </a:rPr>
              <a:t>Устный и письменный перевод</a:t>
            </a:r>
            <a:br>
              <a:rPr lang="az-Cyrl-AZ" sz="700" dirty="0">
                <a:effectLst/>
                <a:latin typeface="Myriad Pro" panose="020B0503030403020204" pitchFamily="34" charset="0"/>
              </a:rPr>
            </a:br>
            <a:r>
              <a:rPr lang="en-US" sz="700" dirty="0" err="1">
                <a:effectLst/>
                <a:latin typeface="Myriad Pro" panose="020B0503030403020204" pitchFamily="34" charset="0"/>
              </a:rPr>
              <a:t>Turjumaad</a:t>
            </a:r>
            <a:r>
              <a:rPr lang="en-US" sz="700" dirty="0">
                <a:effectLst/>
                <a:latin typeface="Myriad Pro" panose="020B0503030403020204" pitchFamily="34" charset="0"/>
              </a:rPr>
              <a:t> </a:t>
            </a:r>
            <a:r>
              <a:rPr lang="en-US" sz="700" dirty="0" err="1">
                <a:effectLst/>
                <a:latin typeface="Myriad Pro" panose="020B0503030403020204" pitchFamily="34" charset="0"/>
              </a:rPr>
              <a:t>iyo</a:t>
            </a:r>
            <a:r>
              <a:rPr lang="en-US" sz="700" dirty="0">
                <a:effectLst/>
                <a:latin typeface="Myriad Pro" panose="020B0503030403020204" pitchFamily="34" charset="0"/>
              </a:rPr>
              <a:t> </a:t>
            </a:r>
            <a:r>
              <a:rPr lang="en-US" sz="700" dirty="0" err="1">
                <a:effectLst/>
                <a:latin typeface="Myriad Pro" panose="020B0503030403020204" pitchFamily="34" charset="0"/>
              </a:rPr>
              <a:t>Fasiraad</a:t>
            </a:r>
            <a:r>
              <a:rPr lang="en-US" sz="700" dirty="0">
                <a:effectLst/>
                <a:latin typeface="Myriad Pro" panose="020B0503030403020204" pitchFamily="34" charset="0"/>
              </a:rPr>
              <a:t>  |  </a:t>
            </a:r>
            <a:r>
              <a:rPr lang="az-Cyrl-AZ" sz="700" dirty="0">
                <a:effectLst/>
                <a:latin typeface="Myriad Pro" panose="020B0503030403020204" pitchFamily="34" charset="0"/>
              </a:rPr>
              <a:t>Письмовий і усний переклад </a:t>
            </a:r>
            <a:br>
              <a:rPr lang="az-Cyrl-AZ" sz="700" dirty="0">
                <a:effectLst/>
                <a:latin typeface="Myriad Pro" panose="020B0503030403020204" pitchFamily="34" charset="0"/>
              </a:rPr>
            </a:br>
            <a:r>
              <a:rPr lang="en-US" sz="700" dirty="0" err="1">
                <a:effectLst/>
                <a:latin typeface="Myriad Pro" panose="020B0503030403020204" pitchFamily="34" charset="0"/>
              </a:rPr>
              <a:t>Traducere</a:t>
            </a:r>
            <a:r>
              <a:rPr lang="en-US" sz="700" dirty="0">
                <a:effectLst/>
                <a:latin typeface="Myriad Pro" panose="020B0503030403020204" pitchFamily="34" charset="0"/>
              </a:rPr>
              <a:t> </a:t>
            </a:r>
            <a:r>
              <a:rPr lang="en-US" sz="700" dirty="0" err="1">
                <a:effectLst/>
                <a:latin typeface="Myriad Pro" panose="020B0503030403020204" pitchFamily="34" charset="0"/>
              </a:rPr>
              <a:t>și</a:t>
            </a:r>
            <a:r>
              <a:rPr lang="en-US" sz="700" dirty="0">
                <a:effectLst/>
                <a:latin typeface="Myriad Pro" panose="020B0503030403020204" pitchFamily="34" charset="0"/>
              </a:rPr>
              <a:t> </a:t>
            </a:r>
            <a:r>
              <a:rPr lang="en-US" sz="700" dirty="0" err="1">
                <a:effectLst/>
                <a:latin typeface="Myriad Pro" panose="020B0503030403020204" pitchFamily="34" charset="0"/>
              </a:rPr>
              <a:t>interpretariat</a:t>
            </a:r>
            <a:r>
              <a:rPr lang="en-US" sz="700" dirty="0">
                <a:effectLst/>
                <a:latin typeface="Myriad Pro" panose="020B0503030403020204" pitchFamily="34" charset="0"/>
              </a:rPr>
              <a:t>  |  </a:t>
            </a:r>
            <a:r>
              <a:rPr lang="en-US" sz="700" dirty="0" err="1">
                <a:effectLst/>
                <a:latin typeface="Myriad Pro" panose="020B0503030403020204" pitchFamily="34" charset="0"/>
              </a:rPr>
              <a:t>Chiaku</a:t>
            </a:r>
            <a:r>
              <a:rPr lang="en-US" sz="700" dirty="0">
                <a:effectLst/>
                <a:latin typeface="Myriad Pro" panose="020B0503030403020204" pitchFamily="34" charset="0"/>
              </a:rPr>
              <a:t> me </a:t>
            </a:r>
            <a:r>
              <a:rPr lang="en-US" sz="700" dirty="0" err="1">
                <a:effectLst/>
                <a:latin typeface="Myriad Pro" panose="020B0503030403020204" pitchFamily="34" charset="0"/>
              </a:rPr>
              <a:t>Awewen</a:t>
            </a:r>
            <a:r>
              <a:rPr lang="en-US" sz="700" dirty="0">
                <a:effectLst/>
                <a:latin typeface="Myriad Pro" panose="020B0503030403020204" pitchFamily="34" charset="0"/>
              </a:rPr>
              <a:t> </a:t>
            </a:r>
            <a:r>
              <a:rPr lang="en-US" sz="700" dirty="0" err="1">
                <a:effectLst/>
                <a:latin typeface="Myriad Pro" panose="020B0503030403020204" pitchFamily="34" charset="0"/>
              </a:rPr>
              <a:t>Kapas</a:t>
            </a:r>
            <a:br>
              <a:rPr lang="en-US" sz="700" dirty="0">
                <a:effectLst/>
                <a:latin typeface="Myriad Pro" panose="020B0503030403020204" pitchFamily="34" charset="0"/>
              </a:rPr>
            </a:br>
            <a:r>
              <a:rPr lang="en-US" sz="700" dirty="0">
                <a:effectLst/>
                <a:latin typeface="Myriad Pro" panose="020B0503030403020204" pitchFamily="34" charset="0"/>
              </a:rPr>
              <a:t>Translation and Interpretation: </a:t>
            </a:r>
            <a:r>
              <a:rPr lang="en-US" sz="700" b="1" dirty="0">
                <a:effectLst/>
                <a:latin typeface="Myriad Pro" panose="020B0503030403020204" pitchFamily="34" charset="0"/>
              </a:rPr>
              <a:t>503-823-7770</a:t>
            </a:r>
            <a:r>
              <a:rPr lang="en-US" sz="700" dirty="0">
                <a:effectLst/>
                <a:latin typeface="Myriad Pro" panose="020B0503030403020204" pitchFamily="34" charset="0"/>
              </a:rPr>
              <a:t>  |  </a:t>
            </a:r>
            <a:r>
              <a:rPr lang="en-US" sz="700" b="1" dirty="0" err="1">
                <a:effectLst/>
                <a:latin typeface="Myriad Pro" panose="020B0503030403020204" pitchFamily="34" charset="0"/>
              </a:rPr>
              <a:t>portland.gov</a:t>
            </a:r>
            <a:r>
              <a:rPr lang="en-US" sz="700" b="1" dirty="0">
                <a:effectLst/>
                <a:latin typeface="Myriad Pro" panose="020B0503030403020204" pitchFamily="34" charset="0"/>
              </a:rPr>
              <a:t>/water/access</a:t>
            </a:r>
            <a:endParaRPr lang="en-US" sz="700" dirty="0">
              <a:effectLst/>
              <a:latin typeface="Myriad Pro Light" panose="020B0503030403020204" pitchFamily="34" charset="0"/>
            </a:endParaRPr>
          </a:p>
        </p:txBody>
      </p:sp>
      <p:sp>
        <p:nvSpPr>
          <p:cNvPr id="19" name="Text Placeholder 2">
            <a:extLst>
              <a:ext uri="{FF2B5EF4-FFF2-40B4-BE49-F238E27FC236}">
                <a16:creationId xmlns:a16="http://schemas.microsoft.com/office/drawing/2014/main" id="{F1E095EB-88B0-DD42-9ED6-0DCBDF7B9C21}"/>
              </a:ext>
            </a:extLst>
          </p:cNvPr>
          <p:cNvSpPr>
            <a:spLocks noGrp="1"/>
          </p:cNvSpPr>
          <p:nvPr>
            <p:ph type="body" idx="14" hasCustomPrompt="1"/>
          </p:nvPr>
        </p:nvSpPr>
        <p:spPr>
          <a:xfrm>
            <a:off x="5866068" y="4311040"/>
            <a:ext cx="2680448" cy="1808329"/>
          </a:xfrm>
        </p:spPr>
        <p:txBody>
          <a:bodyPr lIns="0">
            <a:noAutofit/>
          </a:bodyPr>
          <a:lstStyle>
            <a:lvl1pPr marL="0" indent="0">
              <a:lnSpc>
                <a:spcPts val="3280"/>
              </a:lnSpc>
              <a:spcBef>
                <a:spcPts val="0"/>
              </a:spcBef>
              <a:buNone/>
              <a:defRPr lang="en-US" sz="1600"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PortlandWater</a:t>
            </a:r>
            <a:br>
              <a:rPr lang="en-US" dirty="0"/>
            </a:br>
            <a:r>
              <a:rPr lang="en-US" dirty="0" err="1"/>
              <a:t>PortlandWaterBureau</a:t>
            </a:r>
            <a:br>
              <a:rPr lang="en-US" dirty="0"/>
            </a:br>
            <a:r>
              <a:rPr lang="en-US" dirty="0" err="1"/>
              <a:t>PortlandWaterBureau</a:t>
            </a:r>
            <a:endParaRPr lang="en-US" dirty="0"/>
          </a:p>
          <a:p>
            <a:r>
              <a:rPr lang="en-US" dirty="0" err="1">
                <a:effectLst/>
                <a:latin typeface="Myriad Pro" panose="020B0503030403020204" pitchFamily="34" charset="0"/>
              </a:rPr>
              <a:t>eepurl.com</a:t>
            </a:r>
            <a:r>
              <a:rPr lang="en-US" dirty="0">
                <a:effectLst/>
                <a:latin typeface="Myriad Pro" panose="020B0503030403020204" pitchFamily="34" charset="0"/>
              </a:rPr>
              <a:t>/</a:t>
            </a:r>
            <a:r>
              <a:rPr lang="en-US" dirty="0" err="1">
                <a:effectLst/>
                <a:latin typeface="Myriad Pro" panose="020B0503030403020204" pitchFamily="34" charset="0"/>
              </a:rPr>
              <a:t>gcWEjj</a:t>
            </a:r>
            <a:endParaRPr lang="en-US" dirty="0">
              <a:effectLst/>
              <a:latin typeface="Myriad Pro" panose="020B0503030403020204" pitchFamily="34" charset="0"/>
            </a:endParaRPr>
          </a:p>
        </p:txBody>
      </p:sp>
    </p:spTree>
    <p:extLst>
      <p:ext uri="{BB962C8B-B14F-4D97-AF65-F5344CB8AC3E}">
        <p14:creationId xmlns:p14="http://schemas.microsoft.com/office/powerpoint/2010/main" val="22748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Dark">
    <p:bg>
      <p:bgPr>
        <a:gradFill flip="none" rotWithShape="1">
          <a:gsLst>
            <a:gs pos="0">
              <a:schemeClr val="tx1"/>
            </a:gs>
            <a:gs pos="62000">
              <a:schemeClr val="accent1"/>
            </a:gs>
            <a:gs pos="100000">
              <a:schemeClr val="accent5"/>
            </a:gs>
          </a:gsLst>
          <a:lin ang="2700000" scaled="1"/>
          <a:tileRect/>
        </a:gradFill>
        <a:effectLst/>
      </p:bgPr>
    </p:bg>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A81F57E2-4FC4-7046-A4ED-A76F702938DB}"/>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ingle Corner Rectangle 11">
            <a:extLst>
              <a:ext uri="{FF2B5EF4-FFF2-40B4-BE49-F238E27FC236}">
                <a16:creationId xmlns:a16="http://schemas.microsoft.com/office/drawing/2014/main" id="{8F00A76F-B769-1949-AAF0-EC7FCB139F06}"/>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771B7-AEED-CD4C-8E60-7580022C567C}"/>
              </a:ext>
            </a:extLst>
          </p:cNvPr>
          <p:cNvSpPr>
            <a:spLocks noGrp="1"/>
          </p:cNvSpPr>
          <p:nvPr>
            <p:ph type="ctrTitle" hasCustomPrompt="1"/>
          </p:nvPr>
        </p:nvSpPr>
        <p:spPr>
          <a:xfrm>
            <a:off x="1524000" y="1122363"/>
            <a:ext cx="9144000" cy="2148375"/>
          </a:xfrm>
        </p:spPr>
        <p:txBody>
          <a:bodyPr anchor="b"/>
          <a:lstStyle>
            <a:lvl1pPr algn="ctr">
              <a:defRPr sz="6000">
                <a:solidFill>
                  <a:schemeClr val="bg1"/>
                </a:solidFill>
              </a:defRPr>
            </a:lvl1pPr>
          </a:lstStyle>
          <a:p>
            <a:r>
              <a:rPr lang="en-US" dirty="0"/>
              <a:t>Section Title</a:t>
            </a:r>
            <a:br>
              <a:rPr lang="en-US" dirty="0"/>
            </a:br>
            <a:r>
              <a:rPr lang="en-US" dirty="0"/>
              <a:t>Verdana Bold 60</a:t>
            </a:r>
          </a:p>
        </p:txBody>
      </p:sp>
      <p:sp>
        <p:nvSpPr>
          <p:cNvPr id="3" name="Subtitle 2">
            <a:extLst>
              <a:ext uri="{FF2B5EF4-FFF2-40B4-BE49-F238E27FC236}">
                <a16:creationId xmlns:a16="http://schemas.microsoft.com/office/drawing/2014/main" id="{DD710298-4966-D947-AD4B-49D0EAAB097E}"/>
              </a:ext>
            </a:extLst>
          </p:cNvPr>
          <p:cNvSpPr>
            <a:spLocks noGrp="1"/>
          </p:cNvSpPr>
          <p:nvPr>
            <p:ph type="subTitle" idx="1" hasCustomPrompt="1"/>
          </p:nvPr>
        </p:nvSpPr>
        <p:spPr>
          <a:xfrm>
            <a:off x="1524000" y="4149968"/>
            <a:ext cx="9144000" cy="1107831"/>
          </a:xfrm>
        </p:spPr>
        <p:txBody>
          <a:bodyPr>
            <a:normAutofit/>
          </a:bodyPr>
          <a:lstStyle>
            <a:lvl1pPr marL="0" indent="0" algn="ctr">
              <a:buNone/>
              <a:defRPr sz="3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Verdana 30</a:t>
            </a:r>
          </a:p>
        </p:txBody>
      </p:sp>
      <p:sp>
        <p:nvSpPr>
          <p:cNvPr id="7" name="Rectangle 6">
            <a:extLst>
              <a:ext uri="{FF2B5EF4-FFF2-40B4-BE49-F238E27FC236}">
                <a16:creationId xmlns:a16="http://schemas.microsoft.com/office/drawing/2014/main" id="{E06AD379-8DFD-6142-89A9-DAB64303F9A6}"/>
              </a:ext>
              <a:ext uri="{C183D7F6-B498-43B3-948B-1728B52AA6E4}">
                <adec:decorative xmlns:adec="http://schemas.microsoft.com/office/drawing/2017/decorative" val="1"/>
              </a:ext>
            </a:extLst>
          </p:cNvPr>
          <p:cNvSpPr/>
          <p:nvPr userDrawn="1"/>
        </p:nvSpPr>
        <p:spPr>
          <a:xfrm>
            <a:off x="5292811" y="3537357"/>
            <a:ext cx="1606379" cy="1729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FEF186D7-5C66-6B49-9828-7A45B233AA05}"/>
              </a:ext>
            </a:extLst>
          </p:cNvPr>
          <p:cNvSpPr>
            <a:spLocks noGrp="1"/>
          </p:cNvSpPr>
          <p:nvPr>
            <p:ph type="dt" sz="half" idx="10"/>
          </p:nvPr>
        </p:nvSpPr>
        <p:spPr/>
        <p:txBody>
          <a:bodyPr/>
          <a:lstStyle/>
          <a:p>
            <a:fld id="{6AABE7A3-3B17-0E40-86D2-4F2F87BABFA4}" type="datetime1">
              <a:rPr lang="en-US" smtClean="0"/>
              <a:t>4/26/2022</a:t>
            </a:fld>
            <a:endParaRPr lang="en-US" dirty="0"/>
          </a:p>
        </p:txBody>
      </p:sp>
      <p:sp>
        <p:nvSpPr>
          <p:cNvPr id="9" name="Footer Placeholder 8">
            <a:extLst>
              <a:ext uri="{FF2B5EF4-FFF2-40B4-BE49-F238E27FC236}">
                <a16:creationId xmlns:a16="http://schemas.microsoft.com/office/drawing/2014/main" id="{D47A5E3D-99CB-D14D-8C03-0A3D8C01D86D}"/>
              </a:ext>
            </a:extLst>
          </p:cNvPr>
          <p:cNvSpPr>
            <a:spLocks noGrp="1"/>
          </p:cNvSpPr>
          <p:nvPr>
            <p:ph type="ftr" sz="quarter" idx="11"/>
          </p:nvPr>
        </p:nvSpPr>
        <p:spPr/>
        <p:txBody>
          <a:bodyPr/>
          <a:lstStyle/>
          <a:p>
            <a:r>
              <a:rPr lang="en-US"/>
              <a:t>Portland Water Bureau  |  Presentation</a:t>
            </a:r>
            <a:endParaRPr lang="en-US" dirty="0"/>
          </a:p>
        </p:txBody>
      </p:sp>
      <p:sp>
        <p:nvSpPr>
          <p:cNvPr id="10" name="Slide Number Placeholder 9">
            <a:extLst>
              <a:ext uri="{FF2B5EF4-FFF2-40B4-BE49-F238E27FC236}">
                <a16:creationId xmlns:a16="http://schemas.microsoft.com/office/drawing/2014/main" id="{AE875177-62F5-AF43-B715-17695A493FEE}"/>
              </a:ext>
            </a:extLst>
          </p:cNvPr>
          <p:cNvSpPr>
            <a:spLocks noGrp="1"/>
          </p:cNvSpPr>
          <p:nvPr>
            <p:ph type="sldNum" sz="quarter" idx="12"/>
          </p:nvPr>
        </p:nvSpPr>
        <p:spPr/>
        <p:txBody>
          <a:bodyPr/>
          <a:lstStyle/>
          <a:p>
            <a:fld id="{D3195491-1DF9-B741-AFD4-E34CE63975D3}" type="slidenum">
              <a:rPr lang="en-US" smtClean="0"/>
              <a:pPr/>
              <a:t>‹#›</a:t>
            </a:fld>
            <a:endParaRPr lang="en-US" dirty="0"/>
          </a:p>
        </p:txBody>
      </p:sp>
    </p:spTree>
    <p:extLst>
      <p:ext uri="{BB962C8B-B14F-4D97-AF65-F5344CB8AC3E}">
        <p14:creationId xmlns:p14="http://schemas.microsoft.com/office/powerpoint/2010/main" val="162993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Dark Decorated">
    <p:bg>
      <p:bgPr>
        <a:gradFill flip="none" rotWithShape="1">
          <a:gsLst>
            <a:gs pos="0">
              <a:schemeClr val="tx1"/>
            </a:gs>
            <a:gs pos="62000">
              <a:schemeClr val="accent1"/>
            </a:gs>
            <a:gs pos="100000">
              <a:schemeClr val="accent5"/>
            </a:gs>
          </a:gsLst>
          <a:lin ang="27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94F8B6-BD8E-3F49-97B9-ADFBA9D0C0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ound Single Corner Rectangle 12">
            <a:extLst>
              <a:ext uri="{FF2B5EF4-FFF2-40B4-BE49-F238E27FC236}">
                <a16:creationId xmlns:a16="http://schemas.microsoft.com/office/drawing/2014/main" id="{A81F57E2-4FC4-7046-A4ED-A76F702938DB}"/>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ingle Corner Rectangle 11">
            <a:extLst>
              <a:ext uri="{FF2B5EF4-FFF2-40B4-BE49-F238E27FC236}">
                <a16:creationId xmlns:a16="http://schemas.microsoft.com/office/drawing/2014/main" id="{8F00A76F-B769-1949-AAF0-EC7FCB139F06}"/>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771B7-AEED-CD4C-8E60-7580022C567C}"/>
              </a:ext>
            </a:extLst>
          </p:cNvPr>
          <p:cNvSpPr>
            <a:spLocks noGrp="1"/>
          </p:cNvSpPr>
          <p:nvPr>
            <p:ph type="ctrTitle" hasCustomPrompt="1"/>
          </p:nvPr>
        </p:nvSpPr>
        <p:spPr>
          <a:xfrm>
            <a:off x="1524000" y="1122363"/>
            <a:ext cx="9144000" cy="2148375"/>
          </a:xfrm>
        </p:spPr>
        <p:txBody>
          <a:bodyPr anchor="b"/>
          <a:lstStyle>
            <a:lvl1pPr algn="ctr">
              <a:defRPr sz="6000">
                <a:solidFill>
                  <a:schemeClr val="bg1"/>
                </a:solidFill>
              </a:defRPr>
            </a:lvl1pPr>
          </a:lstStyle>
          <a:p>
            <a:r>
              <a:rPr lang="en-US" dirty="0"/>
              <a:t>Section Title</a:t>
            </a:r>
            <a:br>
              <a:rPr lang="en-US" dirty="0"/>
            </a:br>
            <a:r>
              <a:rPr lang="en-US" dirty="0"/>
              <a:t>Verdana Bold 60</a:t>
            </a:r>
          </a:p>
        </p:txBody>
      </p:sp>
      <p:sp>
        <p:nvSpPr>
          <p:cNvPr id="3" name="Subtitle 2">
            <a:extLst>
              <a:ext uri="{FF2B5EF4-FFF2-40B4-BE49-F238E27FC236}">
                <a16:creationId xmlns:a16="http://schemas.microsoft.com/office/drawing/2014/main" id="{DD710298-4966-D947-AD4B-49D0EAAB097E}"/>
              </a:ext>
            </a:extLst>
          </p:cNvPr>
          <p:cNvSpPr>
            <a:spLocks noGrp="1"/>
          </p:cNvSpPr>
          <p:nvPr>
            <p:ph type="subTitle" idx="1" hasCustomPrompt="1"/>
          </p:nvPr>
        </p:nvSpPr>
        <p:spPr>
          <a:xfrm>
            <a:off x="1524000" y="4149968"/>
            <a:ext cx="9144000" cy="1107831"/>
          </a:xfrm>
        </p:spPr>
        <p:txBody>
          <a:bodyPr>
            <a:normAutofit/>
          </a:bodyPr>
          <a:lstStyle>
            <a:lvl1pPr marL="0" indent="0" algn="ctr">
              <a:buNone/>
              <a:defRPr sz="3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Verdana 30</a:t>
            </a:r>
          </a:p>
        </p:txBody>
      </p:sp>
      <p:sp>
        <p:nvSpPr>
          <p:cNvPr id="7" name="Rectangle 6">
            <a:extLst>
              <a:ext uri="{FF2B5EF4-FFF2-40B4-BE49-F238E27FC236}">
                <a16:creationId xmlns:a16="http://schemas.microsoft.com/office/drawing/2014/main" id="{E06AD379-8DFD-6142-89A9-DAB64303F9A6}"/>
              </a:ext>
              <a:ext uri="{C183D7F6-B498-43B3-948B-1728B52AA6E4}">
                <adec:decorative xmlns:adec="http://schemas.microsoft.com/office/drawing/2017/decorative" val="1"/>
              </a:ext>
            </a:extLst>
          </p:cNvPr>
          <p:cNvSpPr/>
          <p:nvPr userDrawn="1"/>
        </p:nvSpPr>
        <p:spPr>
          <a:xfrm>
            <a:off x="5292811" y="3537357"/>
            <a:ext cx="1606379" cy="1729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FEF186D7-5C66-6B49-9828-7A45B233AA05}"/>
              </a:ext>
            </a:extLst>
          </p:cNvPr>
          <p:cNvSpPr>
            <a:spLocks noGrp="1"/>
          </p:cNvSpPr>
          <p:nvPr>
            <p:ph type="dt" sz="half" idx="10"/>
          </p:nvPr>
        </p:nvSpPr>
        <p:spPr/>
        <p:txBody>
          <a:bodyPr/>
          <a:lstStyle/>
          <a:p>
            <a:fld id="{6AABE7A3-3B17-0E40-86D2-4F2F87BABFA4}" type="datetime1">
              <a:rPr lang="en-US" smtClean="0"/>
              <a:t>4/26/2022</a:t>
            </a:fld>
            <a:endParaRPr lang="en-US" dirty="0"/>
          </a:p>
        </p:txBody>
      </p:sp>
      <p:sp>
        <p:nvSpPr>
          <p:cNvPr id="9" name="Footer Placeholder 8">
            <a:extLst>
              <a:ext uri="{FF2B5EF4-FFF2-40B4-BE49-F238E27FC236}">
                <a16:creationId xmlns:a16="http://schemas.microsoft.com/office/drawing/2014/main" id="{D47A5E3D-99CB-D14D-8C03-0A3D8C01D86D}"/>
              </a:ext>
            </a:extLst>
          </p:cNvPr>
          <p:cNvSpPr>
            <a:spLocks noGrp="1"/>
          </p:cNvSpPr>
          <p:nvPr>
            <p:ph type="ftr" sz="quarter" idx="11"/>
          </p:nvPr>
        </p:nvSpPr>
        <p:spPr/>
        <p:txBody>
          <a:bodyPr/>
          <a:lstStyle/>
          <a:p>
            <a:r>
              <a:rPr lang="en-US"/>
              <a:t>Portland Water Bureau  |  Presentation</a:t>
            </a:r>
            <a:endParaRPr lang="en-US" dirty="0"/>
          </a:p>
        </p:txBody>
      </p:sp>
      <p:sp>
        <p:nvSpPr>
          <p:cNvPr id="10" name="Slide Number Placeholder 9">
            <a:extLst>
              <a:ext uri="{FF2B5EF4-FFF2-40B4-BE49-F238E27FC236}">
                <a16:creationId xmlns:a16="http://schemas.microsoft.com/office/drawing/2014/main" id="{AE875177-62F5-AF43-B715-17695A493FEE}"/>
              </a:ext>
            </a:extLst>
          </p:cNvPr>
          <p:cNvSpPr>
            <a:spLocks noGrp="1"/>
          </p:cNvSpPr>
          <p:nvPr>
            <p:ph type="sldNum" sz="quarter" idx="12"/>
          </p:nvPr>
        </p:nvSpPr>
        <p:spPr/>
        <p:txBody>
          <a:bodyPr/>
          <a:lstStyle/>
          <a:p>
            <a:fld id="{D3195491-1DF9-B741-AFD4-E34CE63975D3}" type="slidenum">
              <a:rPr lang="en-US" smtClean="0"/>
              <a:pPr/>
              <a:t>‹#›</a:t>
            </a:fld>
            <a:endParaRPr lang="en-US" dirty="0"/>
          </a:p>
        </p:txBody>
      </p:sp>
    </p:spTree>
    <p:extLst>
      <p:ext uri="{BB962C8B-B14F-4D97-AF65-F5344CB8AC3E}">
        <p14:creationId xmlns:p14="http://schemas.microsoft.com/office/powerpoint/2010/main" val="317692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Light">
    <p:bg>
      <p:bgPr>
        <a:solidFill>
          <a:schemeClr val="bg1"/>
        </a:solidFill>
        <a:effectLst/>
      </p:bgPr>
    </p:bg>
    <p:spTree>
      <p:nvGrpSpPr>
        <p:cNvPr id="1" name=""/>
        <p:cNvGrpSpPr/>
        <p:nvPr/>
      </p:nvGrpSpPr>
      <p:grpSpPr>
        <a:xfrm>
          <a:off x="0" y="0"/>
          <a:ext cx="0" cy="0"/>
          <a:chOff x="0" y="0"/>
          <a:chExt cx="0" cy="0"/>
        </a:xfrm>
      </p:grpSpPr>
      <p:sp>
        <p:nvSpPr>
          <p:cNvPr id="14" name="Round Single Corner Rectangle 13">
            <a:extLst>
              <a:ext uri="{FF2B5EF4-FFF2-40B4-BE49-F238E27FC236}">
                <a16:creationId xmlns:a16="http://schemas.microsoft.com/office/drawing/2014/main" id="{149DBC75-0A00-AB42-B344-4D305F74407F}"/>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ingle Corner Rectangle 11">
            <a:extLst>
              <a:ext uri="{FF2B5EF4-FFF2-40B4-BE49-F238E27FC236}">
                <a16:creationId xmlns:a16="http://schemas.microsoft.com/office/drawing/2014/main" id="{B1066F84-D352-3C43-BBDC-94F5DBA48950}"/>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771B7-AEED-CD4C-8E60-7580022C567C}"/>
              </a:ext>
            </a:extLst>
          </p:cNvPr>
          <p:cNvSpPr>
            <a:spLocks noGrp="1"/>
          </p:cNvSpPr>
          <p:nvPr>
            <p:ph type="ctrTitle" hasCustomPrompt="1"/>
          </p:nvPr>
        </p:nvSpPr>
        <p:spPr>
          <a:xfrm>
            <a:off x="1524000" y="1122363"/>
            <a:ext cx="9144000" cy="2148375"/>
          </a:xfrm>
        </p:spPr>
        <p:txBody>
          <a:bodyPr anchor="b"/>
          <a:lstStyle>
            <a:lvl1pPr algn="ctr">
              <a:defRPr sz="6000">
                <a:solidFill>
                  <a:schemeClr val="tx1"/>
                </a:solidFill>
              </a:defRPr>
            </a:lvl1pPr>
          </a:lstStyle>
          <a:p>
            <a:r>
              <a:rPr lang="en-US" dirty="0"/>
              <a:t>Section Title</a:t>
            </a:r>
            <a:br>
              <a:rPr lang="en-US" dirty="0"/>
            </a:br>
            <a:r>
              <a:rPr lang="en-US" dirty="0"/>
              <a:t>Verdana Bold 60</a:t>
            </a:r>
          </a:p>
        </p:txBody>
      </p:sp>
      <p:sp>
        <p:nvSpPr>
          <p:cNvPr id="3" name="Subtitle 2">
            <a:extLst>
              <a:ext uri="{FF2B5EF4-FFF2-40B4-BE49-F238E27FC236}">
                <a16:creationId xmlns:a16="http://schemas.microsoft.com/office/drawing/2014/main" id="{DD710298-4966-D947-AD4B-49D0EAAB097E}"/>
              </a:ext>
            </a:extLst>
          </p:cNvPr>
          <p:cNvSpPr>
            <a:spLocks noGrp="1"/>
          </p:cNvSpPr>
          <p:nvPr>
            <p:ph type="subTitle" idx="1" hasCustomPrompt="1"/>
          </p:nvPr>
        </p:nvSpPr>
        <p:spPr>
          <a:xfrm>
            <a:off x="1524000" y="4149968"/>
            <a:ext cx="9144000" cy="1107831"/>
          </a:xfrm>
        </p:spPr>
        <p:txBody>
          <a:bodyPr>
            <a:normAutofit/>
          </a:bodyPr>
          <a:lstStyle>
            <a:lvl1pPr marL="0" indent="0" algn="ctr">
              <a:buNone/>
              <a:defRPr sz="3000" b="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Verdana 30</a:t>
            </a:r>
          </a:p>
        </p:txBody>
      </p:sp>
      <p:sp>
        <p:nvSpPr>
          <p:cNvPr id="7" name="Rectangle 6">
            <a:extLst>
              <a:ext uri="{FF2B5EF4-FFF2-40B4-BE49-F238E27FC236}">
                <a16:creationId xmlns:a16="http://schemas.microsoft.com/office/drawing/2014/main" id="{E06AD379-8DFD-6142-89A9-DAB64303F9A6}"/>
              </a:ext>
              <a:ext uri="{C183D7F6-B498-43B3-948B-1728B52AA6E4}">
                <adec:decorative xmlns:adec="http://schemas.microsoft.com/office/drawing/2017/decorative" val="1"/>
              </a:ext>
            </a:extLst>
          </p:cNvPr>
          <p:cNvSpPr/>
          <p:nvPr userDrawn="1"/>
        </p:nvSpPr>
        <p:spPr>
          <a:xfrm>
            <a:off x="5292811" y="3537357"/>
            <a:ext cx="1606379" cy="172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FEF186D7-5C66-6B49-9828-7A45B233AA05}"/>
              </a:ext>
            </a:extLst>
          </p:cNvPr>
          <p:cNvSpPr>
            <a:spLocks noGrp="1"/>
          </p:cNvSpPr>
          <p:nvPr>
            <p:ph type="dt" sz="half" idx="10"/>
          </p:nvPr>
        </p:nvSpPr>
        <p:spPr/>
        <p:txBody>
          <a:bodyPr/>
          <a:lstStyle>
            <a:lvl1pPr>
              <a:defRPr>
                <a:solidFill>
                  <a:schemeClr val="tx1"/>
                </a:solidFill>
              </a:defRPr>
            </a:lvl1pPr>
          </a:lstStyle>
          <a:p>
            <a:fld id="{CD5A1DBF-67CA-7A46-ABAE-D28C4E4B30B2}" type="datetime1">
              <a:rPr lang="en-US" smtClean="0"/>
              <a:pPr/>
              <a:t>4/26/2022</a:t>
            </a:fld>
            <a:endParaRPr lang="en-US" dirty="0"/>
          </a:p>
        </p:txBody>
      </p:sp>
      <p:sp>
        <p:nvSpPr>
          <p:cNvPr id="9" name="Footer Placeholder 8">
            <a:extLst>
              <a:ext uri="{FF2B5EF4-FFF2-40B4-BE49-F238E27FC236}">
                <a16:creationId xmlns:a16="http://schemas.microsoft.com/office/drawing/2014/main" id="{D47A5E3D-99CB-D14D-8C03-0A3D8C01D86D}"/>
              </a:ext>
            </a:extLst>
          </p:cNvPr>
          <p:cNvSpPr>
            <a:spLocks noGrp="1"/>
          </p:cNvSpPr>
          <p:nvPr>
            <p:ph type="ftr" sz="quarter" idx="11"/>
          </p:nvPr>
        </p:nvSpPr>
        <p:spPr/>
        <p:txBody>
          <a:bodyPr/>
          <a:lstStyle>
            <a:lvl1pPr>
              <a:defRPr>
                <a:solidFill>
                  <a:schemeClr val="tx1"/>
                </a:solidFill>
              </a:defRPr>
            </a:lvl1pPr>
          </a:lstStyle>
          <a:p>
            <a:r>
              <a:rPr lang="en-US"/>
              <a:t>Portland Water Bureau  |  Presentation</a:t>
            </a:r>
            <a:endParaRPr lang="en-US" dirty="0"/>
          </a:p>
        </p:txBody>
      </p:sp>
      <p:sp>
        <p:nvSpPr>
          <p:cNvPr id="10" name="Slide Number Placeholder 9">
            <a:extLst>
              <a:ext uri="{FF2B5EF4-FFF2-40B4-BE49-F238E27FC236}">
                <a16:creationId xmlns:a16="http://schemas.microsoft.com/office/drawing/2014/main" id="{AE875177-62F5-AF43-B715-17695A493FEE}"/>
              </a:ext>
            </a:extLst>
          </p:cNvPr>
          <p:cNvSpPr>
            <a:spLocks noGrp="1"/>
          </p:cNvSpPr>
          <p:nvPr>
            <p:ph type="sldNum" sz="quarter" idx="12"/>
          </p:nvPr>
        </p:nvSpPr>
        <p:spPr/>
        <p:txBody>
          <a:bodyPr/>
          <a:lstStyle/>
          <a:p>
            <a:fld id="{D3195491-1DF9-B741-AFD4-E34CE63975D3}" type="slidenum">
              <a:rPr lang="en-US" smtClean="0"/>
              <a:pPr/>
              <a:t>‹#›</a:t>
            </a:fld>
            <a:endParaRPr lang="en-US" dirty="0"/>
          </a:p>
        </p:txBody>
      </p:sp>
    </p:spTree>
    <p:extLst>
      <p:ext uri="{BB962C8B-B14F-4D97-AF65-F5344CB8AC3E}">
        <p14:creationId xmlns:p14="http://schemas.microsoft.com/office/powerpoint/2010/main" val="147941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Bullets">
    <p:bg>
      <p:bgPr>
        <a:solidFill>
          <a:schemeClr val="bg1"/>
        </a:solidFill>
        <a:effectLst/>
      </p:bgPr>
    </p:bg>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CF63181B-08BD-2B4F-B6A2-592CF14CEA69}"/>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ingle Corner Rectangle 10">
            <a:extLst>
              <a:ext uri="{FF2B5EF4-FFF2-40B4-BE49-F238E27FC236}">
                <a16:creationId xmlns:a16="http://schemas.microsoft.com/office/drawing/2014/main" id="{510A5BC2-5579-C245-A35E-C156E9A512AC}"/>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D04DDE-DDAA-6C41-8CED-9EDBC30482B4}"/>
              </a:ext>
            </a:extLst>
          </p:cNvPr>
          <p:cNvSpPr>
            <a:spLocks noGrp="1"/>
          </p:cNvSpPr>
          <p:nvPr>
            <p:ph idx="1"/>
          </p:nvPr>
        </p:nvSpPr>
        <p:spPr>
          <a:xfrm>
            <a:off x="838200" y="2150075"/>
            <a:ext cx="10515600" cy="402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37962F-F142-5341-BBCA-986570BEC88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5" name="Footer Placeholder 4">
            <a:extLst>
              <a:ext uri="{FF2B5EF4-FFF2-40B4-BE49-F238E27FC236}">
                <a16:creationId xmlns:a16="http://schemas.microsoft.com/office/drawing/2014/main" id="{5DEED7D1-0237-9F4B-B087-FB9283FF68D3}"/>
              </a:ext>
            </a:extLst>
          </p:cNvPr>
          <p:cNvSpPr>
            <a:spLocks noGrp="1"/>
          </p:cNvSpPr>
          <p:nvPr>
            <p:ph type="ftr" sz="quarter" idx="11"/>
          </p:nvPr>
        </p:nvSpPr>
        <p:spPr/>
        <p:txBody>
          <a:bodyPr/>
          <a:lstStyle/>
          <a:p>
            <a:r>
              <a:rPr lang="en-US"/>
              <a:t>Portland Water Bureau  |  Presentation</a:t>
            </a:r>
          </a:p>
        </p:txBody>
      </p:sp>
      <p:sp>
        <p:nvSpPr>
          <p:cNvPr id="6" name="Slide Number Placeholder 5">
            <a:extLst>
              <a:ext uri="{FF2B5EF4-FFF2-40B4-BE49-F238E27FC236}">
                <a16:creationId xmlns:a16="http://schemas.microsoft.com/office/drawing/2014/main" id="{46355F65-5CF4-5A49-BEE0-6018304ADA85}"/>
              </a:ext>
            </a:extLst>
          </p:cNvPr>
          <p:cNvSpPr>
            <a:spLocks noGrp="1"/>
          </p:cNvSpPr>
          <p:nvPr>
            <p:ph type="sldNum" sz="quarter" idx="12"/>
          </p:nvPr>
        </p:nvSpPr>
        <p:spPr/>
        <p:txBody>
          <a:bodyPr/>
          <a:lstStyle/>
          <a:p>
            <a:fld id="{D3195491-1DF9-B741-AFD4-E34CE63975D3}" type="slidenum">
              <a:rPr lang="en-US" smtClean="0"/>
              <a:t>‹#›</a:t>
            </a:fld>
            <a:endParaRPr lang="en-US"/>
          </a:p>
        </p:txBody>
      </p:sp>
      <p:sp>
        <p:nvSpPr>
          <p:cNvPr id="8" name="Rectangle 7">
            <a:extLst>
              <a:ext uri="{FF2B5EF4-FFF2-40B4-BE49-F238E27FC236}">
                <a16:creationId xmlns:a16="http://schemas.microsoft.com/office/drawing/2014/main" id="{E07BA0F0-4994-C848-B82C-D1D2E1E5B02F}"/>
              </a:ext>
              <a:ext uri="{C183D7F6-B498-43B3-948B-1728B52AA6E4}">
                <adec:decorative xmlns:adec="http://schemas.microsoft.com/office/drawing/2017/decorative" val="1"/>
              </a:ext>
            </a:extLst>
          </p:cNvPr>
          <p:cNvSpPr/>
          <p:nvPr userDrawn="1"/>
        </p:nvSpPr>
        <p:spPr>
          <a:xfrm>
            <a:off x="947634" y="1804086"/>
            <a:ext cx="1606379" cy="172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Title 1">
            <a:extLst>
              <a:ext uri="{FF2B5EF4-FFF2-40B4-BE49-F238E27FC236}">
                <a16:creationId xmlns:a16="http://schemas.microsoft.com/office/drawing/2014/main" id="{3A2DAA9B-9741-C04D-88BA-7817FA168F8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16271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ullets Decorate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CF63181B-08BD-2B4F-B6A2-592CF14CEA69}"/>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ingle Corner Rectangle 10">
            <a:extLst>
              <a:ext uri="{FF2B5EF4-FFF2-40B4-BE49-F238E27FC236}">
                <a16:creationId xmlns:a16="http://schemas.microsoft.com/office/drawing/2014/main" id="{510A5BC2-5579-C245-A35E-C156E9A512AC}"/>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D04DDE-DDAA-6C41-8CED-9EDBC30482B4}"/>
              </a:ext>
            </a:extLst>
          </p:cNvPr>
          <p:cNvSpPr>
            <a:spLocks noGrp="1"/>
          </p:cNvSpPr>
          <p:nvPr>
            <p:ph idx="1"/>
          </p:nvPr>
        </p:nvSpPr>
        <p:spPr>
          <a:xfrm>
            <a:off x="838200" y="2150075"/>
            <a:ext cx="10515600" cy="402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37962F-F142-5341-BBCA-986570BEC88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5" name="Footer Placeholder 4">
            <a:extLst>
              <a:ext uri="{FF2B5EF4-FFF2-40B4-BE49-F238E27FC236}">
                <a16:creationId xmlns:a16="http://schemas.microsoft.com/office/drawing/2014/main" id="{5DEED7D1-0237-9F4B-B087-FB9283FF68D3}"/>
              </a:ext>
            </a:extLst>
          </p:cNvPr>
          <p:cNvSpPr>
            <a:spLocks noGrp="1"/>
          </p:cNvSpPr>
          <p:nvPr>
            <p:ph type="ftr" sz="quarter" idx="11"/>
          </p:nvPr>
        </p:nvSpPr>
        <p:spPr/>
        <p:txBody>
          <a:bodyPr/>
          <a:lstStyle/>
          <a:p>
            <a:r>
              <a:rPr lang="en-US"/>
              <a:t>Portland Water Bureau  |  Presentation</a:t>
            </a:r>
          </a:p>
        </p:txBody>
      </p:sp>
      <p:sp>
        <p:nvSpPr>
          <p:cNvPr id="6" name="Slide Number Placeholder 5">
            <a:extLst>
              <a:ext uri="{FF2B5EF4-FFF2-40B4-BE49-F238E27FC236}">
                <a16:creationId xmlns:a16="http://schemas.microsoft.com/office/drawing/2014/main" id="{46355F65-5CF4-5A49-BEE0-6018304ADA85}"/>
              </a:ext>
            </a:extLst>
          </p:cNvPr>
          <p:cNvSpPr>
            <a:spLocks noGrp="1"/>
          </p:cNvSpPr>
          <p:nvPr>
            <p:ph type="sldNum" sz="quarter" idx="12"/>
          </p:nvPr>
        </p:nvSpPr>
        <p:spPr/>
        <p:txBody>
          <a:bodyPr/>
          <a:lstStyle/>
          <a:p>
            <a:fld id="{D3195491-1DF9-B741-AFD4-E34CE63975D3}" type="slidenum">
              <a:rPr lang="en-US" smtClean="0"/>
              <a:t>‹#›</a:t>
            </a:fld>
            <a:endParaRPr lang="en-US"/>
          </a:p>
        </p:txBody>
      </p:sp>
      <p:sp>
        <p:nvSpPr>
          <p:cNvPr id="8" name="Rectangle 7">
            <a:extLst>
              <a:ext uri="{FF2B5EF4-FFF2-40B4-BE49-F238E27FC236}">
                <a16:creationId xmlns:a16="http://schemas.microsoft.com/office/drawing/2014/main" id="{E07BA0F0-4994-C848-B82C-D1D2E1E5B02F}"/>
              </a:ext>
              <a:ext uri="{C183D7F6-B498-43B3-948B-1728B52AA6E4}">
                <adec:decorative xmlns:adec="http://schemas.microsoft.com/office/drawing/2017/decorative" val="1"/>
              </a:ext>
            </a:extLst>
          </p:cNvPr>
          <p:cNvSpPr/>
          <p:nvPr userDrawn="1"/>
        </p:nvSpPr>
        <p:spPr>
          <a:xfrm>
            <a:off x="947634" y="1804086"/>
            <a:ext cx="1606379" cy="172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Title 1">
            <a:extLst>
              <a:ext uri="{FF2B5EF4-FFF2-40B4-BE49-F238E27FC236}">
                <a16:creationId xmlns:a16="http://schemas.microsoft.com/office/drawing/2014/main" id="{3A2DAA9B-9741-C04D-88BA-7817FA168F81}"/>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2038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Highlight Water Background">
    <p:bg>
      <p:bgPr>
        <a:gradFill flip="none" rotWithShape="1">
          <a:gsLst>
            <a:gs pos="0">
              <a:schemeClr val="tx1"/>
            </a:gs>
            <a:gs pos="62000">
              <a:schemeClr val="accent1"/>
            </a:gs>
            <a:gs pos="100000">
              <a:schemeClr val="accent5"/>
            </a:gs>
          </a:gsLst>
          <a:lin ang="27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71A400-6536-4D4E-871B-456CA75D96E9}"/>
              </a:ext>
              <a:ext uri="{C183D7F6-B498-43B3-948B-1728B52AA6E4}">
                <adec:decorative xmlns:adec="http://schemas.microsoft.com/office/drawing/2017/decorative" val="1"/>
              </a:ext>
            </a:extLst>
          </p:cNvPr>
          <p:cNvPicPr>
            <a:picLocks noChangeAspect="1"/>
          </p:cNvPicPr>
          <p:nvPr userDrawn="1"/>
        </p:nvPicPr>
        <p:blipFill>
          <a:blip r:embed="rId2">
            <a:alphaModFix amt="25000"/>
          </a:blip>
          <a:stretch>
            <a:fillRect/>
          </a:stretch>
        </p:blipFill>
        <p:spPr>
          <a:xfrm>
            <a:off x="1805" y="0"/>
            <a:ext cx="12188389" cy="6858000"/>
          </a:xfrm>
          <a:prstGeom prst="rect">
            <a:avLst/>
          </a:prstGeom>
        </p:spPr>
      </p:pic>
      <p:sp>
        <p:nvSpPr>
          <p:cNvPr id="13" name="Round Single Corner Rectangle 12">
            <a:extLst>
              <a:ext uri="{FF2B5EF4-FFF2-40B4-BE49-F238E27FC236}">
                <a16:creationId xmlns:a16="http://schemas.microsoft.com/office/drawing/2014/main" id="{A81F57E2-4FC4-7046-A4ED-A76F702938DB}"/>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Single Corner Rectangle 11">
            <a:extLst>
              <a:ext uri="{FF2B5EF4-FFF2-40B4-BE49-F238E27FC236}">
                <a16:creationId xmlns:a16="http://schemas.microsoft.com/office/drawing/2014/main" id="{8F00A76F-B769-1949-AAF0-EC7FCB139F06}"/>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771B7-AEED-CD4C-8E60-7580022C567C}"/>
              </a:ext>
            </a:extLst>
          </p:cNvPr>
          <p:cNvSpPr>
            <a:spLocks noGrp="1"/>
          </p:cNvSpPr>
          <p:nvPr>
            <p:ph type="ctrTitle" hasCustomPrompt="1"/>
          </p:nvPr>
        </p:nvSpPr>
        <p:spPr>
          <a:xfrm>
            <a:off x="1524000" y="2110182"/>
            <a:ext cx="9144000" cy="2148375"/>
          </a:xfrm>
        </p:spPr>
        <p:txBody>
          <a:bodyPr anchor="ctr"/>
          <a:lstStyle>
            <a:lvl1pPr algn="ctr">
              <a:defRPr sz="3000">
                <a:solidFill>
                  <a:schemeClr val="bg1"/>
                </a:solidFill>
              </a:defRPr>
            </a:lvl1pPr>
          </a:lstStyle>
          <a:p>
            <a:r>
              <a:rPr lang="en-US" dirty="0"/>
              <a:t>Small centered text</a:t>
            </a:r>
          </a:p>
        </p:txBody>
      </p:sp>
      <p:sp>
        <p:nvSpPr>
          <p:cNvPr id="8" name="Date Placeholder 7">
            <a:extLst>
              <a:ext uri="{FF2B5EF4-FFF2-40B4-BE49-F238E27FC236}">
                <a16:creationId xmlns:a16="http://schemas.microsoft.com/office/drawing/2014/main" id="{FEF186D7-5C66-6B49-9828-7A45B233AA05}"/>
              </a:ext>
            </a:extLst>
          </p:cNvPr>
          <p:cNvSpPr>
            <a:spLocks noGrp="1"/>
          </p:cNvSpPr>
          <p:nvPr>
            <p:ph type="dt" sz="half" idx="10"/>
          </p:nvPr>
        </p:nvSpPr>
        <p:spPr/>
        <p:txBody>
          <a:bodyPr/>
          <a:lstStyle/>
          <a:p>
            <a:fld id="{6AABE7A3-3B17-0E40-86D2-4F2F87BABFA4}" type="datetime1">
              <a:rPr lang="en-US" smtClean="0"/>
              <a:t>4/26/2022</a:t>
            </a:fld>
            <a:endParaRPr lang="en-US" dirty="0"/>
          </a:p>
        </p:txBody>
      </p:sp>
      <p:sp>
        <p:nvSpPr>
          <p:cNvPr id="9" name="Footer Placeholder 8">
            <a:extLst>
              <a:ext uri="{FF2B5EF4-FFF2-40B4-BE49-F238E27FC236}">
                <a16:creationId xmlns:a16="http://schemas.microsoft.com/office/drawing/2014/main" id="{D47A5E3D-99CB-D14D-8C03-0A3D8C01D86D}"/>
              </a:ext>
            </a:extLst>
          </p:cNvPr>
          <p:cNvSpPr>
            <a:spLocks noGrp="1"/>
          </p:cNvSpPr>
          <p:nvPr>
            <p:ph type="ftr" sz="quarter" idx="11"/>
          </p:nvPr>
        </p:nvSpPr>
        <p:spPr/>
        <p:txBody>
          <a:bodyPr/>
          <a:lstStyle/>
          <a:p>
            <a:r>
              <a:rPr lang="en-US"/>
              <a:t>Portland Water Bureau  |  Presentation</a:t>
            </a:r>
            <a:endParaRPr lang="en-US" dirty="0"/>
          </a:p>
        </p:txBody>
      </p:sp>
      <p:sp>
        <p:nvSpPr>
          <p:cNvPr id="10" name="Slide Number Placeholder 9">
            <a:extLst>
              <a:ext uri="{FF2B5EF4-FFF2-40B4-BE49-F238E27FC236}">
                <a16:creationId xmlns:a16="http://schemas.microsoft.com/office/drawing/2014/main" id="{AE875177-62F5-AF43-B715-17695A493FEE}"/>
              </a:ext>
            </a:extLst>
          </p:cNvPr>
          <p:cNvSpPr>
            <a:spLocks noGrp="1"/>
          </p:cNvSpPr>
          <p:nvPr>
            <p:ph type="sldNum" sz="quarter" idx="12"/>
          </p:nvPr>
        </p:nvSpPr>
        <p:spPr/>
        <p:txBody>
          <a:bodyPr/>
          <a:lstStyle/>
          <a:p>
            <a:fld id="{D3195491-1DF9-B741-AFD4-E34CE63975D3}" type="slidenum">
              <a:rPr lang="en-US" smtClean="0"/>
              <a:pPr/>
              <a:t>‹#›</a:t>
            </a:fld>
            <a:endParaRPr lang="en-US" dirty="0"/>
          </a:p>
        </p:txBody>
      </p:sp>
    </p:spTree>
    <p:extLst>
      <p:ext uri="{BB962C8B-B14F-4D97-AF65-F5344CB8AC3E}">
        <p14:creationId xmlns:p14="http://schemas.microsoft.com/office/powerpoint/2010/main" val="389647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Right">
    <p:bg>
      <p:bgPr>
        <a:gradFill flip="none" rotWithShape="1">
          <a:gsLst>
            <a:gs pos="0">
              <a:schemeClr val="bg1"/>
            </a:gs>
            <a:gs pos="62000">
              <a:schemeClr val="accent5">
                <a:lumMod val="20000"/>
                <a:lumOff val="80000"/>
              </a:schemeClr>
            </a:gs>
            <a:gs pos="100000">
              <a:schemeClr val="accent5"/>
            </a:gs>
          </a:gsLst>
          <a:lin ang="18900000" scaled="1"/>
          <a:tileRect/>
        </a:gradFill>
        <a:effectLst/>
      </p:bgPr>
    </p:bg>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CB2CB129-DB61-AD49-A738-2170655F9E2A}"/>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ingle Corner Rectangle 8">
            <a:extLst>
              <a:ext uri="{FF2B5EF4-FFF2-40B4-BE49-F238E27FC236}">
                <a16:creationId xmlns:a16="http://schemas.microsoft.com/office/drawing/2014/main" id="{4141BE72-0323-6242-AB53-1D450F0FAEED}"/>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6B49A-2706-6347-A8EF-79D3E77F4328}"/>
              </a:ext>
            </a:extLst>
          </p:cNvPr>
          <p:cNvSpPr>
            <a:spLocks noGrp="1"/>
          </p:cNvSpPr>
          <p:nvPr>
            <p:ph type="title"/>
          </p:nvPr>
        </p:nvSpPr>
        <p:spPr>
          <a:xfrm>
            <a:off x="817210" y="457200"/>
            <a:ext cx="3932237" cy="1600200"/>
          </a:xfrm>
        </p:spPr>
        <p:txBody>
          <a:bodyPr anchor="b"/>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10D6E0B-CCCF-644E-A11A-FBD822C9C773}"/>
              </a:ext>
            </a:extLst>
          </p:cNvPr>
          <p:cNvSpPr>
            <a:spLocks noGrp="1"/>
          </p:cNvSpPr>
          <p:nvPr>
            <p:ph type="pic" idx="1"/>
          </p:nvPr>
        </p:nvSpPr>
        <p:spPr>
          <a:xfrm>
            <a:off x="5183188" y="987425"/>
            <a:ext cx="6172200" cy="4873625"/>
          </a:xfrm>
        </p:spPr>
        <p:txBody>
          <a:bodyPr/>
          <a:lstStyle>
            <a:lvl1pPr marL="0" indent="0">
              <a:buNone/>
              <a:defRPr sz="3200">
                <a:ln w="38100">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2CC92C-EF9E-964E-801E-69F5ABB082ED}"/>
              </a:ext>
            </a:extLst>
          </p:cNvPr>
          <p:cNvSpPr>
            <a:spLocks noGrp="1"/>
          </p:cNvSpPr>
          <p:nvPr>
            <p:ph type="body" sz="half" idx="2"/>
          </p:nvPr>
        </p:nvSpPr>
        <p:spPr>
          <a:xfrm>
            <a:off x="817210" y="2427110"/>
            <a:ext cx="3932237" cy="3441877"/>
          </a:xfrm>
        </p:spPr>
        <p:txBody>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8430B-D469-B940-ACFA-394F01A6698E}"/>
              </a:ext>
            </a:extLst>
          </p:cNvPr>
          <p:cNvSpPr>
            <a:spLocks noGrp="1"/>
          </p:cNvSpPr>
          <p:nvPr>
            <p:ph type="dt" sz="half" idx="10"/>
          </p:nvPr>
        </p:nvSpPr>
        <p:spPr/>
        <p:txBody>
          <a:bodyPr/>
          <a:lstStyle/>
          <a:p>
            <a:fld id="{9415527B-DE87-DA41-8721-07D833307361}" type="datetime1">
              <a:rPr lang="en-US" smtClean="0"/>
              <a:t>4/26/2022</a:t>
            </a:fld>
            <a:endParaRPr lang="en-US"/>
          </a:p>
        </p:txBody>
      </p:sp>
      <p:sp>
        <p:nvSpPr>
          <p:cNvPr id="6" name="Footer Placeholder 5">
            <a:extLst>
              <a:ext uri="{FF2B5EF4-FFF2-40B4-BE49-F238E27FC236}">
                <a16:creationId xmlns:a16="http://schemas.microsoft.com/office/drawing/2014/main" id="{BF0C320F-1A2B-DF4D-93A0-76B61896EE95}"/>
              </a:ext>
            </a:extLst>
          </p:cNvPr>
          <p:cNvSpPr>
            <a:spLocks noGrp="1"/>
          </p:cNvSpPr>
          <p:nvPr>
            <p:ph type="ftr" sz="quarter" idx="11"/>
          </p:nvPr>
        </p:nvSpPr>
        <p:spPr/>
        <p:txBody>
          <a:bodyPr/>
          <a:lstStyle/>
          <a:p>
            <a:r>
              <a:rPr lang="en-US"/>
              <a:t>Portland Water Bureau  |  Presentation</a:t>
            </a:r>
          </a:p>
        </p:txBody>
      </p:sp>
      <p:sp>
        <p:nvSpPr>
          <p:cNvPr id="7" name="Slide Number Placeholder 6">
            <a:extLst>
              <a:ext uri="{FF2B5EF4-FFF2-40B4-BE49-F238E27FC236}">
                <a16:creationId xmlns:a16="http://schemas.microsoft.com/office/drawing/2014/main" id="{A36D9A5D-F32C-A54B-A2D2-CDF467F9909D}"/>
              </a:ext>
            </a:extLst>
          </p:cNvPr>
          <p:cNvSpPr>
            <a:spLocks noGrp="1"/>
          </p:cNvSpPr>
          <p:nvPr>
            <p:ph type="sldNum" sz="quarter" idx="12"/>
          </p:nvPr>
        </p:nvSpPr>
        <p:spPr/>
        <p:txBody>
          <a:bodyPr/>
          <a:lstStyle/>
          <a:p>
            <a:fld id="{D3195491-1DF9-B741-AFD4-E34CE63975D3}" type="slidenum">
              <a:rPr lang="en-US" smtClean="0"/>
              <a:t>‹#›</a:t>
            </a:fld>
            <a:endParaRPr lang="en-US"/>
          </a:p>
        </p:txBody>
      </p:sp>
      <p:sp>
        <p:nvSpPr>
          <p:cNvPr id="10" name="Rectangle 9">
            <a:extLst>
              <a:ext uri="{FF2B5EF4-FFF2-40B4-BE49-F238E27FC236}">
                <a16:creationId xmlns:a16="http://schemas.microsoft.com/office/drawing/2014/main" id="{3FEFA5C7-0F8B-7140-AED6-7150A5E0F835}"/>
              </a:ext>
              <a:ext uri="{C183D7F6-B498-43B3-948B-1728B52AA6E4}">
                <adec:decorative xmlns:adec="http://schemas.microsoft.com/office/drawing/2017/decorative" val="1"/>
              </a:ext>
            </a:extLst>
          </p:cNvPr>
          <p:cNvSpPr/>
          <p:nvPr userDrawn="1"/>
        </p:nvSpPr>
        <p:spPr>
          <a:xfrm>
            <a:off x="936978" y="2203569"/>
            <a:ext cx="3812470" cy="87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316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Left">
    <p:bg>
      <p:bgPr>
        <a:gradFill>
          <a:gsLst>
            <a:gs pos="0">
              <a:schemeClr val="bg1"/>
            </a:gs>
            <a:gs pos="62000">
              <a:schemeClr val="accent5">
                <a:lumMod val="20000"/>
                <a:lumOff val="80000"/>
              </a:schemeClr>
            </a:gs>
            <a:gs pos="100000">
              <a:schemeClr val="accent5"/>
            </a:gs>
          </a:gsLst>
          <a:lin ang="8100000" scaled="1"/>
        </a:gradFill>
        <a:effectLst/>
      </p:bgPr>
    </p:bg>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CB2CB129-DB61-AD49-A738-2170655F9E2A}"/>
              </a:ext>
              <a:ext uri="{C183D7F6-B498-43B3-948B-1728B52AA6E4}">
                <adec:decorative xmlns:adec="http://schemas.microsoft.com/office/drawing/2017/decorative" val="1"/>
              </a:ext>
            </a:extLst>
          </p:cNvPr>
          <p:cNvSpPr/>
          <p:nvPr userDrawn="1"/>
        </p:nvSpPr>
        <p:spPr>
          <a:xfrm>
            <a:off x="0" y="6356350"/>
            <a:ext cx="11500338" cy="501650"/>
          </a:xfrm>
          <a:prstGeom prst="round1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Single Corner Rectangle 8">
            <a:extLst>
              <a:ext uri="{FF2B5EF4-FFF2-40B4-BE49-F238E27FC236}">
                <a16:creationId xmlns:a16="http://schemas.microsoft.com/office/drawing/2014/main" id="{4141BE72-0323-6242-AB53-1D450F0FAEED}"/>
              </a:ext>
              <a:ext uri="{C183D7F6-B498-43B3-948B-1728B52AA6E4}">
                <adec:decorative xmlns:adec="http://schemas.microsoft.com/office/drawing/2017/decorative" val="1"/>
              </a:ext>
            </a:extLst>
          </p:cNvPr>
          <p:cNvSpPr/>
          <p:nvPr userDrawn="1"/>
        </p:nvSpPr>
        <p:spPr>
          <a:xfrm>
            <a:off x="10832123" y="6356350"/>
            <a:ext cx="668216" cy="50165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E6B49A-2706-6347-A8EF-79D3E77F4328}"/>
              </a:ext>
            </a:extLst>
          </p:cNvPr>
          <p:cNvSpPr>
            <a:spLocks noGrp="1"/>
          </p:cNvSpPr>
          <p:nvPr>
            <p:ph type="title"/>
          </p:nvPr>
        </p:nvSpPr>
        <p:spPr>
          <a:xfrm>
            <a:off x="7568100" y="457200"/>
            <a:ext cx="3932237" cy="1600200"/>
          </a:xfrm>
        </p:spPr>
        <p:txBody>
          <a:bodyPr anchor="b"/>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10D6E0B-CCCF-644E-A11A-FBD822C9C773}"/>
              </a:ext>
            </a:extLst>
          </p:cNvPr>
          <p:cNvSpPr>
            <a:spLocks noGrp="1"/>
          </p:cNvSpPr>
          <p:nvPr>
            <p:ph type="pic" idx="1"/>
          </p:nvPr>
        </p:nvSpPr>
        <p:spPr>
          <a:xfrm>
            <a:off x="951324" y="987425"/>
            <a:ext cx="6172200" cy="4873625"/>
          </a:xfrm>
        </p:spPr>
        <p:txBody>
          <a:bodyPr/>
          <a:lstStyle>
            <a:lvl1pPr marL="0" indent="0">
              <a:buNone/>
              <a:defRPr sz="3200">
                <a:ln w="38100">
                  <a:no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2CC92C-EF9E-964E-801E-69F5ABB082ED}"/>
              </a:ext>
            </a:extLst>
          </p:cNvPr>
          <p:cNvSpPr>
            <a:spLocks noGrp="1"/>
          </p:cNvSpPr>
          <p:nvPr>
            <p:ph type="body" sz="half" idx="2"/>
          </p:nvPr>
        </p:nvSpPr>
        <p:spPr>
          <a:xfrm>
            <a:off x="7568100" y="2427110"/>
            <a:ext cx="3932237" cy="3441877"/>
          </a:xfrm>
        </p:spPr>
        <p:txBody>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8430B-D469-B940-ACFA-394F01A6698E}"/>
              </a:ext>
            </a:extLst>
          </p:cNvPr>
          <p:cNvSpPr>
            <a:spLocks noGrp="1"/>
          </p:cNvSpPr>
          <p:nvPr>
            <p:ph type="dt" sz="half" idx="10"/>
          </p:nvPr>
        </p:nvSpPr>
        <p:spPr/>
        <p:txBody>
          <a:bodyPr/>
          <a:lstStyle/>
          <a:p>
            <a:fld id="{9415527B-DE87-DA41-8721-07D833307361}" type="datetime1">
              <a:rPr lang="en-US" smtClean="0"/>
              <a:t>4/26/2022</a:t>
            </a:fld>
            <a:endParaRPr lang="en-US"/>
          </a:p>
        </p:txBody>
      </p:sp>
      <p:sp>
        <p:nvSpPr>
          <p:cNvPr id="6" name="Footer Placeholder 5">
            <a:extLst>
              <a:ext uri="{FF2B5EF4-FFF2-40B4-BE49-F238E27FC236}">
                <a16:creationId xmlns:a16="http://schemas.microsoft.com/office/drawing/2014/main" id="{BF0C320F-1A2B-DF4D-93A0-76B61896EE95}"/>
              </a:ext>
            </a:extLst>
          </p:cNvPr>
          <p:cNvSpPr>
            <a:spLocks noGrp="1"/>
          </p:cNvSpPr>
          <p:nvPr>
            <p:ph type="ftr" sz="quarter" idx="11"/>
          </p:nvPr>
        </p:nvSpPr>
        <p:spPr/>
        <p:txBody>
          <a:bodyPr/>
          <a:lstStyle/>
          <a:p>
            <a:r>
              <a:rPr lang="en-US"/>
              <a:t>Portland Water Bureau  |  Presentation</a:t>
            </a:r>
          </a:p>
        </p:txBody>
      </p:sp>
      <p:sp>
        <p:nvSpPr>
          <p:cNvPr id="7" name="Slide Number Placeholder 6">
            <a:extLst>
              <a:ext uri="{FF2B5EF4-FFF2-40B4-BE49-F238E27FC236}">
                <a16:creationId xmlns:a16="http://schemas.microsoft.com/office/drawing/2014/main" id="{A36D9A5D-F32C-A54B-A2D2-CDF467F9909D}"/>
              </a:ext>
            </a:extLst>
          </p:cNvPr>
          <p:cNvSpPr>
            <a:spLocks noGrp="1"/>
          </p:cNvSpPr>
          <p:nvPr>
            <p:ph type="sldNum" sz="quarter" idx="12"/>
          </p:nvPr>
        </p:nvSpPr>
        <p:spPr/>
        <p:txBody>
          <a:bodyPr/>
          <a:lstStyle/>
          <a:p>
            <a:fld id="{D3195491-1DF9-B741-AFD4-E34CE63975D3}" type="slidenum">
              <a:rPr lang="en-US" smtClean="0"/>
              <a:t>‹#›</a:t>
            </a:fld>
            <a:endParaRPr lang="en-US"/>
          </a:p>
        </p:txBody>
      </p:sp>
      <p:sp>
        <p:nvSpPr>
          <p:cNvPr id="10" name="Rectangle 9">
            <a:extLst>
              <a:ext uri="{FF2B5EF4-FFF2-40B4-BE49-F238E27FC236}">
                <a16:creationId xmlns:a16="http://schemas.microsoft.com/office/drawing/2014/main" id="{3FEFA5C7-0F8B-7140-AED6-7150A5E0F835}"/>
              </a:ext>
              <a:ext uri="{C183D7F6-B498-43B3-948B-1728B52AA6E4}">
                <adec:decorative xmlns:adec="http://schemas.microsoft.com/office/drawing/2017/decorative" val="1"/>
              </a:ext>
            </a:extLst>
          </p:cNvPr>
          <p:cNvSpPr/>
          <p:nvPr userDrawn="1"/>
        </p:nvSpPr>
        <p:spPr>
          <a:xfrm>
            <a:off x="7687868" y="2203569"/>
            <a:ext cx="3812470" cy="870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48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6E1EB-6A69-5247-BE88-4C0C802286C3}"/>
              </a:ext>
            </a:extLst>
          </p:cNvPr>
          <p:cNvSpPr>
            <a:spLocks noGrp="1"/>
          </p:cNvSpPr>
          <p:nvPr>
            <p:ph type="title"/>
          </p:nvPr>
        </p:nvSpPr>
        <p:spPr>
          <a:xfrm>
            <a:off x="838200" y="365125"/>
            <a:ext cx="10515600" cy="1325563"/>
          </a:xfrm>
          <a:prstGeom prst="rect">
            <a:avLst/>
          </a:prstGeom>
        </p:spPr>
        <p:txBody>
          <a:bodyPr vert="horz" lIns="91440" tIns="45720" rIns="0" bIns="45720" rtlCol="0" anchor="b" anchorCtr="0">
            <a:noAutofit/>
          </a:bodyPr>
          <a:lstStyle/>
          <a:p>
            <a:r>
              <a:rPr lang="en-US" dirty="0"/>
              <a:t>Title Verdana Bold 44</a:t>
            </a:r>
          </a:p>
        </p:txBody>
      </p:sp>
      <p:sp>
        <p:nvSpPr>
          <p:cNvPr id="3" name="Text Placeholder 2">
            <a:extLst>
              <a:ext uri="{FF2B5EF4-FFF2-40B4-BE49-F238E27FC236}">
                <a16:creationId xmlns:a16="http://schemas.microsoft.com/office/drawing/2014/main" id="{9A9AC294-CF9F-F44B-9C5A-0CB8FB7B7D85}"/>
              </a:ext>
            </a:extLst>
          </p:cNvPr>
          <p:cNvSpPr>
            <a:spLocks noGrp="1"/>
          </p:cNvSpPr>
          <p:nvPr>
            <p:ph type="body" idx="1"/>
          </p:nvPr>
        </p:nvSpPr>
        <p:spPr>
          <a:xfrm>
            <a:off x="838200" y="1825625"/>
            <a:ext cx="10515600" cy="4351338"/>
          </a:xfrm>
          <a:prstGeom prst="rect">
            <a:avLst/>
          </a:prstGeom>
        </p:spPr>
        <p:txBody>
          <a:bodyPr vert="horz" lIns="9144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B5A3B2-CC95-014F-96D8-E3EBA4094EC1}"/>
              </a:ext>
            </a:extLst>
          </p:cNvPr>
          <p:cNvSpPr>
            <a:spLocks noGrp="1"/>
          </p:cNvSpPr>
          <p:nvPr>
            <p:ph type="dt" sz="half" idx="2"/>
          </p:nvPr>
        </p:nvSpPr>
        <p:spPr>
          <a:xfrm>
            <a:off x="838200" y="6356350"/>
            <a:ext cx="1019906" cy="365125"/>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68A3D28-FEE4-524C-98EE-65C64DE4883D}" type="datetime1">
              <a:rPr lang="en-US" smtClean="0"/>
              <a:pPr/>
              <a:t>4/26/2022</a:t>
            </a:fld>
            <a:endParaRPr lang="en-US" dirty="0"/>
          </a:p>
        </p:txBody>
      </p:sp>
      <p:sp>
        <p:nvSpPr>
          <p:cNvPr id="5" name="Footer Placeholder 4">
            <a:extLst>
              <a:ext uri="{FF2B5EF4-FFF2-40B4-BE49-F238E27FC236}">
                <a16:creationId xmlns:a16="http://schemas.microsoft.com/office/drawing/2014/main" id="{47B9F39E-B96A-FD49-BF88-C7C716BCC5F1}"/>
              </a:ext>
            </a:extLst>
          </p:cNvPr>
          <p:cNvSpPr>
            <a:spLocks noGrp="1"/>
          </p:cNvSpPr>
          <p:nvPr>
            <p:ph type="ftr" sz="quarter" idx="3"/>
          </p:nvPr>
        </p:nvSpPr>
        <p:spPr>
          <a:xfrm>
            <a:off x="1858106" y="6356350"/>
            <a:ext cx="6113585" cy="365125"/>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Portland Water Bureau  |  Presentation</a:t>
            </a:r>
            <a:endParaRPr lang="en-US" dirty="0"/>
          </a:p>
        </p:txBody>
      </p:sp>
      <p:sp>
        <p:nvSpPr>
          <p:cNvPr id="6" name="Slide Number Placeholder 5">
            <a:extLst>
              <a:ext uri="{FF2B5EF4-FFF2-40B4-BE49-F238E27FC236}">
                <a16:creationId xmlns:a16="http://schemas.microsoft.com/office/drawing/2014/main" id="{BDFAA5F5-6219-8842-82BF-AD21F39BCF4C}"/>
              </a:ext>
            </a:extLst>
          </p:cNvPr>
          <p:cNvSpPr>
            <a:spLocks noGrp="1"/>
          </p:cNvSpPr>
          <p:nvPr>
            <p:ph type="sldNum" sz="quarter" idx="4"/>
          </p:nvPr>
        </p:nvSpPr>
        <p:spPr>
          <a:xfrm>
            <a:off x="10832122" y="6356350"/>
            <a:ext cx="668216" cy="365125"/>
          </a:xfrm>
          <a:prstGeom prst="rect">
            <a:avLst/>
          </a:prstGeom>
        </p:spPr>
        <p:txBody>
          <a:bodyPr vert="horz" lIns="91440" tIns="45720" rIns="91440" bIns="45720" rtlCol="0" anchor="ctr"/>
          <a:lstStyle>
            <a:lvl1pPr algn="ctr">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3195491-1DF9-B741-AFD4-E34CE63975D3}" type="slidenum">
              <a:rPr lang="en-US" smtClean="0"/>
              <a:pPr/>
              <a:t>‹#›</a:t>
            </a:fld>
            <a:endParaRPr lang="en-US" dirty="0"/>
          </a:p>
        </p:txBody>
      </p:sp>
    </p:spTree>
    <p:extLst>
      <p:ext uri="{BB962C8B-B14F-4D97-AF65-F5344CB8AC3E}">
        <p14:creationId xmlns:p14="http://schemas.microsoft.com/office/powerpoint/2010/main" val="15024985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4" r:id="rId3"/>
    <p:sldLayoutId id="2147483660" r:id="rId4"/>
    <p:sldLayoutId id="2147483665" r:id="rId5"/>
    <p:sldLayoutId id="2147483650" r:id="rId6"/>
    <p:sldLayoutId id="2147483667" r:id="rId7"/>
    <p:sldLayoutId id="2147483657" r:id="rId8"/>
    <p:sldLayoutId id="2147483662" r:id="rId9"/>
    <p:sldLayoutId id="2147483652" r:id="rId10"/>
    <p:sldLayoutId id="2147483653" r:id="rId11"/>
    <p:sldLayoutId id="2147483654" r:id="rId12"/>
    <p:sldLayoutId id="2147483668" r:id="rId13"/>
    <p:sldLayoutId id="2147483655" r:id="rId14"/>
    <p:sldLayoutId id="2147483656" r:id="rId15"/>
    <p:sldLayoutId id="2147483661" r:id="rId16"/>
    <p:sldLayoutId id="2147483669" r:id="rId17"/>
  </p:sldLayoutIdLst>
  <p:hf hdr="0"/>
  <p:txStyles>
    <p:title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running river surrounded by mossy rocks, trees, and snowy ground">
            <a:extLst>
              <a:ext uri="{FF2B5EF4-FFF2-40B4-BE49-F238E27FC236}">
                <a16:creationId xmlns:a16="http://schemas.microsoft.com/office/drawing/2014/main" id="{4C2192A7-9AE5-5E46-943D-FD0A7CB5C786}"/>
              </a:ext>
            </a:extLst>
          </p:cNvPr>
          <p:cNvPicPr>
            <a:picLocks noGrp="1" noChangeAspect="1"/>
          </p:cNvPicPr>
          <p:nvPr>
            <p:ph type="pic" sz="quarter" idx="13"/>
          </p:nvPr>
        </p:nvPicPr>
        <p:blipFill rotWithShape="1">
          <a:blip r:embed="rId3"/>
          <a:srcRect l="6833" r="6833"/>
          <a:stretch/>
        </p:blipFill>
        <p:spPr/>
      </p:pic>
      <p:pic>
        <p:nvPicPr>
          <p:cNvPr id="6" name="Picture 5">
            <a:extLst>
              <a:ext uri="{FF2B5EF4-FFF2-40B4-BE49-F238E27FC236}">
                <a16:creationId xmlns:a16="http://schemas.microsoft.com/office/drawing/2014/main" id="{89B37786-54E3-BE41-96BC-091C825321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2192000" cy="6858000"/>
          </a:xfrm>
          <a:prstGeom prst="rect">
            <a:avLst/>
          </a:prstGeom>
        </p:spPr>
      </p:pic>
      <p:sp>
        <p:nvSpPr>
          <p:cNvPr id="17" name="Title 16">
            <a:extLst>
              <a:ext uri="{FF2B5EF4-FFF2-40B4-BE49-F238E27FC236}">
                <a16:creationId xmlns:a16="http://schemas.microsoft.com/office/drawing/2014/main" id="{B3538093-605F-0C42-948B-EAB3CD26009C}"/>
              </a:ext>
            </a:extLst>
          </p:cNvPr>
          <p:cNvSpPr>
            <a:spLocks noGrp="1"/>
          </p:cNvSpPr>
          <p:nvPr>
            <p:ph type="title"/>
          </p:nvPr>
        </p:nvSpPr>
        <p:spPr/>
        <p:txBody>
          <a:bodyPr/>
          <a:lstStyle/>
          <a:p>
            <a:r>
              <a:rPr lang="en-US" dirty="0"/>
              <a:t>PWB Title 21 Amendment</a:t>
            </a:r>
          </a:p>
        </p:txBody>
      </p:sp>
      <p:sp>
        <p:nvSpPr>
          <p:cNvPr id="2" name="Subtitle 1">
            <a:extLst>
              <a:ext uri="{FF2B5EF4-FFF2-40B4-BE49-F238E27FC236}">
                <a16:creationId xmlns:a16="http://schemas.microsoft.com/office/drawing/2014/main" id="{DF72C136-78F5-C947-AAA6-036A49BF9395}"/>
              </a:ext>
            </a:extLst>
          </p:cNvPr>
          <p:cNvSpPr>
            <a:spLocks noGrp="1"/>
          </p:cNvSpPr>
          <p:nvPr>
            <p:ph type="subTitle" idx="14"/>
          </p:nvPr>
        </p:nvSpPr>
        <p:spPr/>
        <p:txBody>
          <a:bodyPr lIns="0"/>
          <a:lstStyle/>
          <a:p>
            <a:r>
              <a:rPr lang="en-US" dirty="0"/>
              <a:t>Middle Housing Inclusion &amp; Clarifications </a:t>
            </a:r>
          </a:p>
        </p:txBody>
      </p:sp>
      <p:sp>
        <p:nvSpPr>
          <p:cNvPr id="13" name="Text Placeholder 12">
            <a:extLst>
              <a:ext uri="{FF2B5EF4-FFF2-40B4-BE49-F238E27FC236}">
                <a16:creationId xmlns:a16="http://schemas.microsoft.com/office/drawing/2014/main" id="{17A77FE9-424D-3A49-BBF0-B331B3907328}"/>
              </a:ext>
            </a:extLst>
          </p:cNvPr>
          <p:cNvSpPr>
            <a:spLocks noGrp="1"/>
          </p:cNvSpPr>
          <p:nvPr>
            <p:ph type="body" idx="1"/>
          </p:nvPr>
        </p:nvSpPr>
        <p:spPr/>
        <p:txBody>
          <a:bodyPr/>
          <a:lstStyle/>
          <a:p>
            <a:r>
              <a:rPr lang="en-US" dirty="0"/>
              <a:t>Jodie Inman</a:t>
            </a:r>
          </a:p>
          <a:p>
            <a:r>
              <a:rPr lang="en-US" dirty="0"/>
              <a:t>Chief Engineer</a:t>
            </a:r>
          </a:p>
          <a:p>
            <a:r>
              <a:rPr lang="en-US" dirty="0"/>
              <a:t>Portland Water Bureau</a:t>
            </a:r>
          </a:p>
        </p:txBody>
      </p:sp>
    </p:spTree>
    <p:extLst>
      <p:ext uri="{BB962C8B-B14F-4D97-AF65-F5344CB8AC3E}">
        <p14:creationId xmlns:p14="http://schemas.microsoft.com/office/powerpoint/2010/main" val="427505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38FE0-0367-E446-82B0-46763BF53521}"/>
              </a:ext>
            </a:extLst>
          </p:cNvPr>
          <p:cNvSpPr>
            <a:spLocks noGrp="1"/>
          </p:cNvSpPr>
          <p:nvPr>
            <p:ph type="title"/>
          </p:nvPr>
        </p:nvSpPr>
        <p:spPr/>
        <p:txBody>
          <a:bodyPr/>
          <a:lstStyle/>
          <a:p>
            <a:r>
              <a:rPr lang="en-US" dirty="0"/>
              <a:t>Title 21 Amendment</a:t>
            </a:r>
          </a:p>
        </p:txBody>
      </p:sp>
      <p:sp>
        <p:nvSpPr>
          <p:cNvPr id="2" name="Content Placeholder 1">
            <a:extLst>
              <a:ext uri="{FF2B5EF4-FFF2-40B4-BE49-F238E27FC236}">
                <a16:creationId xmlns:a16="http://schemas.microsoft.com/office/drawing/2014/main" id="{0F4834B7-047A-BC44-BCB9-5D4F248D55D9}"/>
              </a:ext>
            </a:extLst>
          </p:cNvPr>
          <p:cNvSpPr>
            <a:spLocks noGrp="1"/>
          </p:cNvSpPr>
          <p:nvPr>
            <p:ph idx="1"/>
          </p:nvPr>
        </p:nvSpPr>
        <p:spPr/>
        <p:txBody>
          <a:bodyPr/>
          <a:lstStyle/>
          <a:p>
            <a:pPr marL="0" marR="0">
              <a:lnSpc>
                <a:spcPct val="100000"/>
              </a:lnSpc>
              <a:spcBef>
                <a:spcPts val="0"/>
              </a:spcBef>
              <a:spcAft>
                <a:spcPts val="0"/>
              </a:spcAft>
              <a:tabLst>
                <a:tab pos="2743200" algn="ctr"/>
                <a:tab pos="5486400" algn="r"/>
                <a:tab pos="457200" algn="l"/>
              </a:tabLst>
            </a:pPr>
            <a:r>
              <a:rPr lang="en-US" b="0" dirty="0">
                <a:effectLst/>
                <a:cs typeface="Times New Roman" panose="02020603050405020304" pitchFamily="18" charset="0"/>
              </a:rPr>
              <a:t>Amend Title 21 Water code to comply with the new state law middle housing requirement, correct a previous inadvertent omission, and clarify backflow prevention language.</a:t>
            </a:r>
          </a:p>
          <a:p>
            <a:pPr marL="0" marR="0">
              <a:lnSpc>
                <a:spcPct val="100000"/>
              </a:lnSpc>
              <a:spcBef>
                <a:spcPts val="0"/>
              </a:spcBef>
              <a:spcAft>
                <a:spcPts val="0"/>
              </a:spcAft>
              <a:tabLst>
                <a:tab pos="2743200" algn="ctr"/>
                <a:tab pos="5486400" algn="r"/>
                <a:tab pos="457200" algn="l"/>
              </a:tabLst>
            </a:pPr>
            <a:endParaRPr lang="en-US" b="0" dirty="0">
              <a:effectLst/>
              <a:cs typeface="Times New Roman" panose="02020603050405020304" pitchFamily="18" charset="0"/>
            </a:endParaRPr>
          </a:p>
          <a:p>
            <a:pPr marL="0" marR="0">
              <a:lnSpc>
                <a:spcPct val="100000"/>
              </a:lnSpc>
              <a:spcBef>
                <a:spcPts val="0"/>
              </a:spcBef>
              <a:spcAft>
                <a:spcPts val="0"/>
              </a:spcAft>
              <a:tabLst>
                <a:tab pos="2743200" algn="ctr"/>
                <a:tab pos="5486400" algn="r"/>
                <a:tab pos="457200" algn="l"/>
              </a:tabLst>
            </a:pPr>
            <a:r>
              <a:rPr lang="en-US" b="0" dirty="0">
                <a:effectLst/>
                <a:cs typeface="Times New Roman" panose="02020603050405020304" pitchFamily="18" charset="0"/>
              </a:rPr>
              <a:t>(Amend Code Sections 21.04.010, 21.08.020, 21.12.010, and 21.12.320)</a:t>
            </a:r>
          </a:p>
        </p:txBody>
      </p:sp>
      <p:sp>
        <p:nvSpPr>
          <p:cNvPr id="3" name="Date Placeholder 2">
            <a:extLst>
              <a:ext uri="{FF2B5EF4-FFF2-40B4-BE49-F238E27FC236}">
                <a16:creationId xmlns:a16="http://schemas.microsoft.com/office/drawing/2014/main" id="{B95ECD0C-3820-D64C-A348-ACEDD41B5FC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4" name="Footer Placeholder 3">
            <a:extLst>
              <a:ext uri="{FF2B5EF4-FFF2-40B4-BE49-F238E27FC236}">
                <a16:creationId xmlns:a16="http://schemas.microsoft.com/office/drawing/2014/main" id="{4824B1E8-E84D-B043-BDB8-32856E187415}"/>
              </a:ext>
            </a:extLst>
          </p:cNvPr>
          <p:cNvSpPr>
            <a:spLocks noGrp="1"/>
          </p:cNvSpPr>
          <p:nvPr>
            <p:ph type="ftr" sz="quarter" idx="11"/>
          </p:nvPr>
        </p:nvSpPr>
        <p:spPr/>
        <p:txBody>
          <a:bodyPr/>
          <a:lstStyle/>
          <a:p>
            <a:r>
              <a:rPr lang="en-US"/>
              <a:t>Portland Water Bureau  |  Presentation</a:t>
            </a:r>
          </a:p>
        </p:txBody>
      </p:sp>
      <p:sp>
        <p:nvSpPr>
          <p:cNvPr id="5" name="Slide Number Placeholder 4">
            <a:extLst>
              <a:ext uri="{FF2B5EF4-FFF2-40B4-BE49-F238E27FC236}">
                <a16:creationId xmlns:a16="http://schemas.microsoft.com/office/drawing/2014/main" id="{7F18E297-F525-734B-845C-C92982E0F458}"/>
              </a:ext>
            </a:extLst>
          </p:cNvPr>
          <p:cNvSpPr>
            <a:spLocks noGrp="1"/>
          </p:cNvSpPr>
          <p:nvPr>
            <p:ph type="sldNum" sz="quarter" idx="12"/>
          </p:nvPr>
        </p:nvSpPr>
        <p:spPr/>
        <p:txBody>
          <a:bodyPr/>
          <a:lstStyle/>
          <a:p>
            <a:fld id="{D3195491-1DF9-B741-AFD4-E34CE63975D3}" type="slidenum">
              <a:rPr lang="en-US" smtClean="0"/>
              <a:t>2</a:t>
            </a:fld>
            <a:endParaRPr lang="en-US"/>
          </a:p>
        </p:txBody>
      </p:sp>
    </p:spTree>
    <p:extLst>
      <p:ext uri="{BB962C8B-B14F-4D97-AF65-F5344CB8AC3E}">
        <p14:creationId xmlns:p14="http://schemas.microsoft.com/office/powerpoint/2010/main" val="207461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38FE0-0367-E446-82B0-46763BF53521}"/>
              </a:ext>
            </a:extLst>
          </p:cNvPr>
          <p:cNvSpPr>
            <a:spLocks noGrp="1"/>
          </p:cNvSpPr>
          <p:nvPr>
            <p:ph type="title"/>
          </p:nvPr>
        </p:nvSpPr>
        <p:spPr/>
        <p:txBody>
          <a:bodyPr/>
          <a:lstStyle/>
          <a:p>
            <a:pPr>
              <a:lnSpc>
                <a:spcPct val="125000"/>
              </a:lnSpc>
            </a:pPr>
            <a:r>
              <a:rPr lang="en-US" dirty="0"/>
              <a:t>Middle Housing:</a:t>
            </a:r>
            <a:br>
              <a:rPr lang="en-US" dirty="0"/>
            </a:br>
            <a:r>
              <a:rPr lang="en-US" sz="3200" dirty="0"/>
              <a:t>Title 21.12.010</a:t>
            </a:r>
          </a:p>
        </p:txBody>
      </p:sp>
      <p:sp>
        <p:nvSpPr>
          <p:cNvPr id="2" name="Content Placeholder 1">
            <a:extLst>
              <a:ext uri="{FF2B5EF4-FFF2-40B4-BE49-F238E27FC236}">
                <a16:creationId xmlns:a16="http://schemas.microsoft.com/office/drawing/2014/main" id="{0F4834B7-047A-BC44-BCB9-5D4F248D55D9}"/>
              </a:ext>
            </a:extLst>
          </p:cNvPr>
          <p:cNvSpPr>
            <a:spLocks noGrp="1"/>
          </p:cNvSpPr>
          <p:nvPr>
            <p:ph idx="1"/>
          </p:nvPr>
        </p:nvSpPr>
        <p:spPr>
          <a:xfrm>
            <a:off x="513347" y="2189747"/>
            <a:ext cx="10515600" cy="4010192"/>
          </a:xfrm>
        </p:spPr>
        <p:txBody>
          <a:bodyPr/>
          <a:lstStyle/>
          <a:p>
            <a:r>
              <a:rPr lang="en-US" dirty="0"/>
              <a:t>Middle Housing (RIP 2)</a:t>
            </a:r>
          </a:p>
          <a:p>
            <a:pPr marL="1143000" lvl="1" indent="-457200">
              <a:lnSpc>
                <a:spcPct val="125000"/>
              </a:lnSpc>
              <a:spcBef>
                <a:spcPts val="1200"/>
              </a:spcBef>
            </a:pPr>
            <a:r>
              <a:rPr lang="en-US" b="0" dirty="0"/>
              <a:t>New State Law (SB 458) passed in 2021</a:t>
            </a:r>
          </a:p>
          <a:p>
            <a:pPr marL="1143000" lvl="1" indent="-457200">
              <a:lnSpc>
                <a:spcPct val="125000"/>
              </a:lnSpc>
            </a:pPr>
            <a:r>
              <a:rPr lang="en-US" b="0" dirty="0"/>
              <a:t>Requires jurisdictions allow creation of land locked parcels for ownership</a:t>
            </a:r>
          </a:p>
          <a:p>
            <a:pPr marL="1143000" lvl="1" indent="-457200">
              <a:lnSpc>
                <a:spcPct val="125000"/>
              </a:lnSpc>
            </a:pPr>
            <a:r>
              <a:rPr lang="en-US" b="0" dirty="0"/>
              <a:t>Title 21 currently prohibits service to land locked parcels</a:t>
            </a:r>
          </a:p>
          <a:p>
            <a:pPr marL="1143000" lvl="1" indent="-457200">
              <a:lnSpc>
                <a:spcPct val="125000"/>
              </a:lnSpc>
            </a:pPr>
            <a:r>
              <a:rPr lang="en-US" b="0" dirty="0"/>
              <a:t>Amendment allows via private easements</a:t>
            </a:r>
          </a:p>
        </p:txBody>
      </p:sp>
      <p:sp>
        <p:nvSpPr>
          <p:cNvPr id="3" name="Date Placeholder 2">
            <a:extLst>
              <a:ext uri="{FF2B5EF4-FFF2-40B4-BE49-F238E27FC236}">
                <a16:creationId xmlns:a16="http://schemas.microsoft.com/office/drawing/2014/main" id="{B95ECD0C-3820-D64C-A348-ACEDD41B5FC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4" name="Footer Placeholder 3">
            <a:extLst>
              <a:ext uri="{FF2B5EF4-FFF2-40B4-BE49-F238E27FC236}">
                <a16:creationId xmlns:a16="http://schemas.microsoft.com/office/drawing/2014/main" id="{4824B1E8-E84D-B043-BDB8-32856E187415}"/>
              </a:ext>
            </a:extLst>
          </p:cNvPr>
          <p:cNvSpPr>
            <a:spLocks noGrp="1"/>
          </p:cNvSpPr>
          <p:nvPr>
            <p:ph type="ftr" sz="quarter" idx="11"/>
          </p:nvPr>
        </p:nvSpPr>
        <p:spPr/>
        <p:txBody>
          <a:bodyPr/>
          <a:lstStyle/>
          <a:p>
            <a:r>
              <a:rPr lang="en-US"/>
              <a:t>Portland Water Bureau  |  Presentation</a:t>
            </a:r>
          </a:p>
        </p:txBody>
      </p:sp>
      <p:sp>
        <p:nvSpPr>
          <p:cNvPr id="5" name="Slide Number Placeholder 4">
            <a:extLst>
              <a:ext uri="{FF2B5EF4-FFF2-40B4-BE49-F238E27FC236}">
                <a16:creationId xmlns:a16="http://schemas.microsoft.com/office/drawing/2014/main" id="{7F18E297-F525-734B-845C-C92982E0F458}"/>
              </a:ext>
            </a:extLst>
          </p:cNvPr>
          <p:cNvSpPr>
            <a:spLocks noGrp="1"/>
          </p:cNvSpPr>
          <p:nvPr>
            <p:ph type="sldNum" sz="quarter" idx="12"/>
          </p:nvPr>
        </p:nvSpPr>
        <p:spPr/>
        <p:txBody>
          <a:bodyPr/>
          <a:lstStyle/>
          <a:p>
            <a:fld id="{D3195491-1DF9-B741-AFD4-E34CE63975D3}" type="slidenum">
              <a:rPr lang="en-US" smtClean="0"/>
              <a:t>3</a:t>
            </a:fld>
            <a:endParaRPr lang="en-US"/>
          </a:p>
        </p:txBody>
      </p:sp>
    </p:spTree>
    <p:extLst>
      <p:ext uri="{BB962C8B-B14F-4D97-AF65-F5344CB8AC3E}">
        <p14:creationId xmlns:p14="http://schemas.microsoft.com/office/powerpoint/2010/main" val="298761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38FE0-0367-E446-82B0-46763BF53521}"/>
              </a:ext>
            </a:extLst>
          </p:cNvPr>
          <p:cNvSpPr>
            <a:spLocks noGrp="1"/>
          </p:cNvSpPr>
          <p:nvPr>
            <p:ph type="title"/>
          </p:nvPr>
        </p:nvSpPr>
        <p:spPr>
          <a:xfrm>
            <a:off x="838200" y="136525"/>
            <a:ext cx="10515600" cy="1554163"/>
          </a:xfrm>
        </p:spPr>
        <p:txBody>
          <a:bodyPr/>
          <a:lstStyle/>
          <a:p>
            <a:pPr>
              <a:lnSpc>
                <a:spcPct val="125000"/>
              </a:lnSpc>
              <a:spcBef>
                <a:spcPts val="1200"/>
              </a:spcBef>
              <a:spcAft>
                <a:spcPts val="1200"/>
              </a:spcAft>
            </a:pPr>
            <a:r>
              <a:rPr lang="en-US" dirty="0"/>
              <a:t>Backflow prevention:</a:t>
            </a:r>
            <a:br>
              <a:rPr lang="en-US" dirty="0"/>
            </a:br>
            <a:r>
              <a:rPr lang="en-US" sz="3200" dirty="0"/>
              <a:t>Title 21.04.010, 21.12.320</a:t>
            </a:r>
          </a:p>
        </p:txBody>
      </p:sp>
      <p:sp>
        <p:nvSpPr>
          <p:cNvPr id="2" name="Content Placeholder 1">
            <a:extLst>
              <a:ext uri="{FF2B5EF4-FFF2-40B4-BE49-F238E27FC236}">
                <a16:creationId xmlns:a16="http://schemas.microsoft.com/office/drawing/2014/main" id="{0F4834B7-047A-BC44-BCB9-5D4F248D55D9}"/>
              </a:ext>
            </a:extLst>
          </p:cNvPr>
          <p:cNvSpPr>
            <a:spLocks noGrp="1"/>
          </p:cNvSpPr>
          <p:nvPr>
            <p:ph idx="1"/>
          </p:nvPr>
        </p:nvSpPr>
        <p:spPr>
          <a:xfrm>
            <a:off x="561474" y="2067130"/>
            <a:ext cx="10515600" cy="4294086"/>
          </a:xfrm>
        </p:spPr>
        <p:txBody>
          <a:bodyPr/>
          <a:lstStyle/>
          <a:p>
            <a:r>
              <a:rPr lang="en-US" dirty="0"/>
              <a:t>Backflow prevention devices</a:t>
            </a:r>
          </a:p>
          <a:p>
            <a:pPr marL="1143000" lvl="1" indent="-457200">
              <a:lnSpc>
                <a:spcPct val="100000"/>
              </a:lnSpc>
              <a:spcBef>
                <a:spcPts val="1200"/>
              </a:spcBef>
            </a:pPr>
            <a:r>
              <a:rPr lang="en-US" sz="2400" b="0" dirty="0"/>
              <a:t>Prevent contamination of public water system</a:t>
            </a:r>
          </a:p>
          <a:p>
            <a:pPr marL="1143000" lvl="1" indent="-457200">
              <a:lnSpc>
                <a:spcPct val="100000"/>
              </a:lnSpc>
              <a:spcBef>
                <a:spcPts val="1200"/>
              </a:spcBef>
            </a:pPr>
            <a:r>
              <a:rPr lang="en-US" sz="2400" b="0" dirty="0"/>
              <a:t>Required by Oregon Administrative Rule (OAR) 333.061 </a:t>
            </a:r>
          </a:p>
          <a:p>
            <a:pPr marL="1143000" lvl="1" indent="-457200">
              <a:lnSpc>
                <a:spcPct val="100000"/>
              </a:lnSpc>
              <a:spcBef>
                <a:spcPts val="1200"/>
              </a:spcBef>
            </a:pPr>
            <a:r>
              <a:rPr lang="en-US" sz="2400" b="0" dirty="0"/>
              <a:t>Amendments clarify: </a:t>
            </a:r>
          </a:p>
          <a:p>
            <a:pPr marL="1600200" lvl="2" indent="-457200">
              <a:lnSpc>
                <a:spcPct val="100000"/>
              </a:lnSpc>
              <a:spcBef>
                <a:spcPts val="600"/>
              </a:spcBef>
            </a:pPr>
            <a:r>
              <a:rPr lang="en-US" b="0" dirty="0"/>
              <a:t>Definition</a:t>
            </a:r>
          </a:p>
          <a:p>
            <a:pPr marL="1600200" lvl="2" indent="-457200">
              <a:lnSpc>
                <a:spcPct val="100000"/>
              </a:lnSpc>
              <a:spcBef>
                <a:spcPts val="600"/>
              </a:spcBef>
            </a:pPr>
            <a:r>
              <a:rPr lang="en-US" dirty="0"/>
              <a:t>W</a:t>
            </a:r>
            <a:r>
              <a:rPr lang="en-US" b="0" dirty="0"/>
              <a:t>hen required</a:t>
            </a:r>
          </a:p>
          <a:p>
            <a:pPr marL="1600200" lvl="2" indent="-457200">
              <a:lnSpc>
                <a:spcPct val="100000"/>
              </a:lnSpc>
              <a:spcBef>
                <a:spcPts val="600"/>
              </a:spcBef>
            </a:pPr>
            <a:r>
              <a:rPr lang="en-US" dirty="0"/>
              <a:t>Where devices should be placed</a:t>
            </a:r>
          </a:p>
          <a:p>
            <a:pPr marL="1600200" lvl="2" indent="-457200">
              <a:lnSpc>
                <a:spcPct val="100000"/>
              </a:lnSpc>
              <a:spcBef>
                <a:spcPts val="600"/>
              </a:spcBef>
            </a:pPr>
            <a:r>
              <a:rPr lang="en-US" b="0" dirty="0"/>
              <a:t>Link to </a:t>
            </a:r>
            <a:r>
              <a:rPr lang="en-US" sz="2400" b="0" dirty="0"/>
              <a:t>“Backflow Assembly Installation Requirements” document</a:t>
            </a:r>
          </a:p>
          <a:p>
            <a:pPr lvl="1" indent="0">
              <a:buNone/>
            </a:pPr>
            <a:endParaRPr lang="en-US" b="0" dirty="0"/>
          </a:p>
        </p:txBody>
      </p:sp>
      <p:sp>
        <p:nvSpPr>
          <p:cNvPr id="3" name="Date Placeholder 2">
            <a:extLst>
              <a:ext uri="{FF2B5EF4-FFF2-40B4-BE49-F238E27FC236}">
                <a16:creationId xmlns:a16="http://schemas.microsoft.com/office/drawing/2014/main" id="{B95ECD0C-3820-D64C-A348-ACEDD41B5FC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4" name="Footer Placeholder 3">
            <a:extLst>
              <a:ext uri="{FF2B5EF4-FFF2-40B4-BE49-F238E27FC236}">
                <a16:creationId xmlns:a16="http://schemas.microsoft.com/office/drawing/2014/main" id="{4824B1E8-E84D-B043-BDB8-32856E187415}"/>
              </a:ext>
            </a:extLst>
          </p:cNvPr>
          <p:cNvSpPr>
            <a:spLocks noGrp="1"/>
          </p:cNvSpPr>
          <p:nvPr>
            <p:ph type="ftr" sz="quarter" idx="11"/>
          </p:nvPr>
        </p:nvSpPr>
        <p:spPr/>
        <p:txBody>
          <a:bodyPr/>
          <a:lstStyle/>
          <a:p>
            <a:r>
              <a:rPr lang="en-US" dirty="0"/>
              <a:t>Portland Water Bureau  |  Presentation</a:t>
            </a:r>
          </a:p>
        </p:txBody>
      </p:sp>
      <p:sp>
        <p:nvSpPr>
          <p:cNvPr id="5" name="Slide Number Placeholder 4">
            <a:extLst>
              <a:ext uri="{FF2B5EF4-FFF2-40B4-BE49-F238E27FC236}">
                <a16:creationId xmlns:a16="http://schemas.microsoft.com/office/drawing/2014/main" id="{7F18E297-F525-734B-845C-C92982E0F458}"/>
              </a:ext>
            </a:extLst>
          </p:cNvPr>
          <p:cNvSpPr>
            <a:spLocks noGrp="1"/>
          </p:cNvSpPr>
          <p:nvPr>
            <p:ph type="sldNum" sz="quarter" idx="12"/>
          </p:nvPr>
        </p:nvSpPr>
        <p:spPr/>
        <p:txBody>
          <a:bodyPr/>
          <a:lstStyle/>
          <a:p>
            <a:fld id="{D3195491-1DF9-B741-AFD4-E34CE63975D3}" type="slidenum">
              <a:rPr lang="en-US" smtClean="0"/>
              <a:t>4</a:t>
            </a:fld>
            <a:endParaRPr lang="en-US"/>
          </a:p>
        </p:txBody>
      </p:sp>
    </p:spTree>
    <p:extLst>
      <p:ext uri="{BB962C8B-B14F-4D97-AF65-F5344CB8AC3E}">
        <p14:creationId xmlns:p14="http://schemas.microsoft.com/office/powerpoint/2010/main" val="227392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5ECD0C-3820-D64C-A348-ACEDD41B5FC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4" name="Footer Placeholder 3">
            <a:extLst>
              <a:ext uri="{FF2B5EF4-FFF2-40B4-BE49-F238E27FC236}">
                <a16:creationId xmlns:a16="http://schemas.microsoft.com/office/drawing/2014/main" id="{4824B1E8-E84D-B043-BDB8-32856E187415}"/>
              </a:ext>
            </a:extLst>
          </p:cNvPr>
          <p:cNvSpPr>
            <a:spLocks noGrp="1"/>
          </p:cNvSpPr>
          <p:nvPr>
            <p:ph type="ftr" sz="quarter" idx="11"/>
          </p:nvPr>
        </p:nvSpPr>
        <p:spPr/>
        <p:txBody>
          <a:bodyPr/>
          <a:lstStyle/>
          <a:p>
            <a:r>
              <a:rPr lang="en-US" dirty="0"/>
              <a:t>Portland Water Bureau  |  Presentation</a:t>
            </a:r>
          </a:p>
        </p:txBody>
      </p:sp>
      <p:sp>
        <p:nvSpPr>
          <p:cNvPr id="5" name="Slide Number Placeholder 4">
            <a:extLst>
              <a:ext uri="{FF2B5EF4-FFF2-40B4-BE49-F238E27FC236}">
                <a16:creationId xmlns:a16="http://schemas.microsoft.com/office/drawing/2014/main" id="{7F18E297-F525-734B-845C-C92982E0F458}"/>
              </a:ext>
            </a:extLst>
          </p:cNvPr>
          <p:cNvSpPr>
            <a:spLocks noGrp="1"/>
          </p:cNvSpPr>
          <p:nvPr>
            <p:ph type="sldNum" sz="quarter" idx="12"/>
          </p:nvPr>
        </p:nvSpPr>
        <p:spPr/>
        <p:txBody>
          <a:bodyPr/>
          <a:lstStyle/>
          <a:p>
            <a:fld id="{D3195491-1DF9-B741-AFD4-E34CE63975D3}" type="slidenum">
              <a:rPr lang="en-US" smtClean="0"/>
              <a:t>5</a:t>
            </a:fld>
            <a:endParaRPr lang="en-US"/>
          </a:p>
        </p:txBody>
      </p:sp>
      <p:sp>
        <p:nvSpPr>
          <p:cNvPr id="7" name="Title 7">
            <a:extLst>
              <a:ext uri="{FF2B5EF4-FFF2-40B4-BE49-F238E27FC236}">
                <a16:creationId xmlns:a16="http://schemas.microsoft.com/office/drawing/2014/main" id="{C2A68917-E159-41EE-A510-1BAD3B3CA3D1}"/>
              </a:ext>
            </a:extLst>
          </p:cNvPr>
          <p:cNvSpPr txBox="1">
            <a:spLocks/>
          </p:cNvSpPr>
          <p:nvPr/>
        </p:nvSpPr>
        <p:spPr>
          <a:xfrm>
            <a:off x="838200" y="365125"/>
            <a:ext cx="10515600" cy="802535"/>
          </a:xfrm>
          <a:prstGeom prst="rect">
            <a:avLst/>
          </a:prstGeom>
        </p:spPr>
        <p:txBody>
          <a:bodyPr vert="horz" lIns="91440" tIns="45720" rIns="0" bIns="45720" rtlCol="0" anchor="b" anchorCtr="0">
            <a:noAutofit/>
          </a:bodyPr>
          <a:lstStyle>
            <a:lvl1pPr algn="l"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Backflow</a:t>
            </a:r>
          </a:p>
        </p:txBody>
      </p:sp>
      <p:grpSp>
        <p:nvGrpSpPr>
          <p:cNvPr id="8" name="Group 7" descr="Chart showing how backflow preventers keep water flowing to public systems in the right direction">
            <a:extLst>
              <a:ext uri="{FF2B5EF4-FFF2-40B4-BE49-F238E27FC236}">
                <a16:creationId xmlns:a16="http://schemas.microsoft.com/office/drawing/2014/main" id="{A14EFC9A-A05A-4E4C-B892-63B80B0EBD3F}"/>
              </a:ext>
            </a:extLst>
          </p:cNvPr>
          <p:cNvGrpSpPr/>
          <p:nvPr/>
        </p:nvGrpSpPr>
        <p:grpSpPr>
          <a:xfrm>
            <a:off x="875394" y="527360"/>
            <a:ext cx="9783642" cy="5538815"/>
            <a:chOff x="875394" y="527360"/>
            <a:chExt cx="9783642" cy="5538815"/>
          </a:xfrm>
        </p:grpSpPr>
        <p:sp>
          <p:nvSpPr>
            <p:cNvPr id="9" name="Content Placeholder 10">
              <a:extLst>
                <a:ext uri="{FF2B5EF4-FFF2-40B4-BE49-F238E27FC236}">
                  <a16:creationId xmlns:a16="http://schemas.microsoft.com/office/drawing/2014/main" id="{5CFF466A-1509-4B94-8A56-1611E556FEDE}"/>
                </a:ext>
              </a:extLst>
            </p:cNvPr>
            <p:cNvSpPr txBox="1">
              <a:spLocks/>
            </p:cNvSpPr>
            <p:nvPr/>
          </p:nvSpPr>
          <p:spPr>
            <a:xfrm>
              <a:off x="4717639" y="4637077"/>
              <a:ext cx="2807700" cy="12304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t>Backflow preventers keep contaminants from flowing back into the drinking water supply. </a:t>
              </a:r>
            </a:p>
          </p:txBody>
        </p:sp>
        <p:cxnSp>
          <p:nvCxnSpPr>
            <p:cNvPr id="10" name="Straight Connector 9">
              <a:extLst>
                <a:ext uri="{FF2B5EF4-FFF2-40B4-BE49-F238E27FC236}">
                  <a16:creationId xmlns:a16="http://schemas.microsoft.com/office/drawing/2014/main" id="{870EF1D7-B709-435F-831A-300B36DAC34F}"/>
                </a:ext>
              </a:extLst>
            </p:cNvPr>
            <p:cNvCxnSpPr>
              <a:cxnSpLocks/>
            </p:cNvCxnSpPr>
            <p:nvPr/>
          </p:nvCxnSpPr>
          <p:spPr>
            <a:xfrm>
              <a:off x="8051756" y="797167"/>
              <a:ext cx="0" cy="4995586"/>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E82207E-B9B6-45A0-AFA9-55AE937EE6CC}"/>
                </a:ext>
              </a:extLst>
            </p:cNvPr>
            <p:cNvGrpSpPr/>
            <p:nvPr/>
          </p:nvGrpSpPr>
          <p:grpSpPr>
            <a:xfrm>
              <a:off x="8051756" y="527360"/>
              <a:ext cx="2607280" cy="805450"/>
              <a:chOff x="8051756" y="527360"/>
              <a:chExt cx="2607280" cy="805450"/>
            </a:xfrm>
          </p:grpSpPr>
          <p:cxnSp>
            <p:nvCxnSpPr>
              <p:cNvPr id="58" name="Straight Connector 57">
                <a:extLst>
                  <a:ext uri="{FF2B5EF4-FFF2-40B4-BE49-F238E27FC236}">
                    <a16:creationId xmlns:a16="http://schemas.microsoft.com/office/drawing/2014/main" id="{49BC58F7-5F9A-40E4-9C8C-BF9A23733156}"/>
                  </a:ext>
                </a:extLst>
              </p:cNvPr>
              <p:cNvCxnSpPr>
                <a:cxnSpLocks/>
              </p:cNvCxnSpPr>
              <p:nvPr/>
            </p:nvCxnSpPr>
            <p:spPr>
              <a:xfrm>
                <a:off x="8051756" y="930085"/>
                <a:ext cx="823303"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4EF2953-4FFA-43D2-AF0F-A9591CC75D11}"/>
                  </a:ext>
                </a:extLst>
              </p:cNvPr>
              <p:cNvGrpSpPr/>
              <p:nvPr/>
            </p:nvGrpSpPr>
            <p:grpSpPr>
              <a:xfrm>
                <a:off x="8275832" y="527360"/>
                <a:ext cx="2383204" cy="805450"/>
                <a:chOff x="8275832" y="527360"/>
                <a:chExt cx="2383204" cy="805450"/>
              </a:xfrm>
            </p:grpSpPr>
            <p:sp>
              <p:nvSpPr>
                <p:cNvPr id="60" name="Striped Right Arrow 61">
                  <a:extLst>
                    <a:ext uri="{FF2B5EF4-FFF2-40B4-BE49-F238E27FC236}">
                      <a16:creationId xmlns:a16="http://schemas.microsoft.com/office/drawing/2014/main" id="{C88BDF89-1401-4A50-827D-46012BBAA97F}"/>
                    </a:ext>
                  </a:extLst>
                </p:cNvPr>
                <p:cNvSpPr/>
                <p:nvPr/>
              </p:nvSpPr>
              <p:spPr>
                <a:xfrm>
                  <a:off x="8275832" y="827149"/>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2">
                  <a:extLst>
                    <a:ext uri="{FF2B5EF4-FFF2-40B4-BE49-F238E27FC236}">
                      <a16:creationId xmlns:a16="http://schemas.microsoft.com/office/drawing/2014/main" id="{973056BE-93FE-42E4-AE42-8A9312D38C0E}"/>
                    </a:ext>
                  </a:extLst>
                </p:cNvPr>
                <p:cNvSpPr/>
                <p:nvPr/>
              </p:nvSpPr>
              <p:spPr>
                <a:xfrm>
                  <a:off x="8875060" y="527360"/>
                  <a:ext cx="1783976" cy="80545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2880" rtlCol="0" anchor="ctr"/>
                <a:lstStyle/>
                <a:p>
                  <a:r>
                    <a:rPr lang="en-US" sz="1200" b="1">
                      <a:latin typeface="Verdana" panose="020B0604030504040204" pitchFamily="34" charset="0"/>
                      <a:ea typeface="Verdana" panose="020B0604030504040204" pitchFamily="34" charset="0"/>
                      <a:cs typeface="Verdana" panose="020B0604030504040204" pitchFamily="34" charset="0"/>
                    </a:rPr>
                    <a:t>LAWN IRRIGATION SYSTEMS</a:t>
                  </a:r>
                </a:p>
              </p:txBody>
            </p:sp>
          </p:grpSp>
        </p:grpSp>
        <p:grpSp>
          <p:nvGrpSpPr>
            <p:cNvPr id="12" name="Group 11">
              <a:extLst>
                <a:ext uri="{FF2B5EF4-FFF2-40B4-BE49-F238E27FC236}">
                  <a16:creationId xmlns:a16="http://schemas.microsoft.com/office/drawing/2014/main" id="{49FF8A1A-8B12-4E98-85A5-1589A2D94D33}"/>
                </a:ext>
              </a:extLst>
            </p:cNvPr>
            <p:cNvGrpSpPr/>
            <p:nvPr/>
          </p:nvGrpSpPr>
          <p:grpSpPr>
            <a:xfrm>
              <a:off x="8051756" y="1474033"/>
              <a:ext cx="2607280" cy="805450"/>
              <a:chOff x="8051756" y="527360"/>
              <a:chExt cx="2607280" cy="805450"/>
            </a:xfrm>
          </p:grpSpPr>
          <p:cxnSp>
            <p:nvCxnSpPr>
              <p:cNvPr id="54" name="Straight Connector 53">
                <a:extLst>
                  <a:ext uri="{FF2B5EF4-FFF2-40B4-BE49-F238E27FC236}">
                    <a16:creationId xmlns:a16="http://schemas.microsoft.com/office/drawing/2014/main" id="{638F08D5-2F23-4984-A5FD-877BA6704F66}"/>
                  </a:ext>
                </a:extLst>
              </p:cNvPr>
              <p:cNvCxnSpPr>
                <a:cxnSpLocks/>
              </p:cNvCxnSpPr>
              <p:nvPr/>
            </p:nvCxnSpPr>
            <p:spPr>
              <a:xfrm>
                <a:off x="8051756" y="930085"/>
                <a:ext cx="823303"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986F9DBF-8492-4881-ACBD-162224DBB62A}"/>
                  </a:ext>
                </a:extLst>
              </p:cNvPr>
              <p:cNvGrpSpPr/>
              <p:nvPr/>
            </p:nvGrpSpPr>
            <p:grpSpPr>
              <a:xfrm>
                <a:off x="8275832" y="527360"/>
                <a:ext cx="2383204" cy="805450"/>
                <a:chOff x="8275832" y="527360"/>
                <a:chExt cx="2383204" cy="805450"/>
              </a:xfrm>
            </p:grpSpPr>
            <p:sp>
              <p:nvSpPr>
                <p:cNvPr id="56" name="Striped Right Arrow 57">
                  <a:extLst>
                    <a:ext uri="{FF2B5EF4-FFF2-40B4-BE49-F238E27FC236}">
                      <a16:creationId xmlns:a16="http://schemas.microsoft.com/office/drawing/2014/main" id="{5D5A36A9-BAE2-4C0B-A2A0-7F02FD605A29}"/>
                    </a:ext>
                  </a:extLst>
                </p:cNvPr>
                <p:cNvSpPr/>
                <p:nvPr/>
              </p:nvSpPr>
              <p:spPr>
                <a:xfrm>
                  <a:off x="8275832" y="827149"/>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8">
                  <a:extLst>
                    <a:ext uri="{FF2B5EF4-FFF2-40B4-BE49-F238E27FC236}">
                      <a16:creationId xmlns:a16="http://schemas.microsoft.com/office/drawing/2014/main" id="{8705FE9B-8E16-446C-B1F1-DBCF66FAF780}"/>
                    </a:ext>
                  </a:extLst>
                </p:cNvPr>
                <p:cNvSpPr/>
                <p:nvPr/>
              </p:nvSpPr>
              <p:spPr>
                <a:xfrm>
                  <a:off x="8875060" y="527360"/>
                  <a:ext cx="1783976" cy="805450"/>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2880" rtlCol="0" anchor="ctr"/>
                <a:lstStyle/>
                <a:p>
                  <a:r>
                    <a:rPr lang="en-US" sz="1200" b="1">
                      <a:latin typeface="Verdana" panose="020B0604030504040204" pitchFamily="34" charset="0"/>
                      <a:ea typeface="Verdana" panose="020B0604030504040204" pitchFamily="34" charset="0"/>
                      <a:cs typeface="Verdana" panose="020B0604030504040204" pitchFamily="34" charset="0"/>
                    </a:rPr>
                    <a:t>SWIMMING POOLS</a:t>
                  </a:r>
                </a:p>
              </p:txBody>
            </p:sp>
          </p:grpSp>
        </p:grpSp>
        <p:grpSp>
          <p:nvGrpSpPr>
            <p:cNvPr id="13" name="Group 12">
              <a:extLst>
                <a:ext uri="{FF2B5EF4-FFF2-40B4-BE49-F238E27FC236}">
                  <a16:creationId xmlns:a16="http://schemas.microsoft.com/office/drawing/2014/main" id="{13119385-5653-42F4-B689-55317E586BB9}"/>
                </a:ext>
              </a:extLst>
            </p:cNvPr>
            <p:cNvGrpSpPr/>
            <p:nvPr/>
          </p:nvGrpSpPr>
          <p:grpSpPr>
            <a:xfrm>
              <a:off x="8051756" y="2420706"/>
              <a:ext cx="2607280" cy="805450"/>
              <a:chOff x="8051756" y="527360"/>
              <a:chExt cx="2607280" cy="805450"/>
            </a:xfrm>
          </p:grpSpPr>
          <p:cxnSp>
            <p:nvCxnSpPr>
              <p:cNvPr id="50" name="Straight Connector 49">
                <a:extLst>
                  <a:ext uri="{FF2B5EF4-FFF2-40B4-BE49-F238E27FC236}">
                    <a16:creationId xmlns:a16="http://schemas.microsoft.com/office/drawing/2014/main" id="{72EE6359-087D-4228-804B-49CA03F27DC9}"/>
                  </a:ext>
                </a:extLst>
              </p:cNvPr>
              <p:cNvCxnSpPr>
                <a:cxnSpLocks/>
              </p:cNvCxnSpPr>
              <p:nvPr/>
            </p:nvCxnSpPr>
            <p:spPr>
              <a:xfrm>
                <a:off x="8051756" y="930085"/>
                <a:ext cx="823303"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874488A9-241B-4332-9E7D-111401C17160}"/>
                  </a:ext>
                </a:extLst>
              </p:cNvPr>
              <p:cNvGrpSpPr/>
              <p:nvPr/>
            </p:nvGrpSpPr>
            <p:grpSpPr>
              <a:xfrm>
                <a:off x="8275832" y="527360"/>
                <a:ext cx="2383204" cy="805450"/>
                <a:chOff x="8275832" y="527360"/>
                <a:chExt cx="2383204" cy="805450"/>
              </a:xfrm>
            </p:grpSpPr>
            <p:sp>
              <p:nvSpPr>
                <p:cNvPr id="52" name="Striped Right Arrow 53">
                  <a:extLst>
                    <a:ext uri="{FF2B5EF4-FFF2-40B4-BE49-F238E27FC236}">
                      <a16:creationId xmlns:a16="http://schemas.microsoft.com/office/drawing/2014/main" id="{4AF0778A-DA25-473A-8E75-EFF50448355B}"/>
                    </a:ext>
                  </a:extLst>
                </p:cNvPr>
                <p:cNvSpPr/>
                <p:nvPr/>
              </p:nvSpPr>
              <p:spPr>
                <a:xfrm>
                  <a:off x="8275832" y="827149"/>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4">
                  <a:extLst>
                    <a:ext uri="{FF2B5EF4-FFF2-40B4-BE49-F238E27FC236}">
                      <a16:creationId xmlns:a16="http://schemas.microsoft.com/office/drawing/2014/main" id="{E9BF40CC-465F-4F75-A96B-CC5ACAA32849}"/>
                    </a:ext>
                  </a:extLst>
                </p:cNvPr>
                <p:cNvSpPr/>
                <p:nvPr/>
              </p:nvSpPr>
              <p:spPr>
                <a:xfrm>
                  <a:off x="8875060" y="527360"/>
                  <a:ext cx="1783976" cy="80545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2880" rtlCol="0" anchor="ctr"/>
                <a:lstStyle/>
                <a:p>
                  <a:r>
                    <a:rPr lang="en-US" sz="1200" b="1">
                      <a:latin typeface="Verdana" panose="020B0604030504040204" pitchFamily="34" charset="0"/>
                      <a:ea typeface="Verdana" panose="020B0604030504040204" pitchFamily="34" charset="0"/>
                      <a:cs typeface="Verdana" panose="020B0604030504040204" pitchFamily="34" charset="0"/>
                    </a:rPr>
                    <a:t>INDUSTRIAL SYSTEMS</a:t>
                  </a:r>
                </a:p>
              </p:txBody>
            </p:sp>
          </p:grpSp>
        </p:grpSp>
        <p:grpSp>
          <p:nvGrpSpPr>
            <p:cNvPr id="14" name="Group 13">
              <a:extLst>
                <a:ext uri="{FF2B5EF4-FFF2-40B4-BE49-F238E27FC236}">
                  <a16:creationId xmlns:a16="http://schemas.microsoft.com/office/drawing/2014/main" id="{3BC6CD3C-8596-4806-8081-CEA0416FD142}"/>
                </a:ext>
              </a:extLst>
            </p:cNvPr>
            <p:cNvGrpSpPr/>
            <p:nvPr/>
          </p:nvGrpSpPr>
          <p:grpSpPr>
            <a:xfrm>
              <a:off x="8051756" y="3367379"/>
              <a:ext cx="2607280" cy="805450"/>
              <a:chOff x="8051756" y="527360"/>
              <a:chExt cx="2607280" cy="805450"/>
            </a:xfrm>
          </p:grpSpPr>
          <p:cxnSp>
            <p:nvCxnSpPr>
              <p:cNvPr id="46" name="Straight Connector 45">
                <a:extLst>
                  <a:ext uri="{FF2B5EF4-FFF2-40B4-BE49-F238E27FC236}">
                    <a16:creationId xmlns:a16="http://schemas.microsoft.com/office/drawing/2014/main" id="{B6BD7980-4F5D-44BA-A127-895A6701E50F}"/>
                  </a:ext>
                </a:extLst>
              </p:cNvPr>
              <p:cNvCxnSpPr>
                <a:cxnSpLocks/>
              </p:cNvCxnSpPr>
              <p:nvPr/>
            </p:nvCxnSpPr>
            <p:spPr>
              <a:xfrm>
                <a:off x="8051756" y="930085"/>
                <a:ext cx="823303"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9763F10-7707-4BEA-A507-FA4544F486DC}"/>
                  </a:ext>
                </a:extLst>
              </p:cNvPr>
              <p:cNvGrpSpPr/>
              <p:nvPr/>
            </p:nvGrpSpPr>
            <p:grpSpPr>
              <a:xfrm>
                <a:off x="8275832" y="527360"/>
                <a:ext cx="2383204" cy="805450"/>
                <a:chOff x="8275832" y="527360"/>
                <a:chExt cx="2383204" cy="805450"/>
              </a:xfrm>
            </p:grpSpPr>
            <p:sp>
              <p:nvSpPr>
                <p:cNvPr id="48" name="Striped Right Arrow 49">
                  <a:extLst>
                    <a:ext uri="{FF2B5EF4-FFF2-40B4-BE49-F238E27FC236}">
                      <a16:creationId xmlns:a16="http://schemas.microsoft.com/office/drawing/2014/main" id="{126A6815-CF4F-4BBF-94CA-A33163256E4E}"/>
                    </a:ext>
                  </a:extLst>
                </p:cNvPr>
                <p:cNvSpPr/>
                <p:nvPr/>
              </p:nvSpPr>
              <p:spPr>
                <a:xfrm>
                  <a:off x="8275832" y="827149"/>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50">
                  <a:extLst>
                    <a:ext uri="{FF2B5EF4-FFF2-40B4-BE49-F238E27FC236}">
                      <a16:creationId xmlns:a16="http://schemas.microsoft.com/office/drawing/2014/main" id="{FE1B27D2-8EA0-47B9-8693-051B007599F0}"/>
                    </a:ext>
                  </a:extLst>
                </p:cNvPr>
                <p:cNvSpPr/>
                <p:nvPr/>
              </p:nvSpPr>
              <p:spPr>
                <a:xfrm>
                  <a:off x="8875060" y="527360"/>
                  <a:ext cx="1783976" cy="80545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2880" rtlCol="0" anchor="ctr"/>
                <a:lstStyle/>
                <a:p>
                  <a:r>
                    <a:rPr lang="en-US" sz="1200" b="1">
                      <a:latin typeface="Verdana" panose="020B0604030504040204" pitchFamily="34" charset="0"/>
                      <a:ea typeface="Verdana" panose="020B0604030504040204" pitchFamily="34" charset="0"/>
                      <a:cs typeface="Verdana" panose="020B0604030504040204" pitchFamily="34" charset="0"/>
                    </a:rPr>
                    <a:t>MEDICAL SYSTEMS</a:t>
                  </a:r>
                </a:p>
              </p:txBody>
            </p:sp>
          </p:grpSp>
        </p:grpSp>
        <p:grpSp>
          <p:nvGrpSpPr>
            <p:cNvPr id="15" name="Group 14">
              <a:extLst>
                <a:ext uri="{FF2B5EF4-FFF2-40B4-BE49-F238E27FC236}">
                  <a16:creationId xmlns:a16="http://schemas.microsoft.com/office/drawing/2014/main" id="{33FAE6C0-48FB-4E3A-9AD6-B6C2C57C8032}"/>
                </a:ext>
              </a:extLst>
            </p:cNvPr>
            <p:cNvGrpSpPr/>
            <p:nvPr/>
          </p:nvGrpSpPr>
          <p:grpSpPr>
            <a:xfrm>
              <a:off x="8051756" y="4314052"/>
              <a:ext cx="2607280" cy="805450"/>
              <a:chOff x="8051756" y="527360"/>
              <a:chExt cx="2607280" cy="805450"/>
            </a:xfrm>
          </p:grpSpPr>
          <p:cxnSp>
            <p:nvCxnSpPr>
              <p:cNvPr id="42" name="Straight Connector 41">
                <a:extLst>
                  <a:ext uri="{FF2B5EF4-FFF2-40B4-BE49-F238E27FC236}">
                    <a16:creationId xmlns:a16="http://schemas.microsoft.com/office/drawing/2014/main" id="{C7C6A38B-B9C0-4C80-AC02-7F6602AECCF3}"/>
                  </a:ext>
                </a:extLst>
              </p:cNvPr>
              <p:cNvCxnSpPr>
                <a:cxnSpLocks/>
              </p:cNvCxnSpPr>
              <p:nvPr/>
            </p:nvCxnSpPr>
            <p:spPr>
              <a:xfrm>
                <a:off x="8051756" y="930085"/>
                <a:ext cx="823303"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7F9140A-5128-426C-A67E-BFFFE70AFC5A}"/>
                  </a:ext>
                </a:extLst>
              </p:cNvPr>
              <p:cNvGrpSpPr/>
              <p:nvPr/>
            </p:nvGrpSpPr>
            <p:grpSpPr>
              <a:xfrm>
                <a:off x="8275832" y="527360"/>
                <a:ext cx="2383204" cy="805450"/>
                <a:chOff x="8275832" y="527360"/>
                <a:chExt cx="2383204" cy="805450"/>
              </a:xfrm>
            </p:grpSpPr>
            <p:sp>
              <p:nvSpPr>
                <p:cNvPr id="44" name="Striped Right Arrow 45">
                  <a:extLst>
                    <a:ext uri="{FF2B5EF4-FFF2-40B4-BE49-F238E27FC236}">
                      <a16:creationId xmlns:a16="http://schemas.microsoft.com/office/drawing/2014/main" id="{17F2B9EA-6044-445B-8B26-DBC8F09CCDA9}"/>
                    </a:ext>
                  </a:extLst>
                </p:cNvPr>
                <p:cNvSpPr/>
                <p:nvPr/>
              </p:nvSpPr>
              <p:spPr>
                <a:xfrm>
                  <a:off x="8275832" y="827149"/>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6">
                  <a:extLst>
                    <a:ext uri="{FF2B5EF4-FFF2-40B4-BE49-F238E27FC236}">
                      <a16:creationId xmlns:a16="http://schemas.microsoft.com/office/drawing/2014/main" id="{5D438525-A094-45D9-B40C-575F357BDADC}"/>
                    </a:ext>
                  </a:extLst>
                </p:cNvPr>
                <p:cNvSpPr/>
                <p:nvPr/>
              </p:nvSpPr>
              <p:spPr>
                <a:xfrm>
                  <a:off x="8875060" y="527360"/>
                  <a:ext cx="1783976" cy="80545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2880" rtlCol="0" anchor="ctr"/>
                <a:lstStyle/>
                <a:p>
                  <a:r>
                    <a:rPr lang="en-US" sz="1200" b="1">
                      <a:latin typeface="Verdana" panose="020B0604030504040204" pitchFamily="34" charset="0"/>
                      <a:ea typeface="Verdana" panose="020B0604030504040204" pitchFamily="34" charset="0"/>
                      <a:cs typeface="Verdana" panose="020B0604030504040204" pitchFamily="34" charset="0"/>
                    </a:rPr>
                    <a:t>HEATING + COOLING</a:t>
                  </a:r>
                </a:p>
              </p:txBody>
            </p:sp>
          </p:grpSp>
        </p:grpSp>
        <p:grpSp>
          <p:nvGrpSpPr>
            <p:cNvPr id="16" name="Group 15">
              <a:extLst>
                <a:ext uri="{FF2B5EF4-FFF2-40B4-BE49-F238E27FC236}">
                  <a16:creationId xmlns:a16="http://schemas.microsoft.com/office/drawing/2014/main" id="{F51AADC8-30C6-4084-8417-9D6BF834D551}"/>
                </a:ext>
              </a:extLst>
            </p:cNvPr>
            <p:cNvGrpSpPr/>
            <p:nvPr/>
          </p:nvGrpSpPr>
          <p:grpSpPr>
            <a:xfrm>
              <a:off x="8051756" y="5260725"/>
              <a:ext cx="2607280" cy="805450"/>
              <a:chOff x="8051756" y="527360"/>
              <a:chExt cx="2607280" cy="805450"/>
            </a:xfrm>
          </p:grpSpPr>
          <p:cxnSp>
            <p:nvCxnSpPr>
              <p:cNvPr id="38" name="Straight Connector 37">
                <a:extLst>
                  <a:ext uri="{FF2B5EF4-FFF2-40B4-BE49-F238E27FC236}">
                    <a16:creationId xmlns:a16="http://schemas.microsoft.com/office/drawing/2014/main" id="{2FDBF160-62C3-4797-B6E4-EF4898770BB3}"/>
                  </a:ext>
                </a:extLst>
              </p:cNvPr>
              <p:cNvCxnSpPr>
                <a:cxnSpLocks/>
              </p:cNvCxnSpPr>
              <p:nvPr/>
            </p:nvCxnSpPr>
            <p:spPr>
              <a:xfrm>
                <a:off x="8051756" y="930085"/>
                <a:ext cx="823303"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BA193477-56A5-4EAB-8E1E-154BF02BBDCD}"/>
                  </a:ext>
                </a:extLst>
              </p:cNvPr>
              <p:cNvGrpSpPr/>
              <p:nvPr/>
            </p:nvGrpSpPr>
            <p:grpSpPr>
              <a:xfrm>
                <a:off x="8275832" y="527360"/>
                <a:ext cx="2383204" cy="805450"/>
                <a:chOff x="8275832" y="527360"/>
                <a:chExt cx="2383204" cy="805450"/>
              </a:xfrm>
            </p:grpSpPr>
            <p:sp>
              <p:nvSpPr>
                <p:cNvPr id="40" name="Striped Right Arrow 41">
                  <a:extLst>
                    <a:ext uri="{FF2B5EF4-FFF2-40B4-BE49-F238E27FC236}">
                      <a16:creationId xmlns:a16="http://schemas.microsoft.com/office/drawing/2014/main" id="{04EBCDEF-7564-4529-8DFE-7BE1FF49D55F}"/>
                    </a:ext>
                  </a:extLst>
                </p:cNvPr>
                <p:cNvSpPr/>
                <p:nvPr/>
              </p:nvSpPr>
              <p:spPr>
                <a:xfrm>
                  <a:off x="8275832" y="827149"/>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2">
                  <a:extLst>
                    <a:ext uri="{FF2B5EF4-FFF2-40B4-BE49-F238E27FC236}">
                      <a16:creationId xmlns:a16="http://schemas.microsoft.com/office/drawing/2014/main" id="{3D1C3F7D-CA22-4766-8377-186332CFD799}"/>
                    </a:ext>
                  </a:extLst>
                </p:cNvPr>
                <p:cNvSpPr/>
                <p:nvPr/>
              </p:nvSpPr>
              <p:spPr>
                <a:xfrm>
                  <a:off x="8875060" y="527360"/>
                  <a:ext cx="1783976" cy="80545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182880" rtlCol="0" anchor="ctr"/>
                <a:lstStyle/>
                <a:p>
                  <a:r>
                    <a:rPr lang="en-US" sz="1200" b="1">
                      <a:latin typeface="Verdana" panose="020B0604030504040204" pitchFamily="34" charset="0"/>
                      <a:ea typeface="Verdana" panose="020B0604030504040204" pitchFamily="34" charset="0"/>
                      <a:cs typeface="Verdana" panose="020B0604030504040204" pitchFamily="34" charset="0"/>
                    </a:rPr>
                    <a:t>FIRE + SPRINKLER SYSTEMS</a:t>
                  </a:r>
                </a:p>
              </p:txBody>
            </p:sp>
          </p:grpSp>
        </p:grpSp>
        <p:cxnSp>
          <p:nvCxnSpPr>
            <p:cNvPr id="17" name="Straight Connector 16">
              <a:extLst>
                <a:ext uri="{FF2B5EF4-FFF2-40B4-BE49-F238E27FC236}">
                  <a16:creationId xmlns:a16="http://schemas.microsoft.com/office/drawing/2014/main" id="{20697DB5-D644-4386-A0C3-03BCD417BCB9}"/>
                </a:ext>
              </a:extLst>
            </p:cNvPr>
            <p:cNvCxnSpPr>
              <a:cxnSpLocks/>
            </p:cNvCxnSpPr>
            <p:nvPr/>
          </p:nvCxnSpPr>
          <p:spPr>
            <a:xfrm>
              <a:off x="3031834" y="3774363"/>
              <a:ext cx="5019922" cy="0"/>
            </a:xfrm>
            <a:prstGeom prst="line">
              <a:avLst/>
            </a:prstGeom>
            <a:ln w="254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C4080A87-5BCE-4C6F-B17A-BBCBE357FF2C}"/>
                </a:ext>
              </a:extLst>
            </p:cNvPr>
            <p:cNvSpPr/>
            <p:nvPr/>
          </p:nvSpPr>
          <p:spPr>
            <a:xfrm>
              <a:off x="875394" y="2567622"/>
              <a:ext cx="2413483" cy="2413483"/>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PUBLIC DRINKING WATER SUPPLY</a:t>
              </a:r>
            </a:p>
          </p:txBody>
        </p:sp>
        <p:grpSp>
          <p:nvGrpSpPr>
            <p:cNvPr id="19" name="Group 18">
              <a:extLst>
                <a:ext uri="{FF2B5EF4-FFF2-40B4-BE49-F238E27FC236}">
                  <a16:creationId xmlns:a16="http://schemas.microsoft.com/office/drawing/2014/main" id="{F8DB0CC3-50CD-4924-A5D1-0E20A465F46D}"/>
                </a:ext>
              </a:extLst>
            </p:cNvPr>
            <p:cNvGrpSpPr/>
            <p:nvPr/>
          </p:nvGrpSpPr>
          <p:grpSpPr>
            <a:xfrm>
              <a:off x="1756109" y="2398267"/>
              <a:ext cx="652053" cy="652053"/>
              <a:chOff x="1813053" y="2440622"/>
              <a:chExt cx="652053" cy="652053"/>
            </a:xfrm>
          </p:grpSpPr>
          <p:sp>
            <p:nvSpPr>
              <p:cNvPr id="36" name="Oval 35">
                <a:extLst>
                  <a:ext uri="{FF2B5EF4-FFF2-40B4-BE49-F238E27FC236}">
                    <a16:creationId xmlns:a16="http://schemas.microsoft.com/office/drawing/2014/main" id="{2D9C58C9-4BFB-4331-AF90-C2C2990D3221}"/>
                  </a:ext>
                </a:extLst>
              </p:cNvPr>
              <p:cNvSpPr/>
              <p:nvPr/>
            </p:nvSpPr>
            <p:spPr>
              <a:xfrm>
                <a:off x="1813053" y="2440622"/>
                <a:ext cx="652053" cy="652053"/>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7" name="Picture 36">
                <a:extLst>
                  <a:ext uri="{FF2B5EF4-FFF2-40B4-BE49-F238E27FC236}">
                    <a16:creationId xmlns:a16="http://schemas.microsoft.com/office/drawing/2014/main" id="{1AA0315D-5C77-4909-B4B0-93454F0B46EC}"/>
                  </a:ext>
                </a:extLst>
              </p:cNvPr>
              <p:cNvPicPr>
                <a:picLocks noChangeAspect="1"/>
              </p:cNvPicPr>
              <p:nvPr/>
            </p:nvPicPr>
            <p:blipFill>
              <a:blip r:embed="rId3"/>
              <a:stretch>
                <a:fillRect/>
              </a:stretch>
            </p:blipFill>
            <p:spPr>
              <a:xfrm>
                <a:off x="1998541" y="2564446"/>
                <a:ext cx="281075" cy="404404"/>
              </a:xfrm>
              <a:prstGeom prst="rect">
                <a:avLst/>
              </a:prstGeom>
            </p:spPr>
          </p:pic>
        </p:grpSp>
        <p:grpSp>
          <p:nvGrpSpPr>
            <p:cNvPr id="20" name="Group 19">
              <a:extLst>
                <a:ext uri="{FF2B5EF4-FFF2-40B4-BE49-F238E27FC236}">
                  <a16:creationId xmlns:a16="http://schemas.microsoft.com/office/drawing/2014/main" id="{9812858C-3D52-412E-9853-6AE19BDCC009}"/>
                </a:ext>
              </a:extLst>
            </p:cNvPr>
            <p:cNvGrpSpPr/>
            <p:nvPr/>
          </p:nvGrpSpPr>
          <p:grpSpPr>
            <a:xfrm>
              <a:off x="3293999" y="3671427"/>
              <a:ext cx="4646969" cy="205872"/>
              <a:chOff x="3293999" y="3785502"/>
              <a:chExt cx="4646969" cy="205872"/>
            </a:xfrm>
          </p:grpSpPr>
          <p:sp>
            <p:nvSpPr>
              <p:cNvPr id="27" name="Striped Right Arrow 28">
                <a:extLst>
                  <a:ext uri="{FF2B5EF4-FFF2-40B4-BE49-F238E27FC236}">
                    <a16:creationId xmlns:a16="http://schemas.microsoft.com/office/drawing/2014/main" id="{3F75BB6A-07E0-4311-8080-0FFF597726F8}"/>
                  </a:ext>
                </a:extLst>
              </p:cNvPr>
              <p:cNvSpPr/>
              <p:nvPr/>
            </p:nvSpPr>
            <p:spPr>
              <a:xfrm>
                <a:off x="3293999"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riped Right Arrow 29">
                <a:extLst>
                  <a:ext uri="{FF2B5EF4-FFF2-40B4-BE49-F238E27FC236}">
                    <a16:creationId xmlns:a16="http://schemas.microsoft.com/office/drawing/2014/main" id="{5897D904-2B48-4D9D-93CF-C0339B2F923D}"/>
                  </a:ext>
                </a:extLst>
              </p:cNvPr>
              <p:cNvSpPr/>
              <p:nvPr/>
            </p:nvSpPr>
            <p:spPr>
              <a:xfrm>
                <a:off x="3822917"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riped Right Arrow 30">
                <a:extLst>
                  <a:ext uri="{FF2B5EF4-FFF2-40B4-BE49-F238E27FC236}">
                    <a16:creationId xmlns:a16="http://schemas.microsoft.com/office/drawing/2014/main" id="{B95DC0D2-95AD-420A-A7B2-3CCF3C300A4D}"/>
                  </a:ext>
                </a:extLst>
              </p:cNvPr>
              <p:cNvSpPr/>
              <p:nvPr/>
            </p:nvSpPr>
            <p:spPr>
              <a:xfrm>
                <a:off x="4351835"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iped Right Arrow 31">
                <a:extLst>
                  <a:ext uri="{FF2B5EF4-FFF2-40B4-BE49-F238E27FC236}">
                    <a16:creationId xmlns:a16="http://schemas.microsoft.com/office/drawing/2014/main" id="{FC4EE5B8-2786-49E6-9347-D3097930890C}"/>
                  </a:ext>
                </a:extLst>
              </p:cNvPr>
              <p:cNvSpPr/>
              <p:nvPr/>
            </p:nvSpPr>
            <p:spPr>
              <a:xfrm>
                <a:off x="4880753"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riped Right Arrow 32">
                <a:extLst>
                  <a:ext uri="{FF2B5EF4-FFF2-40B4-BE49-F238E27FC236}">
                    <a16:creationId xmlns:a16="http://schemas.microsoft.com/office/drawing/2014/main" id="{615253DE-ED6E-4823-9C42-9B437DAF108A}"/>
                  </a:ext>
                </a:extLst>
              </p:cNvPr>
              <p:cNvSpPr/>
              <p:nvPr/>
            </p:nvSpPr>
            <p:spPr>
              <a:xfrm>
                <a:off x="5409671"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riped Right Arrow 33">
                <a:extLst>
                  <a:ext uri="{FF2B5EF4-FFF2-40B4-BE49-F238E27FC236}">
                    <a16:creationId xmlns:a16="http://schemas.microsoft.com/office/drawing/2014/main" id="{DCAA69CA-1231-4B8F-8FC9-486B77C78144}"/>
                  </a:ext>
                </a:extLst>
              </p:cNvPr>
              <p:cNvSpPr/>
              <p:nvPr/>
            </p:nvSpPr>
            <p:spPr>
              <a:xfrm>
                <a:off x="5938589"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iped Right Arrow 34">
                <a:extLst>
                  <a:ext uri="{FF2B5EF4-FFF2-40B4-BE49-F238E27FC236}">
                    <a16:creationId xmlns:a16="http://schemas.microsoft.com/office/drawing/2014/main" id="{BD44F668-3416-4700-976C-7B87CA27C7C5}"/>
                  </a:ext>
                </a:extLst>
              </p:cNvPr>
              <p:cNvSpPr/>
              <p:nvPr/>
            </p:nvSpPr>
            <p:spPr>
              <a:xfrm>
                <a:off x="6467507"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riped Right Arrow 35">
                <a:extLst>
                  <a:ext uri="{FF2B5EF4-FFF2-40B4-BE49-F238E27FC236}">
                    <a16:creationId xmlns:a16="http://schemas.microsoft.com/office/drawing/2014/main" id="{CCC28FDC-E865-47DE-A9E1-9E4F849157CB}"/>
                  </a:ext>
                </a:extLst>
              </p:cNvPr>
              <p:cNvSpPr/>
              <p:nvPr/>
            </p:nvSpPr>
            <p:spPr>
              <a:xfrm>
                <a:off x="6996425"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riped Right Arrow 36">
                <a:extLst>
                  <a:ext uri="{FF2B5EF4-FFF2-40B4-BE49-F238E27FC236}">
                    <a16:creationId xmlns:a16="http://schemas.microsoft.com/office/drawing/2014/main" id="{18D8C322-5A2D-4E2F-8964-83DB222EBA5F}"/>
                  </a:ext>
                </a:extLst>
              </p:cNvPr>
              <p:cNvSpPr/>
              <p:nvPr/>
            </p:nvSpPr>
            <p:spPr>
              <a:xfrm>
                <a:off x="7525340" y="3785502"/>
                <a:ext cx="415628" cy="20587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10">
              <a:extLst>
                <a:ext uri="{FF2B5EF4-FFF2-40B4-BE49-F238E27FC236}">
                  <a16:creationId xmlns:a16="http://schemas.microsoft.com/office/drawing/2014/main" id="{41EF6C06-2E38-4430-AE0A-C25E9FD00A5C}"/>
                </a:ext>
              </a:extLst>
            </p:cNvPr>
            <p:cNvSpPr txBox="1">
              <a:spLocks/>
            </p:cNvSpPr>
            <p:nvPr/>
          </p:nvSpPr>
          <p:spPr>
            <a:xfrm>
              <a:off x="3301128" y="4380526"/>
              <a:ext cx="1050707" cy="5345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0"/>
                <a:t>Clean water</a:t>
              </a:r>
            </a:p>
          </p:txBody>
        </p:sp>
        <p:cxnSp>
          <p:nvCxnSpPr>
            <p:cNvPr id="22" name="Straight Arrow Connector 21">
              <a:extLst>
                <a:ext uri="{FF2B5EF4-FFF2-40B4-BE49-F238E27FC236}">
                  <a16:creationId xmlns:a16="http://schemas.microsoft.com/office/drawing/2014/main" id="{241C8DCF-F0ED-4FA0-ACA6-DDA80BBC26CE}"/>
                </a:ext>
              </a:extLst>
            </p:cNvPr>
            <p:cNvCxnSpPr>
              <a:cxnSpLocks/>
            </p:cNvCxnSpPr>
            <p:nvPr/>
          </p:nvCxnSpPr>
          <p:spPr>
            <a:xfrm flipV="1">
              <a:off x="3807608" y="3976417"/>
              <a:ext cx="0" cy="4041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853F5837-53E1-4BEA-A77D-8433F6B4EDEA}"/>
                </a:ext>
              </a:extLst>
            </p:cNvPr>
            <p:cNvGrpSpPr/>
            <p:nvPr/>
          </p:nvGrpSpPr>
          <p:grpSpPr>
            <a:xfrm>
              <a:off x="4824856" y="2435678"/>
              <a:ext cx="2413483" cy="2056650"/>
              <a:chOff x="4349330" y="2435678"/>
              <a:chExt cx="2413483" cy="2056650"/>
            </a:xfrm>
          </p:grpSpPr>
          <p:sp>
            <p:nvSpPr>
              <p:cNvPr id="24" name="Oval 23">
                <a:extLst>
                  <a:ext uri="{FF2B5EF4-FFF2-40B4-BE49-F238E27FC236}">
                    <a16:creationId xmlns:a16="http://schemas.microsoft.com/office/drawing/2014/main" id="{0084FEBB-79D0-4B2F-BED1-AEDAA0AB2863}"/>
                  </a:ext>
                </a:extLst>
              </p:cNvPr>
              <p:cNvSpPr/>
              <p:nvPr/>
            </p:nvSpPr>
            <p:spPr>
              <a:xfrm>
                <a:off x="4881437" y="3094262"/>
                <a:ext cx="1398066" cy="1398066"/>
              </a:xfrm>
              <a:prstGeom prst="ellipse">
                <a:avLst/>
              </a:prstGeom>
              <a:pattFill prst="lgCheck">
                <a:fgClr>
                  <a:schemeClr val="accent1"/>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00" b="1">
                  <a:latin typeface="Verdana" panose="020B0604030504040204" pitchFamily="34" charset="0"/>
                  <a:ea typeface="Verdana" panose="020B0604030504040204" pitchFamily="34" charset="0"/>
                  <a:cs typeface="Verdana" panose="020B0604030504040204" pitchFamily="34" charset="0"/>
                </a:endParaRPr>
              </a:p>
            </p:txBody>
          </p:sp>
          <p:pic>
            <p:nvPicPr>
              <p:cNvPr id="25" name="Picture 24">
                <a:extLst>
                  <a:ext uri="{FF2B5EF4-FFF2-40B4-BE49-F238E27FC236}">
                    <a16:creationId xmlns:a16="http://schemas.microsoft.com/office/drawing/2014/main" id="{F5021E68-56BB-42D7-ABC9-32103ED81AFC}"/>
                  </a:ext>
                </a:extLst>
              </p:cNvPr>
              <p:cNvPicPr>
                <a:picLocks noChangeAspect="1"/>
              </p:cNvPicPr>
              <p:nvPr/>
            </p:nvPicPr>
            <p:blipFill>
              <a:blip r:embed="rId4"/>
              <a:stretch>
                <a:fillRect/>
              </a:stretch>
            </p:blipFill>
            <p:spPr>
              <a:xfrm>
                <a:off x="4349330" y="3370253"/>
                <a:ext cx="2413483" cy="808219"/>
              </a:xfrm>
              <a:prstGeom prst="rect">
                <a:avLst/>
              </a:prstGeom>
            </p:spPr>
          </p:pic>
          <p:sp>
            <p:nvSpPr>
              <p:cNvPr id="26" name="Content Placeholder 10">
                <a:extLst>
                  <a:ext uri="{FF2B5EF4-FFF2-40B4-BE49-F238E27FC236}">
                    <a16:creationId xmlns:a16="http://schemas.microsoft.com/office/drawing/2014/main" id="{251DD117-771E-468C-B8FB-550B2825CEDB}"/>
                  </a:ext>
                </a:extLst>
              </p:cNvPr>
              <p:cNvSpPr txBox="1">
                <a:spLocks/>
              </p:cNvSpPr>
              <p:nvPr/>
            </p:nvSpPr>
            <p:spPr>
              <a:xfrm>
                <a:off x="4585680" y="2435678"/>
                <a:ext cx="1989580" cy="6481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t>BACKFLOW PREVENTER</a:t>
                </a:r>
              </a:p>
            </p:txBody>
          </p:sp>
        </p:grpSp>
      </p:grpSp>
      <p:sp>
        <p:nvSpPr>
          <p:cNvPr id="62" name="Content Placeholder 61">
            <a:extLst>
              <a:ext uri="{FF2B5EF4-FFF2-40B4-BE49-F238E27FC236}">
                <a16:creationId xmlns:a16="http://schemas.microsoft.com/office/drawing/2014/main" id="{47E43F31-7449-4826-9E6A-3029BAC561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643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38FE0-0367-E446-82B0-46763BF53521}"/>
              </a:ext>
            </a:extLst>
          </p:cNvPr>
          <p:cNvSpPr>
            <a:spLocks noGrp="1"/>
          </p:cNvSpPr>
          <p:nvPr>
            <p:ph type="title"/>
          </p:nvPr>
        </p:nvSpPr>
        <p:spPr>
          <a:xfrm>
            <a:off x="838200" y="365125"/>
            <a:ext cx="10805160" cy="1325563"/>
          </a:xfrm>
        </p:spPr>
        <p:txBody>
          <a:bodyPr/>
          <a:lstStyle/>
          <a:p>
            <a:pPr>
              <a:lnSpc>
                <a:spcPct val="125000"/>
              </a:lnSpc>
            </a:pPr>
            <a:r>
              <a:rPr lang="en-US" dirty="0"/>
              <a:t>Subdivision cost sharing:</a:t>
            </a:r>
            <a:br>
              <a:rPr lang="en-US" dirty="0"/>
            </a:br>
            <a:r>
              <a:rPr lang="en-US" sz="3200" dirty="0"/>
              <a:t>Title 21.08.020</a:t>
            </a:r>
          </a:p>
        </p:txBody>
      </p:sp>
      <p:sp>
        <p:nvSpPr>
          <p:cNvPr id="2" name="Content Placeholder 1">
            <a:extLst>
              <a:ext uri="{FF2B5EF4-FFF2-40B4-BE49-F238E27FC236}">
                <a16:creationId xmlns:a16="http://schemas.microsoft.com/office/drawing/2014/main" id="{0F4834B7-047A-BC44-BCB9-5D4F248D55D9}"/>
              </a:ext>
            </a:extLst>
          </p:cNvPr>
          <p:cNvSpPr>
            <a:spLocks noGrp="1"/>
          </p:cNvSpPr>
          <p:nvPr>
            <p:ph idx="1"/>
          </p:nvPr>
        </p:nvSpPr>
        <p:spPr>
          <a:xfrm>
            <a:off x="838200" y="2180006"/>
            <a:ext cx="9669027" cy="3946979"/>
          </a:xfrm>
        </p:spPr>
        <p:txBody>
          <a:bodyPr/>
          <a:lstStyle/>
          <a:p>
            <a:pPr>
              <a:lnSpc>
                <a:spcPct val="100000"/>
              </a:lnSpc>
              <a:spcBef>
                <a:spcPts val="1200"/>
              </a:spcBef>
            </a:pPr>
            <a:r>
              <a:rPr lang="en-US" dirty="0"/>
              <a:t>Main extension cost sharing</a:t>
            </a:r>
          </a:p>
          <a:p>
            <a:pPr marL="1143000" lvl="1" indent="-457200">
              <a:lnSpc>
                <a:spcPct val="100000"/>
              </a:lnSpc>
              <a:spcBef>
                <a:spcPts val="1200"/>
              </a:spcBef>
            </a:pPr>
            <a:r>
              <a:rPr lang="en-US" b="0" dirty="0"/>
              <a:t>Title 21 allows limited cost sharing on certain main extensions </a:t>
            </a:r>
          </a:p>
          <a:p>
            <a:pPr marL="1143000" lvl="1" indent="-457200">
              <a:lnSpc>
                <a:spcPct val="100000"/>
              </a:lnSpc>
              <a:spcBef>
                <a:spcPts val="1200"/>
              </a:spcBef>
            </a:pPr>
            <a:r>
              <a:rPr lang="en-US" b="0" dirty="0"/>
              <a:t>Cost sharing on subdivisions has never been allowed</a:t>
            </a:r>
          </a:p>
          <a:p>
            <a:pPr marL="1143000" lvl="1" indent="-457200">
              <a:lnSpc>
                <a:spcPct val="100000"/>
              </a:lnSpc>
              <a:spcBef>
                <a:spcPts val="1200"/>
              </a:spcBef>
            </a:pPr>
            <a:r>
              <a:rPr lang="en-US" b="0" dirty="0"/>
              <a:t>Unintendedly omitted in 2020 Code re-write </a:t>
            </a:r>
          </a:p>
          <a:p>
            <a:pPr marL="1143000" lvl="1" indent="-457200">
              <a:lnSpc>
                <a:spcPct val="100000"/>
              </a:lnSpc>
              <a:spcBef>
                <a:spcPts val="1200"/>
              </a:spcBef>
            </a:pPr>
            <a:r>
              <a:rPr lang="en-US" b="0" dirty="0"/>
              <a:t>2022 code amendment reinserts</a:t>
            </a:r>
          </a:p>
        </p:txBody>
      </p:sp>
      <p:sp>
        <p:nvSpPr>
          <p:cNvPr id="3" name="Date Placeholder 2">
            <a:extLst>
              <a:ext uri="{FF2B5EF4-FFF2-40B4-BE49-F238E27FC236}">
                <a16:creationId xmlns:a16="http://schemas.microsoft.com/office/drawing/2014/main" id="{B95ECD0C-3820-D64C-A348-ACEDD41B5FC9}"/>
              </a:ext>
            </a:extLst>
          </p:cNvPr>
          <p:cNvSpPr>
            <a:spLocks noGrp="1"/>
          </p:cNvSpPr>
          <p:nvPr>
            <p:ph type="dt" sz="half" idx="10"/>
          </p:nvPr>
        </p:nvSpPr>
        <p:spPr/>
        <p:txBody>
          <a:bodyPr/>
          <a:lstStyle/>
          <a:p>
            <a:fld id="{70FBA18A-0432-C34D-B8F2-C5E44C36C4AE}" type="datetime1">
              <a:rPr lang="en-US" smtClean="0"/>
              <a:t>4/26/2022</a:t>
            </a:fld>
            <a:endParaRPr lang="en-US"/>
          </a:p>
        </p:txBody>
      </p:sp>
      <p:sp>
        <p:nvSpPr>
          <p:cNvPr id="4" name="Footer Placeholder 3">
            <a:extLst>
              <a:ext uri="{FF2B5EF4-FFF2-40B4-BE49-F238E27FC236}">
                <a16:creationId xmlns:a16="http://schemas.microsoft.com/office/drawing/2014/main" id="{4824B1E8-E84D-B043-BDB8-32856E187415}"/>
              </a:ext>
            </a:extLst>
          </p:cNvPr>
          <p:cNvSpPr>
            <a:spLocks noGrp="1"/>
          </p:cNvSpPr>
          <p:nvPr>
            <p:ph type="ftr" sz="quarter" idx="11"/>
          </p:nvPr>
        </p:nvSpPr>
        <p:spPr/>
        <p:txBody>
          <a:bodyPr/>
          <a:lstStyle/>
          <a:p>
            <a:r>
              <a:rPr lang="en-US"/>
              <a:t>Portland Water Bureau  |  Presentation</a:t>
            </a:r>
          </a:p>
        </p:txBody>
      </p:sp>
      <p:sp>
        <p:nvSpPr>
          <p:cNvPr id="5" name="Slide Number Placeholder 4">
            <a:extLst>
              <a:ext uri="{FF2B5EF4-FFF2-40B4-BE49-F238E27FC236}">
                <a16:creationId xmlns:a16="http://schemas.microsoft.com/office/drawing/2014/main" id="{7F18E297-F525-734B-845C-C92982E0F458}"/>
              </a:ext>
            </a:extLst>
          </p:cNvPr>
          <p:cNvSpPr>
            <a:spLocks noGrp="1"/>
          </p:cNvSpPr>
          <p:nvPr>
            <p:ph type="sldNum" sz="quarter" idx="12"/>
          </p:nvPr>
        </p:nvSpPr>
        <p:spPr/>
        <p:txBody>
          <a:bodyPr/>
          <a:lstStyle/>
          <a:p>
            <a:fld id="{D3195491-1DF9-B741-AFD4-E34CE63975D3}" type="slidenum">
              <a:rPr lang="en-US" smtClean="0"/>
              <a:t>6</a:t>
            </a:fld>
            <a:endParaRPr lang="en-US"/>
          </a:p>
        </p:txBody>
      </p:sp>
    </p:spTree>
    <p:extLst>
      <p:ext uri="{BB962C8B-B14F-4D97-AF65-F5344CB8AC3E}">
        <p14:creationId xmlns:p14="http://schemas.microsoft.com/office/powerpoint/2010/main" val="307075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29">
            <a:extLst>
              <a:ext uri="{FF2B5EF4-FFF2-40B4-BE49-F238E27FC236}">
                <a16:creationId xmlns:a16="http://schemas.microsoft.com/office/drawing/2014/main" id="{3E9E90F3-0CF7-8442-B26E-0CC046B483B9}"/>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t="23440" b="23440"/>
          <a:stretch/>
        </p:blipFill>
        <p:spPr>
          <a:xfrm>
            <a:off x="0" y="0"/>
            <a:ext cx="12192000" cy="4097953"/>
          </a:xfrm>
        </p:spPr>
      </p:pic>
      <p:sp>
        <p:nvSpPr>
          <p:cNvPr id="33" name="Text Placeholder 32">
            <a:extLst>
              <a:ext uri="{FF2B5EF4-FFF2-40B4-BE49-F238E27FC236}">
                <a16:creationId xmlns:a16="http://schemas.microsoft.com/office/drawing/2014/main" id="{90DAB0D0-8B39-444A-A66A-81E00DEF27C2}"/>
              </a:ext>
            </a:extLst>
          </p:cNvPr>
          <p:cNvSpPr>
            <a:spLocks noGrp="1"/>
          </p:cNvSpPr>
          <p:nvPr>
            <p:ph type="body" idx="1"/>
          </p:nvPr>
        </p:nvSpPr>
        <p:spPr>
          <a:xfrm>
            <a:off x="1312424" y="4311040"/>
            <a:ext cx="3486996" cy="1808329"/>
          </a:xfrm>
        </p:spPr>
        <p:txBody>
          <a:bodyPr/>
          <a:lstStyle/>
          <a:p>
            <a:r>
              <a:rPr lang="en-US" sz="1600" b="1" dirty="0"/>
              <a:t>Jodie Inman</a:t>
            </a:r>
          </a:p>
          <a:p>
            <a:r>
              <a:rPr lang="en-US" sz="1200" dirty="0"/>
              <a:t>Jodie.Inman@portlandoregon.gov</a:t>
            </a:r>
          </a:p>
          <a:p>
            <a:r>
              <a:rPr lang="en-US" sz="1600" dirty="0"/>
              <a:t>503 823 5965</a:t>
            </a:r>
          </a:p>
          <a:p>
            <a:r>
              <a:rPr lang="en-US" sz="1600" dirty="0"/>
              <a:t>Portland.gov/water</a:t>
            </a:r>
          </a:p>
        </p:txBody>
      </p:sp>
      <p:sp>
        <p:nvSpPr>
          <p:cNvPr id="32" name="Title 31">
            <a:extLst>
              <a:ext uri="{FF2B5EF4-FFF2-40B4-BE49-F238E27FC236}">
                <a16:creationId xmlns:a16="http://schemas.microsoft.com/office/drawing/2014/main" id="{0D7AE338-2E4B-D041-B1E5-29384F8A5403}"/>
              </a:ext>
            </a:extLst>
          </p:cNvPr>
          <p:cNvSpPr>
            <a:spLocks noGrp="1"/>
          </p:cNvSpPr>
          <p:nvPr>
            <p:ph type="ctrTitle"/>
          </p:nvPr>
        </p:nvSpPr>
        <p:spPr/>
        <p:txBody>
          <a:bodyPr/>
          <a:lstStyle/>
          <a:p>
            <a:r>
              <a:rPr lang="en-US" dirty="0">
                <a:solidFill>
                  <a:schemeClr val="bg1"/>
                </a:solidFill>
              </a:rPr>
              <a:t>Thanks!</a:t>
            </a:r>
          </a:p>
        </p:txBody>
      </p:sp>
      <p:sp>
        <p:nvSpPr>
          <p:cNvPr id="5" name="Date Placeholder 4">
            <a:extLst>
              <a:ext uri="{FF2B5EF4-FFF2-40B4-BE49-F238E27FC236}">
                <a16:creationId xmlns:a16="http://schemas.microsoft.com/office/drawing/2014/main" id="{18BF0AD8-B1E8-3945-9F8E-ADDCB9E181EA}"/>
              </a:ext>
            </a:extLst>
          </p:cNvPr>
          <p:cNvSpPr>
            <a:spLocks noGrp="1"/>
          </p:cNvSpPr>
          <p:nvPr>
            <p:ph type="dt" sz="half" idx="10"/>
          </p:nvPr>
        </p:nvSpPr>
        <p:spPr/>
        <p:txBody>
          <a:bodyPr/>
          <a:lstStyle/>
          <a:p>
            <a:fld id="{9415527B-DE87-DA41-8721-07D833307361}" type="datetime1">
              <a:rPr lang="en-US" smtClean="0"/>
              <a:t>4/26/2022</a:t>
            </a:fld>
            <a:endParaRPr lang="en-US"/>
          </a:p>
        </p:txBody>
      </p:sp>
      <p:sp>
        <p:nvSpPr>
          <p:cNvPr id="6" name="Footer Placeholder 5">
            <a:extLst>
              <a:ext uri="{FF2B5EF4-FFF2-40B4-BE49-F238E27FC236}">
                <a16:creationId xmlns:a16="http://schemas.microsoft.com/office/drawing/2014/main" id="{F4D78848-6FC4-0D41-99C7-12269BBA965C}"/>
              </a:ext>
            </a:extLst>
          </p:cNvPr>
          <p:cNvSpPr>
            <a:spLocks noGrp="1"/>
          </p:cNvSpPr>
          <p:nvPr>
            <p:ph type="ftr" sz="quarter" idx="11"/>
          </p:nvPr>
        </p:nvSpPr>
        <p:spPr/>
        <p:txBody>
          <a:bodyPr/>
          <a:lstStyle/>
          <a:p>
            <a:r>
              <a:rPr lang="en-US"/>
              <a:t>Portland Water Bureau  |  Presentation</a:t>
            </a:r>
            <a:endParaRPr lang="en-US" dirty="0"/>
          </a:p>
        </p:txBody>
      </p:sp>
      <p:sp>
        <p:nvSpPr>
          <p:cNvPr id="7" name="Slide Number Placeholder 6">
            <a:extLst>
              <a:ext uri="{FF2B5EF4-FFF2-40B4-BE49-F238E27FC236}">
                <a16:creationId xmlns:a16="http://schemas.microsoft.com/office/drawing/2014/main" id="{5B574F83-5071-514B-BC80-78A9C8EA5837}"/>
              </a:ext>
            </a:extLst>
          </p:cNvPr>
          <p:cNvSpPr>
            <a:spLocks noGrp="1"/>
          </p:cNvSpPr>
          <p:nvPr>
            <p:ph type="sldNum" sz="quarter" idx="12"/>
          </p:nvPr>
        </p:nvSpPr>
        <p:spPr/>
        <p:txBody>
          <a:bodyPr/>
          <a:lstStyle/>
          <a:p>
            <a:fld id="{D3195491-1DF9-B741-AFD4-E34CE63975D3}" type="slidenum">
              <a:rPr lang="en-US" smtClean="0"/>
              <a:t>7</a:t>
            </a:fld>
            <a:endParaRPr lang="en-US"/>
          </a:p>
        </p:txBody>
      </p:sp>
      <p:sp>
        <p:nvSpPr>
          <p:cNvPr id="35" name="Text Placeholder 34">
            <a:extLst>
              <a:ext uri="{FF2B5EF4-FFF2-40B4-BE49-F238E27FC236}">
                <a16:creationId xmlns:a16="http://schemas.microsoft.com/office/drawing/2014/main" id="{2ABB0BBC-F9DA-A946-A41B-1A80C40AFBED}"/>
              </a:ext>
            </a:extLst>
          </p:cNvPr>
          <p:cNvSpPr>
            <a:spLocks noGrp="1"/>
          </p:cNvSpPr>
          <p:nvPr>
            <p:ph type="body" idx="14"/>
          </p:nvPr>
        </p:nvSpPr>
        <p:spPr>
          <a:xfrm>
            <a:off x="5498513" y="4311040"/>
            <a:ext cx="3263237" cy="1808329"/>
          </a:xfrm>
        </p:spPr>
        <p:txBody>
          <a:bodyPr/>
          <a:lstStyle/>
          <a:p>
            <a:r>
              <a:rPr lang="en-US" sz="1600" b="0" dirty="0" err="1"/>
              <a:t>PortlandWater</a:t>
            </a:r>
            <a:endParaRPr lang="en-US" sz="1600" b="0" dirty="0"/>
          </a:p>
          <a:p>
            <a:r>
              <a:rPr lang="en-US" sz="1600" b="0" dirty="0" err="1"/>
              <a:t>PortlandWaterBureau</a:t>
            </a:r>
            <a:endParaRPr lang="en-US" sz="1600" b="0" dirty="0"/>
          </a:p>
          <a:p>
            <a:r>
              <a:rPr lang="en-US" sz="1600" b="0" dirty="0" err="1"/>
              <a:t>PortlandWaterBureau</a:t>
            </a:r>
            <a:endParaRPr lang="en-US" sz="1600" b="0" dirty="0"/>
          </a:p>
          <a:p>
            <a:r>
              <a:rPr lang="en-US" sz="1600" b="0" dirty="0"/>
              <a:t>E-news: </a:t>
            </a:r>
            <a:r>
              <a:rPr lang="en-US" sz="1600" b="0" dirty="0" err="1"/>
              <a:t>eepurl.com</a:t>
            </a:r>
            <a:r>
              <a:rPr lang="en-US" sz="1600" b="0" dirty="0"/>
              <a:t>/</a:t>
            </a:r>
            <a:r>
              <a:rPr lang="en-US" sz="1600" b="0" dirty="0" err="1"/>
              <a:t>gcWEjj</a:t>
            </a:r>
            <a:endParaRPr lang="en-US" sz="1600" b="0" dirty="0"/>
          </a:p>
          <a:p>
            <a:endParaRPr lang="en-US" sz="1600" b="0" dirty="0"/>
          </a:p>
        </p:txBody>
      </p:sp>
      <p:grpSp>
        <p:nvGrpSpPr>
          <p:cNvPr id="12" name="Group 11">
            <a:extLst>
              <a:ext uri="{FF2B5EF4-FFF2-40B4-BE49-F238E27FC236}">
                <a16:creationId xmlns:a16="http://schemas.microsoft.com/office/drawing/2014/main" id="{BFD04127-1CB8-494B-8CE4-08F831044071}"/>
              </a:ext>
              <a:ext uri="{C183D7F6-B498-43B3-948B-1728B52AA6E4}">
                <adec:decorative xmlns:adec="http://schemas.microsoft.com/office/drawing/2017/decorative" val="1"/>
              </a:ext>
            </a:extLst>
          </p:cNvPr>
          <p:cNvGrpSpPr/>
          <p:nvPr/>
        </p:nvGrpSpPr>
        <p:grpSpPr>
          <a:xfrm>
            <a:off x="881583" y="5281186"/>
            <a:ext cx="307861" cy="307861"/>
            <a:chOff x="3588762" y="2434541"/>
            <a:chExt cx="912784" cy="912784"/>
          </a:xfrm>
        </p:grpSpPr>
        <p:sp>
          <p:nvSpPr>
            <p:cNvPr id="13" name="Oval 12">
              <a:extLst>
                <a:ext uri="{FF2B5EF4-FFF2-40B4-BE49-F238E27FC236}">
                  <a16:creationId xmlns:a16="http://schemas.microsoft.com/office/drawing/2014/main" id="{CB72DC19-B09C-2B40-BEC4-90B3DC75FB71}"/>
                </a:ext>
              </a:extLst>
            </p:cNvPr>
            <p:cNvSpPr/>
            <p:nvPr/>
          </p:nvSpPr>
          <p:spPr>
            <a:xfrm>
              <a:off x="3588762" y="2434541"/>
              <a:ext cx="912784" cy="91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4" name="Group 13">
              <a:extLst>
                <a:ext uri="{FF2B5EF4-FFF2-40B4-BE49-F238E27FC236}">
                  <a16:creationId xmlns:a16="http://schemas.microsoft.com/office/drawing/2014/main" id="{254A9BB7-A504-9245-B851-CEF0C3DE4F09}"/>
                </a:ext>
              </a:extLst>
            </p:cNvPr>
            <p:cNvGrpSpPr/>
            <p:nvPr/>
          </p:nvGrpSpPr>
          <p:grpSpPr>
            <a:xfrm>
              <a:off x="3895569" y="2632640"/>
              <a:ext cx="299168" cy="516587"/>
              <a:chOff x="2775845" y="1156844"/>
              <a:chExt cx="299782" cy="517647"/>
            </a:xfrm>
            <a:solidFill>
              <a:schemeClr val="bg1"/>
            </a:solidFill>
          </p:grpSpPr>
          <p:sp>
            <p:nvSpPr>
              <p:cNvPr id="15" name="Freeform 71">
                <a:extLst>
                  <a:ext uri="{FF2B5EF4-FFF2-40B4-BE49-F238E27FC236}">
                    <a16:creationId xmlns:a16="http://schemas.microsoft.com/office/drawing/2014/main" id="{D8E788F5-EB3F-7A4C-AF28-F7FAC5267EB1}"/>
                  </a:ext>
                </a:extLst>
              </p:cNvPr>
              <p:cNvSpPr>
                <a:spLocks noEditPoints="1"/>
              </p:cNvSpPr>
              <p:nvPr/>
            </p:nvSpPr>
            <p:spPr bwMode="auto">
              <a:xfrm>
                <a:off x="2775845" y="1156844"/>
                <a:ext cx="299782" cy="517647"/>
              </a:xfrm>
              <a:custGeom>
                <a:avLst/>
                <a:gdLst>
                  <a:gd name="T0" fmla="*/ 125 w 145"/>
                  <a:gd name="T1" fmla="*/ 0 h 251"/>
                  <a:gd name="T2" fmla="*/ 20 w 145"/>
                  <a:gd name="T3" fmla="*/ 0 h 251"/>
                  <a:gd name="T4" fmla="*/ 0 w 145"/>
                  <a:gd name="T5" fmla="*/ 20 h 251"/>
                  <a:gd name="T6" fmla="*/ 0 w 145"/>
                  <a:gd name="T7" fmla="*/ 231 h 251"/>
                  <a:gd name="T8" fmla="*/ 20 w 145"/>
                  <a:gd name="T9" fmla="*/ 251 h 251"/>
                  <a:gd name="T10" fmla="*/ 125 w 145"/>
                  <a:gd name="T11" fmla="*/ 251 h 251"/>
                  <a:gd name="T12" fmla="*/ 145 w 145"/>
                  <a:gd name="T13" fmla="*/ 231 h 251"/>
                  <a:gd name="T14" fmla="*/ 145 w 145"/>
                  <a:gd name="T15" fmla="*/ 20 h 251"/>
                  <a:gd name="T16" fmla="*/ 125 w 145"/>
                  <a:gd name="T17" fmla="*/ 0 h 251"/>
                  <a:gd name="T18" fmla="*/ 131 w 145"/>
                  <a:gd name="T19" fmla="*/ 186 h 251"/>
                  <a:gd name="T20" fmla="*/ 14 w 145"/>
                  <a:gd name="T21" fmla="*/ 186 h 251"/>
                  <a:gd name="T22" fmla="*/ 14 w 145"/>
                  <a:gd name="T23" fmla="*/ 49 h 251"/>
                  <a:gd name="T24" fmla="*/ 131 w 145"/>
                  <a:gd name="T25" fmla="*/ 49 h 251"/>
                  <a:gd name="T26" fmla="*/ 131 w 145"/>
                  <a:gd name="T27" fmla="*/ 186 h 251"/>
                  <a:gd name="T28" fmla="*/ 20 w 145"/>
                  <a:gd name="T29" fmla="*/ 14 h 251"/>
                  <a:gd name="T30" fmla="*/ 125 w 145"/>
                  <a:gd name="T31" fmla="*/ 14 h 251"/>
                  <a:gd name="T32" fmla="*/ 131 w 145"/>
                  <a:gd name="T33" fmla="*/ 20 h 251"/>
                  <a:gd name="T34" fmla="*/ 131 w 145"/>
                  <a:gd name="T35" fmla="*/ 35 h 251"/>
                  <a:gd name="T36" fmla="*/ 14 w 145"/>
                  <a:gd name="T37" fmla="*/ 35 h 251"/>
                  <a:gd name="T38" fmla="*/ 14 w 145"/>
                  <a:gd name="T39" fmla="*/ 20 h 251"/>
                  <a:gd name="T40" fmla="*/ 20 w 145"/>
                  <a:gd name="T41" fmla="*/ 14 h 251"/>
                  <a:gd name="T42" fmla="*/ 125 w 145"/>
                  <a:gd name="T43" fmla="*/ 237 h 251"/>
                  <a:gd name="T44" fmla="*/ 20 w 145"/>
                  <a:gd name="T45" fmla="*/ 237 h 251"/>
                  <a:gd name="T46" fmla="*/ 14 w 145"/>
                  <a:gd name="T47" fmla="*/ 231 h 251"/>
                  <a:gd name="T48" fmla="*/ 14 w 145"/>
                  <a:gd name="T49" fmla="*/ 200 h 251"/>
                  <a:gd name="T50" fmla="*/ 131 w 145"/>
                  <a:gd name="T51" fmla="*/ 200 h 251"/>
                  <a:gd name="T52" fmla="*/ 131 w 145"/>
                  <a:gd name="T53" fmla="*/ 231 h 251"/>
                  <a:gd name="T54" fmla="*/ 125 w 145"/>
                  <a:gd name="T55" fmla="*/ 2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251">
                    <a:moveTo>
                      <a:pt x="125" y="0"/>
                    </a:moveTo>
                    <a:cubicBezTo>
                      <a:pt x="20" y="0"/>
                      <a:pt x="20" y="0"/>
                      <a:pt x="20" y="0"/>
                    </a:cubicBezTo>
                    <a:cubicBezTo>
                      <a:pt x="9" y="0"/>
                      <a:pt x="0" y="9"/>
                      <a:pt x="0" y="20"/>
                    </a:cubicBezTo>
                    <a:cubicBezTo>
                      <a:pt x="0" y="231"/>
                      <a:pt x="0" y="231"/>
                      <a:pt x="0" y="231"/>
                    </a:cubicBezTo>
                    <a:cubicBezTo>
                      <a:pt x="0" y="242"/>
                      <a:pt x="9" y="251"/>
                      <a:pt x="20" y="251"/>
                    </a:cubicBezTo>
                    <a:cubicBezTo>
                      <a:pt x="125" y="251"/>
                      <a:pt x="125" y="251"/>
                      <a:pt x="125" y="251"/>
                    </a:cubicBezTo>
                    <a:cubicBezTo>
                      <a:pt x="136" y="251"/>
                      <a:pt x="145" y="242"/>
                      <a:pt x="145" y="231"/>
                    </a:cubicBezTo>
                    <a:cubicBezTo>
                      <a:pt x="145" y="20"/>
                      <a:pt x="145" y="20"/>
                      <a:pt x="145" y="20"/>
                    </a:cubicBezTo>
                    <a:cubicBezTo>
                      <a:pt x="145" y="9"/>
                      <a:pt x="136" y="0"/>
                      <a:pt x="125" y="0"/>
                    </a:cubicBezTo>
                    <a:close/>
                    <a:moveTo>
                      <a:pt x="131" y="186"/>
                    </a:moveTo>
                    <a:cubicBezTo>
                      <a:pt x="14" y="186"/>
                      <a:pt x="14" y="186"/>
                      <a:pt x="14" y="186"/>
                    </a:cubicBezTo>
                    <a:cubicBezTo>
                      <a:pt x="14" y="49"/>
                      <a:pt x="14" y="49"/>
                      <a:pt x="14" y="49"/>
                    </a:cubicBezTo>
                    <a:cubicBezTo>
                      <a:pt x="131" y="49"/>
                      <a:pt x="131" y="49"/>
                      <a:pt x="131" y="49"/>
                    </a:cubicBezTo>
                    <a:lnTo>
                      <a:pt x="131" y="186"/>
                    </a:lnTo>
                    <a:close/>
                    <a:moveTo>
                      <a:pt x="20" y="14"/>
                    </a:moveTo>
                    <a:cubicBezTo>
                      <a:pt x="125" y="14"/>
                      <a:pt x="125" y="14"/>
                      <a:pt x="125" y="14"/>
                    </a:cubicBezTo>
                    <a:cubicBezTo>
                      <a:pt x="129" y="14"/>
                      <a:pt x="131" y="16"/>
                      <a:pt x="131" y="20"/>
                    </a:cubicBezTo>
                    <a:cubicBezTo>
                      <a:pt x="131" y="35"/>
                      <a:pt x="131" y="35"/>
                      <a:pt x="131" y="35"/>
                    </a:cubicBezTo>
                    <a:cubicBezTo>
                      <a:pt x="14" y="35"/>
                      <a:pt x="14" y="35"/>
                      <a:pt x="14" y="35"/>
                    </a:cubicBezTo>
                    <a:cubicBezTo>
                      <a:pt x="14" y="20"/>
                      <a:pt x="14" y="20"/>
                      <a:pt x="14" y="20"/>
                    </a:cubicBezTo>
                    <a:cubicBezTo>
                      <a:pt x="14" y="16"/>
                      <a:pt x="17" y="14"/>
                      <a:pt x="20" y="14"/>
                    </a:cubicBezTo>
                    <a:close/>
                    <a:moveTo>
                      <a:pt x="125" y="237"/>
                    </a:moveTo>
                    <a:cubicBezTo>
                      <a:pt x="20" y="237"/>
                      <a:pt x="20" y="237"/>
                      <a:pt x="20" y="237"/>
                    </a:cubicBezTo>
                    <a:cubicBezTo>
                      <a:pt x="17" y="237"/>
                      <a:pt x="14" y="235"/>
                      <a:pt x="14" y="231"/>
                    </a:cubicBezTo>
                    <a:cubicBezTo>
                      <a:pt x="14" y="200"/>
                      <a:pt x="14" y="200"/>
                      <a:pt x="14" y="200"/>
                    </a:cubicBezTo>
                    <a:cubicBezTo>
                      <a:pt x="131" y="200"/>
                      <a:pt x="131" y="200"/>
                      <a:pt x="131" y="200"/>
                    </a:cubicBezTo>
                    <a:cubicBezTo>
                      <a:pt x="131" y="231"/>
                      <a:pt x="131" y="231"/>
                      <a:pt x="131" y="231"/>
                    </a:cubicBezTo>
                    <a:cubicBezTo>
                      <a:pt x="131" y="235"/>
                      <a:pt x="129" y="237"/>
                      <a:pt x="125"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72">
                <a:extLst>
                  <a:ext uri="{FF2B5EF4-FFF2-40B4-BE49-F238E27FC236}">
                    <a16:creationId xmlns:a16="http://schemas.microsoft.com/office/drawing/2014/main" id="{B7297F59-24EE-0743-9167-33C1E7A43EB9}"/>
                  </a:ext>
                </a:extLst>
              </p:cNvPr>
              <p:cNvSpPr>
                <a:spLocks noChangeArrowheads="1"/>
              </p:cNvSpPr>
              <p:nvPr/>
            </p:nvSpPr>
            <p:spPr bwMode="auto">
              <a:xfrm>
                <a:off x="2908307" y="1588216"/>
                <a:ext cx="36601" cy="366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7" name="Group 16">
            <a:extLst>
              <a:ext uri="{FF2B5EF4-FFF2-40B4-BE49-F238E27FC236}">
                <a16:creationId xmlns:a16="http://schemas.microsoft.com/office/drawing/2014/main" id="{C5B21EAB-B044-5744-BBC9-EA69CC9B9BE7}"/>
              </a:ext>
              <a:ext uri="{C183D7F6-B498-43B3-948B-1728B52AA6E4}">
                <adec:decorative xmlns:adec="http://schemas.microsoft.com/office/drawing/2017/decorative" val="1"/>
              </a:ext>
            </a:extLst>
          </p:cNvPr>
          <p:cNvGrpSpPr/>
          <p:nvPr/>
        </p:nvGrpSpPr>
        <p:grpSpPr>
          <a:xfrm>
            <a:off x="875125" y="5694595"/>
            <a:ext cx="307861" cy="307861"/>
            <a:chOff x="2563337" y="2434541"/>
            <a:chExt cx="912784" cy="912784"/>
          </a:xfrm>
        </p:grpSpPr>
        <p:sp>
          <p:nvSpPr>
            <p:cNvPr id="18" name="Oval 17">
              <a:extLst>
                <a:ext uri="{FF2B5EF4-FFF2-40B4-BE49-F238E27FC236}">
                  <a16:creationId xmlns:a16="http://schemas.microsoft.com/office/drawing/2014/main" id="{6E693CBB-5FE9-CE41-B112-F4A64E731F48}"/>
                </a:ext>
              </a:extLst>
            </p:cNvPr>
            <p:cNvSpPr/>
            <p:nvPr/>
          </p:nvSpPr>
          <p:spPr>
            <a:xfrm>
              <a:off x="2563337" y="2434541"/>
              <a:ext cx="912784" cy="91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78">
              <a:extLst>
                <a:ext uri="{FF2B5EF4-FFF2-40B4-BE49-F238E27FC236}">
                  <a16:creationId xmlns:a16="http://schemas.microsoft.com/office/drawing/2014/main" id="{7A69A1EA-5A4C-BF4B-8E1B-E9A0F00B753E}"/>
                </a:ext>
              </a:extLst>
            </p:cNvPr>
            <p:cNvSpPr>
              <a:spLocks noEditPoints="1"/>
            </p:cNvSpPr>
            <p:nvPr/>
          </p:nvSpPr>
          <p:spPr bwMode="auto">
            <a:xfrm>
              <a:off x="2759738" y="2631414"/>
              <a:ext cx="519982" cy="519037"/>
            </a:xfrm>
            <a:custGeom>
              <a:avLst/>
              <a:gdLst>
                <a:gd name="T0" fmla="*/ 0 w 232"/>
                <a:gd name="T1" fmla="*/ 116 h 232"/>
                <a:gd name="T2" fmla="*/ 232 w 232"/>
                <a:gd name="T3" fmla="*/ 116 h 232"/>
                <a:gd name="T4" fmla="*/ 157 w 232"/>
                <a:gd name="T5" fmla="*/ 71 h 232"/>
                <a:gd name="T6" fmla="*/ 123 w 232"/>
                <a:gd name="T7" fmla="*/ 109 h 232"/>
                <a:gd name="T8" fmla="*/ 157 w 232"/>
                <a:gd name="T9" fmla="*/ 71 h 232"/>
                <a:gd name="T10" fmla="*/ 123 w 232"/>
                <a:gd name="T11" fmla="*/ 63 h 232"/>
                <a:gd name="T12" fmla="*/ 152 w 232"/>
                <a:gd name="T13" fmla="*/ 58 h 232"/>
                <a:gd name="T14" fmla="*/ 109 w 232"/>
                <a:gd name="T15" fmla="*/ 63 h 232"/>
                <a:gd name="T16" fmla="*/ 109 w 232"/>
                <a:gd name="T17" fmla="*/ 14 h 232"/>
                <a:gd name="T18" fmla="*/ 109 w 232"/>
                <a:gd name="T19" fmla="*/ 76 h 232"/>
                <a:gd name="T20" fmla="*/ 68 w 232"/>
                <a:gd name="T21" fmla="*/ 109 h 232"/>
                <a:gd name="T22" fmla="*/ 109 w 232"/>
                <a:gd name="T23" fmla="*/ 76 h 232"/>
                <a:gd name="T24" fmla="*/ 82 w 232"/>
                <a:gd name="T25" fmla="*/ 174 h 232"/>
                <a:gd name="T26" fmla="*/ 109 w 232"/>
                <a:gd name="T27" fmla="*/ 216 h 232"/>
                <a:gd name="T28" fmla="*/ 77 w 232"/>
                <a:gd name="T29" fmla="*/ 161 h 232"/>
                <a:gd name="T30" fmla="*/ 109 w 232"/>
                <a:gd name="T31" fmla="*/ 123 h 232"/>
                <a:gd name="T32" fmla="*/ 54 w 232"/>
                <a:gd name="T33" fmla="*/ 109 h 232"/>
                <a:gd name="T34" fmla="*/ 34 w 232"/>
                <a:gd name="T35" fmla="*/ 55 h 232"/>
                <a:gd name="T36" fmla="*/ 54 w 232"/>
                <a:gd name="T37" fmla="*/ 109 h 232"/>
                <a:gd name="T38" fmla="*/ 64 w 232"/>
                <a:gd name="T39" fmla="*/ 165 h 232"/>
                <a:gd name="T40" fmla="*/ 14 w 232"/>
                <a:gd name="T41" fmla="*/ 123 h 232"/>
                <a:gd name="T42" fmla="*/ 69 w 232"/>
                <a:gd name="T43" fmla="*/ 178 h 232"/>
                <a:gd name="T44" fmla="*/ 44 w 232"/>
                <a:gd name="T45" fmla="*/ 188 h 232"/>
                <a:gd name="T46" fmla="*/ 123 w 232"/>
                <a:gd name="T47" fmla="*/ 170 h 232"/>
                <a:gd name="T48" fmla="*/ 123 w 232"/>
                <a:gd name="T49" fmla="*/ 216 h 232"/>
                <a:gd name="T50" fmla="*/ 123 w 232"/>
                <a:gd name="T51" fmla="*/ 156 h 232"/>
                <a:gd name="T52" fmla="*/ 164 w 232"/>
                <a:gd name="T53" fmla="*/ 123 h 232"/>
                <a:gd name="T54" fmla="*/ 123 w 232"/>
                <a:gd name="T55" fmla="*/ 156 h 232"/>
                <a:gd name="T56" fmla="*/ 218 w 232"/>
                <a:gd name="T57" fmla="*/ 123 h 232"/>
                <a:gd name="T58" fmla="*/ 169 w 232"/>
                <a:gd name="T59" fmla="*/ 165 h 232"/>
                <a:gd name="T60" fmla="*/ 178 w 232"/>
                <a:gd name="T61" fmla="*/ 109 h 232"/>
                <a:gd name="T62" fmla="*/ 198 w 232"/>
                <a:gd name="T63" fmla="*/ 55 h 232"/>
                <a:gd name="T64" fmla="*/ 178 w 232"/>
                <a:gd name="T65" fmla="*/ 109 h 232"/>
                <a:gd name="T66" fmla="*/ 166 w 232"/>
                <a:gd name="T67" fmla="*/ 55 h 232"/>
                <a:gd name="T68" fmla="*/ 189 w 232"/>
                <a:gd name="T69" fmla="*/ 44 h 232"/>
                <a:gd name="T70" fmla="*/ 67 w 232"/>
                <a:gd name="T71" fmla="*/ 54 h 232"/>
                <a:gd name="T72" fmla="*/ 88 w 232"/>
                <a:gd name="T73" fmla="*/ 18 h 232"/>
                <a:gd name="T74" fmla="*/ 164 w 232"/>
                <a:gd name="T75" fmla="*/ 177 h 232"/>
                <a:gd name="T76" fmla="*/ 142 w 232"/>
                <a:gd name="T77" fmla="*/ 2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57" y="71"/>
                  </a:moveTo>
                  <a:cubicBezTo>
                    <a:pt x="162" y="84"/>
                    <a:pt x="164" y="96"/>
                    <a:pt x="164" y="109"/>
                  </a:cubicBezTo>
                  <a:cubicBezTo>
                    <a:pt x="123" y="109"/>
                    <a:pt x="123" y="109"/>
                    <a:pt x="123" y="109"/>
                  </a:cubicBezTo>
                  <a:cubicBezTo>
                    <a:pt x="123" y="76"/>
                    <a:pt x="123" y="76"/>
                    <a:pt x="123" y="76"/>
                  </a:cubicBezTo>
                  <a:cubicBezTo>
                    <a:pt x="135" y="76"/>
                    <a:pt x="147" y="74"/>
                    <a:pt x="157" y="71"/>
                  </a:cubicBezTo>
                  <a:cubicBezTo>
                    <a:pt x="157" y="71"/>
                    <a:pt x="157" y="71"/>
                    <a:pt x="157" y="71"/>
                  </a:cubicBezTo>
                  <a:close/>
                  <a:moveTo>
                    <a:pt x="123" y="63"/>
                  </a:moveTo>
                  <a:cubicBezTo>
                    <a:pt x="123" y="14"/>
                    <a:pt x="123" y="14"/>
                    <a:pt x="123" y="14"/>
                  </a:cubicBezTo>
                  <a:cubicBezTo>
                    <a:pt x="129" y="21"/>
                    <a:pt x="142" y="36"/>
                    <a:pt x="152" y="58"/>
                  </a:cubicBezTo>
                  <a:cubicBezTo>
                    <a:pt x="143" y="61"/>
                    <a:pt x="134" y="62"/>
                    <a:pt x="123" y="63"/>
                  </a:cubicBezTo>
                  <a:close/>
                  <a:moveTo>
                    <a:pt x="109" y="63"/>
                  </a:moveTo>
                  <a:cubicBezTo>
                    <a:pt x="100" y="62"/>
                    <a:pt x="90" y="60"/>
                    <a:pt x="80" y="58"/>
                  </a:cubicBezTo>
                  <a:cubicBezTo>
                    <a:pt x="90" y="36"/>
                    <a:pt x="103" y="21"/>
                    <a:pt x="109" y="14"/>
                  </a:cubicBezTo>
                  <a:lnTo>
                    <a:pt x="109" y="63"/>
                  </a:lnTo>
                  <a:close/>
                  <a:moveTo>
                    <a:pt x="109" y="76"/>
                  </a:moveTo>
                  <a:cubicBezTo>
                    <a:pt x="109" y="109"/>
                    <a:pt x="109" y="109"/>
                    <a:pt x="109" y="109"/>
                  </a:cubicBezTo>
                  <a:cubicBezTo>
                    <a:pt x="68" y="109"/>
                    <a:pt x="68" y="109"/>
                    <a:pt x="68" y="109"/>
                  </a:cubicBezTo>
                  <a:cubicBezTo>
                    <a:pt x="68" y="95"/>
                    <a:pt x="71" y="82"/>
                    <a:pt x="75" y="71"/>
                  </a:cubicBezTo>
                  <a:cubicBezTo>
                    <a:pt x="87" y="74"/>
                    <a:pt x="98" y="76"/>
                    <a:pt x="109" y="76"/>
                  </a:cubicBezTo>
                  <a:close/>
                  <a:moveTo>
                    <a:pt x="109" y="216"/>
                  </a:moveTo>
                  <a:cubicBezTo>
                    <a:pt x="97" y="202"/>
                    <a:pt x="89" y="187"/>
                    <a:pt x="82" y="174"/>
                  </a:cubicBezTo>
                  <a:cubicBezTo>
                    <a:pt x="92" y="172"/>
                    <a:pt x="101" y="170"/>
                    <a:pt x="109" y="170"/>
                  </a:cubicBezTo>
                  <a:lnTo>
                    <a:pt x="109" y="216"/>
                  </a:lnTo>
                  <a:close/>
                  <a:moveTo>
                    <a:pt x="109" y="156"/>
                  </a:moveTo>
                  <a:cubicBezTo>
                    <a:pt x="99" y="157"/>
                    <a:pt x="88" y="158"/>
                    <a:pt x="77" y="161"/>
                  </a:cubicBezTo>
                  <a:cubicBezTo>
                    <a:pt x="72" y="148"/>
                    <a:pt x="69" y="135"/>
                    <a:pt x="68" y="123"/>
                  </a:cubicBezTo>
                  <a:cubicBezTo>
                    <a:pt x="109" y="123"/>
                    <a:pt x="109" y="123"/>
                    <a:pt x="109" y="123"/>
                  </a:cubicBezTo>
                  <a:lnTo>
                    <a:pt x="109" y="156"/>
                  </a:lnTo>
                  <a:close/>
                  <a:moveTo>
                    <a:pt x="54" y="109"/>
                  </a:moveTo>
                  <a:cubicBezTo>
                    <a:pt x="14" y="109"/>
                    <a:pt x="14" y="109"/>
                    <a:pt x="14" y="109"/>
                  </a:cubicBezTo>
                  <a:cubicBezTo>
                    <a:pt x="16" y="89"/>
                    <a:pt x="23" y="70"/>
                    <a:pt x="34" y="55"/>
                  </a:cubicBezTo>
                  <a:cubicBezTo>
                    <a:pt x="44" y="60"/>
                    <a:pt x="53" y="64"/>
                    <a:pt x="62" y="67"/>
                  </a:cubicBezTo>
                  <a:cubicBezTo>
                    <a:pt x="58" y="79"/>
                    <a:pt x="55" y="94"/>
                    <a:pt x="54" y="109"/>
                  </a:cubicBezTo>
                  <a:close/>
                  <a:moveTo>
                    <a:pt x="55" y="123"/>
                  </a:moveTo>
                  <a:cubicBezTo>
                    <a:pt x="55" y="136"/>
                    <a:pt x="58" y="150"/>
                    <a:pt x="64" y="165"/>
                  </a:cubicBezTo>
                  <a:cubicBezTo>
                    <a:pt x="54" y="168"/>
                    <a:pt x="44" y="172"/>
                    <a:pt x="35" y="177"/>
                  </a:cubicBezTo>
                  <a:cubicBezTo>
                    <a:pt x="23" y="162"/>
                    <a:pt x="16" y="143"/>
                    <a:pt x="14" y="123"/>
                  </a:cubicBezTo>
                  <a:lnTo>
                    <a:pt x="55" y="123"/>
                  </a:lnTo>
                  <a:close/>
                  <a:moveTo>
                    <a:pt x="69" y="178"/>
                  </a:moveTo>
                  <a:cubicBezTo>
                    <a:pt x="74" y="190"/>
                    <a:pt x="81" y="202"/>
                    <a:pt x="91" y="215"/>
                  </a:cubicBezTo>
                  <a:cubicBezTo>
                    <a:pt x="73" y="210"/>
                    <a:pt x="57" y="201"/>
                    <a:pt x="44" y="188"/>
                  </a:cubicBezTo>
                  <a:cubicBezTo>
                    <a:pt x="52" y="184"/>
                    <a:pt x="61" y="181"/>
                    <a:pt x="69" y="178"/>
                  </a:cubicBezTo>
                  <a:close/>
                  <a:moveTo>
                    <a:pt x="123" y="170"/>
                  </a:moveTo>
                  <a:cubicBezTo>
                    <a:pt x="133" y="170"/>
                    <a:pt x="142" y="171"/>
                    <a:pt x="150" y="173"/>
                  </a:cubicBezTo>
                  <a:cubicBezTo>
                    <a:pt x="144" y="188"/>
                    <a:pt x="135" y="202"/>
                    <a:pt x="123" y="216"/>
                  </a:cubicBezTo>
                  <a:lnTo>
                    <a:pt x="123" y="170"/>
                  </a:lnTo>
                  <a:close/>
                  <a:moveTo>
                    <a:pt x="123" y="156"/>
                  </a:moveTo>
                  <a:cubicBezTo>
                    <a:pt x="123" y="123"/>
                    <a:pt x="123" y="123"/>
                    <a:pt x="123" y="123"/>
                  </a:cubicBezTo>
                  <a:cubicBezTo>
                    <a:pt x="164" y="123"/>
                    <a:pt x="164" y="123"/>
                    <a:pt x="164" y="123"/>
                  </a:cubicBezTo>
                  <a:cubicBezTo>
                    <a:pt x="163" y="136"/>
                    <a:pt x="160" y="148"/>
                    <a:pt x="156" y="161"/>
                  </a:cubicBezTo>
                  <a:cubicBezTo>
                    <a:pt x="146" y="158"/>
                    <a:pt x="135" y="157"/>
                    <a:pt x="123" y="156"/>
                  </a:cubicBezTo>
                  <a:close/>
                  <a:moveTo>
                    <a:pt x="178" y="123"/>
                  </a:moveTo>
                  <a:cubicBezTo>
                    <a:pt x="218" y="123"/>
                    <a:pt x="218" y="123"/>
                    <a:pt x="218" y="123"/>
                  </a:cubicBezTo>
                  <a:cubicBezTo>
                    <a:pt x="217" y="143"/>
                    <a:pt x="209" y="162"/>
                    <a:pt x="198" y="177"/>
                  </a:cubicBezTo>
                  <a:cubicBezTo>
                    <a:pt x="189" y="173"/>
                    <a:pt x="180" y="168"/>
                    <a:pt x="169" y="165"/>
                  </a:cubicBezTo>
                  <a:cubicBezTo>
                    <a:pt x="174" y="150"/>
                    <a:pt x="177" y="136"/>
                    <a:pt x="178" y="123"/>
                  </a:cubicBezTo>
                  <a:close/>
                  <a:moveTo>
                    <a:pt x="178" y="109"/>
                  </a:moveTo>
                  <a:cubicBezTo>
                    <a:pt x="178" y="94"/>
                    <a:pt x="175" y="80"/>
                    <a:pt x="170" y="67"/>
                  </a:cubicBezTo>
                  <a:cubicBezTo>
                    <a:pt x="181" y="63"/>
                    <a:pt x="190" y="59"/>
                    <a:pt x="198" y="55"/>
                  </a:cubicBezTo>
                  <a:cubicBezTo>
                    <a:pt x="209" y="70"/>
                    <a:pt x="217" y="89"/>
                    <a:pt x="218" y="109"/>
                  </a:cubicBezTo>
                  <a:lnTo>
                    <a:pt x="178" y="109"/>
                  </a:lnTo>
                  <a:close/>
                  <a:moveTo>
                    <a:pt x="189" y="44"/>
                  </a:moveTo>
                  <a:cubicBezTo>
                    <a:pt x="182" y="48"/>
                    <a:pt x="174" y="52"/>
                    <a:pt x="166" y="55"/>
                  </a:cubicBezTo>
                  <a:cubicBezTo>
                    <a:pt x="159" y="39"/>
                    <a:pt x="151" y="27"/>
                    <a:pt x="144" y="18"/>
                  </a:cubicBezTo>
                  <a:cubicBezTo>
                    <a:pt x="161" y="23"/>
                    <a:pt x="177" y="32"/>
                    <a:pt x="189" y="44"/>
                  </a:cubicBezTo>
                  <a:close/>
                  <a:moveTo>
                    <a:pt x="88" y="18"/>
                  </a:moveTo>
                  <a:cubicBezTo>
                    <a:pt x="81" y="27"/>
                    <a:pt x="74" y="39"/>
                    <a:pt x="67" y="54"/>
                  </a:cubicBezTo>
                  <a:cubicBezTo>
                    <a:pt x="59" y="51"/>
                    <a:pt x="52" y="48"/>
                    <a:pt x="44" y="44"/>
                  </a:cubicBezTo>
                  <a:cubicBezTo>
                    <a:pt x="56" y="32"/>
                    <a:pt x="71" y="23"/>
                    <a:pt x="88" y="18"/>
                  </a:cubicBezTo>
                  <a:close/>
                  <a:moveTo>
                    <a:pt x="142" y="215"/>
                  </a:moveTo>
                  <a:cubicBezTo>
                    <a:pt x="151" y="202"/>
                    <a:pt x="158" y="189"/>
                    <a:pt x="164" y="177"/>
                  </a:cubicBezTo>
                  <a:cubicBezTo>
                    <a:pt x="173" y="180"/>
                    <a:pt x="181" y="184"/>
                    <a:pt x="189" y="188"/>
                  </a:cubicBezTo>
                  <a:cubicBezTo>
                    <a:pt x="176" y="201"/>
                    <a:pt x="160" y="210"/>
                    <a:pt x="142" y="2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20" name="Group 19">
            <a:extLst>
              <a:ext uri="{FF2B5EF4-FFF2-40B4-BE49-F238E27FC236}">
                <a16:creationId xmlns:a16="http://schemas.microsoft.com/office/drawing/2014/main" id="{5BEF2E42-FC0C-274F-BF57-009A873C24FA}"/>
              </a:ext>
              <a:ext uri="{C183D7F6-B498-43B3-948B-1728B52AA6E4}">
                <adec:decorative xmlns:adec="http://schemas.microsoft.com/office/drawing/2017/decorative" val="1"/>
              </a:ext>
            </a:extLst>
          </p:cNvPr>
          <p:cNvGrpSpPr/>
          <p:nvPr/>
        </p:nvGrpSpPr>
        <p:grpSpPr>
          <a:xfrm>
            <a:off x="878354" y="4867777"/>
            <a:ext cx="307861" cy="307861"/>
            <a:chOff x="1537913" y="2434541"/>
            <a:chExt cx="912784" cy="912784"/>
          </a:xfrm>
        </p:grpSpPr>
        <p:sp>
          <p:nvSpPr>
            <p:cNvPr id="21" name="Oval 20">
              <a:extLst>
                <a:ext uri="{FF2B5EF4-FFF2-40B4-BE49-F238E27FC236}">
                  <a16:creationId xmlns:a16="http://schemas.microsoft.com/office/drawing/2014/main" id="{B164E219-E41C-1546-9D06-A5DE8678F621}"/>
                </a:ext>
              </a:extLst>
            </p:cNvPr>
            <p:cNvSpPr/>
            <p:nvPr/>
          </p:nvSpPr>
          <p:spPr>
            <a:xfrm>
              <a:off x="1537913" y="2434541"/>
              <a:ext cx="912784" cy="91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2" name="Picture 21">
              <a:extLst>
                <a:ext uri="{FF2B5EF4-FFF2-40B4-BE49-F238E27FC236}">
                  <a16:creationId xmlns:a16="http://schemas.microsoft.com/office/drawing/2014/main" id="{1F1B1254-EEDB-D743-B9AB-F2BC38DDF5C3}"/>
                </a:ext>
              </a:extLst>
            </p:cNvPr>
            <p:cNvPicPr>
              <a:picLocks noChangeAspect="1"/>
            </p:cNvPicPr>
            <p:nvPr/>
          </p:nvPicPr>
          <p:blipFill>
            <a:blip r:embed="rId4"/>
            <a:stretch>
              <a:fillRect/>
            </a:stretch>
          </p:blipFill>
          <p:spPr>
            <a:xfrm>
              <a:off x="1749652" y="2728690"/>
              <a:ext cx="489306" cy="324487"/>
            </a:xfrm>
            <a:prstGeom prst="rect">
              <a:avLst/>
            </a:prstGeom>
          </p:spPr>
        </p:pic>
      </p:grpSp>
      <p:grpSp>
        <p:nvGrpSpPr>
          <p:cNvPr id="23" name="Group 22">
            <a:extLst>
              <a:ext uri="{FF2B5EF4-FFF2-40B4-BE49-F238E27FC236}">
                <a16:creationId xmlns:a16="http://schemas.microsoft.com/office/drawing/2014/main" id="{99840CDA-B376-724B-83FC-31F575F56616}"/>
              </a:ext>
              <a:ext uri="{C183D7F6-B498-43B3-948B-1728B52AA6E4}">
                <adec:decorative xmlns:adec="http://schemas.microsoft.com/office/drawing/2017/decorative" val="1"/>
              </a:ext>
            </a:extLst>
          </p:cNvPr>
          <p:cNvGrpSpPr/>
          <p:nvPr/>
        </p:nvGrpSpPr>
        <p:grpSpPr>
          <a:xfrm>
            <a:off x="871896" y="4454368"/>
            <a:ext cx="307861" cy="307861"/>
            <a:chOff x="1027287" y="4395930"/>
            <a:chExt cx="307861" cy="307861"/>
          </a:xfrm>
        </p:grpSpPr>
        <p:sp>
          <p:nvSpPr>
            <p:cNvPr id="24" name="Oval 23">
              <a:extLst>
                <a:ext uri="{FF2B5EF4-FFF2-40B4-BE49-F238E27FC236}">
                  <a16:creationId xmlns:a16="http://schemas.microsoft.com/office/drawing/2014/main" id="{94DDA6C5-518A-EC44-A6E2-36F8A9E83279}"/>
                </a:ext>
              </a:extLst>
            </p:cNvPr>
            <p:cNvSpPr/>
            <p:nvPr/>
          </p:nvSpPr>
          <p:spPr>
            <a:xfrm>
              <a:off x="1027287" y="4395930"/>
              <a:ext cx="307861" cy="307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5" name="Group 24">
              <a:extLst>
                <a:ext uri="{FF2B5EF4-FFF2-40B4-BE49-F238E27FC236}">
                  <a16:creationId xmlns:a16="http://schemas.microsoft.com/office/drawing/2014/main" id="{F972721D-E66F-9E4F-B9BA-D733257AEA5A}"/>
                </a:ext>
              </a:extLst>
            </p:cNvPr>
            <p:cNvGrpSpPr/>
            <p:nvPr/>
          </p:nvGrpSpPr>
          <p:grpSpPr>
            <a:xfrm>
              <a:off x="1072285" y="4479394"/>
              <a:ext cx="217864" cy="140934"/>
              <a:chOff x="4732173" y="1749285"/>
              <a:chExt cx="647274" cy="418715"/>
            </a:xfrm>
            <a:solidFill>
              <a:schemeClr val="bg1"/>
            </a:solidFill>
          </p:grpSpPr>
          <p:sp>
            <p:nvSpPr>
              <p:cNvPr id="26" name="Oval 65">
                <a:extLst>
                  <a:ext uri="{FF2B5EF4-FFF2-40B4-BE49-F238E27FC236}">
                    <a16:creationId xmlns:a16="http://schemas.microsoft.com/office/drawing/2014/main" id="{C5376D42-F78F-B94B-B8A9-37589E27C87C}"/>
                  </a:ext>
                </a:extLst>
              </p:cNvPr>
              <p:cNvSpPr>
                <a:spLocks noChangeArrowheads="1"/>
              </p:cNvSpPr>
              <p:nvPr/>
            </p:nvSpPr>
            <p:spPr bwMode="auto">
              <a:xfrm>
                <a:off x="4732173" y="1965668"/>
                <a:ext cx="40279" cy="4027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66">
                <a:extLst>
                  <a:ext uri="{FF2B5EF4-FFF2-40B4-BE49-F238E27FC236}">
                    <a16:creationId xmlns:a16="http://schemas.microsoft.com/office/drawing/2014/main" id="{7CB1F5F5-1775-7743-8E39-B40EC8A3B0A6}"/>
                  </a:ext>
                </a:extLst>
              </p:cNvPr>
              <p:cNvSpPr>
                <a:spLocks/>
              </p:cNvSpPr>
              <p:nvPr/>
            </p:nvSpPr>
            <p:spPr bwMode="auto">
              <a:xfrm>
                <a:off x="5022556" y="2020934"/>
                <a:ext cx="113343" cy="122710"/>
              </a:xfrm>
              <a:custGeom>
                <a:avLst/>
                <a:gdLst>
                  <a:gd name="T0" fmla="*/ 43 w 51"/>
                  <a:gd name="T1" fmla="*/ 40 h 55"/>
                  <a:gd name="T2" fmla="*/ 33 w 51"/>
                  <a:gd name="T3" fmla="*/ 38 h 55"/>
                  <a:gd name="T4" fmla="*/ 28 w 51"/>
                  <a:gd name="T5" fmla="*/ 29 h 55"/>
                  <a:gd name="T6" fmla="*/ 14 w 51"/>
                  <a:gd name="T7" fmla="*/ 4 h 55"/>
                  <a:gd name="T8" fmla="*/ 5 w 51"/>
                  <a:gd name="T9" fmla="*/ 2 h 55"/>
                  <a:gd name="T10" fmla="*/ 2 w 51"/>
                  <a:gd name="T11" fmla="*/ 11 h 55"/>
                  <a:gd name="T12" fmla="*/ 16 w 51"/>
                  <a:gd name="T13" fmla="*/ 36 h 55"/>
                  <a:gd name="T14" fmla="*/ 16 w 51"/>
                  <a:gd name="T15" fmla="*/ 36 h 55"/>
                  <a:gd name="T16" fmla="*/ 16 w 51"/>
                  <a:gd name="T17" fmla="*/ 36 h 55"/>
                  <a:gd name="T18" fmla="*/ 19 w 51"/>
                  <a:gd name="T19" fmla="*/ 42 h 55"/>
                  <a:gd name="T20" fmla="*/ 22 w 51"/>
                  <a:gd name="T21" fmla="*/ 46 h 55"/>
                  <a:gd name="T22" fmla="*/ 22 w 51"/>
                  <a:gd name="T23" fmla="*/ 47 h 55"/>
                  <a:gd name="T24" fmla="*/ 24 w 51"/>
                  <a:gd name="T25" fmla="*/ 49 h 55"/>
                  <a:gd name="T26" fmla="*/ 38 w 51"/>
                  <a:gd name="T27" fmla="*/ 55 h 55"/>
                  <a:gd name="T28" fmla="*/ 50 w 51"/>
                  <a:gd name="T29" fmla="*/ 52 h 55"/>
                  <a:gd name="T30" fmla="*/ 51 w 51"/>
                  <a:gd name="T31" fmla="*/ 52 h 55"/>
                  <a:gd name="T32" fmla="*/ 48 w 51"/>
                  <a:gd name="T33" fmla="*/ 48 h 55"/>
                  <a:gd name="T34" fmla="*/ 43 w 51"/>
                  <a:gd name="T35"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5">
                    <a:moveTo>
                      <a:pt x="43" y="40"/>
                    </a:moveTo>
                    <a:cubicBezTo>
                      <a:pt x="39" y="41"/>
                      <a:pt x="36" y="42"/>
                      <a:pt x="33" y="38"/>
                    </a:cubicBezTo>
                    <a:cubicBezTo>
                      <a:pt x="28" y="29"/>
                      <a:pt x="28" y="29"/>
                      <a:pt x="28" y="29"/>
                    </a:cubicBezTo>
                    <a:cubicBezTo>
                      <a:pt x="14" y="4"/>
                      <a:pt x="14" y="4"/>
                      <a:pt x="14" y="4"/>
                    </a:cubicBezTo>
                    <a:cubicBezTo>
                      <a:pt x="12" y="1"/>
                      <a:pt x="8" y="0"/>
                      <a:pt x="5" y="2"/>
                    </a:cubicBezTo>
                    <a:cubicBezTo>
                      <a:pt x="1" y="4"/>
                      <a:pt x="0" y="8"/>
                      <a:pt x="2" y="11"/>
                    </a:cubicBezTo>
                    <a:cubicBezTo>
                      <a:pt x="16" y="36"/>
                      <a:pt x="16" y="36"/>
                      <a:pt x="16" y="36"/>
                    </a:cubicBezTo>
                    <a:cubicBezTo>
                      <a:pt x="16" y="36"/>
                      <a:pt x="16" y="36"/>
                      <a:pt x="16" y="36"/>
                    </a:cubicBezTo>
                    <a:cubicBezTo>
                      <a:pt x="16" y="36"/>
                      <a:pt x="16" y="36"/>
                      <a:pt x="16" y="36"/>
                    </a:cubicBezTo>
                    <a:cubicBezTo>
                      <a:pt x="19" y="42"/>
                      <a:pt x="19" y="42"/>
                      <a:pt x="19" y="42"/>
                    </a:cubicBezTo>
                    <a:cubicBezTo>
                      <a:pt x="22" y="46"/>
                      <a:pt x="22" y="46"/>
                      <a:pt x="22" y="46"/>
                    </a:cubicBezTo>
                    <a:cubicBezTo>
                      <a:pt x="22" y="47"/>
                      <a:pt x="22" y="47"/>
                      <a:pt x="22" y="47"/>
                    </a:cubicBezTo>
                    <a:cubicBezTo>
                      <a:pt x="23" y="48"/>
                      <a:pt x="23" y="48"/>
                      <a:pt x="24" y="49"/>
                    </a:cubicBezTo>
                    <a:cubicBezTo>
                      <a:pt x="29" y="54"/>
                      <a:pt x="34" y="55"/>
                      <a:pt x="38" y="55"/>
                    </a:cubicBezTo>
                    <a:cubicBezTo>
                      <a:pt x="43" y="55"/>
                      <a:pt x="48" y="53"/>
                      <a:pt x="50" y="52"/>
                    </a:cubicBezTo>
                    <a:cubicBezTo>
                      <a:pt x="50" y="52"/>
                      <a:pt x="51" y="52"/>
                      <a:pt x="51" y="52"/>
                    </a:cubicBezTo>
                    <a:cubicBezTo>
                      <a:pt x="48" y="48"/>
                      <a:pt x="48" y="48"/>
                      <a:pt x="48" y="48"/>
                    </a:cubicBezTo>
                    <a:lnTo>
                      <a:pt x="4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67">
                <a:extLst>
                  <a:ext uri="{FF2B5EF4-FFF2-40B4-BE49-F238E27FC236}">
                    <a16:creationId xmlns:a16="http://schemas.microsoft.com/office/drawing/2014/main" id="{90572F95-1145-7840-A88F-53FD291B39C4}"/>
                  </a:ext>
                </a:extLst>
              </p:cNvPr>
              <p:cNvSpPr>
                <a:spLocks/>
              </p:cNvSpPr>
              <p:nvPr/>
            </p:nvSpPr>
            <p:spPr bwMode="auto">
              <a:xfrm>
                <a:off x="4967290" y="2065897"/>
                <a:ext cx="90862" cy="92736"/>
              </a:xfrm>
              <a:custGeom>
                <a:avLst/>
                <a:gdLst>
                  <a:gd name="T0" fmla="*/ 34 w 41"/>
                  <a:gd name="T1" fmla="*/ 28 h 42"/>
                  <a:gd name="T2" fmla="*/ 26 w 41"/>
                  <a:gd name="T3" fmla="*/ 25 h 42"/>
                  <a:gd name="T4" fmla="*/ 26 w 41"/>
                  <a:gd name="T5" fmla="*/ 25 h 42"/>
                  <a:gd name="T6" fmla="*/ 14 w 41"/>
                  <a:gd name="T7" fmla="*/ 5 h 42"/>
                  <a:gd name="T8" fmla="*/ 5 w 41"/>
                  <a:gd name="T9" fmla="*/ 2 h 42"/>
                  <a:gd name="T10" fmla="*/ 2 w 41"/>
                  <a:gd name="T11" fmla="*/ 12 h 42"/>
                  <a:gd name="T12" fmla="*/ 13 w 41"/>
                  <a:gd name="T13" fmla="*/ 31 h 42"/>
                  <a:gd name="T14" fmla="*/ 13 w 41"/>
                  <a:gd name="T15" fmla="*/ 31 h 42"/>
                  <a:gd name="T16" fmla="*/ 13 w 41"/>
                  <a:gd name="T17" fmla="*/ 31 h 42"/>
                  <a:gd name="T18" fmla="*/ 14 w 41"/>
                  <a:gd name="T19" fmla="*/ 32 h 42"/>
                  <a:gd name="T20" fmla="*/ 14 w 41"/>
                  <a:gd name="T21" fmla="*/ 32 h 42"/>
                  <a:gd name="T22" fmla="*/ 32 w 41"/>
                  <a:gd name="T23" fmla="*/ 42 h 42"/>
                  <a:gd name="T24" fmla="*/ 41 w 41"/>
                  <a:gd name="T25" fmla="*/ 40 h 42"/>
                  <a:gd name="T26" fmla="*/ 35 w 41"/>
                  <a:gd name="T27" fmla="*/ 30 h 42"/>
                  <a:gd name="T28" fmla="*/ 34 w 41"/>
                  <a:gd name="T29"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2">
                    <a:moveTo>
                      <a:pt x="34" y="28"/>
                    </a:moveTo>
                    <a:cubicBezTo>
                      <a:pt x="34" y="28"/>
                      <a:pt x="30" y="30"/>
                      <a:pt x="26" y="25"/>
                    </a:cubicBezTo>
                    <a:cubicBezTo>
                      <a:pt x="26" y="25"/>
                      <a:pt x="26" y="25"/>
                      <a:pt x="26" y="25"/>
                    </a:cubicBezTo>
                    <a:cubicBezTo>
                      <a:pt x="14" y="5"/>
                      <a:pt x="14" y="5"/>
                      <a:pt x="14" y="5"/>
                    </a:cubicBezTo>
                    <a:cubicBezTo>
                      <a:pt x="12" y="1"/>
                      <a:pt x="8" y="0"/>
                      <a:pt x="5" y="2"/>
                    </a:cubicBezTo>
                    <a:cubicBezTo>
                      <a:pt x="1" y="4"/>
                      <a:pt x="0" y="8"/>
                      <a:pt x="2" y="12"/>
                    </a:cubicBezTo>
                    <a:cubicBezTo>
                      <a:pt x="13" y="31"/>
                      <a:pt x="13" y="31"/>
                      <a:pt x="13" y="31"/>
                    </a:cubicBezTo>
                    <a:cubicBezTo>
                      <a:pt x="13" y="31"/>
                      <a:pt x="13" y="31"/>
                      <a:pt x="13" y="31"/>
                    </a:cubicBezTo>
                    <a:cubicBezTo>
                      <a:pt x="13" y="31"/>
                      <a:pt x="13" y="31"/>
                      <a:pt x="13" y="31"/>
                    </a:cubicBezTo>
                    <a:cubicBezTo>
                      <a:pt x="14" y="32"/>
                      <a:pt x="14" y="32"/>
                      <a:pt x="14" y="32"/>
                    </a:cubicBezTo>
                    <a:cubicBezTo>
                      <a:pt x="14" y="32"/>
                      <a:pt x="14" y="32"/>
                      <a:pt x="14" y="32"/>
                    </a:cubicBezTo>
                    <a:cubicBezTo>
                      <a:pt x="20" y="40"/>
                      <a:pt x="26" y="42"/>
                      <a:pt x="32" y="42"/>
                    </a:cubicBezTo>
                    <a:cubicBezTo>
                      <a:pt x="35" y="42"/>
                      <a:pt x="39" y="41"/>
                      <a:pt x="41" y="40"/>
                    </a:cubicBezTo>
                    <a:cubicBezTo>
                      <a:pt x="35" y="30"/>
                      <a:pt x="35" y="30"/>
                      <a:pt x="35" y="30"/>
                    </a:cubicBezTo>
                    <a:lnTo>
                      <a:pt x="3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68">
                <a:extLst>
                  <a:ext uri="{FF2B5EF4-FFF2-40B4-BE49-F238E27FC236}">
                    <a16:creationId xmlns:a16="http://schemas.microsoft.com/office/drawing/2014/main" id="{DB875BDB-D3F3-BC40-930D-FB94208ACD6D}"/>
                  </a:ext>
                </a:extLst>
              </p:cNvPr>
              <p:cNvSpPr>
                <a:spLocks noChangeArrowheads="1"/>
              </p:cNvSpPr>
              <p:nvPr/>
            </p:nvSpPr>
            <p:spPr bwMode="auto">
              <a:xfrm>
                <a:off x="5340104" y="1992833"/>
                <a:ext cx="39343" cy="393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9">
                <a:extLst>
                  <a:ext uri="{FF2B5EF4-FFF2-40B4-BE49-F238E27FC236}">
                    <a16:creationId xmlns:a16="http://schemas.microsoft.com/office/drawing/2014/main" id="{A37E2F1D-DBEC-F849-9422-70D9A33B06B1}"/>
                  </a:ext>
                </a:extLst>
              </p:cNvPr>
              <p:cNvSpPr>
                <a:spLocks/>
              </p:cNvSpPr>
              <p:nvPr/>
            </p:nvSpPr>
            <p:spPr bwMode="auto">
              <a:xfrm>
                <a:off x="4732173" y="1749285"/>
                <a:ext cx="252915" cy="418715"/>
              </a:xfrm>
              <a:custGeom>
                <a:avLst/>
                <a:gdLst>
                  <a:gd name="T0" fmla="*/ 106 w 114"/>
                  <a:gd name="T1" fmla="*/ 175 h 189"/>
                  <a:gd name="T2" fmla="*/ 95 w 114"/>
                  <a:gd name="T3" fmla="*/ 168 h 189"/>
                  <a:gd name="T4" fmla="*/ 64 w 114"/>
                  <a:gd name="T5" fmla="*/ 116 h 189"/>
                  <a:gd name="T6" fmla="*/ 48 w 114"/>
                  <a:gd name="T7" fmla="*/ 116 h 189"/>
                  <a:gd name="T8" fmla="*/ 48 w 114"/>
                  <a:gd name="T9" fmla="*/ 30 h 189"/>
                  <a:gd name="T10" fmla="*/ 93 w 114"/>
                  <a:gd name="T11" fmla="*/ 30 h 189"/>
                  <a:gd name="T12" fmla="*/ 104 w 114"/>
                  <a:gd name="T13" fmla="*/ 16 h 189"/>
                  <a:gd name="T14" fmla="*/ 48 w 114"/>
                  <a:gd name="T15" fmla="*/ 16 h 189"/>
                  <a:gd name="T16" fmla="*/ 48 w 114"/>
                  <a:gd name="T17" fmla="*/ 0 h 189"/>
                  <a:gd name="T18" fmla="*/ 1 w 114"/>
                  <a:gd name="T19" fmla="*/ 0 h 189"/>
                  <a:gd name="T20" fmla="*/ 1 w 114"/>
                  <a:gd name="T21" fmla="*/ 14 h 189"/>
                  <a:gd name="T22" fmla="*/ 34 w 114"/>
                  <a:gd name="T23" fmla="*/ 14 h 189"/>
                  <a:gd name="T24" fmla="*/ 34 w 114"/>
                  <a:gd name="T25" fmla="*/ 134 h 189"/>
                  <a:gd name="T26" fmla="*/ 0 w 114"/>
                  <a:gd name="T27" fmla="*/ 134 h 189"/>
                  <a:gd name="T28" fmla="*/ 0 w 114"/>
                  <a:gd name="T29" fmla="*/ 148 h 189"/>
                  <a:gd name="T30" fmla="*/ 48 w 114"/>
                  <a:gd name="T31" fmla="*/ 148 h 189"/>
                  <a:gd name="T32" fmla="*/ 48 w 114"/>
                  <a:gd name="T33" fmla="*/ 130 h 189"/>
                  <a:gd name="T34" fmla="*/ 56 w 114"/>
                  <a:gd name="T35" fmla="*/ 130 h 189"/>
                  <a:gd name="T36" fmla="*/ 83 w 114"/>
                  <a:gd name="T37" fmla="*/ 175 h 189"/>
                  <a:gd name="T38" fmla="*/ 106 w 114"/>
                  <a:gd name="T39" fmla="*/ 189 h 189"/>
                  <a:gd name="T40" fmla="*/ 114 w 114"/>
                  <a:gd name="T41" fmla="*/ 188 h 189"/>
                  <a:gd name="T42" fmla="*/ 106 w 114"/>
                  <a:gd name="T43"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89">
                    <a:moveTo>
                      <a:pt x="106" y="175"/>
                    </a:moveTo>
                    <a:cubicBezTo>
                      <a:pt x="103" y="175"/>
                      <a:pt x="98" y="174"/>
                      <a:pt x="95" y="168"/>
                    </a:cubicBezTo>
                    <a:cubicBezTo>
                      <a:pt x="64" y="116"/>
                      <a:pt x="64" y="116"/>
                      <a:pt x="64" y="116"/>
                    </a:cubicBezTo>
                    <a:cubicBezTo>
                      <a:pt x="48" y="116"/>
                      <a:pt x="48" y="116"/>
                      <a:pt x="48" y="116"/>
                    </a:cubicBezTo>
                    <a:cubicBezTo>
                      <a:pt x="48" y="30"/>
                      <a:pt x="48" y="30"/>
                      <a:pt x="48" y="30"/>
                    </a:cubicBezTo>
                    <a:cubicBezTo>
                      <a:pt x="93" y="30"/>
                      <a:pt x="93" y="30"/>
                      <a:pt x="93" y="30"/>
                    </a:cubicBezTo>
                    <a:cubicBezTo>
                      <a:pt x="104" y="16"/>
                      <a:pt x="104" y="16"/>
                      <a:pt x="104" y="16"/>
                    </a:cubicBezTo>
                    <a:cubicBezTo>
                      <a:pt x="48" y="16"/>
                      <a:pt x="48" y="16"/>
                      <a:pt x="48" y="16"/>
                    </a:cubicBezTo>
                    <a:cubicBezTo>
                      <a:pt x="48" y="0"/>
                      <a:pt x="48" y="0"/>
                      <a:pt x="48" y="0"/>
                    </a:cubicBezTo>
                    <a:cubicBezTo>
                      <a:pt x="1" y="0"/>
                      <a:pt x="1" y="0"/>
                      <a:pt x="1" y="0"/>
                    </a:cubicBezTo>
                    <a:cubicBezTo>
                      <a:pt x="1" y="14"/>
                      <a:pt x="1" y="14"/>
                      <a:pt x="1" y="14"/>
                    </a:cubicBezTo>
                    <a:cubicBezTo>
                      <a:pt x="34" y="14"/>
                      <a:pt x="34" y="14"/>
                      <a:pt x="34" y="14"/>
                    </a:cubicBezTo>
                    <a:cubicBezTo>
                      <a:pt x="34" y="134"/>
                      <a:pt x="34" y="134"/>
                      <a:pt x="34" y="134"/>
                    </a:cubicBezTo>
                    <a:cubicBezTo>
                      <a:pt x="0" y="134"/>
                      <a:pt x="0" y="134"/>
                      <a:pt x="0" y="134"/>
                    </a:cubicBezTo>
                    <a:cubicBezTo>
                      <a:pt x="0" y="148"/>
                      <a:pt x="0" y="148"/>
                      <a:pt x="0" y="148"/>
                    </a:cubicBezTo>
                    <a:cubicBezTo>
                      <a:pt x="48" y="148"/>
                      <a:pt x="48" y="148"/>
                      <a:pt x="48" y="148"/>
                    </a:cubicBezTo>
                    <a:cubicBezTo>
                      <a:pt x="48" y="130"/>
                      <a:pt x="48" y="130"/>
                      <a:pt x="48" y="130"/>
                    </a:cubicBezTo>
                    <a:cubicBezTo>
                      <a:pt x="56" y="130"/>
                      <a:pt x="56" y="130"/>
                      <a:pt x="56" y="130"/>
                    </a:cubicBezTo>
                    <a:cubicBezTo>
                      <a:pt x="83" y="175"/>
                      <a:pt x="83" y="175"/>
                      <a:pt x="83" y="175"/>
                    </a:cubicBezTo>
                    <a:cubicBezTo>
                      <a:pt x="89" y="186"/>
                      <a:pt x="98" y="189"/>
                      <a:pt x="106" y="189"/>
                    </a:cubicBezTo>
                    <a:cubicBezTo>
                      <a:pt x="109" y="189"/>
                      <a:pt x="112" y="189"/>
                      <a:pt x="114" y="188"/>
                    </a:cubicBezTo>
                    <a:lnTo>
                      <a:pt x="106"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70">
                <a:extLst>
                  <a:ext uri="{FF2B5EF4-FFF2-40B4-BE49-F238E27FC236}">
                    <a16:creationId xmlns:a16="http://schemas.microsoft.com/office/drawing/2014/main" id="{5DBE2F4F-4AF2-D94C-A0CB-E1859C557072}"/>
                  </a:ext>
                </a:extLst>
              </p:cNvPr>
              <p:cNvSpPr>
                <a:spLocks noEditPoints="1"/>
              </p:cNvSpPr>
              <p:nvPr/>
            </p:nvSpPr>
            <p:spPr bwMode="auto">
              <a:xfrm>
                <a:off x="4905466" y="1762399"/>
                <a:ext cx="472108" cy="363448"/>
              </a:xfrm>
              <a:custGeom>
                <a:avLst/>
                <a:gdLst>
                  <a:gd name="T0" fmla="*/ 179 w 213"/>
                  <a:gd name="T1" fmla="*/ 19 h 164"/>
                  <a:gd name="T2" fmla="*/ 213 w 213"/>
                  <a:gd name="T3" fmla="*/ 19 h 164"/>
                  <a:gd name="T4" fmla="*/ 213 w 213"/>
                  <a:gd name="T5" fmla="*/ 5 h 164"/>
                  <a:gd name="T6" fmla="*/ 165 w 213"/>
                  <a:gd name="T7" fmla="*/ 5 h 164"/>
                  <a:gd name="T8" fmla="*/ 165 w 213"/>
                  <a:gd name="T9" fmla="*/ 19 h 164"/>
                  <a:gd name="T10" fmla="*/ 121 w 213"/>
                  <a:gd name="T11" fmla="*/ 0 h 164"/>
                  <a:gd name="T12" fmla="*/ 121 w 213"/>
                  <a:gd name="T13" fmla="*/ 0 h 164"/>
                  <a:gd name="T14" fmla="*/ 121 w 213"/>
                  <a:gd name="T15" fmla="*/ 0 h 164"/>
                  <a:gd name="T16" fmla="*/ 67 w 213"/>
                  <a:gd name="T17" fmla="*/ 0 h 164"/>
                  <a:gd name="T18" fmla="*/ 38 w 213"/>
                  <a:gd name="T19" fmla="*/ 18 h 164"/>
                  <a:gd name="T20" fmla="*/ 0 w 213"/>
                  <a:gd name="T21" fmla="*/ 67 h 164"/>
                  <a:gd name="T22" fmla="*/ 2 w 213"/>
                  <a:gd name="T23" fmla="*/ 71 h 164"/>
                  <a:gd name="T24" fmla="*/ 23 w 213"/>
                  <a:gd name="T25" fmla="*/ 88 h 164"/>
                  <a:gd name="T26" fmla="*/ 28 w 213"/>
                  <a:gd name="T27" fmla="*/ 89 h 164"/>
                  <a:gd name="T28" fmla="*/ 48 w 213"/>
                  <a:gd name="T29" fmla="*/ 81 h 164"/>
                  <a:gd name="T30" fmla="*/ 74 w 213"/>
                  <a:gd name="T31" fmla="*/ 55 h 164"/>
                  <a:gd name="T32" fmla="*/ 90 w 213"/>
                  <a:gd name="T33" fmla="*/ 57 h 164"/>
                  <a:gd name="T34" fmla="*/ 134 w 213"/>
                  <a:gd name="T35" fmla="*/ 140 h 164"/>
                  <a:gd name="T36" fmla="*/ 134 w 213"/>
                  <a:gd name="T37" fmla="*/ 140 h 164"/>
                  <a:gd name="T38" fmla="*/ 127 w 213"/>
                  <a:gd name="T39" fmla="*/ 149 h 164"/>
                  <a:gd name="T40" fmla="*/ 126 w 213"/>
                  <a:gd name="T41" fmla="*/ 150 h 164"/>
                  <a:gd name="T42" fmla="*/ 125 w 213"/>
                  <a:gd name="T43" fmla="*/ 150 h 164"/>
                  <a:gd name="T44" fmla="*/ 121 w 213"/>
                  <a:gd name="T45" fmla="*/ 147 h 164"/>
                  <a:gd name="T46" fmla="*/ 109 w 213"/>
                  <a:gd name="T47" fmla="*/ 129 h 164"/>
                  <a:gd name="T48" fmla="*/ 93 w 213"/>
                  <a:gd name="T49" fmla="*/ 103 h 164"/>
                  <a:gd name="T50" fmla="*/ 83 w 213"/>
                  <a:gd name="T51" fmla="*/ 101 h 164"/>
                  <a:gd name="T52" fmla="*/ 81 w 213"/>
                  <a:gd name="T53" fmla="*/ 111 h 164"/>
                  <a:gd name="T54" fmla="*/ 96 w 213"/>
                  <a:gd name="T55" fmla="*/ 135 h 164"/>
                  <a:gd name="T56" fmla="*/ 97 w 213"/>
                  <a:gd name="T57" fmla="*/ 136 h 164"/>
                  <a:gd name="T58" fmla="*/ 97 w 213"/>
                  <a:gd name="T59" fmla="*/ 136 h 164"/>
                  <a:gd name="T60" fmla="*/ 105 w 213"/>
                  <a:gd name="T61" fmla="*/ 148 h 164"/>
                  <a:gd name="T62" fmla="*/ 110 w 213"/>
                  <a:gd name="T63" fmla="*/ 156 h 164"/>
                  <a:gd name="T64" fmla="*/ 110 w 213"/>
                  <a:gd name="T65" fmla="*/ 156 h 164"/>
                  <a:gd name="T66" fmla="*/ 111 w 213"/>
                  <a:gd name="T67" fmla="*/ 157 h 164"/>
                  <a:gd name="T68" fmla="*/ 111 w 213"/>
                  <a:gd name="T69" fmla="*/ 157 h 164"/>
                  <a:gd name="T70" fmla="*/ 119 w 213"/>
                  <a:gd name="T71" fmla="*/ 163 h 164"/>
                  <a:gd name="T72" fmla="*/ 125 w 213"/>
                  <a:gd name="T73" fmla="*/ 164 h 164"/>
                  <a:gd name="T74" fmla="*/ 126 w 213"/>
                  <a:gd name="T75" fmla="*/ 164 h 164"/>
                  <a:gd name="T76" fmla="*/ 127 w 213"/>
                  <a:gd name="T77" fmla="*/ 164 h 164"/>
                  <a:gd name="T78" fmla="*/ 135 w 213"/>
                  <a:gd name="T79" fmla="*/ 161 h 164"/>
                  <a:gd name="T80" fmla="*/ 149 w 213"/>
                  <a:gd name="T81" fmla="*/ 141 h 164"/>
                  <a:gd name="T82" fmla="*/ 165 w 213"/>
                  <a:gd name="T83" fmla="*/ 141 h 164"/>
                  <a:gd name="T84" fmla="*/ 165 w 213"/>
                  <a:gd name="T85" fmla="*/ 153 h 164"/>
                  <a:gd name="T86" fmla="*/ 213 w 213"/>
                  <a:gd name="T87" fmla="*/ 153 h 164"/>
                  <a:gd name="T88" fmla="*/ 213 w 213"/>
                  <a:gd name="T89" fmla="*/ 139 h 164"/>
                  <a:gd name="T90" fmla="*/ 179 w 213"/>
                  <a:gd name="T91" fmla="*/ 139 h 164"/>
                  <a:gd name="T92" fmla="*/ 179 w 213"/>
                  <a:gd name="T93" fmla="*/ 19 h 164"/>
                  <a:gd name="T94" fmla="*/ 143 w 213"/>
                  <a:gd name="T95" fmla="*/ 127 h 164"/>
                  <a:gd name="T96" fmla="*/ 99 w 213"/>
                  <a:gd name="T97" fmla="*/ 44 h 164"/>
                  <a:gd name="T98" fmla="*/ 99 w 213"/>
                  <a:gd name="T99" fmla="*/ 43 h 164"/>
                  <a:gd name="T100" fmla="*/ 72 w 213"/>
                  <a:gd name="T101" fmla="*/ 41 h 164"/>
                  <a:gd name="T102" fmla="*/ 68 w 213"/>
                  <a:gd name="T103" fmla="*/ 41 h 164"/>
                  <a:gd name="T104" fmla="*/ 39 w 213"/>
                  <a:gd name="T105" fmla="*/ 70 h 164"/>
                  <a:gd name="T106" fmla="*/ 26 w 213"/>
                  <a:gd name="T107" fmla="*/ 75 h 164"/>
                  <a:gd name="T108" fmla="*/ 17 w 213"/>
                  <a:gd name="T109" fmla="*/ 68 h 164"/>
                  <a:gd name="T110" fmla="*/ 49 w 213"/>
                  <a:gd name="T111" fmla="*/ 26 h 164"/>
                  <a:gd name="T112" fmla="*/ 67 w 213"/>
                  <a:gd name="T113" fmla="*/ 14 h 164"/>
                  <a:gd name="T114" fmla="*/ 118 w 213"/>
                  <a:gd name="T115" fmla="*/ 14 h 164"/>
                  <a:gd name="T116" fmla="*/ 165 w 213"/>
                  <a:gd name="T117" fmla="*/ 34 h 164"/>
                  <a:gd name="T118" fmla="*/ 165 w 213"/>
                  <a:gd name="T119" fmla="*/ 127 h 164"/>
                  <a:gd name="T120" fmla="*/ 143 w 213"/>
                  <a:gd name="T121" fmla="*/ 1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3" h="164">
                    <a:moveTo>
                      <a:pt x="179" y="19"/>
                    </a:moveTo>
                    <a:cubicBezTo>
                      <a:pt x="213" y="19"/>
                      <a:pt x="213" y="19"/>
                      <a:pt x="213" y="19"/>
                    </a:cubicBezTo>
                    <a:cubicBezTo>
                      <a:pt x="213" y="5"/>
                      <a:pt x="213" y="5"/>
                      <a:pt x="213" y="5"/>
                    </a:cubicBezTo>
                    <a:cubicBezTo>
                      <a:pt x="165" y="5"/>
                      <a:pt x="165" y="5"/>
                      <a:pt x="165" y="5"/>
                    </a:cubicBezTo>
                    <a:cubicBezTo>
                      <a:pt x="165" y="19"/>
                      <a:pt x="165" y="19"/>
                      <a:pt x="165" y="19"/>
                    </a:cubicBezTo>
                    <a:cubicBezTo>
                      <a:pt x="121" y="0"/>
                      <a:pt x="121" y="0"/>
                      <a:pt x="121" y="0"/>
                    </a:cubicBezTo>
                    <a:cubicBezTo>
                      <a:pt x="121" y="0"/>
                      <a:pt x="121" y="0"/>
                      <a:pt x="121" y="0"/>
                    </a:cubicBezTo>
                    <a:cubicBezTo>
                      <a:pt x="121" y="0"/>
                      <a:pt x="121" y="0"/>
                      <a:pt x="121" y="0"/>
                    </a:cubicBezTo>
                    <a:cubicBezTo>
                      <a:pt x="67" y="0"/>
                      <a:pt x="67" y="0"/>
                      <a:pt x="67" y="0"/>
                    </a:cubicBezTo>
                    <a:cubicBezTo>
                      <a:pt x="66" y="0"/>
                      <a:pt x="52" y="1"/>
                      <a:pt x="38" y="18"/>
                    </a:cubicBezTo>
                    <a:cubicBezTo>
                      <a:pt x="0" y="67"/>
                      <a:pt x="0" y="67"/>
                      <a:pt x="0" y="67"/>
                    </a:cubicBezTo>
                    <a:cubicBezTo>
                      <a:pt x="2" y="71"/>
                      <a:pt x="2" y="71"/>
                      <a:pt x="2" y="71"/>
                    </a:cubicBezTo>
                    <a:cubicBezTo>
                      <a:pt x="3" y="72"/>
                      <a:pt x="10" y="85"/>
                      <a:pt x="23" y="88"/>
                    </a:cubicBezTo>
                    <a:cubicBezTo>
                      <a:pt x="25" y="89"/>
                      <a:pt x="27" y="89"/>
                      <a:pt x="28" y="89"/>
                    </a:cubicBezTo>
                    <a:cubicBezTo>
                      <a:pt x="35" y="89"/>
                      <a:pt x="41" y="86"/>
                      <a:pt x="48" y="81"/>
                    </a:cubicBezTo>
                    <a:cubicBezTo>
                      <a:pt x="74" y="55"/>
                      <a:pt x="74" y="55"/>
                      <a:pt x="74" y="55"/>
                    </a:cubicBezTo>
                    <a:cubicBezTo>
                      <a:pt x="78" y="56"/>
                      <a:pt x="85" y="56"/>
                      <a:pt x="90" y="57"/>
                    </a:cubicBezTo>
                    <a:cubicBezTo>
                      <a:pt x="134" y="140"/>
                      <a:pt x="134" y="140"/>
                      <a:pt x="134" y="140"/>
                    </a:cubicBezTo>
                    <a:cubicBezTo>
                      <a:pt x="134" y="140"/>
                      <a:pt x="134" y="140"/>
                      <a:pt x="134" y="140"/>
                    </a:cubicBezTo>
                    <a:cubicBezTo>
                      <a:pt x="132" y="144"/>
                      <a:pt x="130" y="148"/>
                      <a:pt x="127" y="149"/>
                    </a:cubicBezTo>
                    <a:cubicBezTo>
                      <a:pt x="127" y="150"/>
                      <a:pt x="126" y="150"/>
                      <a:pt x="126" y="150"/>
                    </a:cubicBezTo>
                    <a:cubicBezTo>
                      <a:pt x="126" y="150"/>
                      <a:pt x="125" y="150"/>
                      <a:pt x="125" y="150"/>
                    </a:cubicBezTo>
                    <a:cubicBezTo>
                      <a:pt x="125" y="150"/>
                      <a:pt x="123" y="150"/>
                      <a:pt x="121" y="147"/>
                    </a:cubicBezTo>
                    <a:cubicBezTo>
                      <a:pt x="109" y="129"/>
                      <a:pt x="109" y="129"/>
                      <a:pt x="109" y="129"/>
                    </a:cubicBezTo>
                    <a:cubicBezTo>
                      <a:pt x="93" y="103"/>
                      <a:pt x="93" y="103"/>
                      <a:pt x="93" y="103"/>
                    </a:cubicBezTo>
                    <a:cubicBezTo>
                      <a:pt x="91" y="100"/>
                      <a:pt x="87" y="99"/>
                      <a:pt x="83" y="101"/>
                    </a:cubicBezTo>
                    <a:cubicBezTo>
                      <a:pt x="80" y="103"/>
                      <a:pt x="79" y="108"/>
                      <a:pt x="81" y="111"/>
                    </a:cubicBezTo>
                    <a:cubicBezTo>
                      <a:pt x="96" y="135"/>
                      <a:pt x="96" y="135"/>
                      <a:pt x="96" y="135"/>
                    </a:cubicBezTo>
                    <a:cubicBezTo>
                      <a:pt x="97" y="136"/>
                      <a:pt x="97" y="136"/>
                      <a:pt x="97" y="136"/>
                    </a:cubicBezTo>
                    <a:cubicBezTo>
                      <a:pt x="97" y="136"/>
                      <a:pt x="97" y="136"/>
                      <a:pt x="97" y="136"/>
                    </a:cubicBezTo>
                    <a:cubicBezTo>
                      <a:pt x="105" y="148"/>
                      <a:pt x="105" y="148"/>
                      <a:pt x="105" y="148"/>
                    </a:cubicBezTo>
                    <a:cubicBezTo>
                      <a:pt x="110" y="156"/>
                      <a:pt x="110" y="156"/>
                      <a:pt x="110" y="156"/>
                    </a:cubicBezTo>
                    <a:cubicBezTo>
                      <a:pt x="110" y="156"/>
                      <a:pt x="110" y="156"/>
                      <a:pt x="110" y="156"/>
                    </a:cubicBezTo>
                    <a:cubicBezTo>
                      <a:pt x="110" y="156"/>
                      <a:pt x="111" y="157"/>
                      <a:pt x="111" y="157"/>
                    </a:cubicBezTo>
                    <a:cubicBezTo>
                      <a:pt x="111" y="157"/>
                      <a:pt x="111" y="157"/>
                      <a:pt x="111" y="157"/>
                    </a:cubicBezTo>
                    <a:cubicBezTo>
                      <a:pt x="113" y="160"/>
                      <a:pt x="116" y="162"/>
                      <a:pt x="119" y="163"/>
                    </a:cubicBezTo>
                    <a:cubicBezTo>
                      <a:pt x="121" y="164"/>
                      <a:pt x="123" y="164"/>
                      <a:pt x="125" y="164"/>
                    </a:cubicBezTo>
                    <a:cubicBezTo>
                      <a:pt x="125" y="164"/>
                      <a:pt x="126" y="164"/>
                      <a:pt x="126" y="164"/>
                    </a:cubicBezTo>
                    <a:cubicBezTo>
                      <a:pt x="126" y="164"/>
                      <a:pt x="126" y="164"/>
                      <a:pt x="127" y="164"/>
                    </a:cubicBezTo>
                    <a:cubicBezTo>
                      <a:pt x="130" y="164"/>
                      <a:pt x="132" y="163"/>
                      <a:pt x="135" y="161"/>
                    </a:cubicBezTo>
                    <a:cubicBezTo>
                      <a:pt x="142" y="156"/>
                      <a:pt x="147" y="147"/>
                      <a:pt x="149" y="141"/>
                    </a:cubicBezTo>
                    <a:cubicBezTo>
                      <a:pt x="165" y="141"/>
                      <a:pt x="165" y="141"/>
                      <a:pt x="165" y="141"/>
                    </a:cubicBezTo>
                    <a:cubicBezTo>
                      <a:pt x="165" y="153"/>
                      <a:pt x="165" y="153"/>
                      <a:pt x="165" y="153"/>
                    </a:cubicBezTo>
                    <a:cubicBezTo>
                      <a:pt x="213" y="153"/>
                      <a:pt x="213" y="153"/>
                      <a:pt x="213" y="153"/>
                    </a:cubicBezTo>
                    <a:cubicBezTo>
                      <a:pt x="213" y="139"/>
                      <a:pt x="213" y="139"/>
                      <a:pt x="213" y="139"/>
                    </a:cubicBezTo>
                    <a:cubicBezTo>
                      <a:pt x="179" y="139"/>
                      <a:pt x="179" y="139"/>
                      <a:pt x="179" y="139"/>
                    </a:cubicBezTo>
                    <a:lnTo>
                      <a:pt x="179" y="19"/>
                    </a:lnTo>
                    <a:close/>
                    <a:moveTo>
                      <a:pt x="143" y="127"/>
                    </a:moveTo>
                    <a:cubicBezTo>
                      <a:pt x="99" y="44"/>
                      <a:pt x="99" y="44"/>
                      <a:pt x="99" y="44"/>
                    </a:cubicBezTo>
                    <a:cubicBezTo>
                      <a:pt x="99" y="43"/>
                      <a:pt x="99" y="43"/>
                      <a:pt x="99" y="43"/>
                    </a:cubicBezTo>
                    <a:cubicBezTo>
                      <a:pt x="96" y="43"/>
                      <a:pt x="72" y="41"/>
                      <a:pt x="72" y="41"/>
                    </a:cubicBezTo>
                    <a:cubicBezTo>
                      <a:pt x="68" y="41"/>
                      <a:pt x="68" y="41"/>
                      <a:pt x="68" y="41"/>
                    </a:cubicBezTo>
                    <a:cubicBezTo>
                      <a:pt x="39" y="70"/>
                      <a:pt x="39" y="70"/>
                      <a:pt x="39" y="70"/>
                    </a:cubicBezTo>
                    <a:cubicBezTo>
                      <a:pt x="34" y="74"/>
                      <a:pt x="30" y="75"/>
                      <a:pt x="26" y="75"/>
                    </a:cubicBezTo>
                    <a:cubicBezTo>
                      <a:pt x="22" y="74"/>
                      <a:pt x="19" y="71"/>
                      <a:pt x="17" y="68"/>
                    </a:cubicBezTo>
                    <a:cubicBezTo>
                      <a:pt x="49" y="26"/>
                      <a:pt x="49" y="26"/>
                      <a:pt x="49" y="26"/>
                    </a:cubicBezTo>
                    <a:cubicBezTo>
                      <a:pt x="58" y="14"/>
                      <a:pt x="67" y="14"/>
                      <a:pt x="67" y="14"/>
                    </a:cubicBezTo>
                    <a:cubicBezTo>
                      <a:pt x="118" y="14"/>
                      <a:pt x="118" y="14"/>
                      <a:pt x="118" y="14"/>
                    </a:cubicBezTo>
                    <a:cubicBezTo>
                      <a:pt x="165" y="34"/>
                      <a:pt x="165" y="34"/>
                      <a:pt x="165" y="34"/>
                    </a:cubicBezTo>
                    <a:cubicBezTo>
                      <a:pt x="165" y="127"/>
                      <a:pt x="165" y="127"/>
                      <a:pt x="165" y="127"/>
                    </a:cubicBezTo>
                    <a:lnTo>
                      <a:pt x="143"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0FC87DE9-1C25-8747-BCF5-862BA21F32A9}"/>
              </a:ext>
              <a:ext uri="{C183D7F6-B498-43B3-948B-1728B52AA6E4}">
                <adec:decorative xmlns:adec="http://schemas.microsoft.com/office/drawing/2017/decorative" val="1"/>
              </a:ext>
            </a:extLst>
          </p:cNvPr>
          <p:cNvGrpSpPr/>
          <p:nvPr/>
        </p:nvGrpSpPr>
        <p:grpSpPr>
          <a:xfrm>
            <a:off x="5055905" y="5695338"/>
            <a:ext cx="307861" cy="307861"/>
            <a:chOff x="1537913" y="2434541"/>
            <a:chExt cx="912784" cy="912784"/>
          </a:xfrm>
        </p:grpSpPr>
        <p:sp>
          <p:nvSpPr>
            <p:cNvPr id="50" name="Oval 49">
              <a:extLst>
                <a:ext uri="{FF2B5EF4-FFF2-40B4-BE49-F238E27FC236}">
                  <a16:creationId xmlns:a16="http://schemas.microsoft.com/office/drawing/2014/main" id="{7C86B084-5302-5F4E-AFB6-4EBC0F4C3064}"/>
                </a:ext>
              </a:extLst>
            </p:cNvPr>
            <p:cNvSpPr/>
            <p:nvPr/>
          </p:nvSpPr>
          <p:spPr>
            <a:xfrm>
              <a:off x="1537913" y="2434541"/>
              <a:ext cx="912784" cy="91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1" name="Picture 50">
              <a:extLst>
                <a:ext uri="{FF2B5EF4-FFF2-40B4-BE49-F238E27FC236}">
                  <a16:creationId xmlns:a16="http://schemas.microsoft.com/office/drawing/2014/main" id="{929CD29C-A8CD-F647-A4EC-F20869DC6A5A}"/>
                </a:ext>
              </a:extLst>
            </p:cNvPr>
            <p:cNvPicPr>
              <a:picLocks noChangeAspect="1"/>
            </p:cNvPicPr>
            <p:nvPr/>
          </p:nvPicPr>
          <p:blipFill>
            <a:blip r:embed="rId4"/>
            <a:stretch>
              <a:fillRect/>
            </a:stretch>
          </p:blipFill>
          <p:spPr>
            <a:xfrm>
              <a:off x="1749652" y="2728690"/>
              <a:ext cx="489306" cy="324487"/>
            </a:xfrm>
            <a:prstGeom prst="rect">
              <a:avLst/>
            </a:prstGeom>
          </p:spPr>
        </p:pic>
      </p:grpSp>
      <p:grpSp>
        <p:nvGrpSpPr>
          <p:cNvPr id="59" name="Group 58">
            <a:extLst>
              <a:ext uri="{FF2B5EF4-FFF2-40B4-BE49-F238E27FC236}">
                <a16:creationId xmlns:a16="http://schemas.microsoft.com/office/drawing/2014/main" id="{703B88D7-CD4A-8947-A7A0-69E8BEE8048F}"/>
              </a:ext>
            </a:extLst>
          </p:cNvPr>
          <p:cNvGrpSpPr/>
          <p:nvPr/>
        </p:nvGrpSpPr>
        <p:grpSpPr>
          <a:xfrm>
            <a:off x="5058412" y="4866745"/>
            <a:ext cx="307861" cy="307861"/>
            <a:chOff x="5058412" y="4866745"/>
            <a:chExt cx="307861" cy="307861"/>
          </a:xfrm>
        </p:grpSpPr>
        <p:sp>
          <p:nvSpPr>
            <p:cNvPr id="48" name="Oval 47">
              <a:extLst>
                <a:ext uri="{FF2B5EF4-FFF2-40B4-BE49-F238E27FC236}">
                  <a16:creationId xmlns:a16="http://schemas.microsoft.com/office/drawing/2014/main" id="{0A312170-FCF3-6A4A-B48D-7AB5C2A675F2}"/>
                </a:ext>
              </a:extLst>
            </p:cNvPr>
            <p:cNvSpPr/>
            <p:nvPr/>
          </p:nvSpPr>
          <p:spPr>
            <a:xfrm>
              <a:off x="5058412" y="4866745"/>
              <a:ext cx="307861" cy="307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3" name="Picture 52">
              <a:extLst>
                <a:ext uri="{FF2B5EF4-FFF2-40B4-BE49-F238E27FC236}">
                  <a16:creationId xmlns:a16="http://schemas.microsoft.com/office/drawing/2014/main" id="{878DA446-5541-004E-92D8-54C0F30B1A77}"/>
                </a:ext>
              </a:extLst>
            </p:cNvPr>
            <p:cNvPicPr>
              <a:picLocks noChangeAspect="1"/>
            </p:cNvPicPr>
            <p:nvPr/>
          </p:nvPicPr>
          <p:blipFill>
            <a:blip r:embed="rId5"/>
            <a:stretch>
              <a:fillRect/>
            </a:stretch>
          </p:blipFill>
          <p:spPr>
            <a:xfrm>
              <a:off x="5112296" y="4915288"/>
              <a:ext cx="200092" cy="200092"/>
            </a:xfrm>
            <a:prstGeom prst="rect">
              <a:avLst/>
            </a:prstGeom>
          </p:spPr>
        </p:pic>
      </p:grpSp>
      <p:grpSp>
        <p:nvGrpSpPr>
          <p:cNvPr id="58" name="Group 57">
            <a:extLst>
              <a:ext uri="{FF2B5EF4-FFF2-40B4-BE49-F238E27FC236}">
                <a16:creationId xmlns:a16="http://schemas.microsoft.com/office/drawing/2014/main" id="{6D09C33C-E238-C84F-B6A7-A213CB55BAD1}"/>
              </a:ext>
            </a:extLst>
          </p:cNvPr>
          <p:cNvGrpSpPr/>
          <p:nvPr/>
        </p:nvGrpSpPr>
        <p:grpSpPr>
          <a:xfrm>
            <a:off x="5058412" y="4454368"/>
            <a:ext cx="307861" cy="307861"/>
            <a:chOff x="5058412" y="4454368"/>
            <a:chExt cx="307861" cy="307861"/>
          </a:xfrm>
        </p:grpSpPr>
        <p:sp>
          <p:nvSpPr>
            <p:cNvPr id="38" name="Oval 37">
              <a:extLst>
                <a:ext uri="{FF2B5EF4-FFF2-40B4-BE49-F238E27FC236}">
                  <a16:creationId xmlns:a16="http://schemas.microsoft.com/office/drawing/2014/main" id="{4D8E6A19-2BE5-1344-9572-7F28B3089C6A}"/>
                </a:ext>
              </a:extLst>
            </p:cNvPr>
            <p:cNvSpPr/>
            <p:nvPr/>
          </p:nvSpPr>
          <p:spPr>
            <a:xfrm>
              <a:off x="5058412" y="4454368"/>
              <a:ext cx="307861" cy="307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5" name="Picture 54">
              <a:extLst>
                <a:ext uri="{FF2B5EF4-FFF2-40B4-BE49-F238E27FC236}">
                  <a16:creationId xmlns:a16="http://schemas.microsoft.com/office/drawing/2014/main" id="{B0A66D32-4BE4-FE43-B49C-6A8872B80893}"/>
                </a:ext>
              </a:extLst>
            </p:cNvPr>
            <p:cNvPicPr>
              <a:picLocks noChangeAspect="1"/>
            </p:cNvPicPr>
            <p:nvPr/>
          </p:nvPicPr>
          <p:blipFill>
            <a:blip r:embed="rId6"/>
            <a:stretch>
              <a:fillRect/>
            </a:stretch>
          </p:blipFill>
          <p:spPr>
            <a:xfrm>
              <a:off x="5112296" y="4508252"/>
              <a:ext cx="200092" cy="200092"/>
            </a:xfrm>
            <a:prstGeom prst="rect">
              <a:avLst/>
            </a:prstGeom>
          </p:spPr>
        </p:pic>
      </p:grpSp>
      <p:grpSp>
        <p:nvGrpSpPr>
          <p:cNvPr id="61" name="Group 60">
            <a:extLst>
              <a:ext uri="{FF2B5EF4-FFF2-40B4-BE49-F238E27FC236}">
                <a16:creationId xmlns:a16="http://schemas.microsoft.com/office/drawing/2014/main" id="{EB65EA44-F0E6-1A45-8D5D-44FC886C5E4A}"/>
              </a:ext>
            </a:extLst>
          </p:cNvPr>
          <p:cNvGrpSpPr/>
          <p:nvPr/>
        </p:nvGrpSpPr>
        <p:grpSpPr>
          <a:xfrm>
            <a:off x="5058412" y="5279122"/>
            <a:ext cx="307861" cy="307861"/>
            <a:chOff x="5058412" y="5279122"/>
            <a:chExt cx="307861" cy="307861"/>
          </a:xfrm>
        </p:grpSpPr>
        <p:sp>
          <p:nvSpPr>
            <p:cNvPr id="47" name="Oval 46">
              <a:extLst>
                <a:ext uri="{FF2B5EF4-FFF2-40B4-BE49-F238E27FC236}">
                  <a16:creationId xmlns:a16="http://schemas.microsoft.com/office/drawing/2014/main" id="{231542D9-6C55-9240-AB67-07E2CA5661D0}"/>
                </a:ext>
              </a:extLst>
            </p:cNvPr>
            <p:cNvSpPr/>
            <p:nvPr/>
          </p:nvSpPr>
          <p:spPr>
            <a:xfrm>
              <a:off x="5058412" y="5279122"/>
              <a:ext cx="307861" cy="307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7" name="Picture 56">
              <a:extLst>
                <a:ext uri="{FF2B5EF4-FFF2-40B4-BE49-F238E27FC236}">
                  <a16:creationId xmlns:a16="http://schemas.microsoft.com/office/drawing/2014/main" id="{E39A8E77-34A0-5048-A6C7-585BA040B2BF}"/>
                </a:ext>
              </a:extLst>
            </p:cNvPr>
            <p:cNvPicPr>
              <a:picLocks noChangeAspect="1"/>
            </p:cNvPicPr>
            <p:nvPr/>
          </p:nvPicPr>
          <p:blipFill>
            <a:blip r:embed="rId7"/>
            <a:stretch>
              <a:fillRect/>
            </a:stretch>
          </p:blipFill>
          <p:spPr>
            <a:xfrm>
              <a:off x="5112296" y="5327665"/>
              <a:ext cx="200092" cy="200092"/>
            </a:xfrm>
            <a:prstGeom prst="rect">
              <a:avLst/>
            </a:prstGeom>
          </p:spPr>
        </p:pic>
      </p:grpSp>
    </p:spTree>
    <p:extLst>
      <p:ext uri="{BB962C8B-B14F-4D97-AF65-F5344CB8AC3E}">
        <p14:creationId xmlns:p14="http://schemas.microsoft.com/office/powerpoint/2010/main" val="1112213633"/>
      </p:ext>
    </p:extLst>
  </p:cSld>
  <p:clrMapOvr>
    <a:masterClrMapping/>
  </p:clrMapOvr>
</p:sld>
</file>

<file path=ppt/theme/theme1.xml><?xml version="1.0" encoding="utf-8"?>
<a:theme xmlns:a="http://schemas.openxmlformats.org/drawingml/2006/main" name="Office Theme">
  <a:themeElements>
    <a:clrScheme name="Custom 2">
      <a:dk1>
        <a:srgbClr val="00457B"/>
      </a:dk1>
      <a:lt1>
        <a:srgbClr val="FFFFFF"/>
      </a:lt1>
      <a:dk2>
        <a:srgbClr val="44546A"/>
      </a:dk2>
      <a:lt2>
        <a:srgbClr val="E7E6E6"/>
      </a:lt2>
      <a:accent1>
        <a:srgbClr val="009CAD"/>
      </a:accent1>
      <a:accent2>
        <a:srgbClr val="8CC63E"/>
      </a:accent2>
      <a:accent3>
        <a:srgbClr val="F7931C"/>
      </a:accent3>
      <a:accent4>
        <a:srgbClr val="047A90"/>
      </a:accent4>
      <a:accent5>
        <a:srgbClr val="70CBD3"/>
      </a:accent5>
      <a:accent6>
        <a:srgbClr val="00703B"/>
      </a:accent6>
      <a:hlink>
        <a:srgbClr val="00A1B1"/>
      </a:hlink>
      <a:folHlink>
        <a:srgbClr val="70CB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itle 21 Middle Housing 2022" id="{09571A48-0AE8-40FA-BBB9-EF348803EDF1}" vid="{32FBD427-C1D8-4F02-B830-17EB7CD99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Council Presentation Title 21 Middle Housing 2022</Template>
  <TotalTime>4643</TotalTime>
  <Words>471</Words>
  <Application>Microsoft Office PowerPoint</Application>
  <PresentationFormat>Widescreen</PresentationFormat>
  <Paragraphs>93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Mangal</vt:lpstr>
      <vt:lpstr>Myriad Pro</vt:lpstr>
      <vt:lpstr>Myriad Pro Light</vt:lpstr>
      <vt:lpstr>Verdana</vt:lpstr>
      <vt:lpstr>Office Theme</vt:lpstr>
      <vt:lpstr>PWB Title 21 Amendment</vt:lpstr>
      <vt:lpstr>Title 21 Amendment</vt:lpstr>
      <vt:lpstr>Middle Housing: Title 21.12.010</vt:lpstr>
      <vt:lpstr>Backflow prevention: Title 21.04.010, 21.12.320</vt:lpstr>
      <vt:lpstr>PowerPoint Presentation</vt:lpstr>
      <vt:lpstr>Subdivision cost sharing: Title 21.08.020</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PWB Title 21 Amendment</dc:title>
  <dc:creator>Inman, Jodie</dc:creator>
  <cp:lastModifiedBy>Inman, Jodie</cp:lastModifiedBy>
  <cp:revision>16</cp:revision>
  <dcterms:created xsi:type="dcterms:W3CDTF">2022-04-22T16:51:23Z</dcterms:created>
  <dcterms:modified xsi:type="dcterms:W3CDTF">2022-04-26T20:18:27Z</dcterms:modified>
</cp:coreProperties>
</file>