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6" r:id="rId3"/>
    <p:sldId id="297" r:id="rId4"/>
    <p:sldId id="285" r:id="rId5"/>
    <p:sldId id="280" r:id="rId6"/>
    <p:sldId id="287" r:id="rId7"/>
    <p:sldId id="284" r:id="rId8"/>
    <p:sldId id="274" r:id="rId9"/>
    <p:sldId id="264" r:id="rId10"/>
    <p:sldId id="275"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E2E37-FAA0-42A7-8EFE-4F18C6BA170E}" v="59" dt="2021-12-09T19:51:40.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6" autoAdjust="0"/>
    <p:restoredTop sz="74123" autoAdjust="0"/>
  </p:normalViewPr>
  <p:slideViewPr>
    <p:cSldViewPr snapToGrid="0">
      <p:cViewPr varScale="1">
        <p:scale>
          <a:sx n="63" d="100"/>
          <a:sy n="63" d="100"/>
        </p:scale>
        <p:origin x="1435" y="67"/>
      </p:cViewPr>
      <p:guideLst/>
    </p:cSldViewPr>
  </p:slid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E20F8-936C-4A47-8FE7-50D3E889DE45}"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DD8862AC-F9F2-469D-A745-B592548F37AC}">
      <dgm:prSet custT="1"/>
      <dgm:spPr/>
      <dgm:t>
        <a:bodyPr/>
        <a:lstStyle/>
        <a:p>
          <a:pPr>
            <a:defRPr b="1"/>
          </a:pPr>
          <a:r>
            <a:rPr lang="en-US" sz="3600" dirty="0"/>
            <a:t>2019</a:t>
          </a:r>
        </a:p>
      </dgm:t>
    </dgm:pt>
    <dgm:pt modelId="{DBCACED2-2CBA-4F3A-9A12-C39E9433B210}" type="parTrans" cxnId="{FD71BE53-8306-4BA1-AEF6-B495A6D8AF80}">
      <dgm:prSet/>
      <dgm:spPr/>
      <dgm:t>
        <a:bodyPr/>
        <a:lstStyle/>
        <a:p>
          <a:endParaRPr lang="en-US"/>
        </a:p>
      </dgm:t>
    </dgm:pt>
    <dgm:pt modelId="{CDF8031C-6826-4FF5-8052-D533D71DEA1B}" type="sibTrans" cxnId="{FD71BE53-8306-4BA1-AEF6-B495A6D8AF80}">
      <dgm:prSet/>
      <dgm:spPr/>
      <dgm:t>
        <a:bodyPr/>
        <a:lstStyle/>
        <a:p>
          <a:endParaRPr lang="en-US"/>
        </a:p>
      </dgm:t>
    </dgm:pt>
    <dgm:pt modelId="{8843DCBF-D379-4747-A1ED-EAA878B8A149}">
      <dgm:prSet custT="1"/>
      <dgm:spPr/>
      <dgm: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City Charter Amendment</a:t>
          </a:r>
        </a:p>
      </dgm:t>
    </dgm:pt>
    <dgm:pt modelId="{F2832F9D-942A-40E2-9BA4-F12D575FCF71}" type="parTrans" cxnId="{D394027D-01EE-43D5-9814-C985E4891906}">
      <dgm:prSet/>
      <dgm:spPr/>
      <dgm:t>
        <a:bodyPr/>
        <a:lstStyle/>
        <a:p>
          <a:endParaRPr lang="en-US"/>
        </a:p>
      </dgm:t>
    </dgm:pt>
    <dgm:pt modelId="{BFE8B942-2CAB-4DFA-8019-A67FF5A8BD71}" type="sibTrans" cxnId="{D394027D-01EE-43D5-9814-C985E4891906}">
      <dgm:prSet/>
      <dgm:spPr/>
      <dgm:t>
        <a:bodyPr/>
        <a:lstStyle/>
        <a:p>
          <a:endParaRPr lang="en-US"/>
        </a:p>
      </dgm:t>
    </dgm:pt>
    <dgm:pt modelId="{CEC8D5C2-61B8-445B-9615-63C687732D6A}">
      <dgm:prSet/>
      <dgm:spPr/>
      <dgm: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Directed Water Bureau to “seek to avoid, then minimize and mitigate” environmental impacts of bureau projects on City land in Bull Run Closure Area </a:t>
          </a:r>
        </a:p>
      </dgm:t>
    </dgm:pt>
    <dgm:pt modelId="{92FB3B07-D31C-41E7-99E7-5189EAD47267}" type="parTrans" cxnId="{2C76B5E3-B0AE-4887-A697-B78F8F184E0B}">
      <dgm:prSet/>
      <dgm:spPr/>
      <dgm:t>
        <a:bodyPr/>
        <a:lstStyle/>
        <a:p>
          <a:endParaRPr lang="en-US"/>
        </a:p>
      </dgm:t>
    </dgm:pt>
    <dgm:pt modelId="{AC9C48AC-6D65-4D9B-9077-5843474B09D9}" type="sibTrans" cxnId="{2C76B5E3-B0AE-4887-A697-B78F8F184E0B}">
      <dgm:prSet/>
      <dgm:spPr/>
      <dgm:t>
        <a:bodyPr/>
        <a:lstStyle/>
        <a:p>
          <a:endParaRPr lang="en-US"/>
        </a:p>
      </dgm:t>
    </dgm:pt>
    <dgm:pt modelId="{E41A6AC0-B51C-4511-B7A2-D514200FE851}">
      <dgm:prSet custT="1"/>
      <dgm:spPr/>
      <dgm:t>
        <a:bodyPr/>
        <a:lstStyle/>
        <a:p>
          <a:pPr>
            <a:defRPr b="1"/>
          </a:pPr>
          <a:r>
            <a:rPr lang="en-US" sz="3600" dirty="0"/>
            <a:t>2020</a:t>
          </a:r>
        </a:p>
      </dgm:t>
    </dgm:pt>
    <dgm:pt modelId="{6F6D231A-95B7-4639-85A1-BB168B2E5A00}" type="parTrans" cxnId="{66F9CEFC-3B30-4A1B-AE29-D6EDD736FEBC}">
      <dgm:prSet/>
      <dgm:spPr/>
      <dgm:t>
        <a:bodyPr/>
        <a:lstStyle/>
        <a:p>
          <a:endParaRPr lang="en-US"/>
        </a:p>
      </dgm:t>
    </dgm:pt>
    <dgm:pt modelId="{9250F92C-A057-42E9-AC5D-CAD91EE8BE16}" type="sibTrans" cxnId="{66F9CEFC-3B30-4A1B-AE29-D6EDD736FEBC}">
      <dgm:prSet/>
      <dgm:spPr/>
      <dgm:t>
        <a:bodyPr/>
        <a:lstStyle/>
        <a:p>
          <a:endParaRPr lang="en-US"/>
        </a:p>
      </dgm:t>
    </dgm:pt>
    <dgm:pt modelId="{130DE3AF-CCB5-42B2-BBFB-2E8C5BB0E141}">
      <dgm:prSet custT="1"/>
      <dgm:spPr/>
      <dgm: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City Code Updates</a:t>
          </a:r>
        </a:p>
      </dgm:t>
    </dgm:pt>
    <dgm:pt modelId="{62F201BE-2B46-4837-981B-1142AFC5084F}" type="parTrans" cxnId="{256299D3-EBA7-4EBF-A95E-E9C8BA2458D6}">
      <dgm:prSet/>
      <dgm:spPr/>
      <dgm:t>
        <a:bodyPr/>
        <a:lstStyle/>
        <a:p>
          <a:endParaRPr lang="en-US"/>
        </a:p>
      </dgm:t>
    </dgm:pt>
    <dgm:pt modelId="{A9F1A2B7-7D82-4606-A70B-DCB0D49E1F5E}" type="sibTrans" cxnId="{256299D3-EBA7-4EBF-A95E-E9C8BA2458D6}">
      <dgm:prSet/>
      <dgm:spPr/>
      <dgm:t>
        <a:bodyPr/>
        <a:lstStyle/>
        <a:p>
          <a:endParaRPr lang="en-US"/>
        </a:p>
      </dgm:t>
    </dgm:pt>
    <dgm:pt modelId="{717B354B-2EBA-4580-86E8-4A7EAC35B3B6}">
      <dgm:prSet/>
      <dgm:spPr/>
      <dgm: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Added new requirement to prepare documents that identify and avoid or reduce potential impacts </a:t>
          </a:r>
        </a:p>
      </dgm:t>
    </dgm:pt>
    <dgm:pt modelId="{6A32DF5F-39DB-40D3-A1CD-F1536AB92CB0}" type="parTrans" cxnId="{9318724C-C050-4B5A-AEAE-09EC98468CB4}">
      <dgm:prSet/>
      <dgm:spPr/>
      <dgm:t>
        <a:bodyPr/>
        <a:lstStyle/>
        <a:p>
          <a:endParaRPr lang="en-US"/>
        </a:p>
      </dgm:t>
    </dgm:pt>
    <dgm:pt modelId="{4DADDE80-B64A-4761-B6FE-202A6C2C598D}" type="sibTrans" cxnId="{9318724C-C050-4B5A-AEAE-09EC98468CB4}">
      <dgm:prSet/>
      <dgm:spPr/>
      <dgm:t>
        <a:bodyPr/>
        <a:lstStyle/>
        <a:p>
          <a:endParaRPr lang="en-US"/>
        </a:p>
      </dgm:t>
    </dgm:pt>
    <dgm:pt modelId="{2B1C9100-C634-4FD0-B9B5-DBFD80B7BDF4}">
      <dgm:prSet custT="1"/>
      <dgm:spPr/>
      <dgm:t>
        <a:bodyPr/>
        <a:lstStyle/>
        <a:p>
          <a:pPr>
            <a:defRPr b="1"/>
          </a:pPr>
          <a:r>
            <a:rPr lang="en-US" sz="3600" dirty="0"/>
            <a:t>2021</a:t>
          </a:r>
        </a:p>
      </dgm:t>
    </dgm:pt>
    <dgm:pt modelId="{20EAB6A7-A97D-4881-8D34-D5AA796AD773}" type="parTrans" cxnId="{736F2E05-1702-4A39-9934-72F6B1260DF8}">
      <dgm:prSet/>
      <dgm:spPr/>
      <dgm:t>
        <a:bodyPr/>
        <a:lstStyle/>
        <a:p>
          <a:endParaRPr lang="en-US"/>
        </a:p>
      </dgm:t>
    </dgm:pt>
    <dgm:pt modelId="{93C71219-0C76-4A68-81BD-B518E4B9E5E0}" type="sibTrans" cxnId="{736F2E05-1702-4A39-9934-72F6B1260DF8}">
      <dgm:prSet/>
      <dgm:spPr/>
      <dgm:t>
        <a:bodyPr/>
        <a:lstStyle/>
        <a:p>
          <a:endParaRPr lang="en-US"/>
        </a:p>
      </dgm:t>
    </dgm:pt>
    <dgm:pt modelId="{5282CE79-A301-4604-B32B-C44792E1F5DE}">
      <dgm:prSet custT="1"/>
      <dgm:spPr/>
      <dgm: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Draft Administrative Rules</a:t>
          </a:r>
        </a:p>
      </dgm:t>
    </dgm:pt>
    <dgm:pt modelId="{836FAA72-9554-4B9C-8C6B-7339F37A1830}" type="parTrans" cxnId="{06D1CA87-9D48-4636-9CA8-A4B2E211722D}">
      <dgm:prSet/>
      <dgm:spPr/>
      <dgm:t>
        <a:bodyPr/>
        <a:lstStyle/>
        <a:p>
          <a:endParaRPr lang="en-US"/>
        </a:p>
      </dgm:t>
    </dgm:pt>
    <dgm:pt modelId="{EDC98980-28A5-47A2-B0E5-E5B9D0A19DFB}" type="sibTrans" cxnId="{06D1CA87-9D48-4636-9CA8-A4B2E211722D}">
      <dgm:prSet/>
      <dgm:spPr/>
      <dgm:t>
        <a:bodyPr/>
        <a:lstStyle/>
        <a:p>
          <a:endParaRPr lang="en-US"/>
        </a:p>
      </dgm:t>
    </dgm:pt>
    <dgm:pt modelId="{B2C2EA42-640D-4B99-8964-AF138E2714D3}">
      <dgm:prSet custT="1"/>
      <dgm:spPr/>
      <dgm: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Define how Water Bureau will identify potential impacts and, when needed, document actions to avoid or reduce significant impacts </a:t>
          </a:r>
        </a:p>
      </dgm:t>
    </dgm:pt>
    <dgm:pt modelId="{E359827F-742C-41C1-972B-EE3600FCF645}" type="parTrans" cxnId="{407B0801-D508-4AEB-9314-93B5BB8085E5}">
      <dgm:prSet/>
      <dgm:spPr/>
      <dgm:t>
        <a:bodyPr/>
        <a:lstStyle/>
        <a:p>
          <a:endParaRPr lang="en-US"/>
        </a:p>
      </dgm:t>
    </dgm:pt>
    <dgm:pt modelId="{F7EFFA0E-14D1-4091-8E84-23BE19CB21ED}" type="sibTrans" cxnId="{407B0801-D508-4AEB-9314-93B5BB8085E5}">
      <dgm:prSet/>
      <dgm:spPr/>
      <dgm:t>
        <a:bodyPr/>
        <a:lstStyle/>
        <a:p>
          <a:endParaRPr lang="en-US"/>
        </a:p>
      </dgm:t>
    </dgm:pt>
    <dgm:pt modelId="{D1D56A17-9413-4577-A26D-4535A3844462}" type="pres">
      <dgm:prSet presAssocID="{93EE20F8-936C-4A47-8FE7-50D3E889DE45}" presName="root" presStyleCnt="0">
        <dgm:presLayoutVars>
          <dgm:chMax/>
          <dgm:chPref/>
          <dgm:animLvl val="lvl"/>
        </dgm:presLayoutVars>
      </dgm:prSet>
      <dgm:spPr/>
    </dgm:pt>
    <dgm:pt modelId="{9C507CA3-1C81-46AB-A35F-680EC37F28DE}" type="pres">
      <dgm:prSet presAssocID="{93EE20F8-936C-4A47-8FE7-50D3E889DE45}"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D438931B-CCA7-4850-A020-2531CC876DBD}" type="pres">
      <dgm:prSet presAssocID="{93EE20F8-936C-4A47-8FE7-50D3E889DE45}" presName="nodes" presStyleCnt="0">
        <dgm:presLayoutVars>
          <dgm:chMax/>
          <dgm:chPref/>
          <dgm:animLvl val="lvl"/>
        </dgm:presLayoutVars>
      </dgm:prSet>
      <dgm:spPr/>
    </dgm:pt>
    <dgm:pt modelId="{820778EB-31CD-410B-A724-1B410851F346}" type="pres">
      <dgm:prSet presAssocID="{DD8862AC-F9F2-469D-A745-B592548F37AC}" presName="composite" presStyleCnt="0"/>
      <dgm:spPr/>
    </dgm:pt>
    <dgm:pt modelId="{CD1A12A5-76D0-4F1F-9DA8-8087098E4354}" type="pres">
      <dgm:prSet presAssocID="{DD8862AC-F9F2-469D-A745-B592548F37AC}" presName="L1TextContainer" presStyleLbl="revTx" presStyleIdx="0" presStyleCnt="3">
        <dgm:presLayoutVars>
          <dgm:chMax val="1"/>
          <dgm:chPref val="1"/>
          <dgm:bulletEnabled val="1"/>
        </dgm:presLayoutVars>
      </dgm:prSet>
      <dgm:spPr/>
    </dgm:pt>
    <dgm:pt modelId="{B481AFDC-6C32-4272-81BB-9143885129C1}" type="pres">
      <dgm:prSet presAssocID="{DD8862AC-F9F2-469D-A745-B592548F37AC}" presName="L2TextContainerWrapper" presStyleCnt="0">
        <dgm:presLayoutVars>
          <dgm:chMax val="0"/>
          <dgm:chPref val="0"/>
          <dgm:bulletEnabled val="1"/>
        </dgm:presLayoutVars>
      </dgm:prSet>
      <dgm:spPr/>
    </dgm:pt>
    <dgm:pt modelId="{B44F8ABF-CD60-4A98-B31B-5B49ED06D899}" type="pres">
      <dgm:prSet presAssocID="{DD8862AC-F9F2-469D-A745-B592548F37AC}" presName="L2TextContainer" presStyleLbl="bgAcc1" presStyleIdx="0" presStyleCnt="3"/>
      <dgm:spPr/>
    </dgm:pt>
    <dgm:pt modelId="{C70F3772-7858-4A5C-9292-52D285AEB27D}" type="pres">
      <dgm:prSet presAssocID="{DD8862AC-F9F2-469D-A745-B592548F37AC}" presName="FlexibleEmptyPlaceHolder" presStyleCnt="0"/>
      <dgm:spPr/>
    </dgm:pt>
    <dgm:pt modelId="{7C126E88-907B-4680-9454-968996F3B8F2}" type="pres">
      <dgm:prSet presAssocID="{DD8862AC-F9F2-469D-A745-B592548F37AC}" presName="ConnectLine" presStyleLbl="sibTrans1D1" presStyleIdx="0" presStyleCnt="3"/>
      <dgm:spPr>
        <a:noFill/>
        <a:ln w="6350" cap="flat" cmpd="sng" algn="ctr">
          <a:solidFill>
            <a:schemeClr val="accent2">
              <a:hueOff val="0"/>
              <a:satOff val="0"/>
              <a:lumOff val="0"/>
              <a:alphaOff val="0"/>
            </a:schemeClr>
          </a:solidFill>
          <a:prstDash val="dash"/>
          <a:miter lim="800000"/>
        </a:ln>
        <a:effectLst/>
      </dgm:spPr>
    </dgm:pt>
    <dgm:pt modelId="{1FA37CE6-5499-4CCE-ABC5-0952E5A5B12A}" type="pres">
      <dgm:prSet presAssocID="{DD8862AC-F9F2-469D-A745-B592548F37AC}" presName="ConnectorPoint" presStyleLbl="alignNode1" presStyleIdx="0" presStyleCnt="3"/>
      <dgm:spPr/>
    </dgm:pt>
    <dgm:pt modelId="{0D7F96D0-3751-4BC6-88C9-9433FD84EA6B}" type="pres">
      <dgm:prSet presAssocID="{DD8862AC-F9F2-469D-A745-B592548F37AC}" presName="EmptyPlaceHolder" presStyleCnt="0"/>
      <dgm:spPr/>
    </dgm:pt>
    <dgm:pt modelId="{743F1BB8-1754-4BDB-8EC1-49628DE84288}" type="pres">
      <dgm:prSet presAssocID="{CDF8031C-6826-4FF5-8052-D533D71DEA1B}" presName="spaceBetweenRectangles" presStyleCnt="0"/>
      <dgm:spPr/>
    </dgm:pt>
    <dgm:pt modelId="{F817FD87-15F6-4BD8-B9BB-6F6238AF34FE}" type="pres">
      <dgm:prSet presAssocID="{E41A6AC0-B51C-4511-B7A2-D514200FE851}" presName="composite" presStyleCnt="0"/>
      <dgm:spPr/>
    </dgm:pt>
    <dgm:pt modelId="{A4952E1A-18D1-4DD6-A35B-3F6D7B9E34ED}" type="pres">
      <dgm:prSet presAssocID="{E41A6AC0-B51C-4511-B7A2-D514200FE851}" presName="L1TextContainer" presStyleLbl="revTx" presStyleIdx="1" presStyleCnt="3">
        <dgm:presLayoutVars>
          <dgm:chMax val="1"/>
          <dgm:chPref val="1"/>
          <dgm:bulletEnabled val="1"/>
        </dgm:presLayoutVars>
      </dgm:prSet>
      <dgm:spPr/>
    </dgm:pt>
    <dgm:pt modelId="{FCFF72AA-A460-4871-9B98-2CE754621E35}" type="pres">
      <dgm:prSet presAssocID="{E41A6AC0-B51C-4511-B7A2-D514200FE851}" presName="L2TextContainerWrapper" presStyleCnt="0">
        <dgm:presLayoutVars>
          <dgm:chMax val="0"/>
          <dgm:chPref val="0"/>
          <dgm:bulletEnabled val="1"/>
        </dgm:presLayoutVars>
      </dgm:prSet>
      <dgm:spPr/>
    </dgm:pt>
    <dgm:pt modelId="{BE2D6A99-41EE-4256-B321-5291BAF53DDA}" type="pres">
      <dgm:prSet presAssocID="{E41A6AC0-B51C-4511-B7A2-D514200FE851}" presName="L2TextContainer" presStyleLbl="bgAcc1" presStyleIdx="1" presStyleCnt="3"/>
      <dgm:spPr/>
    </dgm:pt>
    <dgm:pt modelId="{7BA45961-51DB-494C-9DCC-71E040167D53}" type="pres">
      <dgm:prSet presAssocID="{E41A6AC0-B51C-4511-B7A2-D514200FE851}" presName="FlexibleEmptyPlaceHolder" presStyleCnt="0"/>
      <dgm:spPr/>
    </dgm:pt>
    <dgm:pt modelId="{6F9EB770-8FB8-4F26-8686-D3573E6A8824}" type="pres">
      <dgm:prSet presAssocID="{E41A6AC0-B51C-4511-B7A2-D514200FE851}" presName="ConnectLine" presStyleLbl="sibTrans1D1" presStyleIdx="1" presStyleCnt="3"/>
      <dgm:spPr>
        <a:noFill/>
        <a:ln w="6350" cap="flat" cmpd="sng" algn="ctr">
          <a:solidFill>
            <a:schemeClr val="accent2">
              <a:hueOff val="-727682"/>
              <a:satOff val="-41964"/>
              <a:lumOff val="4314"/>
              <a:alphaOff val="0"/>
            </a:schemeClr>
          </a:solidFill>
          <a:prstDash val="dash"/>
          <a:miter lim="800000"/>
        </a:ln>
        <a:effectLst/>
      </dgm:spPr>
    </dgm:pt>
    <dgm:pt modelId="{179302F5-8A0C-44FD-AAAC-E99E1A18F5AA}" type="pres">
      <dgm:prSet presAssocID="{E41A6AC0-B51C-4511-B7A2-D514200FE851}" presName="ConnectorPoint" presStyleLbl="alignNode1" presStyleIdx="1" presStyleCnt="3"/>
      <dgm:spPr/>
    </dgm:pt>
    <dgm:pt modelId="{CEFCE99A-6A2A-4041-9528-30010AA390C0}" type="pres">
      <dgm:prSet presAssocID="{E41A6AC0-B51C-4511-B7A2-D514200FE851}" presName="EmptyPlaceHolder" presStyleCnt="0"/>
      <dgm:spPr/>
    </dgm:pt>
    <dgm:pt modelId="{DA3AD45F-F512-4ABA-B43F-B3E085909FB0}" type="pres">
      <dgm:prSet presAssocID="{9250F92C-A057-42E9-AC5D-CAD91EE8BE16}" presName="spaceBetweenRectangles" presStyleCnt="0"/>
      <dgm:spPr/>
    </dgm:pt>
    <dgm:pt modelId="{DA6963D6-F028-4B95-A314-D0B96E1F2B9E}" type="pres">
      <dgm:prSet presAssocID="{2B1C9100-C634-4FD0-B9B5-DBFD80B7BDF4}" presName="composite" presStyleCnt="0"/>
      <dgm:spPr/>
    </dgm:pt>
    <dgm:pt modelId="{23079685-13D3-4F95-A5FB-B74FA168FFCC}" type="pres">
      <dgm:prSet presAssocID="{2B1C9100-C634-4FD0-B9B5-DBFD80B7BDF4}" presName="L1TextContainer" presStyleLbl="revTx" presStyleIdx="2" presStyleCnt="3">
        <dgm:presLayoutVars>
          <dgm:chMax val="1"/>
          <dgm:chPref val="1"/>
          <dgm:bulletEnabled val="1"/>
        </dgm:presLayoutVars>
      </dgm:prSet>
      <dgm:spPr/>
    </dgm:pt>
    <dgm:pt modelId="{C7A40AF1-73DE-42A3-9B11-77A7AAEDC0CA}" type="pres">
      <dgm:prSet presAssocID="{2B1C9100-C634-4FD0-B9B5-DBFD80B7BDF4}" presName="L2TextContainerWrapper" presStyleCnt="0">
        <dgm:presLayoutVars>
          <dgm:chMax val="0"/>
          <dgm:chPref val="0"/>
          <dgm:bulletEnabled val="1"/>
        </dgm:presLayoutVars>
      </dgm:prSet>
      <dgm:spPr/>
    </dgm:pt>
    <dgm:pt modelId="{EB86625E-7042-49FD-B51D-087A3CBC070B}" type="pres">
      <dgm:prSet presAssocID="{2B1C9100-C634-4FD0-B9B5-DBFD80B7BDF4}" presName="L2TextContainer" presStyleLbl="bgAcc1" presStyleIdx="2" presStyleCnt="3" custLinFactNeighborX="17" custLinFactNeighborY="705"/>
      <dgm:spPr/>
    </dgm:pt>
    <dgm:pt modelId="{26A38AEB-9AFC-4084-ADEE-B9ADC9E75408}" type="pres">
      <dgm:prSet presAssocID="{2B1C9100-C634-4FD0-B9B5-DBFD80B7BDF4}" presName="FlexibleEmptyPlaceHolder" presStyleCnt="0"/>
      <dgm:spPr/>
    </dgm:pt>
    <dgm:pt modelId="{80692D77-4676-46F8-A378-625345C88888}" type="pres">
      <dgm:prSet presAssocID="{2B1C9100-C634-4FD0-B9B5-DBFD80B7BDF4}" presName="ConnectLine" presStyleLbl="sibTrans1D1" presStyleIdx="2" presStyleCnt="3"/>
      <dgm:spPr>
        <a:noFill/>
        <a:ln w="6350" cap="flat" cmpd="sng" algn="ctr">
          <a:solidFill>
            <a:schemeClr val="accent2">
              <a:hueOff val="-1455363"/>
              <a:satOff val="-83928"/>
              <a:lumOff val="8628"/>
              <a:alphaOff val="0"/>
            </a:schemeClr>
          </a:solidFill>
          <a:prstDash val="dash"/>
          <a:miter lim="800000"/>
        </a:ln>
        <a:effectLst/>
      </dgm:spPr>
    </dgm:pt>
    <dgm:pt modelId="{02696BB3-37FB-4B08-B858-C7F6D90D23CA}" type="pres">
      <dgm:prSet presAssocID="{2B1C9100-C634-4FD0-B9B5-DBFD80B7BDF4}" presName="ConnectorPoint" presStyleLbl="alignNode1" presStyleIdx="2" presStyleCnt="3"/>
      <dgm:spPr/>
    </dgm:pt>
    <dgm:pt modelId="{8F5C516D-FD1F-456B-9A92-AD57F6DEC208}" type="pres">
      <dgm:prSet presAssocID="{2B1C9100-C634-4FD0-B9B5-DBFD80B7BDF4}" presName="EmptyPlaceHolder" presStyleCnt="0"/>
      <dgm:spPr/>
    </dgm:pt>
  </dgm:ptLst>
  <dgm:cxnLst>
    <dgm:cxn modelId="{407B0801-D508-4AEB-9314-93B5BB8085E5}" srcId="{2B1C9100-C634-4FD0-B9B5-DBFD80B7BDF4}" destId="{B2C2EA42-640D-4B99-8964-AF138E2714D3}" srcOrd="1" destOrd="0" parTransId="{E359827F-742C-41C1-972B-EE3600FCF645}" sibTransId="{F7EFFA0E-14D1-4091-8E84-23BE19CB21ED}"/>
    <dgm:cxn modelId="{736F2E05-1702-4A39-9934-72F6B1260DF8}" srcId="{93EE20F8-936C-4A47-8FE7-50D3E889DE45}" destId="{2B1C9100-C634-4FD0-B9B5-DBFD80B7BDF4}" srcOrd="2" destOrd="0" parTransId="{20EAB6A7-A97D-4881-8D34-D5AA796AD773}" sibTransId="{93C71219-0C76-4A68-81BD-B518E4B9E5E0}"/>
    <dgm:cxn modelId="{E038720B-DD61-4143-BBD6-385AFD217F51}" type="presOf" srcId="{B2C2EA42-640D-4B99-8964-AF138E2714D3}" destId="{EB86625E-7042-49FD-B51D-087A3CBC070B}" srcOrd="0" destOrd="1" presId="urn:microsoft.com/office/officeart/2016/7/layout/BasicTimeline"/>
    <dgm:cxn modelId="{D78BC70E-F881-4CBE-BA68-7E69AFDE2CA6}" type="presOf" srcId="{8843DCBF-D379-4747-A1ED-EAA878B8A149}" destId="{B44F8ABF-CD60-4A98-B31B-5B49ED06D899}" srcOrd="0" destOrd="0" presId="urn:microsoft.com/office/officeart/2016/7/layout/BasicTimeline"/>
    <dgm:cxn modelId="{BCB86215-1C0B-4B99-882B-9DE6B30DD79E}" type="presOf" srcId="{130DE3AF-CCB5-42B2-BBFB-2E8C5BB0E141}" destId="{BE2D6A99-41EE-4256-B321-5291BAF53DDA}" srcOrd="0" destOrd="0" presId="urn:microsoft.com/office/officeart/2016/7/layout/BasicTimeline"/>
    <dgm:cxn modelId="{1FCB8915-E916-40E9-82C3-6DC7436F7DEC}" type="presOf" srcId="{5282CE79-A301-4604-B32B-C44792E1F5DE}" destId="{EB86625E-7042-49FD-B51D-087A3CBC070B}" srcOrd="0" destOrd="0" presId="urn:microsoft.com/office/officeart/2016/7/layout/BasicTimeline"/>
    <dgm:cxn modelId="{6FFA3E23-968D-4394-91B0-A3BE1D7993CC}" type="presOf" srcId="{CEC8D5C2-61B8-445B-9615-63C687732D6A}" destId="{B44F8ABF-CD60-4A98-B31B-5B49ED06D899}" srcOrd="0" destOrd="1" presId="urn:microsoft.com/office/officeart/2016/7/layout/BasicTimeline"/>
    <dgm:cxn modelId="{1E55324A-8AF6-4D33-B813-FB90DD3EA232}" type="presOf" srcId="{717B354B-2EBA-4580-86E8-4A7EAC35B3B6}" destId="{BE2D6A99-41EE-4256-B321-5291BAF53DDA}" srcOrd="0" destOrd="1" presId="urn:microsoft.com/office/officeart/2016/7/layout/BasicTimeline"/>
    <dgm:cxn modelId="{9318724C-C050-4B5A-AEAE-09EC98468CB4}" srcId="{E41A6AC0-B51C-4511-B7A2-D514200FE851}" destId="{717B354B-2EBA-4580-86E8-4A7EAC35B3B6}" srcOrd="1" destOrd="0" parTransId="{6A32DF5F-39DB-40D3-A1CD-F1536AB92CB0}" sibTransId="{4DADDE80-B64A-4761-B6FE-202A6C2C598D}"/>
    <dgm:cxn modelId="{FD71BE53-8306-4BA1-AEF6-B495A6D8AF80}" srcId="{93EE20F8-936C-4A47-8FE7-50D3E889DE45}" destId="{DD8862AC-F9F2-469D-A745-B592548F37AC}" srcOrd="0" destOrd="0" parTransId="{DBCACED2-2CBA-4F3A-9A12-C39E9433B210}" sibTransId="{CDF8031C-6826-4FF5-8052-D533D71DEA1B}"/>
    <dgm:cxn modelId="{6466917C-D7BC-403C-85D4-B88BB335C0EB}" type="presOf" srcId="{93EE20F8-936C-4A47-8FE7-50D3E889DE45}" destId="{D1D56A17-9413-4577-A26D-4535A3844462}" srcOrd="0" destOrd="0" presId="urn:microsoft.com/office/officeart/2016/7/layout/BasicTimeline"/>
    <dgm:cxn modelId="{D394027D-01EE-43D5-9814-C985E4891906}" srcId="{DD8862AC-F9F2-469D-A745-B592548F37AC}" destId="{8843DCBF-D379-4747-A1ED-EAA878B8A149}" srcOrd="0" destOrd="0" parTransId="{F2832F9D-942A-40E2-9BA4-F12D575FCF71}" sibTransId="{BFE8B942-2CAB-4DFA-8019-A67FF5A8BD71}"/>
    <dgm:cxn modelId="{06D1CA87-9D48-4636-9CA8-A4B2E211722D}" srcId="{2B1C9100-C634-4FD0-B9B5-DBFD80B7BDF4}" destId="{5282CE79-A301-4604-B32B-C44792E1F5DE}" srcOrd="0" destOrd="0" parTransId="{836FAA72-9554-4B9C-8C6B-7339F37A1830}" sibTransId="{EDC98980-28A5-47A2-B0E5-E5B9D0A19DFB}"/>
    <dgm:cxn modelId="{743674B0-F5C8-4B3B-8DE2-46F6752A14FE}" type="presOf" srcId="{2B1C9100-C634-4FD0-B9B5-DBFD80B7BDF4}" destId="{23079685-13D3-4F95-A5FB-B74FA168FFCC}" srcOrd="0" destOrd="0" presId="urn:microsoft.com/office/officeart/2016/7/layout/BasicTimeline"/>
    <dgm:cxn modelId="{256299D3-EBA7-4EBF-A95E-E9C8BA2458D6}" srcId="{E41A6AC0-B51C-4511-B7A2-D514200FE851}" destId="{130DE3AF-CCB5-42B2-BBFB-2E8C5BB0E141}" srcOrd="0" destOrd="0" parTransId="{62F201BE-2B46-4837-981B-1142AFC5084F}" sibTransId="{A9F1A2B7-7D82-4606-A70B-DCB0D49E1F5E}"/>
    <dgm:cxn modelId="{DDA6F1DA-240C-4D75-AFF2-2A5D7B5E01A2}" type="presOf" srcId="{E41A6AC0-B51C-4511-B7A2-D514200FE851}" destId="{A4952E1A-18D1-4DD6-A35B-3F6D7B9E34ED}" srcOrd="0" destOrd="0" presId="urn:microsoft.com/office/officeart/2016/7/layout/BasicTimeline"/>
    <dgm:cxn modelId="{2C76B5E3-B0AE-4887-A697-B78F8F184E0B}" srcId="{DD8862AC-F9F2-469D-A745-B592548F37AC}" destId="{CEC8D5C2-61B8-445B-9615-63C687732D6A}" srcOrd="1" destOrd="0" parTransId="{92FB3B07-D31C-41E7-99E7-5189EAD47267}" sibTransId="{AC9C48AC-6D65-4D9B-9077-5843474B09D9}"/>
    <dgm:cxn modelId="{007AD9E3-496F-4A6B-8937-9F44E6FB07AA}" type="presOf" srcId="{DD8862AC-F9F2-469D-A745-B592548F37AC}" destId="{CD1A12A5-76D0-4F1F-9DA8-8087098E4354}" srcOrd="0" destOrd="0" presId="urn:microsoft.com/office/officeart/2016/7/layout/BasicTimeline"/>
    <dgm:cxn modelId="{66F9CEFC-3B30-4A1B-AE29-D6EDD736FEBC}" srcId="{93EE20F8-936C-4A47-8FE7-50D3E889DE45}" destId="{E41A6AC0-B51C-4511-B7A2-D514200FE851}" srcOrd="1" destOrd="0" parTransId="{6F6D231A-95B7-4639-85A1-BB168B2E5A00}" sibTransId="{9250F92C-A057-42E9-AC5D-CAD91EE8BE16}"/>
    <dgm:cxn modelId="{34DA90A4-4916-4881-ACF9-E9EB8BFB3375}" type="presParOf" srcId="{D1D56A17-9413-4577-A26D-4535A3844462}" destId="{9C507CA3-1C81-46AB-A35F-680EC37F28DE}" srcOrd="0" destOrd="0" presId="urn:microsoft.com/office/officeart/2016/7/layout/BasicTimeline"/>
    <dgm:cxn modelId="{79D0418F-0EBD-499A-A1FE-618F57E31483}" type="presParOf" srcId="{D1D56A17-9413-4577-A26D-4535A3844462}" destId="{D438931B-CCA7-4850-A020-2531CC876DBD}" srcOrd="1" destOrd="0" presId="urn:microsoft.com/office/officeart/2016/7/layout/BasicTimeline"/>
    <dgm:cxn modelId="{D71B9F9C-161B-48B8-A31C-3D2EE8C490DB}" type="presParOf" srcId="{D438931B-CCA7-4850-A020-2531CC876DBD}" destId="{820778EB-31CD-410B-A724-1B410851F346}" srcOrd="0" destOrd="0" presId="urn:microsoft.com/office/officeart/2016/7/layout/BasicTimeline"/>
    <dgm:cxn modelId="{616C1B0E-5E1A-4E90-A1BF-018FA7516F09}" type="presParOf" srcId="{820778EB-31CD-410B-A724-1B410851F346}" destId="{CD1A12A5-76D0-4F1F-9DA8-8087098E4354}" srcOrd="0" destOrd="0" presId="urn:microsoft.com/office/officeart/2016/7/layout/BasicTimeline"/>
    <dgm:cxn modelId="{A68851D8-4775-4755-9463-F57EC01BC97E}" type="presParOf" srcId="{820778EB-31CD-410B-A724-1B410851F346}" destId="{B481AFDC-6C32-4272-81BB-9143885129C1}" srcOrd="1" destOrd="0" presId="urn:microsoft.com/office/officeart/2016/7/layout/BasicTimeline"/>
    <dgm:cxn modelId="{999E198A-1AD3-483B-8CF1-A75F92F1F091}" type="presParOf" srcId="{B481AFDC-6C32-4272-81BB-9143885129C1}" destId="{B44F8ABF-CD60-4A98-B31B-5B49ED06D899}" srcOrd="0" destOrd="0" presId="urn:microsoft.com/office/officeart/2016/7/layout/BasicTimeline"/>
    <dgm:cxn modelId="{1A5DD56F-4BD6-47B4-B56A-C168EE24E286}" type="presParOf" srcId="{B481AFDC-6C32-4272-81BB-9143885129C1}" destId="{C70F3772-7858-4A5C-9292-52D285AEB27D}" srcOrd="1" destOrd="0" presId="urn:microsoft.com/office/officeart/2016/7/layout/BasicTimeline"/>
    <dgm:cxn modelId="{AC5F28F9-92E8-497E-B32A-AABCCE2BC5B9}" type="presParOf" srcId="{820778EB-31CD-410B-A724-1B410851F346}" destId="{7C126E88-907B-4680-9454-968996F3B8F2}" srcOrd="2" destOrd="0" presId="urn:microsoft.com/office/officeart/2016/7/layout/BasicTimeline"/>
    <dgm:cxn modelId="{784A7986-810A-4D38-9725-B17E6C6621A3}" type="presParOf" srcId="{820778EB-31CD-410B-A724-1B410851F346}" destId="{1FA37CE6-5499-4CCE-ABC5-0952E5A5B12A}" srcOrd="3" destOrd="0" presId="urn:microsoft.com/office/officeart/2016/7/layout/BasicTimeline"/>
    <dgm:cxn modelId="{47F6BCCB-DF27-46BC-B061-5EFD439EEB03}" type="presParOf" srcId="{820778EB-31CD-410B-A724-1B410851F346}" destId="{0D7F96D0-3751-4BC6-88C9-9433FD84EA6B}" srcOrd="4" destOrd="0" presId="urn:microsoft.com/office/officeart/2016/7/layout/BasicTimeline"/>
    <dgm:cxn modelId="{5CB0AD74-1183-4CBB-A3A2-368C3CBF3B73}" type="presParOf" srcId="{D438931B-CCA7-4850-A020-2531CC876DBD}" destId="{743F1BB8-1754-4BDB-8EC1-49628DE84288}" srcOrd="1" destOrd="0" presId="urn:microsoft.com/office/officeart/2016/7/layout/BasicTimeline"/>
    <dgm:cxn modelId="{ED35C7D1-27B4-4A1B-8AFF-D765215D17F6}" type="presParOf" srcId="{D438931B-CCA7-4850-A020-2531CC876DBD}" destId="{F817FD87-15F6-4BD8-B9BB-6F6238AF34FE}" srcOrd="2" destOrd="0" presId="urn:microsoft.com/office/officeart/2016/7/layout/BasicTimeline"/>
    <dgm:cxn modelId="{81795BDA-7F00-4FC6-8D97-D83677B353E4}" type="presParOf" srcId="{F817FD87-15F6-4BD8-B9BB-6F6238AF34FE}" destId="{A4952E1A-18D1-4DD6-A35B-3F6D7B9E34ED}" srcOrd="0" destOrd="0" presId="urn:microsoft.com/office/officeart/2016/7/layout/BasicTimeline"/>
    <dgm:cxn modelId="{51D0B3D6-2455-47C5-BB86-4D4F9FCBB8E3}" type="presParOf" srcId="{F817FD87-15F6-4BD8-B9BB-6F6238AF34FE}" destId="{FCFF72AA-A460-4871-9B98-2CE754621E35}" srcOrd="1" destOrd="0" presId="urn:microsoft.com/office/officeart/2016/7/layout/BasicTimeline"/>
    <dgm:cxn modelId="{7B6580A3-C333-49B9-992D-04773E46220B}" type="presParOf" srcId="{FCFF72AA-A460-4871-9B98-2CE754621E35}" destId="{BE2D6A99-41EE-4256-B321-5291BAF53DDA}" srcOrd="0" destOrd="0" presId="urn:microsoft.com/office/officeart/2016/7/layout/BasicTimeline"/>
    <dgm:cxn modelId="{1FC155C4-3788-4609-80C0-2DF99FE70838}" type="presParOf" srcId="{FCFF72AA-A460-4871-9B98-2CE754621E35}" destId="{7BA45961-51DB-494C-9DCC-71E040167D53}" srcOrd="1" destOrd="0" presId="urn:microsoft.com/office/officeart/2016/7/layout/BasicTimeline"/>
    <dgm:cxn modelId="{F2538C69-0280-4FC0-92E7-2DD7F599C91F}" type="presParOf" srcId="{F817FD87-15F6-4BD8-B9BB-6F6238AF34FE}" destId="{6F9EB770-8FB8-4F26-8686-D3573E6A8824}" srcOrd="2" destOrd="0" presId="urn:microsoft.com/office/officeart/2016/7/layout/BasicTimeline"/>
    <dgm:cxn modelId="{057E7221-B2A5-44D9-8201-2CF66C8B2879}" type="presParOf" srcId="{F817FD87-15F6-4BD8-B9BB-6F6238AF34FE}" destId="{179302F5-8A0C-44FD-AAAC-E99E1A18F5AA}" srcOrd="3" destOrd="0" presId="urn:microsoft.com/office/officeart/2016/7/layout/BasicTimeline"/>
    <dgm:cxn modelId="{15716153-205D-4206-BD80-0F5B67DBC954}" type="presParOf" srcId="{F817FD87-15F6-4BD8-B9BB-6F6238AF34FE}" destId="{CEFCE99A-6A2A-4041-9528-30010AA390C0}" srcOrd="4" destOrd="0" presId="urn:microsoft.com/office/officeart/2016/7/layout/BasicTimeline"/>
    <dgm:cxn modelId="{0A43DC5A-DF80-4CC8-9738-7C616F988E9B}" type="presParOf" srcId="{D438931B-CCA7-4850-A020-2531CC876DBD}" destId="{DA3AD45F-F512-4ABA-B43F-B3E085909FB0}" srcOrd="3" destOrd="0" presId="urn:microsoft.com/office/officeart/2016/7/layout/BasicTimeline"/>
    <dgm:cxn modelId="{4314C857-9EFB-41B6-880D-5D95C34859E2}" type="presParOf" srcId="{D438931B-CCA7-4850-A020-2531CC876DBD}" destId="{DA6963D6-F028-4B95-A314-D0B96E1F2B9E}" srcOrd="4" destOrd="0" presId="urn:microsoft.com/office/officeart/2016/7/layout/BasicTimeline"/>
    <dgm:cxn modelId="{DD757550-67C9-40A6-AA35-ED6C18B013C1}" type="presParOf" srcId="{DA6963D6-F028-4B95-A314-D0B96E1F2B9E}" destId="{23079685-13D3-4F95-A5FB-B74FA168FFCC}" srcOrd="0" destOrd="0" presId="urn:microsoft.com/office/officeart/2016/7/layout/BasicTimeline"/>
    <dgm:cxn modelId="{29FD0C01-B7E7-4DC0-8789-882DA3BF4E22}" type="presParOf" srcId="{DA6963D6-F028-4B95-A314-D0B96E1F2B9E}" destId="{C7A40AF1-73DE-42A3-9B11-77A7AAEDC0CA}" srcOrd="1" destOrd="0" presId="urn:microsoft.com/office/officeart/2016/7/layout/BasicTimeline"/>
    <dgm:cxn modelId="{1BDC27C0-6132-4C4B-885C-2F8497E767EB}" type="presParOf" srcId="{C7A40AF1-73DE-42A3-9B11-77A7AAEDC0CA}" destId="{EB86625E-7042-49FD-B51D-087A3CBC070B}" srcOrd="0" destOrd="0" presId="urn:microsoft.com/office/officeart/2016/7/layout/BasicTimeline"/>
    <dgm:cxn modelId="{37617B25-B42C-4B04-83CF-C11B44947A9B}" type="presParOf" srcId="{C7A40AF1-73DE-42A3-9B11-77A7AAEDC0CA}" destId="{26A38AEB-9AFC-4084-ADEE-B9ADC9E75408}" srcOrd="1" destOrd="0" presId="urn:microsoft.com/office/officeart/2016/7/layout/BasicTimeline"/>
    <dgm:cxn modelId="{948174F8-6536-423B-91BD-D1A20368D80B}" type="presParOf" srcId="{DA6963D6-F028-4B95-A314-D0B96E1F2B9E}" destId="{80692D77-4676-46F8-A378-625345C88888}" srcOrd="2" destOrd="0" presId="urn:microsoft.com/office/officeart/2016/7/layout/BasicTimeline"/>
    <dgm:cxn modelId="{B6089C63-2724-49B1-9A38-32162000218A}" type="presParOf" srcId="{DA6963D6-F028-4B95-A314-D0B96E1F2B9E}" destId="{02696BB3-37FB-4B08-B858-C7F6D90D23CA}" srcOrd="3" destOrd="0" presId="urn:microsoft.com/office/officeart/2016/7/layout/BasicTimeline"/>
    <dgm:cxn modelId="{BE806317-8D3C-4152-B8FB-852150101BC3}" type="presParOf" srcId="{DA6963D6-F028-4B95-A314-D0B96E1F2B9E}" destId="{8F5C516D-FD1F-456B-9A92-AD57F6DEC20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F9D325-A4D4-4FC5-818F-9BC301B49C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5914AE7-0719-42F6-8476-A37AF32BDFF5}">
      <dgm:prSet/>
      <dgm:spPr/>
      <dgm:t>
        <a:bodyPr/>
        <a:lstStyle/>
        <a:p>
          <a:r>
            <a:rPr lang="en-US" dirty="0"/>
            <a:t>The 2020 Title 21 Update Ordinance authorized Director Solmer to adopt the rules. </a:t>
          </a:r>
        </a:p>
      </dgm:t>
    </dgm:pt>
    <dgm:pt modelId="{46844944-CA83-4BB2-95FE-A02E6A1448F2}" type="parTrans" cxnId="{B93E242E-B2EF-4DCB-AAF2-7D43FCE67202}">
      <dgm:prSet/>
      <dgm:spPr/>
      <dgm:t>
        <a:bodyPr/>
        <a:lstStyle/>
        <a:p>
          <a:endParaRPr lang="en-US"/>
        </a:p>
      </dgm:t>
    </dgm:pt>
    <dgm:pt modelId="{8EAD33AA-F2DB-4E63-B96E-11F4E0DC9AC9}" type="sibTrans" cxnId="{B93E242E-B2EF-4DCB-AAF2-7D43FCE67202}">
      <dgm:prSet/>
      <dgm:spPr/>
      <dgm:t>
        <a:bodyPr/>
        <a:lstStyle/>
        <a:p>
          <a:endParaRPr lang="en-US"/>
        </a:p>
      </dgm:t>
    </dgm:pt>
    <dgm:pt modelId="{C35696B8-0B74-49A7-A62A-A35EF5E28C12}">
      <dgm:prSet/>
      <dgm:spPr/>
      <dgm:t>
        <a:bodyPr/>
        <a:lstStyle/>
        <a:p>
          <a:r>
            <a:rPr lang="en-US" dirty="0"/>
            <a:t>The Council action today is to vote </a:t>
          </a:r>
          <a:r>
            <a:rPr lang="en-US"/>
            <a:t>on accepting the Report to Council, not to adopt the rules. </a:t>
          </a:r>
        </a:p>
      </dgm:t>
    </dgm:pt>
    <dgm:pt modelId="{A50178D9-2A36-4E09-9950-1C3D40C9DBB6}" type="parTrans" cxnId="{7ADA67DF-C7CF-42CC-BD0B-4FF77AECBA36}">
      <dgm:prSet/>
      <dgm:spPr/>
      <dgm:t>
        <a:bodyPr/>
        <a:lstStyle/>
        <a:p>
          <a:endParaRPr lang="en-US"/>
        </a:p>
      </dgm:t>
    </dgm:pt>
    <dgm:pt modelId="{730CAB54-6381-4D23-9C96-277985AC21CD}" type="sibTrans" cxnId="{7ADA67DF-C7CF-42CC-BD0B-4FF77AECBA36}">
      <dgm:prSet/>
      <dgm:spPr/>
      <dgm:t>
        <a:bodyPr/>
        <a:lstStyle/>
        <a:p>
          <a:endParaRPr lang="en-US"/>
        </a:p>
      </dgm:t>
    </dgm:pt>
    <dgm:pt modelId="{AEA00744-B51E-4567-9CCE-86607271346B}" type="pres">
      <dgm:prSet presAssocID="{C9F9D325-A4D4-4FC5-818F-9BC301B49C7F}" presName="linear" presStyleCnt="0">
        <dgm:presLayoutVars>
          <dgm:animLvl val="lvl"/>
          <dgm:resizeHandles val="exact"/>
        </dgm:presLayoutVars>
      </dgm:prSet>
      <dgm:spPr/>
    </dgm:pt>
    <dgm:pt modelId="{94E08945-FD5F-4369-829E-9E84C2688421}" type="pres">
      <dgm:prSet presAssocID="{35914AE7-0719-42F6-8476-A37AF32BDFF5}" presName="parentText" presStyleLbl="node1" presStyleIdx="0" presStyleCnt="2">
        <dgm:presLayoutVars>
          <dgm:chMax val="0"/>
          <dgm:bulletEnabled val="1"/>
        </dgm:presLayoutVars>
      </dgm:prSet>
      <dgm:spPr/>
    </dgm:pt>
    <dgm:pt modelId="{0C19E3A9-3F47-447C-BE89-6F995EDDEF66}" type="pres">
      <dgm:prSet presAssocID="{8EAD33AA-F2DB-4E63-B96E-11F4E0DC9AC9}" presName="spacer" presStyleCnt="0"/>
      <dgm:spPr/>
    </dgm:pt>
    <dgm:pt modelId="{7026A5E0-E5CC-4FAD-A0ED-8A782171ABF8}" type="pres">
      <dgm:prSet presAssocID="{C35696B8-0B74-49A7-A62A-A35EF5E28C12}" presName="parentText" presStyleLbl="node1" presStyleIdx="1" presStyleCnt="2">
        <dgm:presLayoutVars>
          <dgm:chMax val="0"/>
          <dgm:bulletEnabled val="1"/>
        </dgm:presLayoutVars>
      </dgm:prSet>
      <dgm:spPr/>
    </dgm:pt>
  </dgm:ptLst>
  <dgm:cxnLst>
    <dgm:cxn modelId="{B93E242E-B2EF-4DCB-AAF2-7D43FCE67202}" srcId="{C9F9D325-A4D4-4FC5-818F-9BC301B49C7F}" destId="{35914AE7-0719-42F6-8476-A37AF32BDFF5}" srcOrd="0" destOrd="0" parTransId="{46844944-CA83-4BB2-95FE-A02E6A1448F2}" sibTransId="{8EAD33AA-F2DB-4E63-B96E-11F4E0DC9AC9}"/>
    <dgm:cxn modelId="{5112FF76-65D6-424A-9D16-60CBC9A2110E}" type="presOf" srcId="{C9F9D325-A4D4-4FC5-818F-9BC301B49C7F}" destId="{AEA00744-B51E-4567-9CCE-86607271346B}" srcOrd="0" destOrd="0" presId="urn:microsoft.com/office/officeart/2005/8/layout/vList2"/>
    <dgm:cxn modelId="{F246529C-E800-415A-B504-F41EF3D1D78F}" type="presOf" srcId="{C35696B8-0B74-49A7-A62A-A35EF5E28C12}" destId="{7026A5E0-E5CC-4FAD-A0ED-8A782171ABF8}" srcOrd="0" destOrd="0" presId="urn:microsoft.com/office/officeart/2005/8/layout/vList2"/>
    <dgm:cxn modelId="{DC060DCB-26B4-43A8-A1AF-3F1D12CBAC46}" type="presOf" srcId="{35914AE7-0719-42F6-8476-A37AF32BDFF5}" destId="{94E08945-FD5F-4369-829E-9E84C2688421}" srcOrd="0" destOrd="0" presId="urn:microsoft.com/office/officeart/2005/8/layout/vList2"/>
    <dgm:cxn modelId="{7ADA67DF-C7CF-42CC-BD0B-4FF77AECBA36}" srcId="{C9F9D325-A4D4-4FC5-818F-9BC301B49C7F}" destId="{C35696B8-0B74-49A7-A62A-A35EF5E28C12}" srcOrd="1" destOrd="0" parTransId="{A50178D9-2A36-4E09-9950-1C3D40C9DBB6}" sibTransId="{730CAB54-6381-4D23-9C96-277985AC21CD}"/>
    <dgm:cxn modelId="{8C985FA7-655B-4551-A10C-2261DDC76B98}" type="presParOf" srcId="{AEA00744-B51E-4567-9CCE-86607271346B}" destId="{94E08945-FD5F-4369-829E-9E84C2688421}" srcOrd="0" destOrd="0" presId="urn:microsoft.com/office/officeart/2005/8/layout/vList2"/>
    <dgm:cxn modelId="{621A43F9-9205-4FEE-A5D2-133DECE44517}" type="presParOf" srcId="{AEA00744-B51E-4567-9CCE-86607271346B}" destId="{0C19E3A9-3F47-447C-BE89-6F995EDDEF66}" srcOrd="1" destOrd="0" presId="urn:microsoft.com/office/officeart/2005/8/layout/vList2"/>
    <dgm:cxn modelId="{AD0E1D41-4FD3-42A0-8ADA-79888376D11E}" type="presParOf" srcId="{AEA00744-B51E-4567-9CCE-86607271346B}" destId="{7026A5E0-E5CC-4FAD-A0ED-8A782171ABF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A69759-7C00-4D33-8107-06DBCF30850C}" type="doc">
      <dgm:prSet loTypeId="urn:microsoft.com/office/officeart/2016/7/layout/LinearBlockProcessNumbered" loCatId="process" qsTypeId="urn:microsoft.com/office/officeart/2005/8/quickstyle/simple1" qsCatId="simple" csTypeId="urn:microsoft.com/office/officeart/2005/8/colors/accent5_2" csCatId="accent5" phldr="1"/>
      <dgm:spPr/>
      <dgm:t>
        <a:bodyPr/>
        <a:lstStyle/>
        <a:p>
          <a:endParaRPr lang="en-US"/>
        </a:p>
      </dgm:t>
    </dgm:pt>
    <dgm:pt modelId="{C08C10DA-0F8C-4FAC-BB0A-6A5182284E6B}">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Protect City lands in a manner consistent with adjacent federal lands in Bull Run </a:t>
          </a:r>
        </a:p>
      </dgm:t>
    </dgm:pt>
    <dgm:pt modelId="{D66A940A-326D-4501-AAD9-F16CDE74CF51}" type="parTrans" cxnId="{5D8A78BC-1FF4-465F-A993-2A86D6F0AB12}">
      <dgm:prSet/>
      <dgm:spPr/>
      <dgm:t>
        <a:bodyPr/>
        <a:lstStyle/>
        <a:p>
          <a:endParaRPr lang="en-US"/>
        </a:p>
      </dgm:t>
    </dgm:pt>
    <dgm:pt modelId="{24480A8A-57B0-4517-A3DB-3A7A7205B470}" type="sibTrans" cxnId="{5D8A78BC-1FF4-465F-A993-2A86D6F0AB12}">
      <dgm:prSet phldrT="01" phldr="0"/>
      <dgm:spPr/>
      <dgm:t>
        <a:bodyPr/>
        <a:lstStyle/>
        <a:p>
          <a:r>
            <a:rPr lang="en-US"/>
            <a:t>01</a:t>
          </a:r>
          <a:endParaRPr lang="en-US" dirty="0"/>
        </a:p>
      </dgm:t>
    </dgm:pt>
    <dgm:pt modelId="{9937B958-0EA0-4443-B560-D33346E78FF7}">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Consider potential impacts early so that they can be avoided or reduced when designing City projects</a:t>
          </a:r>
        </a:p>
      </dgm:t>
    </dgm:pt>
    <dgm:pt modelId="{425BC1F2-5233-46BD-845B-A7A6DB7EEAC3}" type="parTrans" cxnId="{C1BC2B8F-F65D-42E5-80DB-6F715FCA4CF8}">
      <dgm:prSet/>
      <dgm:spPr/>
      <dgm:t>
        <a:bodyPr/>
        <a:lstStyle/>
        <a:p>
          <a:endParaRPr lang="en-US"/>
        </a:p>
      </dgm:t>
    </dgm:pt>
    <dgm:pt modelId="{9209DAD8-188F-43FB-B527-B3A5F7EAE02F}" type="sibTrans" cxnId="{C1BC2B8F-F65D-42E5-80DB-6F715FCA4CF8}">
      <dgm:prSet phldrT="02" phldr="0"/>
      <dgm:spPr/>
      <dgm:t>
        <a:bodyPr/>
        <a:lstStyle/>
        <a:p>
          <a:r>
            <a:rPr lang="en-US"/>
            <a:t>02</a:t>
          </a:r>
          <a:endParaRPr lang="en-US" dirty="0"/>
        </a:p>
      </dgm:t>
    </dgm:pt>
    <dgm:pt modelId="{6E4AE859-39D8-4E17-8FFD-2DCC4ADD22D2}">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Increase transparency of City protection measures by making documents available for review and comment </a:t>
          </a:r>
        </a:p>
      </dgm:t>
    </dgm:pt>
    <dgm:pt modelId="{F51F3D90-E192-4CFA-8B9C-D968C06464FF}" type="parTrans" cxnId="{D543B93A-25FE-4D88-BC9F-F5498079787D}">
      <dgm:prSet/>
      <dgm:spPr/>
      <dgm:t>
        <a:bodyPr/>
        <a:lstStyle/>
        <a:p>
          <a:endParaRPr lang="en-US"/>
        </a:p>
      </dgm:t>
    </dgm:pt>
    <dgm:pt modelId="{EC6E907C-1FBF-40B6-95A4-0331EA520B7E}" type="sibTrans" cxnId="{D543B93A-25FE-4D88-BC9F-F5498079787D}">
      <dgm:prSet phldrT="03" phldr="0"/>
      <dgm:spPr/>
      <dgm:t>
        <a:bodyPr/>
        <a:lstStyle/>
        <a:p>
          <a:r>
            <a:rPr lang="en-US"/>
            <a:t>03</a:t>
          </a:r>
        </a:p>
      </dgm:t>
    </dgm:pt>
    <dgm:pt modelId="{8F200C62-CBA8-4CFF-9CF8-F7BA34E758FA}" type="pres">
      <dgm:prSet presAssocID="{2FA69759-7C00-4D33-8107-06DBCF30850C}" presName="Name0" presStyleCnt="0">
        <dgm:presLayoutVars>
          <dgm:animLvl val="lvl"/>
          <dgm:resizeHandles val="exact"/>
        </dgm:presLayoutVars>
      </dgm:prSet>
      <dgm:spPr/>
    </dgm:pt>
    <dgm:pt modelId="{E9949CBB-E518-4A0E-AD80-6B67FCEA4590}" type="pres">
      <dgm:prSet presAssocID="{C08C10DA-0F8C-4FAC-BB0A-6A5182284E6B}" presName="compositeNode" presStyleCnt="0">
        <dgm:presLayoutVars>
          <dgm:bulletEnabled val="1"/>
        </dgm:presLayoutVars>
      </dgm:prSet>
      <dgm:spPr/>
    </dgm:pt>
    <dgm:pt modelId="{26F32EF1-98D0-4817-8A53-DDB7809AAA32}" type="pres">
      <dgm:prSet presAssocID="{C08C10DA-0F8C-4FAC-BB0A-6A5182284E6B}" presName="bgRect" presStyleLbl="alignNode1" presStyleIdx="0" presStyleCnt="3"/>
      <dgm:spPr/>
    </dgm:pt>
    <dgm:pt modelId="{E17021C4-A89C-47F6-89B1-4C2656AEDE7E}" type="pres">
      <dgm:prSet presAssocID="{24480A8A-57B0-4517-A3DB-3A7A7205B470}" presName="sibTransNodeRect" presStyleLbl="alignNode1" presStyleIdx="0" presStyleCnt="3">
        <dgm:presLayoutVars>
          <dgm:chMax val="0"/>
          <dgm:bulletEnabled val="1"/>
        </dgm:presLayoutVars>
      </dgm:prSet>
      <dgm:spPr/>
    </dgm:pt>
    <dgm:pt modelId="{C4CE8662-9167-4934-802C-9CA7DF5D2958}" type="pres">
      <dgm:prSet presAssocID="{C08C10DA-0F8C-4FAC-BB0A-6A5182284E6B}" presName="nodeRect" presStyleLbl="alignNode1" presStyleIdx="0" presStyleCnt="3">
        <dgm:presLayoutVars>
          <dgm:bulletEnabled val="1"/>
        </dgm:presLayoutVars>
      </dgm:prSet>
      <dgm:spPr/>
    </dgm:pt>
    <dgm:pt modelId="{825FB276-C7A4-4D0E-AC04-73F26761FAF5}" type="pres">
      <dgm:prSet presAssocID="{24480A8A-57B0-4517-A3DB-3A7A7205B470}" presName="sibTrans" presStyleCnt="0"/>
      <dgm:spPr/>
    </dgm:pt>
    <dgm:pt modelId="{777C6C93-5CCF-420E-B063-E6F4DB0819BC}" type="pres">
      <dgm:prSet presAssocID="{9937B958-0EA0-4443-B560-D33346E78FF7}" presName="compositeNode" presStyleCnt="0">
        <dgm:presLayoutVars>
          <dgm:bulletEnabled val="1"/>
        </dgm:presLayoutVars>
      </dgm:prSet>
      <dgm:spPr/>
    </dgm:pt>
    <dgm:pt modelId="{88A4E1E3-0E10-40E5-A646-BDC720E16146}" type="pres">
      <dgm:prSet presAssocID="{9937B958-0EA0-4443-B560-D33346E78FF7}" presName="bgRect" presStyleLbl="alignNode1" presStyleIdx="1" presStyleCnt="3"/>
      <dgm:spPr/>
    </dgm:pt>
    <dgm:pt modelId="{BE2C6D59-A778-45DC-A1E7-7516B6DD189D}" type="pres">
      <dgm:prSet presAssocID="{9209DAD8-188F-43FB-B527-B3A5F7EAE02F}" presName="sibTransNodeRect" presStyleLbl="alignNode1" presStyleIdx="1" presStyleCnt="3">
        <dgm:presLayoutVars>
          <dgm:chMax val="0"/>
          <dgm:bulletEnabled val="1"/>
        </dgm:presLayoutVars>
      </dgm:prSet>
      <dgm:spPr/>
    </dgm:pt>
    <dgm:pt modelId="{7B951CC6-7ED6-4E69-9FD5-2A1F79B3F597}" type="pres">
      <dgm:prSet presAssocID="{9937B958-0EA0-4443-B560-D33346E78FF7}" presName="nodeRect" presStyleLbl="alignNode1" presStyleIdx="1" presStyleCnt="3">
        <dgm:presLayoutVars>
          <dgm:bulletEnabled val="1"/>
        </dgm:presLayoutVars>
      </dgm:prSet>
      <dgm:spPr/>
    </dgm:pt>
    <dgm:pt modelId="{8BE5676D-D46D-4E0A-BD15-4255B6936EE5}" type="pres">
      <dgm:prSet presAssocID="{9209DAD8-188F-43FB-B527-B3A5F7EAE02F}" presName="sibTrans" presStyleCnt="0"/>
      <dgm:spPr/>
    </dgm:pt>
    <dgm:pt modelId="{3134CD40-62F0-45FD-8571-FCEC9F34A7F1}" type="pres">
      <dgm:prSet presAssocID="{6E4AE859-39D8-4E17-8FFD-2DCC4ADD22D2}" presName="compositeNode" presStyleCnt="0">
        <dgm:presLayoutVars>
          <dgm:bulletEnabled val="1"/>
        </dgm:presLayoutVars>
      </dgm:prSet>
      <dgm:spPr/>
    </dgm:pt>
    <dgm:pt modelId="{1ABD2CEF-57AD-4E21-9A99-A619709B3723}" type="pres">
      <dgm:prSet presAssocID="{6E4AE859-39D8-4E17-8FFD-2DCC4ADD22D2}" presName="bgRect" presStyleLbl="alignNode1" presStyleIdx="2" presStyleCnt="3"/>
      <dgm:spPr/>
    </dgm:pt>
    <dgm:pt modelId="{58AB9E89-A650-45B2-83E6-6912B6D81E8D}" type="pres">
      <dgm:prSet presAssocID="{EC6E907C-1FBF-40B6-95A4-0331EA520B7E}" presName="sibTransNodeRect" presStyleLbl="alignNode1" presStyleIdx="2" presStyleCnt="3">
        <dgm:presLayoutVars>
          <dgm:chMax val="0"/>
          <dgm:bulletEnabled val="1"/>
        </dgm:presLayoutVars>
      </dgm:prSet>
      <dgm:spPr/>
    </dgm:pt>
    <dgm:pt modelId="{122041C6-1060-4E66-B218-255E09A743B1}" type="pres">
      <dgm:prSet presAssocID="{6E4AE859-39D8-4E17-8FFD-2DCC4ADD22D2}" presName="nodeRect" presStyleLbl="alignNode1" presStyleIdx="2" presStyleCnt="3">
        <dgm:presLayoutVars>
          <dgm:bulletEnabled val="1"/>
        </dgm:presLayoutVars>
      </dgm:prSet>
      <dgm:spPr/>
    </dgm:pt>
  </dgm:ptLst>
  <dgm:cxnLst>
    <dgm:cxn modelId="{C2769509-863F-43F2-BBC9-38A25C773095}" type="presOf" srcId="{2FA69759-7C00-4D33-8107-06DBCF30850C}" destId="{8F200C62-CBA8-4CFF-9CF8-F7BA34E758FA}" srcOrd="0" destOrd="0" presId="urn:microsoft.com/office/officeart/2016/7/layout/LinearBlockProcessNumbered"/>
    <dgm:cxn modelId="{2AE12913-5315-4F5C-B278-A15F7153C0F2}" type="presOf" srcId="{24480A8A-57B0-4517-A3DB-3A7A7205B470}" destId="{E17021C4-A89C-47F6-89B1-4C2656AEDE7E}" srcOrd="0" destOrd="0" presId="urn:microsoft.com/office/officeart/2016/7/layout/LinearBlockProcessNumbered"/>
    <dgm:cxn modelId="{623B382B-85F4-472B-9E0B-30872B29918B}" type="presOf" srcId="{9209DAD8-188F-43FB-B527-B3A5F7EAE02F}" destId="{BE2C6D59-A778-45DC-A1E7-7516B6DD189D}" srcOrd="0" destOrd="0" presId="urn:microsoft.com/office/officeart/2016/7/layout/LinearBlockProcessNumbered"/>
    <dgm:cxn modelId="{D543B93A-25FE-4D88-BC9F-F5498079787D}" srcId="{2FA69759-7C00-4D33-8107-06DBCF30850C}" destId="{6E4AE859-39D8-4E17-8FFD-2DCC4ADD22D2}" srcOrd="2" destOrd="0" parTransId="{F51F3D90-E192-4CFA-8B9C-D968C06464FF}" sibTransId="{EC6E907C-1FBF-40B6-95A4-0331EA520B7E}"/>
    <dgm:cxn modelId="{5ED3143B-4648-4113-AF75-CBC7B3319C90}" type="presOf" srcId="{9937B958-0EA0-4443-B560-D33346E78FF7}" destId="{7B951CC6-7ED6-4E69-9FD5-2A1F79B3F597}" srcOrd="1" destOrd="0" presId="urn:microsoft.com/office/officeart/2016/7/layout/LinearBlockProcessNumbered"/>
    <dgm:cxn modelId="{D4CEAF62-B4FB-4E50-A05B-E34FCCD68C71}" type="presOf" srcId="{9937B958-0EA0-4443-B560-D33346E78FF7}" destId="{88A4E1E3-0E10-40E5-A646-BDC720E16146}" srcOrd="0" destOrd="0" presId="urn:microsoft.com/office/officeart/2016/7/layout/LinearBlockProcessNumbered"/>
    <dgm:cxn modelId="{C1BC2B8F-F65D-42E5-80DB-6F715FCA4CF8}" srcId="{2FA69759-7C00-4D33-8107-06DBCF30850C}" destId="{9937B958-0EA0-4443-B560-D33346E78FF7}" srcOrd="1" destOrd="0" parTransId="{425BC1F2-5233-46BD-845B-A7A6DB7EEAC3}" sibTransId="{9209DAD8-188F-43FB-B527-B3A5F7EAE02F}"/>
    <dgm:cxn modelId="{BA6082AB-4944-4008-997B-08FBBE97DD01}" type="presOf" srcId="{C08C10DA-0F8C-4FAC-BB0A-6A5182284E6B}" destId="{C4CE8662-9167-4934-802C-9CA7DF5D2958}" srcOrd="1" destOrd="0" presId="urn:microsoft.com/office/officeart/2016/7/layout/LinearBlockProcessNumbered"/>
    <dgm:cxn modelId="{5D8A78BC-1FF4-465F-A993-2A86D6F0AB12}" srcId="{2FA69759-7C00-4D33-8107-06DBCF30850C}" destId="{C08C10DA-0F8C-4FAC-BB0A-6A5182284E6B}" srcOrd="0" destOrd="0" parTransId="{D66A940A-326D-4501-AAD9-F16CDE74CF51}" sibTransId="{24480A8A-57B0-4517-A3DB-3A7A7205B470}"/>
    <dgm:cxn modelId="{EA1E8DC1-9BAA-4DF4-B48F-E9773575CA10}" type="presOf" srcId="{6E4AE859-39D8-4E17-8FFD-2DCC4ADD22D2}" destId="{122041C6-1060-4E66-B218-255E09A743B1}" srcOrd="1" destOrd="0" presId="urn:microsoft.com/office/officeart/2016/7/layout/LinearBlockProcessNumbered"/>
    <dgm:cxn modelId="{D454FFD7-F92D-4588-9ECF-B4CFEBE84224}" type="presOf" srcId="{C08C10DA-0F8C-4FAC-BB0A-6A5182284E6B}" destId="{26F32EF1-98D0-4817-8A53-DDB7809AAA32}" srcOrd="0" destOrd="0" presId="urn:microsoft.com/office/officeart/2016/7/layout/LinearBlockProcessNumbered"/>
    <dgm:cxn modelId="{6DD310DF-96D1-41A9-8A87-BD7B12A669AD}" type="presOf" srcId="{EC6E907C-1FBF-40B6-95A4-0331EA520B7E}" destId="{58AB9E89-A650-45B2-83E6-6912B6D81E8D}" srcOrd="0" destOrd="0" presId="urn:microsoft.com/office/officeart/2016/7/layout/LinearBlockProcessNumbered"/>
    <dgm:cxn modelId="{408210E2-DEE5-462B-BF39-48B84CD1B855}" type="presOf" srcId="{6E4AE859-39D8-4E17-8FFD-2DCC4ADD22D2}" destId="{1ABD2CEF-57AD-4E21-9A99-A619709B3723}" srcOrd="0" destOrd="0" presId="urn:microsoft.com/office/officeart/2016/7/layout/LinearBlockProcessNumbered"/>
    <dgm:cxn modelId="{57D36580-D7E9-4D5C-B504-BC7ECEBA2AD7}" type="presParOf" srcId="{8F200C62-CBA8-4CFF-9CF8-F7BA34E758FA}" destId="{E9949CBB-E518-4A0E-AD80-6B67FCEA4590}" srcOrd="0" destOrd="0" presId="urn:microsoft.com/office/officeart/2016/7/layout/LinearBlockProcessNumbered"/>
    <dgm:cxn modelId="{853A087F-728A-418C-A93D-3811A5B055FF}" type="presParOf" srcId="{E9949CBB-E518-4A0E-AD80-6B67FCEA4590}" destId="{26F32EF1-98D0-4817-8A53-DDB7809AAA32}" srcOrd="0" destOrd="0" presId="urn:microsoft.com/office/officeart/2016/7/layout/LinearBlockProcessNumbered"/>
    <dgm:cxn modelId="{7AAB98E2-D75E-4EA9-9BB1-E2CF117D4998}" type="presParOf" srcId="{E9949CBB-E518-4A0E-AD80-6B67FCEA4590}" destId="{E17021C4-A89C-47F6-89B1-4C2656AEDE7E}" srcOrd="1" destOrd="0" presId="urn:microsoft.com/office/officeart/2016/7/layout/LinearBlockProcessNumbered"/>
    <dgm:cxn modelId="{94EB00CF-4C98-402B-96FA-C326A85C0B25}" type="presParOf" srcId="{E9949CBB-E518-4A0E-AD80-6B67FCEA4590}" destId="{C4CE8662-9167-4934-802C-9CA7DF5D2958}" srcOrd="2" destOrd="0" presId="urn:microsoft.com/office/officeart/2016/7/layout/LinearBlockProcessNumbered"/>
    <dgm:cxn modelId="{7BDD669E-F1BD-4C8D-B36F-AB8F3636C7C6}" type="presParOf" srcId="{8F200C62-CBA8-4CFF-9CF8-F7BA34E758FA}" destId="{825FB276-C7A4-4D0E-AC04-73F26761FAF5}" srcOrd="1" destOrd="0" presId="urn:microsoft.com/office/officeart/2016/7/layout/LinearBlockProcessNumbered"/>
    <dgm:cxn modelId="{F9B341B0-08C5-4B40-ABCB-6EF0D9302AD2}" type="presParOf" srcId="{8F200C62-CBA8-4CFF-9CF8-F7BA34E758FA}" destId="{777C6C93-5CCF-420E-B063-E6F4DB0819BC}" srcOrd="2" destOrd="0" presId="urn:microsoft.com/office/officeart/2016/7/layout/LinearBlockProcessNumbered"/>
    <dgm:cxn modelId="{4F1655CA-DD27-480D-8F53-4952500EE54A}" type="presParOf" srcId="{777C6C93-5CCF-420E-B063-E6F4DB0819BC}" destId="{88A4E1E3-0E10-40E5-A646-BDC720E16146}" srcOrd="0" destOrd="0" presId="urn:microsoft.com/office/officeart/2016/7/layout/LinearBlockProcessNumbered"/>
    <dgm:cxn modelId="{B9C580A7-C6D5-44E5-B45B-B653298B6D74}" type="presParOf" srcId="{777C6C93-5CCF-420E-B063-E6F4DB0819BC}" destId="{BE2C6D59-A778-45DC-A1E7-7516B6DD189D}" srcOrd="1" destOrd="0" presId="urn:microsoft.com/office/officeart/2016/7/layout/LinearBlockProcessNumbered"/>
    <dgm:cxn modelId="{F5C953A4-C375-41D7-BAFF-B7EB056A8CB9}" type="presParOf" srcId="{777C6C93-5CCF-420E-B063-E6F4DB0819BC}" destId="{7B951CC6-7ED6-4E69-9FD5-2A1F79B3F597}" srcOrd="2" destOrd="0" presId="urn:microsoft.com/office/officeart/2016/7/layout/LinearBlockProcessNumbered"/>
    <dgm:cxn modelId="{1603708D-E419-4279-A6CC-5342610B72B5}" type="presParOf" srcId="{8F200C62-CBA8-4CFF-9CF8-F7BA34E758FA}" destId="{8BE5676D-D46D-4E0A-BD15-4255B6936EE5}" srcOrd="3" destOrd="0" presId="urn:microsoft.com/office/officeart/2016/7/layout/LinearBlockProcessNumbered"/>
    <dgm:cxn modelId="{17F58AE7-158B-4ED7-BF81-4F3474C01FE4}" type="presParOf" srcId="{8F200C62-CBA8-4CFF-9CF8-F7BA34E758FA}" destId="{3134CD40-62F0-45FD-8571-FCEC9F34A7F1}" srcOrd="4" destOrd="0" presId="urn:microsoft.com/office/officeart/2016/7/layout/LinearBlockProcessNumbered"/>
    <dgm:cxn modelId="{554DD52E-F254-41D8-9831-26A2286CF1D1}" type="presParOf" srcId="{3134CD40-62F0-45FD-8571-FCEC9F34A7F1}" destId="{1ABD2CEF-57AD-4E21-9A99-A619709B3723}" srcOrd="0" destOrd="0" presId="urn:microsoft.com/office/officeart/2016/7/layout/LinearBlockProcessNumbered"/>
    <dgm:cxn modelId="{CB20F774-5D78-44B0-A19D-5BD26EB46B0C}" type="presParOf" srcId="{3134CD40-62F0-45FD-8571-FCEC9F34A7F1}" destId="{58AB9E89-A650-45B2-83E6-6912B6D81E8D}" srcOrd="1" destOrd="0" presId="urn:microsoft.com/office/officeart/2016/7/layout/LinearBlockProcessNumbered"/>
    <dgm:cxn modelId="{E82EE523-6165-4929-BB84-7AFB176B469E}" type="presParOf" srcId="{3134CD40-62F0-45FD-8571-FCEC9F34A7F1}" destId="{122041C6-1060-4E66-B218-255E09A743B1}"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93E228-3FB9-4249-890E-D65DDC444EBD}"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C60D54CE-65C3-4963-882F-E24EB6CFD0BA}">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Define which types of projects require detailed assessment using new process</a:t>
          </a:r>
        </a:p>
      </dgm:t>
    </dgm:pt>
    <dgm:pt modelId="{CE3EAC20-9DED-4DDD-8676-E4EFA06B9E76}" type="parTrans" cxnId="{D37301B1-8FE5-488B-8003-B59B0700B741}">
      <dgm:prSet/>
      <dgm:spPr/>
      <dgm:t>
        <a:bodyPr/>
        <a:lstStyle/>
        <a:p>
          <a:endParaRPr lang="en-US"/>
        </a:p>
      </dgm:t>
    </dgm:pt>
    <dgm:pt modelId="{8351573D-6FAC-4B2C-8339-F14FDE88E8AA}" type="sibTrans" cxnId="{D37301B1-8FE5-488B-8003-B59B0700B741}">
      <dgm:prSet/>
      <dgm:spPr/>
      <dgm:t>
        <a:bodyPr/>
        <a:lstStyle/>
        <a:p>
          <a:endParaRPr lang="en-US"/>
        </a:p>
      </dgm:t>
    </dgm:pt>
    <dgm:pt modelId="{3FAE6936-4847-46A0-8BF8-508B804ADAB5}">
      <dgm:prSet custT="1"/>
      <dgm:spPr/>
      <dgm: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Define which types of routine projects are exempted because they are addressed by current protections</a:t>
          </a:r>
        </a:p>
      </dgm:t>
    </dgm:pt>
    <dgm:pt modelId="{3A803CED-8C9E-4504-96EC-3AC8B0C84788}" type="parTrans" cxnId="{C34C6C36-7667-42B2-BC33-1C791475992C}">
      <dgm:prSet/>
      <dgm:spPr/>
      <dgm:t>
        <a:bodyPr/>
        <a:lstStyle/>
        <a:p>
          <a:endParaRPr lang="en-US"/>
        </a:p>
      </dgm:t>
    </dgm:pt>
    <dgm:pt modelId="{06855CD5-6BD6-4180-9FE0-BFF76781BBCC}" type="sibTrans" cxnId="{C34C6C36-7667-42B2-BC33-1C791475992C}">
      <dgm:prSet/>
      <dgm:spPr/>
      <dgm:t>
        <a:bodyPr/>
        <a:lstStyle/>
        <a:p>
          <a:endParaRPr lang="en-US"/>
        </a:p>
      </dgm:t>
    </dgm:pt>
    <dgm:pt modelId="{02B017E6-6655-437D-A3F9-D4F59518AFDB}">
      <dgm:prSet custT="1"/>
      <dgm:spPr/>
      <dgm: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Define what questions need to be answered to identify potential impacts</a:t>
          </a:r>
        </a:p>
      </dgm:t>
    </dgm:pt>
    <dgm:pt modelId="{3AED1FDC-BC75-412C-9DA1-6BAD6AB128B8}" type="parTrans" cxnId="{C6F310CC-E545-471B-A157-27E31FAA42A6}">
      <dgm:prSet/>
      <dgm:spPr/>
      <dgm:t>
        <a:bodyPr/>
        <a:lstStyle/>
        <a:p>
          <a:endParaRPr lang="en-US"/>
        </a:p>
      </dgm:t>
    </dgm:pt>
    <dgm:pt modelId="{25E6CD1B-BBE7-43DC-9EFE-55395E5EAE2E}" type="sibTrans" cxnId="{C6F310CC-E545-471B-A157-27E31FAA42A6}">
      <dgm:prSet/>
      <dgm:spPr/>
      <dgm:t>
        <a:bodyPr/>
        <a:lstStyle/>
        <a:p>
          <a:endParaRPr lang="en-US"/>
        </a:p>
      </dgm:t>
    </dgm:pt>
    <dgm:pt modelId="{20A031E7-DAF9-4AA4-943A-1E1BB29C1ADF}">
      <dgm:prSet custT="1"/>
      <dgm:spPr/>
      <dgm: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Define how actions to avoid or reduce potential significant impacts are to be documented </a:t>
          </a:r>
        </a:p>
      </dgm:t>
    </dgm:pt>
    <dgm:pt modelId="{515AFF54-196B-499D-924E-E28B3935EDA8}" type="parTrans" cxnId="{837DD273-BAE1-4BDF-8779-EE3C47B4A893}">
      <dgm:prSet/>
      <dgm:spPr/>
      <dgm:t>
        <a:bodyPr/>
        <a:lstStyle/>
        <a:p>
          <a:endParaRPr lang="en-US"/>
        </a:p>
      </dgm:t>
    </dgm:pt>
    <dgm:pt modelId="{B4AF795E-7EEE-45A3-A834-8D96A7B4388A}" type="sibTrans" cxnId="{837DD273-BAE1-4BDF-8779-EE3C47B4A893}">
      <dgm:prSet/>
      <dgm:spPr/>
      <dgm:t>
        <a:bodyPr/>
        <a:lstStyle/>
        <a:p>
          <a:endParaRPr lang="en-US"/>
        </a:p>
      </dgm:t>
    </dgm:pt>
    <dgm:pt modelId="{E35093E8-EF1D-472D-8B59-63FF0B98E3BE}" type="pres">
      <dgm:prSet presAssocID="{9193E228-3FB9-4249-890E-D65DDC444EBD}" presName="root" presStyleCnt="0">
        <dgm:presLayoutVars>
          <dgm:dir/>
          <dgm:resizeHandles val="exact"/>
        </dgm:presLayoutVars>
      </dgm:prSet>
      <dgm:spPr/>
    </dgm:pt>
    <dgm:pt modelId="{2D9E21B6-A18C-443B-AA09-D800B6659C35}" type="pres">
      <dgm:prSet presAssocID="{C60D54CE-65C3-4963-882F-E24EB6CFD0BA}" presName="compNode" presStyleCnt="0"/>
      <dgm:spPr/>
    </dgm:pt>
    <dgm:pt modelId="{E3406B76-BFCB-42A6-A20C-3F9395252A39}" type="pres">
      <dgm:prSet presAssocID="{C60D54CE-65C3-4963-882F-E24EB6CFD0BA}" presName="bgRect" presStyleLbl="bgShp" presStyleIdx="0" presStyleCnt="4"/>
      <dgm:spPr/>
    </dgm:pt>
    <dgm:pt modelId="{46FA2379-7B4D-48EF-8483-9456517C458E}" type="pres">
      <dgm:prSet presAssocID="{C60D54CE-65C3-4963-882F-E24EB6CFD0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1C1312B-8720-40F4-AE8D-E75AF541B918}" type="pres">
      <dgm:prSet presAssocID="{C60D54CE-65C3-4963-882F-E24EB6CFD0BA}" presName="spaceRect" presStyleCnt="0"/>
      <dgm:spPr/>
    </dgm:pt>
    <dgm:pt modelId="{FAC4C868-DE11-4D1A-B751-FC99EEDF59FC}" type="pres">
      <dgm:prSet presAssocID="{C60D54CE-65C3-4963-882F-E24EB6CFD0BA}" presName="parTx" presStyleLbl="revTx" presStyleIdx="0" presStyleCnt="4">
        <dgm:presLayoutVars>
          <dgm:chMax val="0"/>
          <dgm:chPref val="0"/>
        </dgm:presLayoutVars>
      </dgm:prSet>
      <dgm:spPr/>
    </dgm:pt>
    <dgm:pt modelId="{73984218-6CF4-4A25-BFD5-7393781C8643}" type="pres">
      <dgm:prSet presAssocID="{8351573D-6FAC-4B2C-8339-F14FDE88E8AA}" presName="sibTrans" presStyleCnt="0"/>
      <dgm:spPr/>
    </dgm:pt>
    <dgm:pt modelId="{6ACD1D78-1148-40F9-A824-343B1C81FC11}" type="pres">
      <dgm:prSet presAssocID="{3FAE6936-4847-46A0-8BF8-508B804ADAB5}" presName="compNode" presStyleCnt="0"/>
      <dgm:spPr/>
    </dgm:pt>
    <dgm:pt modelId="{695CCEF4-BFA5-43AF-ADFA-696F4E9E7356}" type="pres">
      <dgm:prSet presAssocID="{3FAE6936-4847-46A0-8BF8-508B804ADAB5}" presName="bgRect" presStyleLbl="bgShp" presStyleIdx="1" presStyleCnt="4"/>
      <dgm:spPr/>
    </dgm:pt>
    <dgm:pt modelId="{065EB1A3-04B8-4A09-8270-8A637E3B61D4}" type="pres">
      <dgm:prSet presAssocID="{3FAE6936-4847-46A0-8BF8-508B804ADAB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Cross outline"/>
        </a:ext>
      </dgm:extLst>
    </dgm:pt>
    <dgm:pt modelId="{E04E4F36-2F43-4757-AA7E-52B961DEA498}" type="pres">
      <dgm:prSet presAssocID="{3FAE6936-4847-46A0-8BF8-508B804ADAB5}" presName="spaceRect" presStyleCnt="0"/>
      <dgm:spPr/>
    </dgm:pt>
    <dgm:pt modelId="{FD12D316-DFD4-4A83-A05C-8EE075E6727E}" type="pres">
      <dgm:prSet presAssocID="{3FAE6936-4847-46A0-8BF8-508B804ADAB5}" presName="parTx" presStyleLbl="revTx" presStyleIdx="1" presStyleCnt="4">
        <dgm:presLayoutVars>
          <dgm:chMax val="0"/>
          <dgm:chPref val="0"/>
        </dgm:presLayoutVars>
      </dgm:prSet>
      <dgm:spPr/>
    </dgm:pt>
    <dgm:pt modelId="{8D5C3C00-8553-4C17-A6C4-F0A4D25D4C30}" type="pres">
      <dgm:prSet presAssocID="{06855CD5-6BD6-4180-9FE0-BFF76781BBCC}" presName="sibTrans" presStyleCnt="0"/>
      <dgm:spPr/>
    </dgm:pt>
    <dgm:pt modelId="{CFC35938-8E61-474A-B158-D37E0680B8BC}" type="pres">
      <dgm:prSet presAssocID="{02B017E6-6655-437D-A3F9-D4F59518AFDB}" presName="compNode" presStyleCnt="0"/>
      <dgm:spPr/>
    </dgm:pt>
    <dgm:pt modelId="{166D3166-31C6-4E36-BBCE-F2E0121D1E8E}" type="pres">
      <dgm:prSet presAssocID="{02B017E6-6655-437D-A3F9-D4F59518AFDB}" presName="bgRect" presStyleLbl="bgShp" presStyleIdx="2" presStyleCnt="4"/>
      <dgm:spPr/>
    </dgm:pt>
    <dgm:pt modelId="{DD48DE7B-3201-4616-B22F-9F977BBE4DCA}" type="pres">
      <dgm:prSet presAssocID="{02B017E6-6655-437D-A3F9-D4F59518AF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87938577-EB23-4868-ABA3-EE25A9029D50}" type="pres">
      <dgm:prSet presAssocID="{02B017E6-6655-437D-A3F9-D4F59518AFDB}" presName="spaceRect" presStyleCnt="0"/>
      <dgm:spPr/>
    </dgm:pt>
    <dgm:pt modelId="{607A8491-D353-4D77-85DF-70EB78F8B34E}" type="pres">
      <dgm:prSet presAssocID="{02B017E6-6655-437D-A3F9-D4F59518AFDB}" presName="parTx" presStyleLbl="revTx" presStyleIdx="2" presStyleCnt="4">
        <dgm:presLayoutVars>
          <dgm:chMax val="0"/>
          <dgm:chPref val="0"/>
        </dgm:presLayoutVars>
      </dgm:prSet>
      <dgm:spPr/>
    </dgm:pt>
    <dgm:pt modelId="{033DEDAA-5527-4CE3-918B-88F7B9700FB0}" type="pres">
      <dgm:prSet presAssocID="{25E6CD1B-BBE7-43DC-9EFE-55395E5EAE2E}" presName="sibTrans" presStyleCnt="0"/>
      <dgm:spPr/>
    </dgm:pt>
    <dgm:pt modelId="{58A3ED3B-C144-4B23-8D66-EC665A3195D9}" type="pres">
      <dgm:prSet presAssocID="{20A031E7-DAF9-4AA4-943A-1E1BB29C1ADF}" presName="compNode" presStyleCnt="0"/>
      <dgm:spPr/>
    </dgm:pt>
    <dgm:pt modelId="{11C1326F-B864-4CEC-97F9-FDBB8F3C4DE0}" type="pres">
      <dgm:prSet presAssocID="{20A031E7-DAF9-4AA4-943A-1E1BB29C1ADF}" presName="bgRect" presStyleLbl="bgShp" presStyleIdx="3" presStyleCnt="4"/>
      <dgm:spPr/>
    </dgm:pt>
    <dgm:pt modelId="{474067C0-34FF-48CA-9CAB-4491B4365A01}" type="pres">
      <dgm:prSet presAssocID="{20A031E7-DAF9-4AA4-943A-1E1BB29C1AD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ypewriter outline"/>
        </a:ext>
      </dgm:extLst>
    </dgm:pt>
    <dgm:pt modelId="{84CFE7E8-5527-4DA1-9213-DCD3DC3C1D58}" type="pres">
      <dgm:prSet presAssocID="{20A031E7-DAF9-4AA4-943A-1E1BB29C1ADF}" presName="spaceRect" presStyleCnt="0"/>
      <dgm:spPr/>
    </dgm:pt>
    <dgm:pt modelId="{1EA7455A-ECAB-489F-BF8E-A083414C4F1C}" type="pres">
      <dgm:prSet presAssocID="{20A031E7-DAF9-4AA4-943A-1E1BB29C1ADF}" presName="parTx" presStyleLbl="revTx" presStyleIdx="3" presStyleCnt="4">
        <dgm:presLayoutVars>
          <dgm:chMax val="0"/>
          <dgm:chPref val="0"/>
        </dgm:presLayoutVars>
      </dgm:prSet>
      <dgm:spPr/>
    </dgm:pt>
  </dgm:ptLst>
  <dgm:cxnLst>
    <dgm:cxn modelId="{1B91F60E-49E9-44B7-A441-13F537AA9C42}" type="presOf" srcId="{3FAE6936-4847-46A0-8BF8-508B804ADAB5}" destId="{FD12D316-DFD4-4A83-A05C-8EE075E6727E}" srcOrd="0" destOrd="0" presId="urn:microsoft.com/office/officeart/2018/2/layout/IconVerticalSolidList"/>
    <dgm:cxn modelId="{C34C6C36-7667-42B2-BC33-1C791475992C}" srcId="{9193E228-3FB9-4249-890E-D65DDC444EBD}" destId="{3FAE6936-4847-46A0-8BF8-508B804ADAB5}" srcOrd="1" destOrd="0" parTransId="{3A803CED-8C9E-4504-96EC-3AC8B0C84788}" sibTransId="{06855CD5-6BD6-4180-9FE0-BFF76781BBCC}"/>
    <dgm:cxn modelId="{7522D869-646E-49C4-80D7-E78B8FB66C9A}" type="presOf" srcId="{20A031E7-DAF9-4AA4-943A-1E1BB29C1ADF}" destId="{1EA7455A-ECAB-489F-BF8E-A083414C4F1C}" srcOrd="0" destOrd="0" presId="urn:microsoft.com/office/officeart/2018/2/layout/IconVerticalSolidList"/>
    <dgm:cxn modelId="{837DD273-BAE1-4BDF-8779-EE3C47B4A893}" srcId="{9193E228-3FB9-4249-890E-D65DDC444EBD}" destId="{20A031E7-DAF9-4AA4-943A-1E1BB29C1ADF}" srcOrd="3" destOrd="0" parTransId="{515AFF54-196B-499D-924E-E28B3935EDA8}" sibTransId="{B4AF795E-7EEE-45A3-A834-8D96A7B4388A}"/>
    <dgm:cxn modelId="{B9BA317A-7271-4130-BDC9-E8D289FE3B51}" type="presOf" srcId="{9193E228-3FB9-4249-890E-D65DDC444EBD}" destId="{E35093E8-EF1D-472D-8B59-63FF0B98E3BE}" srcOrd="0" destOrd="0" presId="urn:microsoft.com/office/officeart/2018/2/layout/IconVerticalSolidList"/>
    <dgm:cxn modelId="{868B867F-D9A2-48CD-A85C-E30D5C61B58C}" type="presOf" srcId="{C60D54CE-65C3-4963-882F-E24EB6CFD0BA}" destId="{FAC4C868-DE11-4D1A-B751-FC99EEDF59FC}" srcOrd="0" destOrd="0" presId="urn:microsoft.com/office/officeart/2018/2/layout/IconVerticalSolidList"/>
    <dgm:cxn modelId="{D37301B1-8FE5-488B-8003-B59B0700B741}" srcId="{9193E228-3FB9-4249-890E-D65DDC444EBD}" destId="{C60D54CE-65C3-4963-882F-E24EB6CFD0BA}" srcOrd="0" destOrd="0" parTransId="{CE3EAC20-9DED-4DDD-8676-E4EFA06B9E76}" sibTransId="{8351573D-6FAC-4B2C-8339-F14FDE88E8AA}"/>
    <dgm:cxn modelId="{C6F310CC-E545-471B-A157-27E31FAA42A6}" srcId="{9193E228-3FB9-4249-890E-D65DDC444EBD}" destId="{02B017E6-6655-437D-A3F9-D4F59518AFDB}" srcOrd="2" destOrd="0" parTransId="{3AED1FDC-BC75-412C-9DA1-6BAD6AB128B8}" sibTransId="{25E6CD1B-BBE7-43DC-9EFE-55395E5EAE2E}"/>
    <dgm:cxn modelId="{9FB215D2-392E-4E09-A933-6D119A97F519}" type="presOf" srcId="{02B017E6-6655-437D-A3F9-D4F59518AFDB}" destId="{607A8491-D353-4D77-85DF-70EB78F8B34E}" srcOrd="0" destOrd="0" presId="urn:microsoft.com/office/officeart/2018/2/layout/IconVerticalSolidList"/>
    <dgm:cxn modelId="{3E5737E9-36EF-481E-812E-98949C1F2784}" type="presParOf" srcId="{E35093E8-EF1D-472D-8B59-63FF0B98E3BE}" destId="{2D9E21B6-A18C-443B-AA09-D800B6659C35}" srcOrd="0" destOrd="0" presId="urn:microsoft.com/office/officeart/2018/2/layout/IconVerticalSolidList"/>
    <dgm:cxn modelId="{06328330-6DD8-424D-A657-6439CB6494D5}" type="presParOf" srcId="{2D9E21B6-A18C-443B-AA09-D800B6659C35}" destId="{E3406B76-BFCB-42A6-A20C-3F9395252A39}" srcOrd="0" destOrd="0" presId="urn:microsoft.com/office/officeart/2018/2/layout/IconVerticalSolidList"/>
    <dgm:cxn modelId="{94EC1E44-F841-428A-8B2E-DFB3E1D93EFF}" type="presParOf" srcId="{2D9E21B6-A18C-443B-AA09-D800B6659C35}" destId="{46FA2379-7B4D-48EF-8483-9456517C458E}" srcOrd="1" destOrd="0" presId="urn:microsoft.com/office/officeart/2018/2/layout/IconVerticalSolidList"/>
    <dgm:cxn modelId="{785AE8D8-855C-4023-95A3-0C86757E1560}" type="presParOf" srcId="{2D9E21B6-A18C-443B-AA09-D800B6659C35}" destId="{41C1312B-8720-40F4-AE8D-E75AF541B918}" srcOrd="2" destOrd="0" presId="urn:microsoft.com/office/officeart/2018/2/layout/IconVerticalSolidList"/>
    <dgm:cxn modelId="{60E6CB1C-AF9A-472F-9C6D-CB212692ECF0}" type="presParOf" srcId="{2D9E21B6-A18C-443B-AA09-D800B6659C35}" destId="{FAC4C868-DE11-4D1A-B751-FC99EEDF59FC}" srcOrd="3" destOrd="0" presId="urn:microsoft.com/office/officeart/2018/2/layout/IconVerticalSolidList"/>
    <dgm:cxn modelId="{88E07313-D470-464B-8533-057DE47B7DAF}" type="presParOf" srcId="{E35093E8-EF1D-472D-8B59-63FF0B98E3BE}" destId="{73984218-6CF4-4A25-BFD5-7393781C8643}" srcOrd="1" destOrd="0" presId="urn:microsoft.com/office/officeart/2018/2/layout/IconVerticalSolidList"/>
    <dgm:cxn modelId="{91224F2F-1F9A-4D4B-A03A-7BC6804FFED3}" type="presParOf" srcId="{E35093E8-EF1D-472D-8B59-63FF0B98E3BE}" destId="{6ACD1D78-1148-40F9-A824-343B1C81FC11}" srcOrd="2" destOrd="0" presId="urn:microsoft.com/office/officeart/2018/2/layout/IconVerticalSolidList"/>
    <dgm:cxn modelId="{232AADD0-E8C0-4052-A1F8-02BC71F9CE92}" type="presParOf" srcId="{6ACD1D78-1148-40F9-A824-343B1C81FC11}" destId="{695CCEF4-BFA5-43AF-ADFA-696F4E9E7356}" srcOrd="0" destOrd="0" presId="urn:microsoft.com/office/officeart/2018/2/layout/IconVerticalSolidList"/>
    <dgm:cxn modelId="{95D429D1-553C-4D71-8450-CA365E38EEAE}" type="presParOf" srcId="{6ACD1D78-1148-40F9-A824-343B1C81FC11}" destId="{065EB1A3-04B8-4A09-8270-8A637E3B61D4}" srcOrd="1" destOrd="0" presId="urn:microsoft.com/office/officeart/2018/2/layout/IconVerticalSolidList"/>
    <dgm:cxn modelId="{263DF252-593E-4CDB-B48D-BCAA273EB766}" type="presParOf" srcId="{6ACD1D78-1148-40F9-A824-343B1C81FC11}" destId="{E04E4F36-2F43-4757-AA7E-52B961DEA498}" srcOrd="2" destOrd="0" presId="urn:microsoft.com/office/officeart/2018/2/layout/IconVerticalSolidList"/>
    <dgm:cxn modelId="{97EDE9FC-037D-4A35-BBA1-A8E7B411D852}" type="presParOf" srcId="{6ACD1D78-1148-40F9-A824-343B1C81FC11}" destId="{FD12D316-DFD4-4A83-A05C-8EE075E6727E}" srcOrd="3" destOrd="0" presId="urn:microsoft.com/office/officeart/2018/2/layout/IconVerticalSolidList"/>
    <dgm:cxn modelId="{5D240F90-7159-45FF-9B60-A088AE324E5E}" type="presParOf" srcId="{E35093E8-EF1D-472D-8B59-63FF0B98E3BE}" destId="{8D5C3C00-8553-4C17-A6C4-F0A4D25D4C30}" srcOrd="3" destOrd="0" presId="urn:microsoft.com/office/officeart/2018/2/layout/IconVerticalSolidList"/>
    <dgm:cxn modelId="{11E3926F-BAB5-445E-A878-D323B7CA0EFB}" type="presParOf" srcId="{E35093E8-EF1D-472D-8B59-63FF0B98E3BE}" destId="{CFC35938-8E61-474A-B158-D37E0680B8BC}" srcOrd="4" destOrd="0" presId="urn:microsoft.com/office/officeart/2018/2/layout/IconVerticalSolidList"/>
    <dgm:cxn modelId="{47DFB95D-9858-43C9-9E10-A34971FE8C5A}" type="presParOf" srcId="{CFC35938-8E61-474A-B158-D37E0680B8BC}" destId="{166D3166-31C6-4E36-BBCE-F2E0121D1E8E}" srcOrd="0" destOrd="0" presId="urn:microsoft.com/office/officeart/2018/2/layout/IconVerticalSolidList"/>
    <dgm:cxn modelId="{62698439-0444-4488-A3F3-84B38F13628C}" type="presParOf" srcId="{CFC35938-8E61-474A-B158-D37E0680B8BC}" destId="{DD48DE7B-3201-4616-B22F-9F977BBE4DCA}" srcOrd="1" destOrd="0" presId="urn:microsoft.com/office/officeart/2018/2/layout/IconVerticalSolidList"/>
    <dgm:cxn modelId="{F3300D4E-084F-44AC-989A-33A438812164}" type="presParOf" srcId="{CFC35938-8E61-474A-B158-D37E0680B8BC}" destId="{87938577-EB23-4868-ABA3-EE25A9029D50}" srcOrd="2" destOrd="0" presId="urn:microsoft.com/office/officeart/2018/2/layout/IconVerticalSolidList"/>
    <dgm:cxn modelId="{9842C991-E136-4F75-9E5B-EE56D4E6A1AE}" type="presParOf" srcId="{CFC35938-8E61-474A-B158-D37E0680B8BC}" destId="{607A8491-D353-4D77-85DF-70EB78F8B34E}" srcOrd="3" destOrd="0" presId="urn:microsoft.com/office/officeart/2018/2/layout/IconVerticalSolidList"/>
    <dgm:cxn modelId="{94230928-D9DB-46EB-83A3-F827F2A86144}" type="presParOf" srcId="{E35093E8-EF1D-472D-8B59-63FF0B98E3BE}" destId="{033DEDAA-5527-4CE3-918B-88F7B9700FB0}" srcOrd="5" destOrd="0" presId="urn:microsoft.com/office/officeart/2018/2/layout/IconVerticalSolidList"/>
    <dgm:cxn modelId="{13E1817F-8647-4DD4-9F2C-E761BD6B8321}" type="presParOf" srcId="{E35093E8-EF1D-472D-8B59-63FF0B98E3BE}" destId="{58A3ED3B-C144-4B23-8D66-EC665A3195D9}" srcOrd="6" destOrd="0" presId="urn:microsoft.com/office/officeart/2018/2/layout/IconVerticalSolidList"/>
    <dgm:cxn modelId="{9AFF42D6-77E2-4CC7-9562-E7F1433A91B4}" type="presParOf" srcId="{58A3ED3B-C144-4B23-8D66-EC665A3195D9}" destId="{11C1326F-B864-4CEC-97F9-FDBB8F3C4DE0}" srcOrd="0" destOrd="0" presId="urn:microsoft.com/office/officeart/2018/2/layout/IconVerticalSolidList"/>
    <dgm:cxn modelId="{C4CF8629-9F59-48C6-B300-ACCFF209A3A2}" type="presParOf" srcId="{58A3ED3B-C144-4B23-8D66-EC665A3195D9}" destId="{474067C0-34FF-48CA-9CAB-4491B4365A01}" srcOrd="1" destOrd="0" presId="urn:microsoft.com/office/officeart/2018/2/layout/IconVerticalSolidList"/>
    <dgm:cxn modelId="{6594841B-FDC7-49EF-B48D-6D8C5158E5EB}" type="presParOf" srcId="{58A3ED3B-C144-4B23-8D66-EC665A3195D9}" destId="{84CFE7E8-5527-4DA1-9213-DCD3DC3C1D58}" srcOrd="2" destOrd="0" presId="urn:microsoft.com/office/officeart/2018/2/layout/IconVerticalSolidList"/>
    <dgm:cxn modelId="{2794F950-0A0F-412D-B3C1-BE2AF7CD5571}" type="presParOf" srcId="{58A3ED3B-C144-4B23-8D66-EC665A3195D9}" destId="{1EA7455A-ECAB-489F-BF8E-A083414C4F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D8B5F-4C28-49A7-B0CF-B245A18732E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C4135C-599C-4538-85D6-6DA28BE65EF5}">
      <dgm:prSet custT="1"/>
      <dgm:spPr/>
      <dgm:t>
        <a:bodyPr/>
        <a:lstStyle/>
        <a:p>
          <a:pPr>
            <a:defRPr b="1"/>
          </a:pPr>
          <a:r>
            <a:rPr lang="en-US" sz="2000" b="0" dirty="0">
              <a:latin typeface="Open Sans" panose="020B0606030504020204" pitchFamily="34" charset="0"/>
              <a:ea typeface="Open Sans" panose="020B0606030504020204" pitchFamily="34" charset="0"/>
              <a:cs typeface="Open Sans" panose="020B0606030504020204" pitchFamily="34" charset="0"/>
            </a:rPr>
            <a:t>Water Bureau publishes online a list of active projects four times per year </a:t>
          </a:r>
        </a:p>
      </dgm:t>
    </dgm:pt>
    <dgm:pt modelId="{33123FB3-18A4-494C-98AC-B5BDDEC2F0F7}" type="parTrans" cxnId="{41324D7A-C875-4873-8E43-B8CE5C934E9B}">
      <dgm:prSet/>
      <dgm:spPr/>
      <dgm:t>
        <a:bodyPr/>
        <a:lstStyle/>
        <a:p>
          <a:endParaRPr lang="en-US"/>
        </a:p>
      </dgm:t>
    </dgm:pt>
    <dgm:pt modelId="{6DADB932-8639-481E-8B10-F2F4C50308C0}" type="sibTrans" cxnId="{41324D7A-C875-4873-8E43-B8CE5C934E9B}">
      <dgm:prSet/>
      <dgm:spPr/>
      <dgm:t>
        <a:bodyPr/>
        <a:lstStyle/>
        <a:p>
          <a:endParaRPr lang="en-US"/>
        </a:p>
      </dgm:t>
    </dgm:pt>
    <dgm:pt modelId="{E27A4FC6-2AF4-47C9-A258-7864D245A0B3}">
      <dgm:prSet/>
      <dgm:spPr/>
      <dgm:t>
        <a:bodyPr/>
        <a:lstStyle/>
        <a:p>
          <a:endParaRPr lang="en-US" dirty="0"/>
        </a:p>
      </dgm:t>
    </dgm:pt>
    <dgm:pt modelId="{6699F140-CAD8-4066-8942-79EFDE634E52}" type="parTrans" cxnId="{5F8E0ACB-17F9-48C1-9443-9D17B3192DCC}">
      <dgm:prSet/>
      <dgm:spPr/>
      <dgm:t>
        <a:bodyPr/>
        <a:lstStyle/>
        <a:p>
          <a:endParaRPr lang="en-US"/>
        </a:p>
      </dgm:t>
    </dgm:pt>
    <dgm:pt modelId="{8D284FF1-A40D-49F6-8461-9F8B23232940}" type="sibTrans" cxnId="{5F8E0ACB-17F9-48C1-9443-9D17B3192DCC}">
      <dgm:prSet/>
      <dgm:spPr/>
      <dgm:t>
        <a:bodyPr/>
        <a:lstStyle/>
        <a:p>
          <a:endParaRPr lang="en-US"/>
        </a:p>
      </dgm:t>
    </dgm:pt>
    <dgm:pt modelId="{D3467651-511D-43E2-84E7-ACF4E163323E}">
      <dgm:prSet custT="1"/>
      <dgm:spPr/>
      <dgm:t>
        <a:bodyPr/>
        <a:lstStyle/>
        <a:p>
          <a:pPr>
            <a:defRPr b="1"/>
          </a:pPr>
          <a:r>
            <a:rPr lang="en-US" sz="2000" b="0" dirty="0">
              <a:latin typeface="Open Sans" panose="020B0606030504020204" pitchFamily="34" charset="0"/>
              <a:ea typeface="Open Sans" panose="020B0606030504020204" pitchFamily="34" charset="0"/>
              <a:cs typeface="Open Sans" panose="020B0606030504020204" pitchFamily="34" charset="0"/>
            </a:rPr>
            <a:t>P</a:t>
          </a:r>
          <a:r>
            <a:rPr lang="en-US" sz="2000" b="0" i="0" dirty="0">
              <a:latin typeface="Open Sans" panose="020B0606030504020204" pitchFamily="34" charset="0"/>
              <a:ea typeface="Open Sans" panose="020B0606030504020204" pitchFamily="34" charset="0"/>
              <a:cs typeface="Open Sans" panose="020B0606030504020204" pitchFamily="34" charset="0"/>
            </a:rPr>
            <a:t>urpose of the list is to disclose the activities occurring within the Bull Run Closure Area</a:t>
          </a:r>
          <a:endParaRPr lang="en-US" sz="2000" b="0" dirty="0">
            <a:latin typeface="Open Sans" panose="020B0606030504020204" pitchFamily="34" charset="0"/>
            <a:ea typeface="Open Sans" panose="020B0606030504020204" pitchFamily="34" charset="0"/>
            <a:cs typeface="Open Sans" panose="020B0606030504020204" pitchFamily="34" charset="0"/>
          </a:endParaRPr>
        </a:p>
      </dgm:t>
    </dgm:pt>
    <dgm:pt modelId="{5F9C549A-E296-416B-8334-04AB66DB848E}" type="parTrans" cxnId="{2E58A391-A8BB-4C6D-832A-A537CFBFAFDF}">
      <dgm:prSet/>
      <dgm:spPr/>
      <dgm:t>
        <a:bodyPr/>
        <a:lstStyle/>
        <a:p>
          <a:endParaRPr lang="en-US"/>
        </a:p>
      </dgm:t>
    </dgm:pt>
    <dgm:pt modelId="{49C5F39F-100A-46A1-836C-93035B3E44D2}" type="sibTrans" cxnId="{2E58A391-A8BB-4C6D-832A-A537CFBFAFDF}">
      <dgm:prSet/>
      <dgm:spPr/>
      <dgm:t>
        <a:bodyPr/>
        <a:lstStyle/>
        <a:p>
          <a:endParaRPr lang="en-US"/>
        </a:p>
      </dgm:t>
    </dgm:pt>
    <dgm:pt modelId="{AE44065C-03DB-4BA1-9ABA-F45DE8784FFF}">
      <dgm:prSet custT="1"/>
      <dgm:spPr/>
      <dgm:t>
        <a:bodyPr/>
        <a:lstStyle/>
        <a:p>
          <a:pPr>
            <a:defRPr b="1"/>
          </a:pPr>
          <a:r>
            <a:rPr lang="en-US" sz="2000" dirty="0">
              <a:latin typeface="Open Sans" panose="020B0606030504020204" pitchFamily="34" charset="0"/>
              <a:ea typeface="Open Sans" panose="020B0606030504020204" pitchFamily="34" charset="0"/>
              <a:cs typeface="Open Sans" panose="020B0606030504020204" pitchFamily="34" charset="0"/>
            </a:rPr>
            <a:t>Examples of typical Water Bureau projects:  </a:t>
          </a:r>
          <a:r>
            <a:rPr lang="en-US" sz="2000" b="0" dirty="0">
              <a:latin typeface="Open Sans" panose="020B0606030504020204" pitchFamily="34" charset="0"/>
              <a:ea typeface="Open Sans" panose="020B0606030504020204" pitchFamily="34" charset="0"/>
              <a:cs typeface="Open Sans" panose="020B0606030504020204" pitchFamily="34" charset="0"/>
            </a:rPr>
            <a:t>road repairs, culvert replacements, water pipeline replacements, repairs or replacements of dam-related equipment</a:t>
          </a:r>
        </a:p>
      </dgm:t>
    </dgm:pt>
    <dgm:pt modelId="{396B78CB-627F-4A6B-AF05-6B4EF1B13300}" type="parTrans" cxnId="{05B0EBC3-08AF-4F3D-B419-7487E3A927F8}">
      <dgm:prSet/>
      <dgm:spPr/>
      <dgm:t>
        <a:bodyPr/>
        <a:lstStyle/>
        <a:p>
          <a:endParaRPr lang="en-US"/>
        </a:p>
      </dgm:t>
    </dgm:pt>
    <dgm:pt modelId="{F219DF26-807A-4BB4-8746-F3F98A9A60A5}" type="sibTrans" cxnId="{05B0EBC3-08AF-4F3D-B419-7487E3A927F8}">
      <dgm:prSet/>
      <dgm:spPr/>
      <dgm:t>
        <a:bodyPr/>
        <a:lstStyle/>
        <a:p>
          <a:endParaRPr lang="en-US"/>
        </a:p>
      </dgm:t>
    </dgm:pt>
    <dgm:pt modelId="{E5A2BBC5-682B-48F1-85FA-995C3A472BC6}" type="pres">
      <dgm:prSet presAssocID="{CB7D8B5F-4C28-49A7-B0CF-B245A18732E8}" presName="root" presStyleCnt="0">
        <dgm:presLayoutVars>
          <dgm:dir/>
          <dgm:resizeHandles val="exact"/>
        </dgm:presLayoutVars>
      </dgm:prSet>
      <dgm:spPr/>
    </dgm:pt>
    <dgm:pt modelId="{53DEB038-7161-45B8-AB08-3A46A6B5D911}" type="pres">
      <dgm:prSet presAssocID="{92C4135C-599C-4538-85D6-6DA28BE65EF5}" presName="compNode" presStyleCnt="0"/>
      <dgm:spPr/>
    </dgm:pt>
    <dgm:pt modelId="{8F16D835-A226-450A-9A16-6F2C0528961A}" type="pres">
      <dgm:prSet presAssocID="{92C4135C-599C-4538-85D6-6DA28BE65E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easure Map outline"/>
        </a:ext>
      </dgm:extLst>
    </dgm:pt>
    <dgm:pt modelId="{E37D7355-A9CA-4FD2-8F98-3E52ABB6B42F}" type="pres">
      <dgm:prSet presAssocID="{92C4135C-599C-4538-85D6-6DA28BE65EF5}" presName="iconSpace" presStyleCnt="0"/>
      <dgm:spPr/>
    </dgm:pt>
    <dgm:pt modelId="{2F00A116-9FAF-4C80-9B4D-90CC03E21823}" type="pres">
      <dgm:prSet presAssocID="{92C4135C-599C-4538-85D6-6DA28BE65EF5}" presName="parTx" presStyleLbl="revTx" presStyleIdx="0" presStyleCnt="6">
        <dgm:presLayoutVars>
          <dgm:chMax val="0"/>
          <dgm:chPref val="0"/>
        </dgm:presLayoutVars>
      </dgm:prSet>
      <dgm:spPr/>
    </dgm:pt>
    <dgm:pt modelId="{245CAB04-C816-43A8-85E9-618537FDC989}" type="pres">
      <dgm:prSet presAssocID="{92C4135C-599C-4538-85D6-6DA28BE65EF5}" presName="txSpace" presStyleCnt="0"/>
      <dgm:spPr/>
    </dgm:pt>
    <dgm:pt modelId="{32C409D3-66BA-4975-8BF9-B3C26F00572A}" type="pres">
      <dgm:prSet presAssocID="{92C4135C-599C-4538-85D6-6DA28BE65EF5}" presName="desTx" presStyleLbl="revTx" presStyleIdx="1" presStyleCnt="6">
        <dgm:presLayoutVars/>
      </dgm:prSet>
      <dgm:spPr/>
    </dgm:pt>
    <dgm:pt modelId="{AB383915-4053-40AD-8449-0B991F148F76}" type="pres">
      <dgm:prSet presAssocID="{6DADB932-8639-481E-8B10-F2F4C50308C0}" presName="sibTrans" presStyleCnt="0"/>
      <dgm:spPr/>
    </dgm:pt>
    <dgm:pt modelId="{5CEB366D-EFEA-40FF-85AD-5B909FC43277}" type="pres">
      <dgm:prSet presAssocID="{D3467651-511D-43E2-84E7-ACF4E163323E}" presName="compNode" presStyleCnt="0"/>
      <dgm:spPr/>
    </dgm:pt>
    <dgm:pt modelId="{E1C9F1F1-0BB7-4D99-AE5D-11A1821D94BE}" type="pres">
      <dgm:prSet presAssocID="{D3467651-511D-43E2-84E7-ACF4E16332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ump truck with solid fill"/>
        </a:ext>
      </dgm:extLst>
    </dgm:pt>
    <dgm:pt modelId="{B395242F-782D-4A75-BC00-912082FFC316}" type="pres">
      <dgm:prSet presAssocID="{D3467651-511D-43E2-84E7-ACF4E163323E}" presName="iconSpace" presStyleCnt="0"/>
      <dgm:spPr/>
    </dgm:pt>
    <dgm:pt modelId="{2225F166-6D2D-4819-A130-614148461577}" type="pres">
      <dgm:prSet presAssocID="{D3467651-511D-43E2-84E7-ACF4E163323E}" presName="parTx" presStyleLbl="revTx" presStyleIdx="2" presStyleCnt="6">
        <dgm:presLayoutVars>
          <dgm:chMax val="0"/>
          <dgm:chPref val="0"/>
        </dgm:presLayoutVars>
      </dgm:prSet>
      <dgm:spPr/>
    </dgm:pt>
    <dgm:pt modelId="{90F94104-B502-4EA1-8F8D-D2C62CD84548}" type="pres">
      <dgm:prSet presAssocID="{D3467651-511D-43E2-84E7-ACF4E163323E}" presName="txSpace" presStyleCnt="0"/>
      <dgm:spPr/>
    </dgm:pt>
    <dgm:pt modelId="{CC1F28FF-AE2F-4A3A-A1EA-802921BF5634}" type="pres">
      <dgm:prSet presAssocID="{D3467651-511D-43E2-84E7-ACF4E163323E}" presName="desTx" presStyleLbl="revTx" presStyleIdx="3" presStyleCnt="6">
        <dgm:presLayoutVars/>
      </dgm:prSet>
      <dgm:spPr/>
    </dgm:pt>
    <dgm:pt modelId="{2A498AD6-CADB-4FC5-A80D-E1A90C9FEF86}" type="pres">
      <dgm:prSet presAssocID="{49C5F39F-100A-46A1-836C-93035B3E44D2}" presName="sibTrans" presStyleCnt="0"/>
      <dgm:spPr/>
    </dgm:pt>
    <dgm:pt modelId="{DB0866B2-6414-4E29-844D-779748E511C4}" type="pres">
      <dgm:prSet presAssocID="{AE44065C-03DB-4BA1-9ABA-F45DE8784FFF}" presName="compNode" presStyleCnt="0"/>
      <dgm:spPr/>
    </dgm:pt>
    <dgm:pt modelId="{719FE11C-539C-45CC-8F64-A9D08774E65D}" type="pres">
      <dgm:prSet presAssocID="{AE44065C-03DB-4BA1-9ABA-F45DE8784F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oad with solid fill"/>
        </a:ext>
      </dgm:extLst>
    </dgm:pt>
    <dgm:pt modelId="{939419EF-AC91-4433-9FEB-C55C7D860EE6}" type="pres">
      <dgm:prSet presAssocID="{AE44065C-03DB-4BA1-9ABA-F45DE8784FFF}" presName="iconSpace" presStyleCnt="0"/>
      <dgm:spPr/>
    </dgm:pt>
    <dgm:pt modelId="{EEF490DE-B3FA-4E67-8BB5-2282B1228A36}" type="pres">
      <dgm:prSet presAssocID="{AE44065C-03DB-4BA1-9ABA-F45DE8784FFF}" presName="parTx" presStyleLbl="revTx" presStyleIdx="4" presStyleCnt="6" custScaleY="114050" custLinFactNeighborX="13" custLinFactNeighborY="9489">
        <dgm:presLayoutVars>
          <dgm:chMax val="0"/>
          <dgm:chPref val="0"/>
        </dgm:presLayoutVars>
      </dgm:prSet>
      <dgm:spPr/>
    </dgm:pt>
    <dgm:pt modelId="{23D2CC47-1220-4085-9260-CD013049F7AB}" type="pres">
      <dgm:prSet presAssocID="{AE44065C-03DB-4BA1-9ABA-F45DE8784FFF}" presName="txSpace" presStyleCnt="0"/>
      <dgm:spPr/>
    </dgm:pt>
    <dgm:pt modelId="{93438622-580D-4DA4-8EAD-655D05884200}" type="pres">
      <dgm:prSet presAssocID="{AE44065C-03DB-4BA1-9ABA-F45DE8784FFF}" presName="desTx" presStyleLbl="revTx" presStyleIdx="5" presStyleCnt="6">
        <dgm:presLayoutVars/>
      </dgm:prSet>
      <dgm:spPr/>
    </dgm:pt>
  </dgm:ptLst>
  <dgm:cxnLst>
    <dgm:cxn modelId="{B1581E10-40D1-4FD4-B27E-D59FE02AACE8}" type="presOf" srcId="{CB7D8B5F-4C28-49A7-B0CF-B245A18732E8}" destId="{E5A2BBC5-682B-48F1-85FA-995C3A472BC6}" srcOrd="0" destOrd="0" presId="urn:microsoft.com/office/officeart/2018/2/layout/IconLabelDescriptionList"/>
    <dgm:cxn modelId="{B62D155E-EDE8-4DF0-A70F-B69AAF93A673}" type="presOf" srcId="{D3467651-511D-43E2-84E7-ACF4E163323E}" destId="{2225F166-6D2D-4819-A130-614148461577}" srcOrd="0" destOrd="0" presId="urn:microsoft.com/office/officeart/2018/2/layout/IconLabelDescriptionList"/>
    <dgm:cxn modelId="{CFDE4341-7EDD-4947-91C2-2EB230B7B8DE}" type="presOf" srcId="{AE44065C-03DB-4BA1-9ABA-F45DE8784FFF}" destId="{EEF490DE-B3FA-4E67-8BB5-2282B1228A36}" srcOrd="0" destOrd="0" presId="urn:microsoft.com/office/officeart/2018/2/layout/IconLabelDescriptionList"/>
    <dgm:cxn modelId="{77435E47-BB40-4AF5-9A12-1E2A0DC08BA6}" type="presOf" srcId="{92C4135C-599C-4538-85D6-6DA28BE65EF5}" destId="{2F00A116-9FAF-4C80-9B4D-90CC03E21823}" srcOrd="0" destOrd="0" presId="urn:microsoft.com/office/officeart/2018/2/layout/IconLabelDescriptionList"/>
    <dgm:cxn modelId="{41324D7A-C875-4873-8E43-B8CE5C934E9B}" srcId="{CB7D8B5F-4C28-49A7-B0CF-B245A18732E8}" destId="{92C4135C-599C-4538-85D6-6DA28BE65EF5}" srcOrd="0" destOrd="0" parTransId="{33123FB3-18A4-494C-98AC-B5BDDEC2F0F7}" sibTransId="{6DADB932-8639-481E-8B10-F2F4C50308C0}"/>
    <dgm:cxn modelId="{8DCEEC90-DBDF-4526-B0DE-715A1217013B}" type="presOf" srcId="{E27A4FC6-2AF4-47C9-A258-7864D245A0B3}" destId="{32C409D3-66BA-4975-8BF9-B3C26F00572A}" srcOrd="0" destOrd="0" presId="urn:microsoft.com/office/officeart/2018/2/layout/IconLabelDescriptionList"/>
    <dgm:cxn modelId="{2E58A391-A8BB-4C6D-832A-A537CFBFAFDF}" srcId="{CB7D8B5F-4C28-49A7-B0CF-B245A18732E8}" destId="{D3467651-511D-43E2-84E7-ACF4E163323E}" srcOrd="1" destOrd="0" parTransId="{5F9C549A-E296-416B-8334-04AB66DB848E}" sibTransId="{49C5F39F-100A-46A1-836C-93035B3E44D2}"/>
    <dgm:cxn modelId="{05B0EBC3-08AF-4F3D-B419-7487E3A927F8}" srcId="{CB7D8B5F-4C28-49A7-B0CF-B245A18732E8}" destId="{AE44065C-03DB-4BA1-9ABA-F45DE8784FFF}" srcOrd="2" destOrd="0" parTransId="{396B78CB-627F-4A6B-AF05-6B4EF1B13300}" sibTransId="{F219DF26-807A-4BB4-8746-F3F98A9A60A5}"/>
    <dgm:cxn modelId="{5F8E0ACB-17F9-48C1-9443-9D17B3192DCC}" srcId="{92C4135C-599C-4538-85D6-6DA28BE65EF5}" destId="{E27A4FC6-2AF4-47C9-A258-7864D245A0B3}" srcOrd="0" destOrd="0" parTransId="{6699F140-CAD8-4066-8942-79EFDE634E52}" sibTransId="{8D284FF1-A40D-49F6-8461-9F8B23232940}"/>
    <dgm:cxn modelId="{8D22DCF0-FD89-4286-A5CF-B211F2C0BBCB}" type="presParOf" srcId="{E5A2BBC5-682B-48F1-85FA-995C3A472BC6}" destId="{53DEB038-7161-45B8-AB08-3A46A6B5D911}" srcOrd="0" destOrd="0" presId="urn:microsoft.com/office/officeart/2018/2/layout/IconLabelDescriptionList"/>
    <dgm:cxn modelId="{0DA719F8-9C3C-4856-9EB9-0BDD3A75CF77}" type="presParOf" srcId="{53DEB038-7161-45B8-AB08-3A46A6B5D911}" destId="{8F16D835-A226-450A-9A16-6F2C0528961A}" srcOrd="0" destOrd="0" presId="urn:microsoft.com/office/officeart/2018/2/layout/IconLabelDescriptionList"/>
    <dgm:cxn modelId="{2A0362FD-CB12-4A83-9D11-288D7CDA074F}" type="presParOf" srcId="{53DEB038-7161-45B8-AB08-3A46A6B5D911}" destId="{E37D7355-A9CA-4FD2-8F98-3E52ABB6B42F}" srcOrd="1" destOrd="0" presId="urn:microsoft.com/office/officeart/2018/2/layout/IconLabelDescriptionList"/>
    <dgm:cxn modelId="{F7F6CE04-2F92-413A-9625-E81C3F3F663C}" type="presParOf" srcId="{53DEB038-7161-45B8-AB08-3A46A6B5D911}" destId="{2F00A116-9FAF-4C80-9B4D-90CC03E21823}" srcOrd="2" destOrd="0" presId="urn:microsoft.com/office/officeart/2018/2/layout/IconLabelDescriptionList"/>
    <dgm:cxn modelId="{DF67A328-5B8E-44C6-B42C-8EEF6CA61515}" type="presParOf" srcId="{53DEB038-7161-45B8-AB08-3A46A6B5D911}" destId="{245CAB04-C816-43A8-85E9-618537FDC989}" srcOrd="3" destOrd="0" presId="urn:microsoft.com/office/officeart/2018/2/layout/IconLabelDescriptionList"/>
    <dgm:cxn modelId="{2E17AF7A-5A50-41F5-A2BB-63BA28A49827}" type="presParOf" srcId="{53DEB038-7161-45B8-AB08-3A46A6B5D911}" destId="{32C409D3-66BA-4975-8BF9-B3C26F00572A}" srcOrd="4" destOrd="0" presId="urn:microsoft.com/office/officeart/2018/2/layout/IconLabelDescriptionList"/>
    <dgm:cxn modelId="{96FB94FA-1541-4FD7-8DB6-9D7E96429417}" type="presParOf" srcId="{E5A2BBC5-682B-48F1-85FA-995C3A472BC6}" destId="{AB383915-4053-40AD-8449-0B991F148F76}" srcOrd="1" destOrd="0" presId="urn:microsoft.com/office/officeart/2018/2/layout/IconLabelDescriptionList"/>
    <dgm:cxn modelId="{6975AE4D-EE38-4752-BD83-53206E30FAF3}" type="presParOf" srcId="{E5A2BBC5-682B-48F1-85FA-995C3A472BC6}" destId="{5CEB366D-EFEA-40FF-85AD-5B909FC43277}" srcOrd="2" destOrd="0" presId="urn:microsoft.com/office/officeart/2018/2/layout/IconLabelDescriptionList"/>
    <dgm:cxn modelId="{339BC1CF-9246-4862-827A-3046E759FC79}" type="presParOf" srcId="{5CEB366D-EFEA-40FF-85AD-5B909FC43277}" destId="{E1C9F1F1-0BB7-4D99-AE5D-11A1821D94BE}" srcOrd="0" destOrd="0" presId="urn:microsoft.com/office/officeart/2018/2/layout/IconLabelDescriptionList"/>
    <dgm:cxn modelId="{512F8243-6B13-4E65-BA3E-21791944AA3F}" type="presParOf" srcId="{5CEB366D-EFEA-40FF-85AD-5B909FC43277}" destId="{B395242F-782D-4A75-BC00-912082FFC316}" srcOrd="1" destOrd="0" presId="urn:microsoft.com/office/officeart/2018/2/layout/IconLabelDescriptionList"/>
    <dgm:cxn modelId="{B68CE9E1-0892-4BF5-B822-95A8AF5A7643}" type="presParOf" srcId="{5CEB366D-EFEA-40FF-85AD-5B909FC43277}" destId="{2225F166-6D2D-4819-A130-614148461577}" srcOrd="2" destOrd="0" presId="urn:microsoft.com/office/officeart/2018/2/layout/IconLabelDescriptionList"/>
    <dgm:cxn modelId="{A09CB05C-6E90-4137-8842-41E61E1C4828}" type="presParOf" srcId="{5CEB366D-EFEA-40FF-85AD-5B909FC43277}" destId="{90F94104-B502-4EA1-8F8D-D2C62CD84548}" srcOrd="3" destOrd="0" presId="urn:microsoft.com/office/officeart/2018/2/layout/IconLabelDescriptionList"/>
    <dgm:cxn modelId="{96500D83-54D3-4FE6-97CB-9DC8ABF54A94}" type="presParOf" srcId="{5CEB366D-EFEA-40FF-85AD-5B909FC43277}" destId="{CC1F28FF-AE2F-4A3A-A1EA-802921BF5634}" srcOrd="4" destOrd="0" presId="urn:microsoft.com/office/officeart/2018/2/layout/IconLabelDescriptionList"/>
    <dgm:cxn modelId="{B5E629B0-154D-4C74-965E-B9F8C891E805}" type="presParOf" srcId="{E5A2BBC5-682B-48F1-85FA-995C3A472BC6}" destId="{2A498AD6-CADB-4FC5-A80D-E1A90C9FEF86}" srcOrd="3" destOrd="0" presId="urn:microsoft.com/office/officeart/2018/2/layout/IconLabelDescriptionList"/>
    <dgm:cxn modelId="{F4528802-FA33-465C-8E90-E17681D1EADB}" type="presParOf" srcId="{E5A2BBC5-682B-48F1-85FA-995C3A472BC6}" destId="{DB0866B2-6414-4E29-844D-779748E511C4}" srcOrd="4" destOrd="0" presId="urn:microsoft.com/office/officeart/2018/2/layout/IconLabelDescriptionList"/>
    <dgm:cxn modelId="{0D5D471C-3234-448E-8FEA-65CFEDC505B5}" type="presParOf" srcId="{DB0866B2-6414-4E29-844D-779748E511C4}" destId="{719FE11C-539C-45CC-8F64-A9D08774E65D}" srcOrd="0" destOrd="0" presId="urn:microsoft.com/office/officeart/2018/2/layout/IconLabelDescriptionList"/>
    <dgm:cxn modelId="{9F55DF23-17A5-4037-8EDE-65ED7A8E2555}" type="presParOf" srcId="{DB0866B2-6414-4E29-844D-779748E511C4}" destId="{939419EF-AC91-4433-9FEB-C55C7D860EE6}" srcOrd="1" destOrd="0" presId="urn:microsoft.com/office/officeart/2018/2/layout/IconLabelDescriptionList"/>
    <dgm:cxn modelId="{08FEC48F-92DE-48F5-9076-38C208FC9463}" type="presParOf" srcId="{DB0866B2-6414-4E29-844D-779748E511C4}" destId="{EEF490DE-B3FA-4E67-8BB5-2282B1228A36}" srcOrd="2" destOrd="0" presId="urn:microsoft.com/office/officeart/2018/2/layout/IconLabelDescriptionList"/>
    <dgm:cxn modelId="{6540AEE7-DB07-421B-A448-9A4B20F8D719}" type="presParOf" srcId="{DB0866B2-6414-4E29-844D-779748E511C4}" destId="{23D2CC47-1220-4085-9260-CD013049F7AB}" srcOrd="3" destOrd="0" presId="urn:microsoft.com/office/officeart/2018/2/layout/IconLabelDescriptionList"/>
    <dgm:cxn modelId="{D1483719-AEF8-4D0F-8889-FC7C572C9197}" type="presParOf" srcId="{DB0866B2-6414-4E29-844D-779748E511C4}" destId="{93438622-580D-4DA4-8EAD-655D0588420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09EBEF-3BB2-405B-A105-CCE08869ECD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72CDC88-FD26-4E2B-8DBC-61FAD1E10874}">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Comply with </a:t>
          </a:r>
          <a:r>
            <a:rPr lang="en-US" b="1" u="none" dirty="0">
              <a:latin typeface="Open Sans" panose="020B0606030504020204" pitchFamily="34" charset="0"/>
              <a:ea typeface="Open Sans" panose="020B0606030504020204" pitchFamily="34" charset="0"/>
              <a:cs typeface="Open Sans" panose="020B0606030504020204" pitchFamily="34" charset="0"/>
            </a:rPr>
            <a:t>existing</a:t>
          </a:r>
          <a:r>
            <a:rPr lang="en-US" dirty="0">
              <a:latin typeface="Open Sans" panose="020B0606030504020204" pitchFamily="34" charset="0"/>
              <a:ea typeface="Open Sans" panose="020B0606030504020204" pitchFamily="34" charset="0"/>
              <a:cs typeface="Open Sans" panose="020B0606030504020204" pitchFamily="34" charset="0"/>
            </a:rPr>
            <a:t> City, County, State and Federal requirements </a:t>
          </a:r>
        </a:p>
      </dgm:t>
    </dgm:pt>
    <dgm:pt modelId="{FDA9D47C-5BA3-4D10-98EE-5CA22AE6869B}" type="parTrans" cxnId="{2812C10B-DB1A-4EBC-9635-992D89C07A47}">
      <dgm:prSet/>
      <dgm:spPr/>
      <dgm:t>
        <a:bodyPr/>
        <a:lstStyle/>
        <a:p>
          <a:endParaRPr lang="en-US"/>
        </a:p>
      </dgm:t>
    </dgm:pt>
    <dgm:pt modelId="{12588C67-2A1F-4F35-A7A0-A8027486F110}" type="sibTrans" cxnId="{2812C10B-DB1A-4EBC-9635-992D89C07A47}">
      <dgm:prSet/>
      <dgm:spPr/>
      <dgm:t>
        <a:bodyPr/>
        <a:lstStyle/>
        <a:p>
          <a:endParaRPr lang="en-US"/>
        </a:p>
      </dgm:t>
    </dgm:pt>
    <dgm:pt modelId="{6FCCFFF4-9D7B-4F96-B817-DFAEE0F13DDD}">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Apply </a:t>
          </a:r>
          <a:r>
            <a:rPr lang="en-US" b="1" u="none" dirty="0">
              <a:latin typeface="Open Sans" panose="020B0606030504020204" pitchFamily="34" charset="0"/>
              <a:ea typeface="Open Sans" panose="020B0606030504020204" pitchFamily="34" charset="0"/>
              <a:cs typeface="Open Sans" panose="020B0606030504020204" pitchFamily="34" charset="0"/>
            </a:rPr>
            <a:t>existing</a:t>
          </a:r>
          <a:r>
            <a:rPr lang="en-US" dirty="0">
              <a:latin typeface="Open Sans" panose="020B0606030504020204" pitchFamily="34" charset="0"/>
              <a:ea typeface="Open Sans" panose="020B0606030504020204" pitchFamily="34" charset="0"/>
              <a:cs typeface="Open Sans" panose="020B0606030504020204" pitchFamily="34" charset="0"/>
            </a:rPr>
            <a:t> Water Bureau standard operating procedures </a:t>
          </a:r>
        </a:p>
      </dgm:t>
    </dgm:pt>
    <dgm:pt modelId="{C9041828-02A1-42F9-AC0C-6BA75FA0E07B}" type="parTrans" cxnId="{0EBED78D-8806-4492-B152-D0E6FB60F155}">
      <dgm:prSet/>
      <dgm:spPr/>
      <dgm:t>
        <a:bodyPr/>
        <a:lstStyle/>
        <a:p>
          <a:endParaRPr lang="en-US"/>
        </a:p>
      </dgm:t>
    </dgm:pt>
    <dgm:pt modelId="{D023149A-9EBF-4E4B-B5CF-F820DB471017}" type="sibTrans" cxnId="{0EBED78D-8806-4492-B152-D0E6FB60F155}">
      <dgm:prSet/>
      <dgm:spPr/>
      <dgm:t>
        <a:bodyPr/>
        <a:lstStyle/>
        <a:p>
          <a:endParaRPr lang="en-US"/>
        </a:p>
      </dgm:t>
    </dgm:pt>
    <dgm:pt modelId="{700B20C1-BFA6-45C0-BC8B-E4DAB39D54DD}">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Apply </a:t>
          </a:r>
          <a:r>
            <a:rPr lang="en-US" b="1" u="none" dirty="0">
              <a:latin typeface="Open Sans" panose="020B0606030504020204" pitchFamily="34" charset="0"/>
              <a:ea typeface="Open Sans" panose="020B0606030504020204" pitchFamily="34" charset="0"/>
              <a:cs typeface="Open Sans" panose="020B0606030504020204" pitchFamily="34" charset="0"/>
            </a:rPr>
            <a:t>existing</a:t>
          </a:r>
          <a:r>
            <a:rPr lang="en-US" dirty="0">
              <a:latin typeface="Open Sans" panose="020B0606030504020204" pitchFamily="34" charset="0"/>
              <a:ea typeface="Open Sans" panose="020B0606030504020204" pitchFamily="34" charset="0"/>
              <a:cs typeface="Open Sans" panose="020B0606030504020204" pitchFamily="34" charset="0"/>
            </a:rPr>
            <a:t> regulatory compliance plans</a:t>
          </a:r>
        </a:p>
      </dgm:t>
    </dgm:pt>
    <dgm:pt modelId="{FDB1C2D2-8A8D-4454-9FD1-4D2026930609}" type="parTrans" cxnId="{E26D1990-58BC-4D33-89D2-B6A0F6115F05}">
      <dgm:prSet/>
      <dgm:spPr/>
      <dgm:t>
        <a:bodyPr/>
        <a:lstStyle/>
        <a:p>
          <a:endParaRPr lang="en-US"/>
        </a:p>
      </dgm:t>
    </dgm:pt>
    <dgm:pt modelId="{707AFBD3-0089-45A7-884E-D370F6183AB2}" type="sibTrans" cxnId="{E26D1990-58BC-4D33-89D2-B6A0F6115F05}">
      <dgm:prSet/>
      <dgm:spPr/>
      <dgm:t>
        <a:bodyPr/>
        <a:lstStyle/>
        <a:p>
          <a:endParaRPr lang="en-US"/>
        </a:p>
      </dgm:t>
    </dgm:pt>
    <dgm:pt modelId="{0AA3EEE2-C457-408B-BB54-06691B40840B}">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Develop and apply </a:t>
          </a:r>
          <a:r>
            <a:rPr lang="en-US" b="1" u="none" dirty="0">
              <a:latin typeface="Open Sans" panose="020B0606030504020204" pitchFamily="34" charset="0"/>
              <a:ea typeface="Open Sans" panose="020B0606030504020204" pitchFamily="34" charset="0"/>
              <a:cs typeface="Open Sans" panose="020B0606030504020204" pitchFamily="34" charset="0"/>
            </a:rPr>
            <a:t>new</a:t>
          </a:r>
          <a:r>
            <a:rPr lang="en-US" dirty="0">
              <a:latin typeface="Open Sans" panose="020B0606030504020204" pitchFamily="34" charset="0"/>
              <a:ea typeface="Open Sans" panose="020B0606030504020204" pitchFamily="34" charset="0"/>
              <a:cs typeface="Open Sans" panose="020B0606030504020204" pitchFamily="34" charset="0"/>
            </a:rPr>
            <a:t> standard operating procedures and regulatory compliance plans</a:t>
          </a:r>
        </a:p>
      </dgm:t>
    </dgm:pt>
    <dgm:pt modelId="{D3382EE2-289C-4770-9F45-05EA8DEACB16}" type="parTrans" cxnId="{86C371A8-9577-4342-A173-6CCE684C5074}">
      <dgm:prSet/>
      <dgm:spPr/>
      <dgm:t>
        <a:bodyPr/>
        <a:lstStyle/>
        <a:p>
          <a:endParaRPr lang="en-US"/>
        </a:p>
      </dgm:t>
    </dgm:pt>
    <dgm:pt modelId="{2DE05035-CF13-4EE3-9012-0B44F88F446B}" type="sibTrans" cxnId="{86C371A8-9577-4342-A173-6CCE684C5074}">
      <dgm:prSet/>
      <dgm:spPr/>
      <dgm:t>
        <a:bodyPr/>
        <a:lstStyle/>
        <a:p>
          <a:endParaRPr lang="en-US"/>
        </a:p>
      </dgm:t>
    </dgm:pt>
    <dgm:pt modelId="{533E408A-2F0F-434F-AAE0-DFF156C83533}" type="pres">
      <dgm:prSet presAssocID="{F009EBEF-3BB2-405B-A105-CCE08869ECDE}" presName="vert0" presStyleCnt="0">
        <dgm:presLayoutVars>
          <dgm:dir/>
          <dgm:animOne val="branch"/>
          <dgm:animLvl val="lvl"/>
        </dgm:presLayoutVars>
      </dgm:prSet>
      <dgm:spPr/>
    </dgm:pt>
    <dgm:pt modelId="{E05A7833-B411-412D-B890-0CE173278CAF}" type="pres">
      <dgm:prSet presAssocID="{672CDC88-FD26-4E2B-8DBC-61FAD1E10874}" presName="thickLine" presStyleLbl="alignNode1" presStyleIdx="0" presStyleCnt="4"/>
      <dgm:spPr/>
    </dgm:pt>
    <dgm:pt modelId="{E0B9A204-E66A-4381-B8BC-9CCF18E71F15}" type="pres">
      <dgm:prSet presAssocID="{672CDC88-FD26-4E2B-8DBC-61FAD1E10874}" presName="horz1" presStyleCnt="0"/>
      <dgm:spPr/>
    </dgm:pt>
    <dgm:pt modelId="{0192CA52-C55A-4420-B703-C4192699FBBB}" type="pres">
      <dgm:prSet presAssocID="{672CDC88-FD26-4E2B-8DBC-61FAD1E10874}" presName="tx1" presStyleLbl="revTx" presStyleIdx="0" presStyleCnt="4"/>
      <dgm:spPr/>
    </dgm:pt>
    <dgm:pt modelId="{6C9AE1A5-ED72-4318-B034-8FEE9B80AD59}" type="pres">
      <dgm:prSet presAssocID="{672CDC88-FD26-4E2B-8DBC-61FAD1E10874}" presName="vert1" presStyleCnt="0"/>
      <dgm:spPr/>
    </dgm:pt>
    <dgm:pt modelId="{DB3CE829-2EA5-4F57-ACE1-44F4B049596D}" type="pres">
      <dgm:prSet presAssocID="{6FCCFFF4-9D7B-4F96-B817-DFAEE0F13DDD}" presName="thickLine" presStyleLbl="alignNode1" presStyleIdx="1" presStyleCnt="4"/>
      <dgm:spPr/>
    </dgm:pt>
    <dgm:pt modelId="{EDEE426E-2350-4729-B444-CEB22B1C5C5E}" type="pres">
      <dgm:prSet presAssocID="{6FCCFFF4-9D7B-4F96-B817-DFAEE0F13DDD}" presName="horz1" presStyleCnt="0"/>
      <dgm:spPr/>
    </dgm:pt>
    <dgm:pt modelId="{C4BE1A21-400A-4B68-9223-72043F3ACBEE}" type="pres">
      <dgm:prSet presAssocID="{6FCCFFF4-9D7B-4F96-B817-DFAEE0F13DDD}" presName="tx1" presStyleLbl="revTx" presStyleIdx="1" presStyleCnt="4"/>
      <dgm:spPr/>
    </dgm:pt>
    <dgm:pt modelId="{83C5BECB-EEEC-4BD1-8CF5-9DDC6838C11A}" type="pres">
      <dgm:prSet presAssocID="{6FCCFFF4-9D7B-4F96-B817-DFAEE0F13DDD}" presName="vert1" presStyleCnt="0"/>
      <dgm:spPr/>
    </dgm:pt>
    <dgm:pt modelId="{9F36187A-69DA-4B55-A7E6-C3E54391CAF1}" type="pres">
      <dgm:prSet presAssocID="{700B20C1-BFA6-45C0-BC8B-E4DAB39D54DD}" presName="thickLine" presStyleLbl="alignNode1" presStyleIdx="2" presStyleCnt="4"/>
      <dgm:spPr/>
    </dgm:pt>
    <dgm:pt modelId="{1F8E49CD-D593-4C24-91ED-450275070244}" type="pres">
      <dgm:prSet presAssocID="{700B20C1-BFA6-45C0-BC8B-E4DAB39D54DD}" presName="horz1" presStyleCnt="0"/>
      <dgm:spPr/>
    </dgm:pt>
    <dgm:pt modelId="{76FF2510-29C8-41BD-B6C7-A6F467B40C11}" type="pres">
      <dgm:prSet presAssocID="{700B20C1-BFA6-45C0-BC8B-E4DAB39D54DD}" presName="tx1" presStyleLbl="revTx" presStyleIdx="2" presStyleCnt="4"/>
      <dgm:spPr/>
    </dgm:pt>
    <dgm:pt modelId="{CFC8E3A5-6571-4A83-9A21-DD7176A7C005}" type="pres">
      <dgm:prSet presAssocID="{700B20C1-BFA6-45C0-BC8B-E4DAB39D54DD}" presName="vert1" presStyleCnt="0"/>
      <dgm:spPr/>
    </dgm:pt>
    <dgm:pt modelId="{5E94E0A6-A0FA-49C7-A353-3EBD3FCD4863}" type="pres">
      <dgm:prSet presAssocID="{0AA3EEE2-C457-408B-BB54-06691B40840B}" presName="thickLine" presStyleLbl="alignNode1" presStyleIdx="3" presStyleCnt="4"/>
      <dgm:spPr/>
    </dgm:pt>
    <dgm:pt modelId="{B4E0B4A7-FA6B-4B17-8564-358CCB8297B8}" type="pres">
      <dgm:prSet presAssocID="{0AA3EEE2-C457-408B-BB54-06691B40840B}" presName="horz1" presStyleCnt="0"/>
      <dgm:spPr/>
    </dgm:pt>
    <dgm:pt modelId="{31037B3B-2B0C-453E-BDE9-9CF1FA530E88}" type="pres">
      <dgm:prSet presAssocID="{0AA3EEE2-C457-408B-BB54-06691B40840B}" presName="tx1" presStyleLbl="revTx" presStyleIdx="3" presStyleCnt="4"/>
      <dgm:spPr/>
    </dgm:pt>
    <dgm:pt modelId="{7C134683-CDA0-42B6-8535-0C6BEA7F97D6}" type="pres">
      <dgm:prSet presAssocID="{0AA3EEE2-C457-408B-BB54-06691B40840B}" presName="vert1" presStyleCnt="0"/>
      <dgm:spPr/>
    </dgm:pt>
  </dgm:ptLst>
  <dgm:cxnLst>
    <dgm:cxn modelId="{2812C10B-DB1A-4EBC-9635-992D89C07A47}" srcId="{F009EBEF-3BB2-405B-A105-CCE08869ECDE}" destId="{672CDC88-FD26-4E2B-8DBC-61FAD1E10874}" srcOrd="0" destOrd="0" parTransId="{FDA9D47C-5BA3-4D10-98EE-5CA22AE6869B}" sibTransId="{12588C67-2A1F-4F35-A7A0-A8027486F110}"/>
    <dgm:cxn modelId="{D665CE0C-2F97-44DA-A5E5-D876687A7101}" type="presOf" srcId="{6FCCFFF4-9D7B-4F96-B817-DFAEE0F13DDD}" destId="{C4BE1A21-400A-4B68-9223-72043F3ACBEE}" srcOrd="0" destOrd="0" presId="urn:microsoft.com/office/officeart/2008/layout/LinedList"/>
    <dgm:cxn modelId="{8B016F46-E171-4370-94A1-589BFA435184}" type="presOf" srcId="{0AA3EEE2-C457-408B-BB54-06691B40840B}" destId="{31037B3B-2B0C-453E-BDE9-9CF1FA530E88}" srcOrd="0" destOrd="0" presId="urn:microsoft.com/office/officeart/2008/layout/LinedList"/>
    <dgm:cxn modelId="{0EBED78D-8806-4492-B152-D0E6FB60F155}" srcId="{F009EBEF-3BB2-405B-A105-CCE08869ECDE}" destId="{6FCCFFF4-9D7B-4F96-B817-DFAEE0F13DDD}" srcOrd="1" destOrd="0" parTransId="{C9041828-02A1-42F9-AC0C-6BA75FA0E07B}" sibTransId="{D023149A-9EBF-4E4B-B5CF-F820DB471017}"/>
    <dgm:cxn modelId="{0EBD868F-DDFD-4489-AB5A-C872EBE505A7}" type="presOf" srcId="{700B20C1-BFA6-45C0-BC8B-E4DAB39D54DD}" destId="{76FF2510-29C8-41BD-B6C7-A6F467B40C11}" srcOrd="0" destOrd="0" presId="urn:microsoft.com/office/officeart/2008/layout/LinedList"/>
    <dgm:cxn modelId="{E26D1990-58BC-4D33-89D2-B6A0F6115F05}" srcId="{F009EBEF-3BB2-405B-A105-CCE08869ECDE}" destId="{700B20C1-BFA6-45C0-BC8B-E4DAB39D54DD}" srcOrd="2" destOrd="0" parTransId="{FDB1C2D2-8A8D-4454-9FD1-4D2026930609}" sibTransId="{707AFBD3-0089-45A7-884E-D370F6183AB2}"/>
    <dgm:cxn modelId="{1EC9659B-83CD-44B6-BDDF-EEAD32A1207D}" type="presOf" srcId="{672CDC88-FD26-4E2B-8DBC-61FAD1E10874}" destId="{0192CA52-C55A-4420-B703-C4192699FBBB}" srcOrd="0" destOrd="0" presId="urn:microsoft.com/office/officeart/2008/layout/LinedList"/>
    <dgm:cxn modelId="{86C371A8-9577-4342-A173-6CCE684C5074}" srcId="{F009EBEF-3BB2-405B-A105-CCE08869ECDE}" destId="{0AA3EEE2-C457-408B-BB54-06691B40840B}" srcOrd="3" destOrd="0" parTransId="{D3382EE2-289C-4770-9F45-05EA8DEACB16}" sibTransId="{2DE05035-CF13-4EE3-9012-0B44F88F446B}"/>
    <dgm:cxn modelId="{DCE9E9EB-7985-4797-B640-3C013D1E8C0A}" type="presOf" srcId="{F009EBEF-3BB2-405B-A105-CCE08869ECDE}" destId="{533E408A-2F0F-434F-AAE0-DFF156C83533}" srcOrd="0" destOrd="0" presId="urn:microsoft.com/office/officeart/2008/layout/LinedList"/>
    <dgm:cxn modelId="{07C916AA-A12B-406B-8EFB-51538FB2A14A}" type="presParOf" srcId="{533E408A-2F0F-434F-AAE0-DFF156C83533}" destId="{E05A7833-B411-412D-B890-0CE173278CAF}" srcOrd="0" destOrd="0" presId="urn:microsoft.com/office/officeart/2008/layout/LinedList"/>
    <dgm:cxn modelId="{EA0415FB-9E20-48D7-ACCB-EF3A120227F8}" type="presParOf" srcId="{533E408A-2F0F-434F-AAE0-DFF156C83533}" destId="{E0B9A204-E66A-4381-B8BC-9CCF18E71F15}" srcOrd="1" destOrd="0" presId="urn:microsoft.com/office/officeart/2008/layout/LinedList"/>
    <dgm:cxn modelId="{26AC56C0-AD3F-4CD1-A18C-9B027BD24EF5}" type="presParOf" srcId="{E0B9A204-E66A-4381-B8BC-9CCF18E71F15}" destId="{0192CA52-C55A-4420-B703-C4192699FBBB}" srcOrd="0" destOrd="0" presId="urn:microsoft.com/office/officeart/2008/layout/LinedList"/>
    <dgm:cxn modelId="{0ACA94BC-9090-49B1-950B-2E64E6C855A6}" type="presParOf" srcId="{E0B9A204-E66A-4381-B8BC-9CCF18E71F15}" destId="{6C9AE1A5-ED72-4318-B034-8FEE9B80AD59}" srcOrd="1" destOrd="0" presId="urn:microsoft.com/office/officeart/2008/layout/LinedList"/>
    <dgm:cxn modelId="{9149C296-DD9C-4AF4-B354-CC52A5F14FF6}" type="presParOf" srcId="{533E408A-2F0F-434F-AAE0-DFF156C83533}" destId="{DB3CE829-2EA5-4F57-ACE1-44F4B049596D}" srcOrd="2" destOrd="0" presId="urn:microsoft.com/office/officeart/2008/layout/LinedList"/>
    <dgm:cxn modelId="{054935BE-8503-48EA-A078-ADF84C3DC6C2}" type="presParOf" srcId="{533E408A-2F0F-434F-AAE0-DFF156C83533}" destId="{EDEE426E-2350-4729-B444-CEB22B1C5C5E}" srcOrd="3" destOrd="0" presId="urn:microsoft.com/office/officeart/2008/layout/LinedList"/>
    <dgm:cxn modelId="{66C8E519-15C5-4BF6-8A53-0B9A71F3E52A}" type="presParOf" srcId="{EDEE426E-2350-4729-B444-CEB22B1C5C5E}" destId="{C4BE1A21-400A-4B68-9223-72043F3ACBEE}" srcOrd="0" destOrd="0" presId="urn:microsoft.com/office/officeart/2008/layout/LinedList"/>
    <dgm:cxn modelId="{916BBC3F-B8BE-4107-A768-040610374C65}" type="presParOf" srcId="{EDEE426E-2350-4729-B444-CEB22B1C5C5E}" destId="{83C5BECB-EEEC-4BD1-8CF5-9DDC6838C11A}" srcOrd="1" destOrd="0" presId="urn:microsoft.com/office/officeart/2008/layout/LinedList"/>
    <dgm:cxn modelId="{9C54C960-E0F8-42F9-ABB5-9F6DC67D8D11}" type="presParOf" srcId="{533E408A-2F0F-434F-AAE0-DFF156C83533}" destId="{9F36187A-69DA-4B55-A7E6-C3E54391CAF1}" srcOrd="4" destOrd="0" presId="urn:microsoft.com/office/officeart/2008/layout/LinedList"/>
    <dgm:cxn modelId="{7891C84F-2A42-43FA-A0A5-37BBB5EFD4F5}" type="presParOf" srcId="{533E408A-2F0F-434F-AAE0-DFF156C83533}" destId="{1F8E49CD-D593-4C24-91ED-450275070244}" srcOrd="5" destOrd="0" presId="urn:microsoft.com/office/officeart/2008/layout/LinedList"/>
    <dgm:cxn modelId="{B1F328DF-569C-4E4E-9F83-4251D2D9D8CA}" type="presParOf" srcId="{1F8E49CD-D593-4C24-91ED-450275070244}" destId="{76FF2510-29C8-41BD-B6C7-A6F467B40C11}" srcOrd="0" destOrd="0" presId="urn:microsoft.com/office/officeart/2008/layout/LinedList"/>
    <dgm:cxn modelId="{41635C9F-3AE7-4053-B9E6-EB4369CE5C68}" type="presParOf" srcId="{1F8E49CD-D593-4C24-91ED-450275070244}" destId="{CFC8E3A5-6571-4A83-9A21-DD7176A7C005}" srcOrd="1" destOrd="0" presId="urn:microsoft.com/office/officeart/2008/layout/LinedList"/>
    <dgm:cxn modelId="{9362F007-C793-4A53-BB99-5DB44A37A9E9}" type="presParOf" srcId="{533E408A-2F0F-434F-AAE0-DFF156C83533}" destId="{5E94E0A6-A0FA-49C7-A353-3EBD3FCD4863}" srcOrd="6" destOrd="0" presId="urn:microsoft.com/office/officeart/2008/layout/LinedList"/>
    <dgm:cxn modelId="{68145539-F55A-4E69-8B04-D300A264B117}" type="presParOf" srcId="{533E408A-2F0F-434F-AAE0-DFF156C83533}" destId="{B4E0B4A7-FA6B-4B17-8564-358CCB8297B8}" srcOrd="7" destOrd="0" presId="urn:microsoft.com/office/officeart/2008/layout/LinedList"/>
    <dgm:cxn modelId="{1A47FF05-8203-42D9-9777-2C2DBCA8AB78}" type="presParOf" srcId="{B4E0B4A7-FA6B-4B17-8564-358CCB8297B8}" destId="{31037B3B-2B0C-453E-BDE9-9CF1FA530E88}" srcOrd="0" destOrd="0" presId="urn:microsoft.com/office/officeart/2008/layout/LinedList"/>
    <dgm:cxn modelId="{BDC8BB87-7EC1-442E-AE2E-22B1D7705C18}" type="presParOf" srcId="{B4E0B4A7-FA6B-4B17-8564-358CCB8297B8}" destId="{7C134683-CDA0-42B6-8535-0C6BEA7F97D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65383D-B53B-4396-9D62-2EE889A8500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855ABE9-A0FE-45FD-81F7-9B4E7854198B}">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Bull Run Closure Area Special Requirements (contract provisions)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680E9B97-E380-4000-9077-B27318E23A99}" type="parTrans" cxnId="{BE193C16-F79F-4365-AC2B-299EA402DDFA}">
      <dgm:prSet/>
      <dgm:spPr/>
      <dgm:t>
        <a:bodyPr/>
        <a:lstStyle/>
        <a:p>
          <a:endParaRPr lang="en-US"/>
        </a:p>
      </dgm:t>
    </dgm:pt>
    <dgm:pt modelId="{E8D7F129-B88B-4FA6-931F-15299D1B0FF0}" type="sibTrans" cxnId="{BE193C16-F79F-4365-AC2B-299EA402DDFA}">
      <dgm:prSet/>
      <dgm:spPr/>
      <dgm:t>
        <a:bodyPr/>
        <a:lstStyle/>
        <a:p>
          <a:endParaRPr lang="en-US"/>
        </a:p>
      </dgm:t>
    </dgm:pt>
    <dgm:pt modelId="{40232866-3BD9-4F47-B15E-656347E83416}">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Tree Protection SOP</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00967DB5-8F31-4D39-986E-825867103CCB}" type="parTrans" cxnId="{55400C12-253C-4EDE-93BC-45E54B682A58}">
      <dgm:prSet/>
      <dgm:spPr/>
      <dgm:t>
        <a:bodyPr/>
        <a:lstStyle/>
        <a:p>
          <a:endParaRPr lang="en-US"/>
        </a:p>
      </dgm:t>
    </dgm:pt>
    <dgm:pt modelId="{83EB7C95-2A21-49F0-A1B7-1C990C1B316D}" type="sibTrans" cxnId="{55400C12-253C-4EDE-93BC-45E54B682A58}">
      <dgm:prSet/>
      <dgm:spPr/>
      <dgm:t>
        <a:bodyPr/>
        <a:lstStyle/>
        <a:p>
          <a:endParaRPr lang="en-US"/>
        </a:p>
      </dgm:t>
    </dgm:pt>
    <dgm:pt modelId="{AE761B51-DD9E-40CE-B3A7-4F65CBEC2D3B}">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Invasive Plants SOP</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32F754A1-71DC-42A4-AED4-29E7431625FD}" type="parTrans" cxnId="{87EE7C57-F47E-4807-87DA-68DE00BEAAEE}">
      <dgm:prSet/>
      <dgm:spPr/>
      <dgm:t>
        <a:bodyPr/>
        <a:lstStyle/>
        <a:p>
          <a:endParaRPr lang="en-US"/>
        </a:p>
      </dgm:t>
    </dgm:pt>
    <dgm:pt modelId="{EE0DA393-862C-4E3E-AB4D-33E8EAA44BA9}" type="sibTrans" cxnId="{87EE7C57-F47E-4807-87DA-68DE00BEAAEE}">
      <dgm:prSet/>
      <dgm:spPr/>
      <dgm:t>
        <a:bodyPr/>
        <a:lstStyle/>
        <a:p>
          <a:endParaRPr lang="en-US"/>
        </a:p>
      </dgm:t>
    </dgm:pt>
    <dgm:pt modelId="{FE699C1A-6F75-4AB1-B714-30810E50A212}">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Aquatic Invasive Species SOP</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54AB69B2-D63A-4952-A642-2B8DB0152477}" type="parTrans" cxnId="{FBC9D4D0-BE99-40D4-942F-7F4E4217DBCC}">
      <dgm:prSet/>
      <dgm:spPr/>
      <dgm:t>
        <a:bodyPr/>
        <a:lstStyle/>
        <a:p>
          <a:endParaRPr lang="en-US"/>
        </a:p>
      </dgm:t>
    </dgm:pt>
    <dgm:pt modelId="{AB6804F0-BAE3-474F-9BC4-E9004566C2A1}" type="sibTrans" cxnId="{FBC9D4D0-BE99-40D4-942F-7F4E4217DBCC}">
      <dgm:prSet/>
      <dgm:spPr/>
      <dgm:t>
        <a:bodyPr/>
        <a:lstStyle/>
        <a:p>
          <a:endParaRPr lang="en-US"/>
        </a:p>
      </dgm:t>
    </dgm:pt>
    <dgm:pt modelId="{71A1AA2B-7A28-4000-AD3C-7BBFC94CF40A}">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Wet Weather Construction SOP</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B8DCB50D-416C-4CC4-AF54-A8A82305B9F0}" type="parTrans" cxnId="{99D7EC68-519E-4258-8C8B-BF850E33A969}">
      <dgm:prSet/>
      <dgm:spPr/>
      <dgm:t>
        <a:bodyPr/>
        <a:lstStyle/>
        <a:p>
          <a:endParaRPr lang="en-US"/>
        </a:p>
      </dgm:t>
    </dgm:pt>
    <dgm:pt modelId="{02D761BE-0916-476D-85D2-B2AE23B4F63F}" type="sibTrans" cxnId="{99D7EC68-519E-4258-8C8B-BF850E33A969}">
      <dgm:prSet/>
      <dgm:spPr/>
      <dgm:t>
        <a:bodyPr/>
        <a:lstStyle/>
        <a:p>
          <a:endParaRPr lang="en-US"/>
        </a:p>
      </dgm:t>
    </dgm:pt>
    <dgm:pt modelId="{C885D424-83DC-4593-88F9-6E57A874B61D}">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Hazardous Materials Spill Reporting, Storage and Disposal SOP</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DAC28248-34EE-4E12-A465-56636FCC7FAD}" type="parTrans" cxnId="{23FD1EA6-E16D-469C-9C09-F2A56E881837}">
      <dgm:prSet/>
      <dgm:spPr/>
      <dgm:t>
        <a:bodyPr/>
        <a:lstStyle/>
        <a:p>
          <a:endParaRPr lang="en-US"/>
        </a:p>
      </dgm:t>
    </dgm:pt>
    <dgm:pt modelId="{A290489F-8E9B-49DC-BB50-732AA8D2457D}" type="sibTrans" cxnId="{23FD1EA6-E16D-469C-9C09-F2A56E881837}">
      <dgm:prSet/>
      <dgm:spPr/>
      <dgm:t>
        <a:bodyPr/>
        <a:lstStyle/>
        <a:p>
          <a:endParaRPr lang="en-US"/>
        </a:p>
      </dgm:t>
    </dgm:pt>
    <dgm:pt modelId="{66CB53DB-AD3F-4C3A-AEB0-986E6D315508}">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Northern Spotted Owl Guidelines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3EB184C4-6644-4DF7-8317-201CBBD3FA3B}" type="parTrans" cxnId="{5B06D2A5-85D6-4236-A9E5-0F462F1464A3}">
      <dgm:prSet/>
      <dgm:spPr/>
      <dgm:t>
        <a:bodyPr/>
        <a:lstStyle/>
        <a:p>
          <a:endParaRPr lang="en-US"/>
        </a:p>
      </dgm:t>
    </dgm:pt>
    <dgm:pt modelId="{B3DB24F7-A49F-492B-BF08-52CD7F5B74D3}" type="sibTrans" cxnId="{5B06D2A5-85D6-4236-A9E5-0F462F1464A3}">
      <dgm:prSet/>
      <dgm:spPr/>
      <dgm:t>
        <a:bodyPr/>
        <a:lstStyle/>
        <a:p>
          <a:endParaRPr lang="en-US"/>
        </a:p>
      </dgm:t>
    </dgm:pt>
    <dgm:pt modelId="{FE61824E-D8C7-4BC5-A5A9-4E9B88FCA7C4}">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Fire Season Requirements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E43CB554-6BB3-4D35-9F59-A60A27BB7341}" type="parTrans" cxnId="{003EE949-175A-4FF3-9DD4-D6023F9F3D06}">
      <dgm:prSet/>
      <dgm:spPr/>
      <dgm:t>
        <a:bodyPr/>
        <a:lstStyle/>
        <a:p>
          <a:endParaRPr lang="en-US"/>
        </a:p>
      </dgm:t>
    </dgm:pt>
    <dgm:pt modelId="{A13EF0D0-9B83-4C0C-9C90-2665C860749B}" type="sibTrans" cxnId="{003EE949-175A-4FF3-9DD4-D6023F9F3D06}">
      <dgm:prSet/>
      <dgm:spPr/>
      <dgm:t>
        <a:bodyPr/>
        <a:lstStyle/>
        <a:p>
          <a:endParaRPr lang="en-US"/>
        </a:p>
      </dgm:t>
    </dgm:pt>
    <dgm:pt modelId="{2E2DDB30-73EA-4EFE-B685-2A03F85AAEC6}">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Bull Run Water Supply Habitat Conservation Plan</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F63D584D-B253-4326-8365-777209ED2F34}" type="parTrans" cxnId="{BDF621E7-924A-40EE-B00D-BEC97912BBFA}">
      <dgm:prSet/>
      <dgm:spPr/>
      <dgm:t>
        <a:bodyPr/>
        <a:lstStyle/>
        <a:p>
          <a:endParaRPr lang="en-US"/>
        </a:p>
      </dgm:t>
    </dgm:pt>
    <dgm:pt modelId="{752891BD-0EAC-4A79-B775-4CEDC9551235}" type="sibTrans" cxnId="{BDF621E7-924A-40EE-B00D-BEC97912BBFA}">
      <dgm:prSet/>
      <dgm:spPr/>
      <dgm:t>
        <a:bodyPr/>
        <a:lstStyle/>
        <a:p>
          <a:endParaRPr lang="en-US"/>
        </a:p>
      </dgm:t>
    </dgm:pt>
    <dgm:pt modelId="{917CBB41-6E28-4FE1-A65E-3A0670CB2367}" type="pres">
      <dgm:prSet presAssocID="{EC65383D-B53B-4396-9D62-2EE889A8500F}" presName="vert0" presStyleCnt="0">
        <dgm:presLayoutVars>
          <dgm:dir/>
          <dgm:animOne val="branch"/>
          <dgm:animLvl val="lvl"/>
        </dgm:presLayoutVars>
      </dgm:prSet>
      <dgm:spPr/>
    </dgm:pt>
    <dgm:pt modelId="{63BB6EEA-2B25-4D4A-9641-579EDCA7543D}" type="pres">
      <dgm:prSet presAssocID="{4855ABE9-A0FE-45FD-81F7-9B4E7854198B}" presName="thickLine" presStyleLbl="alignNode1" presStyleIdx="0" presStyleCnt="9"/>
      <dgm:spPr/>
    </dgm:pt>
    <dgm:pt modelId="{75E07729-2D0A-4445-87A2-0F3A05C46F03}" type="pres">
      <dgm:prSet presAssocID="{4855ABE9-A0FE-45FD-81F7-9B4E7854198B}" presName="horz1" presStyleCnt="0"/>
      <dgm:spPr/>
    </dgm:pt>
    <dgm:pt modelId="{5C2A85E9-6765-466E-97AB-B01FBF9311C8}" type="pres">
      <dgm:prSet presAssocID="{4855ABE9-A0FE-45FD-81F7-9B4E7854198B}" presName="tx1" presStyleLbl="revTx" presStyleIdx="0" presStyleCnt="9"/>
      <dgm:spPr/>
    </dgm:pt>
    <dgm:pt modelId="{5E95608D-CAA9-4FBE-A0E0-5A2907C187B4}" type="pres">
      <dgm:prSet presAssocID="{4855ABE9-A0FE-45FD-81F7-9B4E7854198B}" presName="vert1" presStyleCnt="0"/>
      <dgm:spPr/>
    </dgm:pt>
    <dgm:pt modelId="{85D5DFC7-D5EE-479E-BE20-25D28B59DD91}" type="pres">
      <dgm:prSet presAssocID="{40232866-3BD9-4F47-B15E-656347E83416}" presName="thickLine" presStyleLbl="alignNode1" presStyleIdx="1" presStyleCnt="9"/>
      <dgm:spPr/>
    </dgm:pt>
    <dgm:pt modelId="{5CE55E88-0CFE-4516-8EFC-C515560A01D3}" type="pres">
      <dgm:prSet presAssocID="{40232866-3BD9-4F47-B15E-656347E83416}" presName="horz1" presStyleCnt="0"/>
      <dgm:spPr/>
    </dgm:pt>
    <dgm:pt modelId="{AA80BEDD-23F7-48B2-8D87-8619EB6F8A16}" type="pres">
      <dgm:prSet presAssocID="{40232866-3BD9-4F47-B15E-656347E83416}" presName="tx1" presStyleLbl="revTx" presStyleIdx="1" presStyleCnt="9"/>
      <dgm:spPr/>
    </dgm:pt>
    <dgm:pt modelId="{50E1F93D-F5C4-42B7-B3F6-2EEA8EB5FE93}" type="pres">
      <dgm:prSet presAssocID="{40232866-3BD9-4F47-B15E-656347E83416}" presName="vert1" presStyleCnt="0"/>
      <dgm:spPr/>
    </dgm:pt>
    <dgm:pt modelId="{944EB204-9A4D-4185-810C-92928A9CA753}" type="pres">
      <dgm:prSet presAssocID="{AE761B51-DD9E-40CE-B3A7-4F65CBEC2D3B}" presName="thickLine" presStyleLbl="alignNode1" presStyleIdx="2" presStyleCnt="9"/>
      <dgm:spPr/>
    </dgm:pt>
    <dgm:pt modelId="{3FEDFAD7-2D24-492E-A2FD-5973920070D5}" type="pres">
      <dgm:prSet presAssocID="{AE761B51-DD9E-40CE-B3A7-4F65CBEC2D3B}" presName="horz1" presStyleCnt="0"/>
      <dgm:spPr/>
    </dgm:pt>
    <dgm:pt modelId="{8BFA393A-A4E3-4F6C-9AFD-86BB1881A90C}" type="pres">
      <dgm:prSet presAssocID="{AE761B51-DD9E-40CE-B3A7-4F65CBEC2D3B}" presName="tx1" presStyleLbl="revTx" presStyleIdx="2" presStyleCnt="9"/>
      <dgm:spPr/>
    </dgm:pt>
    <dgm:pt modelId="{D03428C9-0496-4E3C-8D81-0F93F165540D}" type="pres">
      <dgm:prSet presAssocID="{AE761B51-DD9E-40CE-B3A7-4F65CBEC2D3B}" presName="vert1" presStyleCnt="0"/>
      <dgm:spPr/>
    </dgm:pt>
    <dgm:pt modelId="{C8DF0CCE-E04B-4203-B194-1E1EAF57A3E9}" type="pres">
      <dgm:prSet presAssocID="{FE699C1A-6F75-4AB1-B714-30810E50A212}" presName="thickLine" presStyleLbl="alignNode1" presStyleIdx="3" presStyleCnt="9"/>
      <dgm:spPr/>
    </dgm:pt>
    <dgm:pt modelId="{B3040BDD-B17C-447E-BCBA-7C0756CA3CD7}" type="pres">
      <dgm:prSet presAssocID="{FE699C1A-6F75-4AB1-B714-30810E50A212}" presName="horz1" presStyleCnt="0"/>
      <dgm:spPr/>
    </dgm:pt>
    <dgm:pt modelId="{1AA0AE01-D525-49FD-AEA8-789E957F2BC3}" type="pres">
      <dgm:prSet presAssocID="{FE699C1A-6F75-4AB1-B714-30810E50A212}" presName="tx1" presStyleLbl="revTx" presStyleIdx="3" presStyleCnt="9"/>
      <dgm:spPr/>
    </dgm:pt>
    <dgm:pt modelId="{3CBB0C5D-9E9A-4CD9-AC09-59154DCCF9C8}" type="pres">
      <dgm:prSet presAssocID="{FE699C1A-6F75-4AB1-B714-30810E50A212}" presName="vert1" presStyleCnt="0"/>
      <dgm:spPr/>
    </dgm:pt>
    <dgm:pt modelId="{B2E74728-2613-43E3-ACCC-3552489CA23A}" type="pres">
      <dgm:prSet presAssocID="{71A1AA2B-7A28-4000-AD3C-7BBFC94CF40A}" presName="thickLine" presStyleLbl="alignNode1" presStyleIdx="4" presStyleCnt="9"/>
      <dgm:spPr/>
    </dgm:pt>
    <dgm:pt modelId="{ED940F7E-3AC3-46D4-8342-CFEE96FEB574}" type="pres">
      <dgm:prSet presAssocID="{71A1AA2B-7A28-4000-AD3C-7BBFC94CF40A}" presName="horz1" presStyleCnt="0"/>
      <dgm:spPr/>
    </dgm:pt>
    <dgm:pt modelId="{1830601D-E4F9-4666-AC42-C87950EEF7D3}" type="pres">
      <dgm:prSet presAssocID="{71A1AA2B-7A28-4000-AD3C-7BBFC94CF40A}" presName="tx1" presStyleLbl="revTx" presStyleIdx="4" presStyleCnt="9"/>
      <dgm:spPr/>
    </dgm:pt>
    <dgm:pt modelId="{8055AC97-8F1B-4A4B-9C6B-111DAA04C615}" type="pres">
      <dgm:prSet presAssocID="{71A1AA2B-7A28-4000-AD3C-7BBFC94CF40A}" presName="vert1" presStyleCnt="0"/>
      <dgm:spPr/>
    </dgm:pt>
    <dgm:pt modelId="{57A33370-FA58-4DD2-A8A8-3ACC5CAF3E62}" type="pres">
      <dgm:prSet presAssocID="{C885D424-83DC-4593-88F9-6E57A874B61D}" presName="thickLine" presStyleLbl="alignNode1" presStyleIdx="5" presStyleCnt="9"/>
      <dgm:spPr/>
    </dgm:pt>
    <dgm:pt modelId="{CFCEE54B-3656-40D0-9058-83E2049808E6}" type="pres">
      <dgm:prSet presAssocID="{C885D424-83DC-4593-88F9-6E57A874B61D}" presName="horz1" presStyleCnt="0"/>
      <dgm:spPr/>
    </dgm:pt>
    <dgm:pt modelId="{8E77839B-3CD6-47A5-A301-4E4B21F7CF9D}" type="pres">
      <dgm:prSet presAssocID="{C885D424-83DC-4593-88F9-6E57A874B61D}" presName="tx1" presStyleLbl="revTx" presStyleIdx="5" presStyleCnt="9"/>
      <dgm:spPr/>
    </dgm:pt>
    <dgm:pt modelId="{9C3EC6AF-DA49-43C3-B9B0-2E4BA1893D6C}" type="pres">
      <dgm:prSet presAssocID="{C885D424-83DC-4593-88F9-6E57A874B61D}" presName="vert1" presStyleCnt="0"/>
      <dgm:spPr/>
    </dgm:pt>
    <dgm:pt modelId="{FC026309-4EDD-436E-8C20-A43BB94C9B68}" type="pres">
      <dgm:prSet presAssocID="{66CB53DB-AD3F-4C3A-AEB0-986E6D315508}" presName="thickLine" presStyleLbl="alignNode1" presStyleIdx="6" presStyleCnt="9"/>
      <dgm:spPr/>
    </dgm:pt>
    <dgm:pt modelId="{D1DCB5AA-B929-47DA-9A4B-59728722B0D3}" type="pres">
      <dgm:prSet presAssocID="{66CB53DB-AD3F-4C3A-AEB0-986E6D315508}" presName="horz1" presStyleCnt="0"/>
      <dgm:spPr/>
    </dgm:pt>
    <dgm:pt modelId="{C695F13B-36F9-4748-B45A-7072B4BC111D}" type="pres">
      <dgm:prSet presAssocID="{66CB53DB-AD3F-4C3A-AEB0-986E6D315508}" presName="tx1" presStyleLbl="revTx" presStyleIdx="6" presStyleCnt="9"/>
      <dgm:spPr/>
    </dgm:pt>
    <dgm:pt modelId="{93B4B267-72C9-4391-9AA1-3B4B5B84ED9E}" type="pres">
      <dgm:prSet presAssocID="{66CB53DB-AD3F-4C3A-AEB0-986E6D315508}" presName="vert1" presStyleCnt="0"/>
      <dgm:spPr/>
    </dgm:pt>
    <dgm:pt modelId="{B61B8903-8E88-4427-BD02-00F281F856D2}" type="pres">
      <dgm:prSet presAssocID="{FE61824E-D8C7-4BC5-A5A9-4E9B88FCA7C4}" presName="thickLine" presStyleLbl="alignNode1" presStyleIdx="7" presStyleCnt="9"/>
      <dgm:spPr/>
    </dgm:pt>
    <dgm:pt modelId="{66A59617-E537-4EAF-8F04-7D44268F0DFC}" type="pres">
      <dgm:prSet presAssocID="{FE61824E-D8C7-4BC5-A5A9-4E9B88FCA7C4}" presName="horz1" presStyleCnt="0"/>
      <dgm:spPr/>
    </dgm:pt>
    <dgm:pt modelId="{A2D175F2-C049-47EB-93B6-E3F13210865C}" type="pres">
      <dgm:prSet presAssocID="{FE61824E-D8C7-4BC5-A5A9-4E9B88FCA7C4}" presName="tx1" presStyleLbl="revTx" presStyleIdx="7" presStyleCnt="9"/>
      <dgm:spPr/>
    </dgm:pt>
    <dgm:pt modelId="{4B11DCCE-BC1F-429C-B37B-F80AC48F95B2}" type="pres">
      <dgm:prSet presAssocID="{FE61824E-D8C7-4BC5-A5A9-4E9B88FCA7C4}" presName="vert1" presStyleCnt="0"/>
      <dgm:spPr/>
    </dgm:pt>
    <dgm:pt modelId="{C7FCCCED-96F9-458D-8681-00C1F2081304}" type="pres">
      <dgm:prSet presAssocID="{2E2DDB30-73EA-4EFE-B685-2A03F85AAEC6}" presName="thickLine" presStyleLbl="alignNode1" presStyleIdx="8" presStyleCnt="9"/>
      <dgm:spPr/>
    </dgm:pt>
    <dgm:pt modelId="{4A35C158-3022-431A-86FB-A90F69CF3A41}" type="pres">
      <dgm:prSet presAssocID="{2E2DDB30-73EA-4EFE-B685-2A03F85AAEC6}" presName="horz1" presStyleCnt="0"/>
      <dgm:spPr/>
    </dgm:pt>
    <dgm:pt modelId="{1036C24B-9C24-480F-9998-15189E3BEB93}" type="pres">
      <dgm:prSet presAssocID="{2E2DDB30-73EA-4EFE-B685-2A03F85AAEC6}" presName="tx1" presStyleLbl="revTx" presStyleIdx="8" presStyleCnt="9"/>
      <dgm:spPr/>
    </dgm:pt>
    <dgm:pt modelId="{06C893A2-0542-49EC-BC7A-6A5675636B71}" type="pres">
      <dgm:prSet presAssocID="{2E2DDB30-73EA-4EFE-B685-2A03F85AAEC6}" presName="vert1" presStyleCnt="0"/>
      <dgm:spPr/>
    </dgm:pt>
  </dgm:ptLst>
  <dgm:cxnLst>
    <dgm:cxn modelId="{DDDF5710-6101-4AF9-9A46-26994658FCF1}" type="presOf" srcId="{2E2DDB30-73EA-4EFE-B685-2A03F85AAEC6}" destId="{1036C24B-9C24-480F-9998-15189E3BEB93}" srcOrd="0" destOrd="0" presId="urn:microsoft.com/office/officeart/2008/layout/LinedList"/>
    <dgm:cxn modelId="{55400C12-253C-4EDE-93BC-45E54B682A58}" srcId="{EC65383D-B53B-4396-9D62-2EE889A8500F}" destId="{40232866-3BD9-4F47-B15E-656347E83416}" srcOrd="1" destOrd="0" parTransId="{00967DB5-8F31-4D39-986E-825867103CCB}" sibTransId="{83EB7C95-2A21-49F0-A1B7-1C990C1B316D}"/>
    <dgm:cxn modelId="{1D22ED12-77E5-4DB5-A804-3B4EE99F125F}" type="presOf" srcId="{FE61824E-D8C7-4BC5-A5A9-4E9B88FCA7C4}" destId="{A2D175F2-C049-47EB-93B6-E3F13210865C}" srcOrd="0" destOrd="0" presId="urn:microsoft.com/office/officeart/2008/layout/LinedList"/>
    <dgm:cxn modelId="{BE193C16-F79F-4365-AC2B-299EA402DDFA}" srcId="{EC65383D-B53B-4396-9D62-2EE889A8500F}" destId="{4855ABE9-A0FE-45FD-81F7-9B4E7854198B}" srcOrd="0" destOrd="0" parTransId="{680E9B97-E380-4000-9077-B27318E23A99}" sibTransId="{E8D7F129-B88B-4FA6-931F-15299D1B0FF0}"/>
    <dgm:cxn modelId="{B9BBE93C-749B-43E4-AF4D-C4C5EA801AE3}" type="presOf" srcId="{AE761B51-DD9E-40CE-B3A7-4F65CBEC2D3B}" destId="{8BFA393A-A4E3-4F6C-9AFD-86BB1881A90C}" srcOrd="0" destOrd="0" presId="urn:microsoft.com/office/officeart/2008/layout/LinedList"/>
    <dgm:cxn modelId="{76983042-D3C7-47C3-AC54-D9174DEEC807}" type="presOf" srcId="{71A1AA2B-7A28-4000-AD3C-7BBFC94CF40A}" destId="{1830601D-E4F9-4666-AC42-C87950EEF7D3}" srcOrd="0" destOrd="0" presId="urn:microsoft.com/office/officeart/2008/layout/LinedList"/>
    <dgm:cxn modelId="{61531868-7490-48DE-9936-0BA8AACACA9B}" type="presOf" srcId="{EC65383D-B53B-4396-9D62-2EE889A8500F}" destId="{917CBB41-6E28-4FE1-A65E-3A0670CB2367}" srcOrd="0" destOrd="0" presId="urn:microsoft.com/office/officeart/2008/layout/LinedList"/>
    <dgm:cxn modelId="{99D7EC68-519E-4258-8C8B-BF850E33A969}" srcId="{EC65383D-B53B-4396-9D62-2EE889A8500F}" destId="{71A1AA2B-7A28-4000-AD3C-7BBFC94CF40A}" srcOrd="4" destOrd="0" parTransId="{B8DCB50D-416C-4CC4-AF54-A8A82305B9F0}" sibTransId="{02D761BE-0916-476D-85D2-B2AE23B4F63F}"/>
    <dgm:cxn modelId="{003EE949-175A-4FF3-9DD4-D6023F9F3D06}" srcId="{EC65383D-B53B-4396-9D62-2EE889A8500F}" destId="{FE61824E-D8C7-4BC5-A5A9-4E9B88FCA7C4}" srcOrd="7" destOrd="0" parTransId="{E43CB554-6BB3-4D35-9F59-A60A27BB7341}" sibTransId="{A13EF0D0-9B83-4C0C-9C90-2665C860749B}"/>
    <dgm:cxn modelId="{77CB626D-1CE2-482F-9A20-340D4A5988A9}" type="presOf" srcId="{FE699C1A-6F75-4AB1-B714-30810E50A212}" destId="{1AA0AE01-D525-49FD-AEA8-789E957F2BC3}" srcOrd="0" destOrd="0" presId="urn:microsoft.com/office/officeart/2008/layout/LinedList"/>
    <dgm:cxn modelId="{BF88144E-340B-4CA5-B178-04B63C7A9F11}" type="presOf" srcId="{4855ABE9-A0FE-45FD-81F7-9B4E7854198B}" destId="{5C2A85E9-6765-466E-97AB-B01FBF9311C8}" srcOrd="0" destOrd="0" presId="urn:microsoft.com/office/officeart/2008/layout/LinedList"/>
    <dgm:cxn modelId="{87EE7C57-F47E-4807-87DA-68DE00BEAAEE}" srcId="{EC65383D-B53B-4396-9D62-2EE889A8500F}" destId="{AE761B51-DD9E-40CE-B3A7-4F65CBEC2D3B}" srcOrd="2" destOrd="0" parTransId="{32F754A1-71DC-42A4-AED4-29E7431625FD}" sibTransId="{EE0DA393-862C-4E3E-AB4D-33E8EAA44BA9}"/>
    <dgm:cxn modelId="{CD96DF98-3EB6-4B7B-889D-3E81AEC1D49C}" type="presOf" srcId="{66CB53DB-AD3F-4C3A-AEB0-986E6D315508}" destId="{C695F13B-36F9-4748-B45A-7072B4BC111D}" srcOrd="0" destOrd="0" presId="urn:microsoft.com/office/officeart/2008/layout/LinedList"/>
    <dgm:cxn modelId="{C61C6CA4-6660-4F1B-B2C9-E094162501C6}" type="presOf" srcId="{C885D424-83DC-4593-88F9-6E57A874B61D}" destId="{8E77839B-3CD6-47A5-A301-4E4B21F7CF9D}" srcOrd="0" destOrd="0" presId="urn:microsoft.com/office/officeart/2008/layout/LinedList"/>
    <dgm:cxn modelId="{5B06D2A5-85D6-4236-A9E5-0F462F1464A3}" srcId="{EC65383D-B53B-4396-9D62-2EE889A8500F}" destId="{66CB53DB-AD3F-4C3A-AEB0-986E6D315508}" srcOrd="6" destOrd="0" parTransId="{3EB184C4-6644-4DF7-8317-201CBBD3FA3B}" sibTransId="{B3DB24F7-A49F-492B-BF08-52CD7F5B74D3}"/>
    <dgm:cxn modelId="{23FD1EA6-E16D-469C-9C09-F2A56E881837}" srcId="{EC65383D-B53B-4396-9D62-2EE889A8500F}" destId="{C885D424-83DC-4593-88F9-6E57A874B61D}" srcOrd="5" destOrd="0" parTransId="{DAC28248-34EE-4E12-A465-56636FCC7FAD}" sibTransId="{A290489F-8E9B-49DC-BB50-732AA8D2457D}"/>
    <dgm:cxn modelId="{FBC9D4D0-BE99-40D4-942F-7F4E4217DBCC}" srcId="{EC65383D-B53B-4396-9D62-2EE889A8500F}" destId="{FE699C1A-6F75-4AB1-B714-30810E50A212}" srcOrd="3" destOrd="0" parTransId="{54AB69B2-D63A-4952-A642-2B8DB0152477}" sibTransId="{AB6804F0-BAE3-474F-9BC4-E9004566C2A1}"/>
    <dgm:cxn modelId="{56B367D2-46AD-4CE2-94ED-185F432DD923}" type="presOf" srcId="{40232866-3BD9-4F47-B15E-656347E83416}" destId="{AA80BEDD-23F7-48B2-8D87-8619EB6F8A16}" srcOrd="0" destOrd="0" presId="urn:microsoft.com/office/officeart/2008/layout/LinedList"/>
    <dgm:cxn modelId="{BDF621E7-924A-40EE-B00D-BEC97912BBFA}" srcId="{EC65383D-B53B-4396-9D62-2EE889A8500F}" destId="{2E2DDB30-73EA-4EFE-B685-2A03F85AAEC6}" srcOrd="8" destOrd="0" parTransId="{F63D584D-B253-4326-8365-777209ED2F34}" sibTransId="{752891BD-0EAC-4A79-B775-4CEDC9551235}"/>
    <dgm:cxn modelId="{6529A293-0DA8-4FC4-9F1A-70B20F5583A4}" type="presParOf" srcId="{917CBB41-6E28-4FE1-A65E-3A0670CB2367}" destId="{63BB6EEA-2B25-4D4A-9641-579EDCA7543D}" srcOrd="0" destOrd="0" presId="urn:microsoft.com/office/officeart/2008/layout/LinedList"/>
    <dgm:cxn modelId="{85C5AB80-6AB1-4567-9859-6134BD7CC685}" type="presParOf" srcId="{917CBB41-6E28-4FE1-A65E-3A0670CB2367}" destId="{75E07729-2D0A-4445-87A2-0F3A05C46F03}" srcOrd="1" destOrd="0" presId="urn:microsoft.com/office/officeart/2008/layout/LinedList"/>
    <dgm:cxn modelId="{EF73BD4A-7608-4BEF-9773-94C244E4A54F}" type="presParOf" srcId="{75E07729-2D0A-4445-87A2-0F3A05C46F03}" destId="{5C2A85E9-6765-466E-97AB-B01FBF9311C8}" srcOrd="0" destOrd="0" presId="urn:microsoft.com/office/officeart/2008/layout/LinedList"/>
    <dgm:cxn modelId="{FD1B5178-3537-4D03-91EF-B406599644C0}" type="presParOf" srcId="{75E07729-2D0A-4445-87A2-0F3A05C46F03}" destId="{5E95608D-CAA9-4FBE-A0E0-5A2907C187B4}" srcOrd="1" destOrd="0" presId="urn:microsoft.com/office/officeart/2008/layout/LinedList"/>
    <dgm:cxn modelId="{35152FA0-E220-4169-8B2C-575C65103CAC}" type="presParOf" srcId="{917CBB41-6E28-4FE1-A65E-3A0670CB2367}" destId="{85D5DFC7-D5EE-479E-BE20-25D28B59DD91}" srcOrd="2" destOrd="0" presId="urn:microsoft.com/office/officeart/2008/layout/LinedList"/>
    <dgm:cxn modelId="{EA5F3019-A05E-4082-8AC0-4A67B80F05A1}" type="presParOf" srcId="{917CBB41-6E28-4FE1-A65E-3A0670CB2367}" destId="{5CE55E88-0CFE-4516-8EFC-C515560A01D3}" srcOrd="3" destOrd="0" presId="urn:microsoft.com/office/officeart/2008/layout/LinedList"/>
    <dgm:cxn modelId="{06E4D192-F4CA-49CF-A815-73D62304DE0A}" type="presParOf" srcId="{5CE55E88-0CFE-4516-8EFC-C515560A01D3}" destId="{AA80BEDD-23F7-48B2-8D87-8619EB6F8A16}" srcOrd="0" destOrd="0" presId="urn:microsoft.com/office/officeart/2008/layout/LinedList"/>
    <dgm:cxn modelId="{C543045D-B859-4F76-9645-7C860EBC442D}" type="presParOf" srcId="{5CE55E88-0CFE-4516-8EFC-C515560A01D3}" destId="{50E1F93D-F5C4-42B7-B3F6-2EEA8EB5FE93}" srcOrd="1" destOrd="0" presId="urn:microsoft.com/office/officeart/2008/layout/LinedList"/>
    <dgm:cxn modelId="{6889B46E-710B-4223-8E0F-A8CB06C91710}" type="presParOf" srcId="{917CBB41-6E28-4FE1-A65E-3A0670CB2367}" destId="{944EB204-9A4D-4185-810C-92928A9CA753}" srcOrd="4" destOrd="0" presId="urn:microsoft.com/office/officeart/2008/layout/LinedList"/>
    <dgm:cxn modelId="{1760E406-8B7E-40CC-9C71-DBCE4A85B4AD}" type="presParOf" srcId="{917CBB41-6E28-4FE1-A65E-3A0670CB2367}" destId="{3FEDFAD7-2D24-492E-A2FD-5973920070D5}" srcOrd="5" destOrd="0" presId="urn:microsoft.com/office/officeart/2008/layout/LinedList"/>
    <dgm:cxn modelId="{E9825FAB-5FBD-4DE9-A086-CCACE6639C2F}" type="presParOf" srcId="{3FEDFAD7-2D24-492E-A2FD-5973920070D5}" destId="{8BFA393A-A4E3-4F6C-9AFD-86BB1881A90C}" srcOrd="0" destOrd="0" presId="urn:microsoft.com/office/officeart/2008/layout/LinedList"/>
    <dgm:cxn modelId="{FE886B31-F920-4697-967E-70AB08EACA18}" type="presParOf" srcId="{3FEDFAD7-2D24-492E-A2FD-5973920070D5}" destId="{D03428C9-0496-4E3C-8D81-0F93F165540D}" srcOrd="1" destOrd="0" presId="urn:microsoft.com/office/officeart/2008/layout/LinedList"/>
    <dgm:cxn modelId="{75C6876D-C689-4544-AC73-D3D577CA0393}" type="presParOf" srcId="{917CBB41-6E28-4FE1-A65E-3A0670CB2367}" destId="{C8DF0CCE-E04B-4203-B194-1E1EAF57A3E9}" srcOrd="6" destOrd="0" presId="urn:microsoft.com/office/officeart/2008/layout/LinedList"/>
    <dgm:cxn modelId="{9E79A97C-8C7B-4016-8832-24CB45452086}" type="presParOf" srcId="{917CBB41-6E28-4FE1-A65E-3A0670CB2367}" destId="{B3040BDD-B17C-447E-BCBA-7C0756CA3CD7}" srcOrd="7" destOrd="0" presId="urn:microsoft.com/office/officeart/2008/layout/LinedList"/>
    <dgm:cxn modelId="{4AB48C0C-A8F0-4954-89B7-6F35EEB58F7F}" type="presParOf" srcId="{B3040BDD-B17C-447E-BCBA-7C0756CA3CD7}" destId="{1AA0AE01-D525-49FD-AEA8-789E957F2BC3}" srcOrd="0" destOrd="0" presId="urn:microsoft.com/office/officeart/2008/layout/LinedList"/>
    <dgm:cxn modelId="{449EC83E-B97C-4636-806C-9CC6E778D63E}" type="presParOf" srcId="{B3040BDD-B17C-447E-BCBA-7C0756CA3CD7}" destId="{3CBB0C5D-9E9A-4CD9-AC09-59154DCCF9C8}" srcOrd="1" destOrd="0" presId="urn:microsoft.com/office/officeart/2008/layout/LinedList"/>
    <dgm:cxn modelId="{A2785285-DD36-4391-84F1-C1ADDBC9DF28}" type="presParOf" srcId="{917CBB41-6E28-4FE1-A65E-3A0670CB2367}" destId="{B2E74728-2613-43E3-ACCC-3552489CA23A}" srcOrd="8" destOrd="0" presId="urn:microsoft.com/office/officeart/2008/layout/LinedList"/>
    <dgm:cxn modelId="{DD60C0CE-B7C9-456E-A64C-5CFC7AB3EAFB}" type="presParOf" srcId="{917CBB41-6E28-4FE1-A65E-3A0670CB2367}" destId="{ED940F7E-3AC3-46D4-8342-CFEE96FEB574}" srcOrd="9" destOrd="0" presId="urn:microsoft.com/office/officeart/2008/layout/LinedList"/>
    <dgm:cxn modelId="{D7BECF25-AD39-4A55-8A30-C8B9EA8293A2}" type="presParOf" srcId="{ED940F7E-3AC3-46D4-8342-CFEE96FEB574}" destId="{1830601D-E4F9-4666-AC42-C87950EEF7D3}" srcOrd="0" destOrd="0" presId="urn:microsoft.com/office/officeart/2008/layout/LinedList"/>
    <dgm:cxn modelId="{71E78C18-19BF-44DE-9574-150AF07EA67E}" type="presParOf" srcId="{ED940F7E-3AC3-46D4-8342-CFEE96FEB574}" destId="{8055AC97-8F1B-4A4B-9C6B-111DAA04C615}" srcOrd="1" destOrd="0" presId="urn:microsoft.com/office/officeart/2008/layout/LinedList"/>
    <dgm:cxn modelId="{ED10025B-ABB1-4C8B-A6BD-E7588F545EC1}" type="presParOf" srcId="{917CBB41-6E28-4FE1-A65E-3A0670CB2367}" destId="{57A33370-FA58-4DD2-A8A8-3ACC5CAF3E62}" srcOrd="10" destOrd="0" presId="urn:microsoft.com/office/officeart/2008/layout/LinedList"/>
    <dgm:cxn modelId="{163457F3-E352-4A64-9345-4C6C2F213B12}" type="presParOf" srcId="{917CBB41-6E28-4FE1-A65E-3A0670CB2367}" destId="{CFCEE54B-3656-40D0-9058-83E2049808E6}" srcOrd="11" destOrd="0" presId="urn:microsoft.com/office/officeart/2008/layout/LinedList"/>
    <dgm:cxn modelId="{9BCB3EBF-EA5B-4D71-97D6-996A3F52F2D1}" type="presParOf" srcId="{CFCEE54B-3656-40D0-9058-83E2049808E6}" destId="{8E77839B-3CD6-47A5-A301-4E4B21F7CF9D}" srcOrd="0" destOrd="0" presId="urn:microsoft.com/office/officeart/2008/layout/LinedList"/>
    <dgm:cxn modelId="{A02BAE12-66EA-4717-AC1F-0602459C61D9}" type="presParOf" srcId="{CFCEE54B-3656-40D0-9058-83E2049808E6}" destId="{9C3EC6AF-DA49-43C3-B9B0-2E4BA1893D6C}" srcOrd="1" destOrd="0" presId="urn:microsoft.com/office/officeart/2008/layout/LinedList"/>
    <dgm:cxn modelId="{6CEEB46C-CB45-41C6-BCA5-700B062A1486}" type="presParOf" srcId="{917CBB41-6E28-4FE1-A65E-3A0670CB2367}" destId="{FC026309-4EDD-436E-8C20-A43BB94C9B68}" srcOrd="12" destOrd="0" presId="urn:microsoft.com/office/officeart/2008/layout/LinedList"/>
    <dgm:cxn modelId="{A18DB193-D55C-49DD-B8AB-83D730D277AE}" type="presParOf" srcId="{917CBB41-6E28-4FE1-A65E-3A0670CB2367}" destId="{D1DCB5AA-B929-47DA-9A4B-59728722B0D3}" srcOrd="13" destOrd="0" presId="urn:microsoft.com/office/officeart/2008/layout/LinedList"/>
    <dgm:cxn modelId="{04B89840-DE48-4473-A9E9-A3160FA71898}" type="presParOf" srcId="{D1DCB5AA-B929-47DA-9A4B-59728722B0D3}" destId="{C695F13B-36F9-4748-B45A-7072B4BC111D}" srcOrd="0" destOrd="0" presId="urn:microsoft.com/office/officeart/2008/layout/LinedList"/>
    <dgm:cxn modelId="{0BE95995-26EF-41C7-B164-E66C482FA864}" type="presParOf" srcId="{D1DCB5AA-B929-47DA-9A4B-59728722B0D3}" destId="{93B4B267-72C9-4391-9AA1-3B4B5B84ED9E}" srcOrd="1" destOrd="0" presId="urn:microsoft.com/office/officeart/2008/layout/LinedList"/>
    <dgm:cxn modelId="{79ED874F-7C33-49A2-B6ED-BF87718F3D6D}" type="presParOf" srcId="{917CBB41-6E28-4FE1-A65E-3A0670CB2367}" destId="{B61B8903-8E88-4427-BD02-00F281F856D2}" srcOrd="14" destOrd="0" presId="urn:microsoft.com/office/officeart/2008/layout/LinedList"/>
    <dgm:cxn modelId="{06F8E40E-5BA4-40E6-85BB-22BDDDFA6D4E}" type="presParOf" srcId="{917CBB41-6E28-4FE1-A65E-3A0670CB2367}" destId="{66A59617-E537-4EAF-8F04-7D44268F0DFC}" srcOrd="15" destOrd="0" presId="urn:microsoft.com/office/officeart/2008/layout/LinedList"/>
    <dgm:cxn modelId="{E497854A-64BF-4052-BC69-1AB85E9EE061}" type="presParOf" srcId="{66A59617-E537-4EAF-8F04-7D44268F0DFC}" destId="{A2D175F2-C049-47EB-93B6-E3F13210865C}" srcOrd="0" destOrd="0" presId="urn:microsoft.com/office/officeart/2008/layout/LinedList"/>
    <dgm:cxn modelId="{EAE85454-3A2E-4BC0-92F7-6F32AC34107E}" type="presParOf" srcId="{66A59617-E537-4EAF-8F04-7D44268F0DFC}" destId="{4B11DCCE-BC1F-429C-B37B-F80AC48F95B2}" srcOrd="1" destOrd="0" presId="urn:microsoft.com/office/officeart/2008/layout/LinedList"/>
    <dgm:cxn modelId="{7877FB0A-3E32-4BB1-88A0-0AD912BFCB53}" type="presParOf" srcId="{917CBB41-6E28-4FE1-A65E-3A0670CB2367}" destId="{C7FCCCED-96F9-458D-8681-00C1F2081304}" srcOrd="16" destOrd="0" presId="urn:microsoft.com/office/officeart/2008/layout/LinedList"/>
    <dgm:cxn modelId="{7F3ABD15-CE10-4557-B12C-F423976D5F88}" type="presParOf" srcId="{917CBB41-6E28-4FE1-A65E-3A0670CB2367}" destId="{4A35C158-3022-431A-86FB-A90F69CF3A41}" srcOrd="17" destOrd="0" presId="urn:microsoft.com/office/officeart/2008/layout/LinedList"/>
    <dgm:cxn modelId="{83F2AEED-3D45-4BFD-91FE-305D5D3851AE}" type="presParOf" srcId="{4A35C158-3022-431A-86FB-A90F69CF3A41}" destId="{1036C24B-9C24-480F-9998-15189E3BEB93}" srcOrd="0" destOrd="0" presId="urn:microsoft.com/office/officeart/2008/layout/LinedList"/>
    <dgm:cxn modelId="{695F63F9-2F74-49AA-90E6-DACF4BC1EB4B}" type="presParOf" srcId="{4A35C158-3022-431A-86FB-A90F69CF3A41}" destId="{06C893A2-0542-49EC-BC7A-6A5675636B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6B4207-84AF-469B-BDCF-DA32E85A9F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0327CC-82D0-4472-9B98-D68AA5AF6756}">
      <dgm:prSet/>
      <dgm:spPr/>
      <dgm:t>
        <a:bodyPr/>
        <a:lstStyle/>
        <a:p>
          <a:r>
            <a:rPr lang="en-US"/>
            <a:t>City Council directed the Water Bureau to adopt these rules by December 31, 2021. </a:t>
          </a:r>
        </a:p>
      </dgm:t>
    </dgm:pt>
    <dgm:pt modelId="{4BEDB9BD-C8FF-4525-B1DF-FDBBEA1D8A1A}" type="parTrans" cxnId="{426F5332-0F8E-4F66-89EC-3817059B9E43}">
      <dgm:prSet/>
      <dgm:spPr/>
      <dgm:t>
        <a:bodyPr/>
        <a:lstStyle/>
        <a:p>
          <a:endParaRPr lang="en-US"/>
        </a:p>
      </dgm:t>
    </dgm:pt>
    <dgm:pt modelId="{8B828E2A-3944-4165-B6D2-D71E050B52B6}" type="sibTrans" cxnId="{426F5332-0F8E-4F66-89EC-3817059B9E43}">
      <dgm:prSet/>
      <dgm:spPr/>
      <dgm:t>
        <a:bodyPr/>
        <a:lstStyle/>
        <a:p>
          <a:endParaRPr lang="en-US"/>
        </a:p>
      </dgm:t>
    </dgm:pt>
    <dgm:pt modelId="{B121E9C0-019D-467A-BCF4-5817667F0C60}">
      <dgm:prSet/>
      <dgm:spPr/>
      <dgm:t>
        <a:bodyPr/>
        <a:lstStyle/>
        <a:p>
          <a:r>
            <a:rPr lang="en-US" dirty="0"/>
            <a:t>The Title 21 ordinance directed the Water Bureau to hold a Council hearing prior to adopting the rules.  </a:t>
          </a:r>
        </a:p>
      </dgm:t>
    </dgm:pt>
    <dgm:pt modelId="{0C5A60B9-E1D4-42EC-879E-99F3A1DFBB0C}" type="parTrans" cxnId="{02383210-4BE1-4596-BF7D-0E144A34B070}">
      <dgm:prSet/>
      <dgm:spPr/>
      <dgm:t>
        <a:bodyPr/>
        <a:lstStyle/>
        <a:p>
          <a:endParaRPr lang="en-US"/>
        </a:p>
      </dgm:t>
    </dgm:pt>
    <dgm:pt modelId="{CFE6D0AB-8AAB-4C71-87C0-09084FD417C5}" type="sibTrans" cxnId="{02383210-4BE1-4596-BF7D-0E144A34B070}">
      <dgm:prSet/>
      <dgm:spPr/>
      <dgm:t>
        <a:bodyPr/>
        <a:lstStyle/>
        <a:p>
          <a:endParaRPr lang="en-US"/>
        </a:p>
      </dgm:t>
    </dgm:pt>
    <dgm:pt modelId="{CDEE8192-D856-4BDD-BBB7-8B8B809C6FB0}">
      <dgm:prSet/>
      <dgm:spPr/>
      <dgm:t>
        <a:bodyPr/>
        <a:lstStyle/>
        <a:p>
          <a:r>
            <a:rPr lang="en-US" dirty="0"/>
            <a:t>Director Solmer will adopt the rules prior to the December 31 deadline.  </a:t>
          </a:r>
        </a:p>
      </dgm:t>
    </dgm:pt>
    <dgm:pt modelId="{C2E703C6-16C5-4859-A3FB-6B4049778CB8}" type="parTrans" cxnId="{63625176-373B-4E46-8EBB-2B39607B45E8}">
      <dgm:prSet/>
      <dgm:spPr/>
      <dgm:t>
        <a:bodyPr/>
        <a:lstStyle/>
        <a:p>
          <a:endParaRPr lang="en-US"/>
        </a:p>
      </dgm:t>
    </dgm:pt>
    <dgm:pt modelId="{B1DBBC38-A32D-4951-96FD-FA03F950EA84}" type="sibTrans" cxnId="{63625176-373B-4E46-8EBB-2B39607B45E8}">
      <dgm:prSet/>
      <dgm:spPr/>
      <dgm:t>
        <a:bodyPr/>
        <a:lstStyle/>
        <a:p>
          <a:endParaRPr lang="en-US"/>
        </a:p>
      </dgm:t>
    </dgm:pt>
    <dgm:pt modelId="{13310019-2C1B-46FF-84EE-4CBAD7DD9B4A}" type="pres">
      <dgm:prSet presAssocID="{156B4207-84AF-469B-BDCF-DA32E85A9F9A}" presName="linear" presStyleCnt="0">
        <dgm:presLayoutVars>
          <dgm:animLvl val="lvl"/>
          <dgm:resizeHandles val="exact"/>
        </dgm:presLayoutVars>
      </dgm:prSet>
      <dgm:spPr/>
    </dgm:pt>
    <dgm:pt modelId="{A04BDA72-0376-4446-B2A7-FBAD06B5116D}" type="pres">
      <dgm:prSet presAssocID="{E00327CC-82D0-4472-9B98-D68AA5AF6756}" presName="parentText" presStyleLbl="node1" presStyleIdx="0" presStyleCnt="3">
        <dgm:presLayoutVars>
          <dgm:chMax val="0"/>
          <dgm:bulletEnabled val="1"/>
        </dgm:presLayoutVars>
      </dgm:prSet>
      <dgm:spPr/>
    </dgm:pt>
    <dgm:pt modelId="{CA666B3B-82EF-4388-A211-9112409B667C}" type="pres">
      <dgm:prSet presAssocID="{8B828E2A-3944-4165-B6D2-D71E050B52B6}" presName="spacer" presStyleCnt="0"/>
      <dgm:spPr/>
    </dgm:pt>
    <dgm:pt modelId="{C1ED1FDD-E304-45A5-B84C-1C5B8CEA7597}" type="pres">
      <dgm:prSet presAssocID="{B121E9C0-019D-467A-BCF4-5817667F0C60}" presName="parentText" presStyleLbl="node1" presStyleIdx="1" presStyleCnt="3">
        <dgm:presLayoutVars>
          <dgm:chMax val="0"/>
          <dgm:bulletEnabled val="1"/>
        </dgm:presLayoutVars>
      </dgm:prSet>
      <dgm:spPr/>
    </dgm:pt>
    <dgm:pt modelId="{E0777604-0E72-424D-BA33-47E8DE65BCFD}" type="pres">
      <dgm:prSet presAssocID="{CFE6D0AB-8AAB-4C71-87C0-09084FD417C5}" presName="spacer" presStyleCnt="0"/>
      <dgm:spPr/>
    </dgm:pt>
    <dgm:pt modelId="{B5DE1664-6E89-409C-A1D6-1BAD1168ECBF}" type="pres">
      <dgm:prSet presAssocID="{CDEE8192-D856-4BDD-BBB7-8B8B809C6FB0}" presName="parentText" presStyleLbl="node1" presStyleIdx="2" presStyleCnt="3">
        <dgm:presLayoutVars>
          <dgm:chMax val="0"/>
          <dgm:bulletEnabled val="1"/>
        </dgm:presLayoutVars>
      </dgm:prSet>
      <dgm:spPr/>
    </dgm:pt>
  </dgm:ptLst>
  <dgm:cxnLst>
    <dgm:cxn modelId="{617A490A-7E79-4C17-B262-F6B06C952BC7}" type="presOf" srcId="{E00327CC-82D0-4472-9B98-D68AA5AF6756}" destId="{A04BDA72-0376-4446-B2A7-FBAD06B5116D}" srcOrd="0" destOrd="0" presId="urn:microsoft.com/office/officeart/2005/8/layout/vList2"/>
    <dgm:cxn modelId="{02383210-4BE1-4596-BF7D-0E144A34B070}" srcId="{156B4207-84AF-469B-BDCF-DA32E85A9F9A}" destId="{B121E9C0-019D-467A-BCF4-5817667F0C60}" srcOrd="1" destOrd="0" parTransId="{0C5A60B9-E1D4-42EC-879E-99F3A1DFBB0C}" sibTransId="{CFE6D0AB-8AAB-4C71-87C0-09084FD417C5}"/>
    <dgm:cxn modelId="{426F5332-0F8E-4F66-89EC-3817059B9E43}" srcId="{156B4207-84AF-469B-BDCF-DA32E85A9F9A}" destId="{E00327CC-82D0-4472-9B98-D68AA5AF6756}" srcOrd="0" destOrd="0" parTransId="{4BEDB9BD-C8FF-4525-B1DF-FDBBEA1D8A1A}" sibTransId="{8B828E2A-3944-4165-B6D2-D71E050B52B6}"/>
    <dgm:cxn modelId="{63625176-373B-4E46-8EBB-2B39607B45E8}" srcId="{156B4207-84AF-469B-BDCF-DA32E85A9F9A}" destId="{CDEE8192-D856-4BDD-BBB7-8B8B809C6FB0}" srcOrd="2" destOrd="0" parTransId="{C2E703C6-16C5-4859-A3FB-6B4049778CB8}" sibTransId="{B1DBBC38-A32D-4951-96FD-FA03F950EA84}"/>
    <dgm:cxn modelId="{10C74CA9-265A-4A51-B6F6-ADBE16519849}" type="presOf" srcId="{B121E9C0-019D-467A-BCF4-5817667F0C60}" destId="{C1ED1FDD-E304-45A5-B84C-1C5B8CEA7597}" srcOrd="0" destOrd="0" presId="urn:microsoft.com/office/officeart/2005/8/layout/vList2"/>
    <dgm:cxn modelId="{0D8DEFD4-82C8-4F05-BF89-041C1C1ED43E}" type="presOf" srcId="{CDEE8192-D856-4BDD-BBB7-8B8B809C6FB0}" destId="{B5DE1664-6E89-409C-A1D6-1BAD1168ECBF}" srcOrd="0" destOrd="0" presId="urn:microsoft.com/office/officeart/2005/8/layout/vList2"/>
    <dgm:cxn modelId="{4A934DF1-9307-478E-BB08-175627C32F70}" type="presOf" srcId="{156B4207-84AF-469B-BDCF-DA32E85A9F9A}" destId="{13310019-2C1B-46FF-84EE-4CBAD7DD9B4A}" srcOrd="0" destOrd="0" presId="urn:microsoft.com/office/officeart/2005/8/layout/vList2"/>
    <dgm:cxn modelId="{5A4179B3-F7C2-45FA-A67F-C2B6FD261ACE}" type="presParOf" srcId="{13310019-2C1B-46FF-84EE-4CBAD7DD9B4A}" destId="{A04BDA72-0376-4446-B2A7-FBAD06B5116D}" srcOrd="0" destOrd="0" presId="urn:microsoft.com/office/officeart/2005/8/layout/vList2"/>
    <dgm:cxn modelId="{EF4DD3F7-1E00-46F6-A8A4-D7B60BB84780}" type="presParOf" srcId="{13310019-2C1B-46FF-84EE-4CBAD7DD9B4A}" destId="{CA666B3B-82EF-4388-A211-9112409B667C}" srcOrd="1" destOrd="0" presId="urn:microsoft.com/office/officeart/2005/8/layout/vList2"/>
    <dgm:cxn modelId="{7F39FC83-003B-4E5E-9683-259A0C4E9B1B}" type="presParOf" srcId="{13310019-2C1B-46FF-84EE-4CBAD7DD9B4A}" destId="{C1ED1FDD-E304-45A5-B84C-1C5B8CEA7597}" srcOrd="2" destOrd="0" presId="urn:microsoft.com/office/officeart/2005/8/layout/vList2"/>
    <dgm:cxn modelId="{999FEF70-12D8-4C5F-AB55-FB345C03058B}" type="presParOf" srcId="{13310019-2C1B-46FF-84EE-4CBAD7DD9B4A}" destId="{E0777604-0E72-424D-BA33-47E8DE65BCFD}" srcOrd="3" destOrd="0" presId="urn:microsoft.com/office/officeart/2005/8/layout/vList2"/>
    <dgm:cxn modelId="{A086C108-AC57-4F4B-B54B-30A2D52A3872}" type="presParOf" srcId="{13310019-2C1B-46FF-84EE-4CBAD7DD9B4A}" destId="{B5DE1664-6E89-409C-A1D6-1BAD1168ECB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07CA3-1C81-46AB-A35F-680EC37F28DE}">
      <dsp:nvSpPr>
        <dsp:cNvPr id="0" name=""/>
        <dsp:cNvSpPr/>
      </dsp:nvSpPr>
      <dsp:spPr>
        <a:xfrm>
          <a:off x="0" y="2032280"/>
          <a:ext cx="10515600"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D1A12A5-76D0-4F1F-9DA8-8087098E4354}">
      <dsp:nvSpPr>
        <dsp:cNvPr id="0" name=""/>
        <dsp:cNvSpPr/>
      </dsp:nvSpPr>
      <dsp:spPr>
        <a:xfrm>
          <a:off x="292875" y="2182669"/>
          <a:ext cx="4283463" cy="4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600200">
            <a:lnSpc>
              <a:spcPct val="90000"/>
            </a:lnSpc>
            <a:spcBef>
              <a:spcPct val="0"/>
            </a:spcBef>
            <a:spcAft>
              <a:spcPct val="35000"/>
            </a:spcAft>
            <a:buNone/>
            <a:defRPr b="1"/>
          </a:pPr>
          <a:r>
            <a:rPr lang="en-US" sz="3600" kern="1200" dirty="0"/>
            <a:t>2019</a:t>
          </a:r>
        </a:p>
      </dsp:txBody>
      <dsp:txXfrm>
        <a:off x="292875" y="2182669"/>
        <a:ext cx="4283463" cy="459295"/>
      </dsp:txXfrm>
    </dsp:sp>
    <dsp:sp modelId="{B44F8ABF-CD60-4A98-B31B-5B49ED06D899}">
      <dsp:nvSpPr>
        <dsp:cNvPr id="0" name=""/>
        <dsp:cNvSpPr/>
      </dsp:nvSpPr>
      <dsp:spPr>
        <a:xfrm>
          <a:off x="821" y="0"/>
          <a:ext cx="4867572" cy="126001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Open Sans" panose="020B0606030504020204" pitchFamily="34" charset="0"/>
              <a:ea typeface="Open Sans" panose="020B0606030504020204" pitchFamily="34" charset="0"/>
              <a:cs typeface="Open Sans" panose="020B0606030504020204" pitchFamily="34" charset="0"/>
            </a:rPr>
            <a:t>City Charter Amendment</a:t>
          </a:r>
        </a:p>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Directed Water Bureau to “seek to avoid, then minimize and mitigate” environmental impacts of bureau projects on City land in Bull Run Closure Area </a:t>
          </a:r>
        </a:p>
      </dsp:txBody>
      <dsp:txXfrm>
        <a:off x="62330" y="61509"/>
        <a:ext cx="4744554" cy="1136995"/>
      </dsp:txXfrm>
    </dsp:sp>
    <dsp:sp modelId="{7C126E88-907B-4680-9454-968996F3B8F2}">
      <dsp:nvSpPr>
        <dsp:cNvPr id="0" name=""/>
        <dsp:cNvSpPr/>
      </dsp:nvSpPr>
      <dsp:spPr>
        <a:xfrm>
          <a:off x="2434607" y="1260013"/>
          <a:ext cx="0" cy="77226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4952E1A-18D1-4DD6-A35B-3F6D7B9E34ED}">
      <dsp:nvSpPr>
        <dsp:cNvPr id="0" name=""/>
        <dsp:cNvSpPr/>
      </dsp:nvSpPr>
      <dsp:spPr>
        <a:xfrm>
          <a:off x="3116068" y="1422596"/>
          <a:ext cx="4283463" cy="4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600200">
            <a:lnSpc>
              <a:spcPct val="90000"/>
            </a:lnSpc>
            <a:spcBef>
              <a:spcPct val="0"/>
            </a:spcBef>
            <a:spcAft>
              <a:spcPct val="35000"/>
            </a:spcAft>
            <a:buNone/>
            <a:defRPr b="1"/>
          </a:pPr>
          <a:r>
            <a:rPr lang="en-US" sz="3600" kern="1200" dirty="0"/>
            <a:t>2020</a:t>
          </a:r>
        </a:p>
      </dsp:txBody>
      <dsp:txXfrm>
        <a:off x="3116068" y="1422596"/>
        <a:ext cx="4283463" cy="459295"/>
      </dsp:txXfrm>
    </dsp:sp>
    <dsp:sp modelId="{1FA37CE6-5499-4CCE-ABC5-0952E5A5B12A}">
      <dsp:nvSpPr>
        <dsp:cNvPr id="0" name=""/>
        <dsp:cNvSpPr/>
      </dsp:nvSpPr>
      <dsp:spPr>
        <a:xfrm>
          <a:off x="2404123" y="2001796"/>
          <a:ext cx="60968" cy="6096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D6A99-41EE-4256-B321-5291BAF53DDA}">
      <dsp:nvSpPr>
        <dsp:cNvPr id="0" name=""/>
        <dsp:cNvSpPr/>
      </dsp:nvSpPr>
      <dsp:spPr>
        <a:xfrm>
          <a:off x="2824013" y="2804547"/>
          <a:ext cx="4867572" cy="1260013"/>
        </a:xfrm>
        <a:prstGeom prst="round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Open Sans" panose="020B0606030504020204" pitchFamily="34" charset="0"/>
              <a:ea typeface="Open Sans" panose="020B0606030504020204" pitchFamily="34" charset="0"/>
              <a:cs typeface="Open Sans" panose="020B0606030504020204" pitchFamily="34" charset="0"/>
            </a:rPr>
            <a:t>City Code Updates</a:t>
          </a:r>
        </a:p>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Added new requirement to prepare documents that identify and avoid or reduce potential impacts </a:t>
          </a:r>
        </a:p>
      </dsp:txBody>
      <dsp:txXfrm>
        <a:off x="2885522" y="2866056"/>
        <a:ext cx="4744554" cy="1136995"/>
      </dsp:txXfrm>
    </dsp:sp>
    <dsp:sp modelId="{6F9EB770-8FB8-4F26-8686-D3573E6A8824}">
      <dsp:nvSpPr>
        <dsp:cNvPr id="0" name=""/>
        <dsp:cNvSpPr/>
      </dsp:nvSpPr>
      <dsp:spPr>
        <a:xfrm>
          <a:off x="5257800" y="2032280"/>
          <a:ext cx="0" cy="772266"/>
        </a:xfrm>
        <a:prstGeom prst="line">
          <a:avLst/>
        </a:prstGeom>
        <a:noFill/>
        <a:ln w="635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23079685-13D3-4F95-A5FB-B74FA168FFCC}">
      <dsp:nvSpPr>
        <dsp:cNvPr id="0" name=""/>
        <dsp:cNvSpPr/>
      </dsp:nvSpPr>
      <dsp:spPr>
        <a:xfrm>
          <a:off x="5939260" y="2182669"/>
          <a:ext cx="4283463" cy="4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600200">
            <a:lnSpc>
              <a:spcPct val="90000"/>
            </a:lnSpc>
            <a:spcBef>
              <a:spcPct val="0"/>
            </a:spcBef>
            <a:spcAft>
              <a:spcPct val="35000"/>
            </a:spcAft>
            <a:buNone/>
            <a:defRPr b="1"/>
          </a:pPr>
          <a:r>
            <a:rPr lang="en-US" sz="3600" kern="1200" dirty="0"/>
            <a:t>2021</a:t>
          </a:r>
        </a:p>
      </dsp:txBody>
      <dsp:txXfrm>
        <a:off x="5939260" y="2182669"/>
        <a:ext cx="4283463" cy="459295"/>
      </dsp:txXfrm>
    </dsp:sp>
    <dsp:sp modelId="{179302F5-8A0C-44FD-AAAC-E99E1A18F5AA}">
      <dsp:nvSpPr>
        <dsp:cNvPr id="0" name=""/>
        <dsp:cNvSpPr/>
      </dsp:nvSpPr>
      <dsp:spPr>
        <a:xfrm>
          <a:off x="5227315" y="2001796"/>
          <a:ext cx="60968" cy="60968"/>
        </a:xfrm>
        <a:prstGeom prst="ellips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6625E-7042-49FD-B51D-087A3CBC070B}">
      <dsp:nvSpPr>
        <dsp:cNvPr id="0" name=""/>
        <dsp:cNvSpPr/>
      </dsp:nvSpPr>
      <dsp:spPr>
        <a:xfrm>
          <a:off x="5648027" y="8883"/>
          <a:ext cx="4867572" cy="1260013"/>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Open Sans" panose="020B0606030504020204" pitchFamily="34" charset="0"/>
              <a:ea typeface="Open Sans" panose="020B0606030504020204" pitchFamily="34" charset="0"/>
              <a:cs typeface="Open Sans" panose="020B0606030504020204" pitchFamily="34" charset="0"/>
            </a:rPr>
            <a:t>Draft Administrative Rules</a:t>
          </a:r>
        </a:p>
        <a:p>
          <a:pPr marL="0" lvl="0" indent="0" algn="l" defTabSz="533400">
            <a:lnSpc>
              <a:spcPct val="90000"/>
            </a:lnSpc>
            <a:spcBef>
              <a:spcPct val="0"/>
            </a:spcBef>
            <a:spcAft>
              <a:spcPct val="35000"/>
            </a:spcAft>
            <a:buNone/>
          </a:pPr>
          <a:r>
            <a:rPr lang="en-US" sz="1200" kern="1200" dirty="0">
              <a:latin typeface="Open Sans" panose="020B0606030504020204" pitchFamily="34" charset="0"/>
              <a:ea typeface="Open Sans" panose="020B0606030504020204" pitchFamily="34" charset="0"/>
              <a:cs typeface="Open Sans" panose="020B0606030504020204" pitchFamily="34" charset="0"/>
            </a:rPr>
            <a:t>Define how Water Bureau will identify potential impacts and, when needed, document actions to avoid or reduce significant impacts </a:t>
          </a:r>
        </a:p>
      </dsp:txBody>
      <dsp:txXfrm>
        <a:off x="5709536" y="70392"/>
        <a:ext cx="4744554" cy="1136995"/>
      </dsp:txXfrm>
    </dsp:sp>
    <dsp:sp modelId="{80692D77-4676-46F8-A378-625345C88888}">
      <dsp:nvSpPr>
        <dsp:cNvPr id="0" name=""/>
        <dsp:cNvSpPr/>
      </dsp:nvSpPr>
      <dsp:spPr>
        <a:xfrm>
          <a:off x="8080992" y="1260013"/>
          <a:ext cx="0" cy="772266"/>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02696BB3-37FB-4B08-B858-C7F6D90D23CA}">
      <dsp:nvSpPr>
        <dsp:cNvPr id="0" name=""/>
        <dsp:cNvSpPr/>
      </dsp:nvSpPr>
      <dsp:spPr>
        <a:xfrm>
          <a:off x="8050507" y="2001796"/>
          <a:ext cx="60968" cy="60968"/>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8945-FD5F-4369-829E-9E84C2688421}">
      <dsp:nvSpPr>
        <dsp:cNvPr id="0" name=""/>
        <dsp:cNvSpPr/>
      </dsp:nvSpPr>
      <dsp:spPr>
        <a:xfrm>
          <a:off x="0" y="58373"/>
          <a:ext cx="6263640" cy="2640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The 2020 Title 21 Update Ordinance authorized Director Solmer to adopt the rules. </a:t>
          </a:r>
        </a:p>
      </dsp:txBody>
      <dsp:txXfrm>
        <a:off x="128908" y="187281"/>
        <a:ext cx="6005824" cy="2382874"/>
      </dsp:txXfrm>
    </dsp:sp>
    <dsp:sp modelId="{7026A5E0-E5CC-4FAD-A0ED-8A782171ABF8}">
      <dsp:nvSpPr>
        <dsp:cNvPr id="0" name=""/>
        <dsp:cNvSpPr/>
      </dsp:nvSpPr>
      <dsp:spPr>
        <a:xfrm>
          <a:off x="0" y="2805623"/>
          <a:ext cx="6263640" cy="2640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The Council action today is to vote </a:t>
          </a:r>
          <a:r>
            <a:rPr lang="en-US" sz="3700" kern="1200"/>
            <a:t>on accepting the Report to Council, not to adopt the rules. </a:t>
          </a:r>
        </a:p>
      </dsp:txBody>
      <dsp:txXfrm>
        <a:off x="128908" y="2934531"/>
        <a:ext cx="6005824" cy="2382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32EF1-98D0-4817-8A53-DDB7809AAA32}">
      <dsp:nvSpPr>
        <dsp:cNvPr id="0" name=""/>
        <dsp:cNvSpPr/>
      </dsp:nvSpPr>
      <dsp:spPr>
        <a:xfrm>
          <a:off x="569" y="1382825"/>
          <a:ext cx="2306537" cy="276784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835" tIns="0" rIns="227835"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Open Sans" panose="020B0606030504020204" pitchFamily="34" charset="0"/>
              <a:ea typeface="Open Sans" panose="020B0606030504020204" pitchFamily="34" charset="0"/>
              <a:cs typeface="Open Sans" panose="020B0606030504020204" pitchFamily="34" charset="0"/>
            </a:rPr>
            <a:t>Protect City lands in a manner consistent with adjacent federal lands in Bull Run </a:t>
          </a:r>
        </a:p>
      </dsp:txBody>
      <dsp:txXfrm>
        <a:off x="569" y="2489963"/>
        <a:ext cx="2306537" cy="1660707"/>
      </dsp:txXfrm>
    </dsp:sp>
    <dsp:sp modelId="{E17021C4-A89C-47F6-89B1-4C2656AEDE7E}">
      <dsp:nvSpPr>
        <dsp:cNvPr id="0" name=""/>
        <dsp:cNvSpPr/>
      </dsp:nvSpPr>
      <dsp:spPr>
        <a:xfrm>
          <a:off x="569" y="1382825"/>
          <a:ext cx="2306537" cy="11071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7835" tIns="165100" rIns="227835" bIns="165100" numCol="1" spcCol="1270" anchor="ctr" anchorCtr="0">
          <a:noAutofit/>
        </a:bodyPr>
        <a:lstStyle/>
        <a:p>
          <a:pPr marL="0" lvl="0" indent="0" algn="l" defTabSz="2444750">
            <a:lnSpc>
              <a:spcPct val="90000"/>
            </a:lnSpc>
            <a:spcBef>
              <a:spcPct val="0"/>
            </a:spcBef>
            <a:spcAft>
              <a:spcPct val="35000"/>
            </a:spcAft>
            <a:buNone/>
          </a:pPr>
          <a:r>
            <a:rPr lang="en-US" sz="5500" kern="1200"/>
            <a:t>01</a:t>
          </a:r>
          <a:endParaRPr lang="en-US" sz="5500" kern="1200" dirty="0"/>
        </a:p>
      </dsp:txBody>
      <dsp:txXfrm>
        <a:off x="569" y="1382825"/>
        <a:ext cx="2306537" cy="1107138"/>
      </dsp:txXfrm>
    </dsp:sp>
    <dsp:sp modelId="{88A4E1E3-0E10-40E5-A646-BDC720E16146}">
      <dsp:nvSpPr>
        <dsp:cNvPr id="0" name=""/>
        <dsp:cNvSpPr/>
      </dsp:nvSpPr>
      <dsp:spPr>
        <a:xfrm>
          <a:off x="2491630" y="1382825"/>
          <a:ext cx="2306537" cy="276784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835" tIns="0" rIns="227835"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Open Sans" panose="020B0606030504020204" pitchFamily="34" charset="0"/>
              <a:ea typeface="Open Sans" panose="020B0606030504020204" pitchFamily="34" charset="0"/>
              <a:cs typeface="Open Sans" panose="020B0606030504020204" pitchFamily="34" charset="0"/>
            </a:rPr>
            <a:t>Consider potential impacts early so that they can be avoided or reduced when designing City projects</a:t>
          </a:r>
        </a:p>
      </dsp:txBody>
      <dsp:txXfrm>
        <a:off x="2491630" y="2489963"/>
        <a:ext cx="2306537" cy="1660707"/>
      </dsp:txXfrm>
    </dsp:sp>
    <dsp:sp modelId="{BE2C6D59-A778-45DC-A1E7-7516B6DD189D}">
      <dsp:nvSpPr>
        <dsp:cNvPr id="0" name=""/>
        <dsp:cNvSpPr/>
      </dsp:nvSpPr>
      <dsp:spPr>
        <a:xfrm>
          <a:off x="2491630" y="1382825"/>
          <a:ext cx="2306537" cy="11071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7835" tIns="165100" rIns="227835" bIns="165100" numCol="1" spcCol="1270" anchor="ctr" anchorCtr="0">
          <a:noAutofit/>
        </a:bodyPr>
        <a:lstStyle/>
        <a:p>
          <a:pPr marL="0" lvl="0" indent="0" algn="l" defTabSz="2444750">
            <a:lnSpc>
              <a:spcPct val="90000"/>
            </a:lnSpc>
            <a:spcBef>
              <a:spcPct val="0"/>
            </a:spcBef>
            <a:spcAft>
              <a:spcPct val="35000"/>
            </a:spcAft>
            <a:buNone/>
          </a:pPr>
          <a:r>
            <a:rPr lang="en-US" sz="5500" kern="1200"/>
            <a:t>02</a:t>
          </a:r>
          <a:endParaRPr lang="en-US" sz="5500" kern="1200" dirty="0"/>
        </a:p>
      </dsp:txBody>
      <dsp:txXfrm>
        <a:off x="2491630" y="1382825"/>
        <a:ext cx="2306537" cy="1107138"/>
      </dsp:txXfrm>
    </dsp:sp>
    <dsp:sp modelId="{1ABD2CEF-57AD-4E21-9A99-A619709B3723}">
      <dsp:nvSpPr>
        <dsp:cNvPr id="0" name=""/>
        <dsp:cNvSpPr/>
      </dsp:nvSpPr>
      <dsp:spPr>
        <a:xfrm>
          <a:off x="4982691" y="1382825"/>
          <a:ext cx="2306537" cy="276784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835" tIns="0" rIns="227835"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Open Sans" panose="020B0606030504020204" pitchFamily="34" charset="0"/>
              <a:ea typeface="Open Sans" panose="020B0606030504020204" pitchFamily="34" charset="0"/>
              <a:cs typeface="Open Sans" panose="020B0606030504020204" pitchFamily="34" charset="0"/>
            </a:rPr>
            <a:t>Increase transparency of City protection measures by making documents available for review and comment </a:t>
          </a:r>
        </a:p>
      </dsp:txBody>
      <dsp:txXfrm>
        <a:off x="4982691" y="2489963"/>
        <a:ext cx="2306537" cy="1660707"/>
      </dsp:txXfrm>
    </dsp:sp>
    <dsp:sp modelId="{58AB9E89-A650-45B2-83E6-6912B6D81E8D}">
      <dsp:nvSpPr>
        <dsp:cNvPr id="0" name=""/>
        <dsp:cNvSpPr/>
      </dsp:nvSpPr>
      <dsp:spPr>
        <a:xfrm>
          <a:off x="4982691" y="1382825"/>
          <a:ext cx="2306537" cy="11071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7835" tIns="165100" rIns="227835" bIns="165100" numCol="1" spcCol="1270" anchor="ctr" anchorCtr="0">
          <a:noAutofit/>
        </a:bodyPr>
        <a:lstStyle/>
        <a:p>
          <a:pPr marL="0" lvl="0" indent="0" algn="l" defTabSz="2444750">
            <a:lnSpc>
              <a:spcPct val="90000"/>
            </a:lnSpc>
            <a:spcBef>
              <a:spcPct val="0"/>
            </a:spcBef>
            <a:spcAft>
              <a:spcPct val="35000"/>
            </a:spcAft>
            <a:buNone/>
          </a:pPr>
          <a:r>
            <a:rPr lang="en-US" sz="5500" kern="1200"/>
            <a:t>03</a:t>
          </a:r>
        </a:p>
      </dsp:txBody>
      <dsp:txXfrm>
        <a:off x="4982691" y="1382825"/>
        <a:ext cx="2306537" cy="1107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06B76-BFCB-42A6-A20C-3F9395252A39}">
      <dsp:nvSpPr>
        <dsp:cNvPr id="0" name=""/>
        <dsp:cNvSpPr/>
      </dsp:nvSpPr>
      <dsp:spPr>
        <a:xfrm>
          <a:off x="0" y="4970"/>
          <a:ext cx="6263640" cy="11217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FA2379-7B4D-48EF-8483-9456517C458E}">
      <dsp:nvSpPr>
        <dsp:cNvPr id="0" name=""/>
        <dsp:cNvSpPr/>
      </dsp:nvSpPr>
      <dsp:spPr>
        <a:xfrm>
          <a:off x="339324" y="257360"/>
          <a:ext cx="617557" cy="616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C4C868-DE11-4D1A-B751-FC99EEDF59FC}">
      <dsp:nvSpPr>
        <dsp:cNvPr id="0" name=""/>
        <dsp:cNvSpPr/>
      </dsp:nvSpPr>
      <dsp:spPr>
        <a:xfrm>
          <a:off x="1296206" y="4970"/>
          <a:ext cx="4947471" cy="11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7" tIns="122427" rIns="122427" bIns="12242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Define which types of projects require detailed assessment using new process</a:t>
          </a:r>
        </a:p>
      </dsp:txBody>
      <dsp:txXfrm>
        <a:off x="1296206" y="4970"/>
        <a:ext cx="4947471" cy="1156788"/>
      </dsp:txXfrm>
    </dsp:sp>
    <dsp:sp modelId="{695CCEF4-BFA5-43AF-ADFA-696F4E9E7356}">
      <dsp:nvSpPr>
        <dsp:cNvPr id="0" name=""/>
        <dsp:cNvSpPr/>
      </dsp:nvSpPr>
      <dsp:spPr>
        <a:xfrm>
          <a:off x="0" y="1450956"/>
          <a:ext cx="6263640" cy="1121734"/>
        </a:xfrm>
        <a:prstGeom prst="roundRect">
          <a:avLst>
            <a:gd name="adj" fmla="val 1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065EB1A3-04B8-4A09-8270-8A637E3B61D4}">
      <dsp:nvSpPr>
        <dsp:cNvPr id="0" name=""/>
        <dsp:cNvSpPr/>
      </dsp:nvSpPr>
      <dsp:spPr>
        <a:xfrm>
          <a:off x="339324" y="1703346"/>
          <a:ext cx="617557" cy="616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12D316-DFD4-4A83-A05C-8EE075E6727E}">
      <dsp:nvSpPr>
        <dsp:cNvPr id="0" name=""/>
        <dsp:cNvSpPr/>
      </dsp:nvSpPr>
      <dsp:spPr>
        <a:xfrm>
          <a:off x="1296206" y="1450956"/>
          <a:ext cx="4947471" cy="11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7" tIns="122427" rIns="122427" bIns="12242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Define which types of routine projects are exempted because they are addressed by current protections</a:t>
          </a:r>
        </a:p>
      </dsp:txBody>
      <dsp:txXfrm>
        <a:off x="1296206" y="1450956"/>
        <a:ext cx="4947471" cy="1156788"/>
      </dsp:txXfrm>
    </dsp:sp>
    <dsp:sp modelId="{166D3166-31C6-4E36-BBCE-F2E0121D1E8E}">
      <dsp:nvSpPr>
        <dsp:cNvPr id="0" name=""/>
        <dsp:cNvSpPr/>
      </dsp:nvSpPr>
      <dsp:spPr>
        <a:xfrm>
          <a:off x="0" y="2896942"/>
          <a:ext cx="6263640" cy="1121734"/>
        </a:xfrm>
        <a:prstGeom prst="roundRect">
          <a:avLst>
            <a:gd name="adj" fmla="val 1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DD48DE7B-3201-4616-B22F-9F977BBE4DCA}">
      <dsp:nvSpPr>
        <dsp:cNvPr id="0" name=""/>
        <dsp:cNvSpPr/>
      </dsp:nvSpPr>
      <dsp:spPr>
        <a:xfrm>
          <a:off x="339324" y="3149332"/>
          <a:ext cx="617557" cy="6169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7A8491-D353-4D77-85DF-70EB78F8B34E}">
      <dsp:nvSpPr>
        <dsp:cNvPr id="0" name=""/>
        <dsp:cNvSpPr/>
      </dsp:nvSpPr>
      <dsp:spPr>
        <a:xfrm>
          <a:off x="1296206" y="2896942"/>
          <a:ext cx="4947471" cy="11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7" tIns="122427" rIns="122427" bIns="12242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Define what questions need to be answered to identify potential impacts</a:t>
          </a:r>
        </a:p>
      </dsp:txBody>
      <dsp:txXfrm>
        <a:off x="1296206" y="2896942"/>
        <a:ext cx="4947471" cy="1156788"/>
      </dsp:txXfrm>
    </dsp:sp>
    <dsp:sp modelId="{11C1326F-B864-4CEC-97F9-FDBB8F3C4DE0}">
      <dsp:nvSpPr>
        <dsp:cNvPr id="0" name=""/>
        <dsp:cNvSpPr/>
      </dsp:nvSpPr>
      <dsp:spPr>
        <a:xfrm>
          <a:off x="0" y="4342928"/>
          <a:ext cx="6263640" cy="1121734"/>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474067C0-34FF-48CA-9CAB-4491B4365A01}">
      <dsp:nvSpPr>
        <dsp:cNvPr id="0" name=""/>
        <dsp:cNvSpPr/>
      </dsp:nvSpPr>
      <dsp:spPr>
        <a:xfrm>
          <a:off x="339324" y="4595319"/>
          <a:ext cx="617557" cy="6169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A7455A-ECAB-489F-BF8E-A083414C4F1C}">
      <dsp:nvSpPr>
        <dsp:cNvPr id="0" name=""/>
        <dsp:cNvSpPr/>
      </dsp:nvSpPr>
      <dsp:spPr>
        <a:xfrm>
          <a:off x="1296206" y="4342928"/>
          <a:ext cx="4947471" cy="11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7" tIns="122427" rIns="122427" bIns="12242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Define how actions to avoid or reduce potential significant impacts are to be documented </a:t>
          </a:r>
        </a:p>
      </dsp:txBody>
      <dsp:txXfrm>
        <a:off x="1296206" y="4342928"/>
        <a:ext cx="4947471" cy="1156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6D835-A226-450A-9A16-6F2C0528961A}">
      <dsp:nvSpPr>
        <dsp:cNvPr id="0" name=""/>
        <dsp:cNvSpPr/>
      </dsp:nvSpPr>
      <dsp:spPr>
        <a:xfrm>
          <a:off x="4521" y="183054"/>
          <a:ext cx="1131046" cy="11310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00A116-9FAF-4C80-9B4D-90CC03E21823}">
      <dsp:nvSpPr>
        <dsp:cNvPr id="0" name=""/>
        <dsp:cNvSpPr/>
      </dsp:nvSpPr>
      <dsp:spPr>
        <a:xfrm>
          <a:off x="4521" y="1466751"/>
          <a:ext cx="3231562" cy="219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b="0" kern="1200" dirty="0">
              <a:latin typeface="Open Sans" panose="020B0606030504020204" pitchFamily="34" charset="0"/>
              <a:ea typeface="Open Sans" panose="020B0606030504020204" pitchFamily="34" charset="0"/>
              <a:cs typeface="Open Sans" panose="020B0606030504020204" pitchFamily="34" charset="0"/>
            </a:rPr>
            <a:t>Water Bureau publishes online a list of active projects four times per year </a:t>
          </a:r>
        </a:p>
      </dsp:txBody>
      <dsp:txXfrm>
        <a:off x="4521" y="1466751"/>
        <a:ext cx="3231562" cy="2195316"/>
      </dsp:txXfrm>
    </dsp:sp>
    <dsp:sp modelId="{32C409D3-66BA-4975-8BF9-B3C26F00572A}">
      <dsp:nvSpPr>
        <dsp:cNvPr id="0" name=""/>
        <dsp:cNvSpPr/>
      </dsp:nvSpPr>
      <dsp:spPr>
        <a:xfrm>
          <a:off x="4521" y="3733068"/>
          <a:ext cx="3231562" cy="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4521" y="3733068"/>
        <a:ext cx="3231562" cy="3"/>
      </dsp:txXfrm>
    </dsp:sp>
    <dsp:sp modelId="{E1C9F1F1-0BB7-4D99-AE5D-11A1821D94BE}">
      <dsp:nvSpPr>
        <dsp:cNvPr id="0" name=""/>
        <dsp:cNvSpPr/>
      </dsp:nvSpPr>
      <dsp:spPr>
        <a:xfrm>
          <a:off x="3801607" y="183054"/>
          <a:ext cx="1131046" cy="11310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5F166-6D2D-4819-A130-614148461577}">
      <dsp:nvSpPr>
        <dsp:cNvPr id="0" name=""/>
        <dsp:cNvSpPr/>
      </dsp:nvSpPr>
      <dsp:spPr>
        <a:xfrm>
          <a:off x="3801607" y="1466751"/>
          <a:ext cx="3231562" cy="219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b="0" kern="1200" dirty="0">
              <a:latin typeface="Open Sans" panose="020B0606030504020204" pitchFamily="34" charset="0"/>
              <a:ea typeface="Open Sans" panose="020B0606030504020204" pitchFamily="34" charset="0"/>
              <a:cs typeface="Open Sans" panose="020B0606030504020204" pitchFamily="34" charset="0"/>
            </a:rPr>
            <a:t>P</a:t>
          </a:r>
          <a:r>
            <a:rPr lang="en-US" sz="2000" b="0" i="0" kern="1200" dirty="0">
              <a:latin typeface="Open Sans" panose="020B0606030504020204" pitchFamily="34" charset="0"/>
              <a:ea typeface="Open Sans" panose="020B0606030504020204" pitchFamily="34" charset="0"/>
              <a:cs typeface="Open Sans" panose="020B0606030504020204" pitchFamily="34" charset="0"/>
            </a:rPr>
            <a:t>urpose of the list is to disclose the activities occurring within the Bull Run Closure Area</a:t>
          </a:r>
          <a:endParaRPr lang="en-US" sz="20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3801607" y="1466751"/>
        <a:ext cx="3231562" cy="2195316"/>
      </dsp:txXfrm>
    </dsp:sp>
    <dsp:sp modelId="{CC1F28FF-AE2F-4A3A-A1EA-802921BF5634}">
      <dsp:nvSpPr>
        <dsp:cNvPr id="0" name=""/>
        <dsp:cNvSpPr/>
      </dsp:nvSpPr>
      <dsp:spPr>
        <a:xfrm>
          <a:off x="3801607" y="3733068"/>
          <a:ext cx="3231562" cy="3"/>
        </a:xfrm>
        <a:prstGeom prst="rect">
          <a:avLst/>
        </a:prstGeom>
        <a:noFill/>
        <a:ln>
          <a:noFill/>
        </a:ln>
        <a:effectLst/>
      </dsp:spPr>
      <dsp:style>
        <a:lnRef idx="0">
          <a:scrgbClr r="0" g="0" b="0"/>
        </a:lnRef>
        <a:fillRef idx="0">
          <a:scrgbClr r="0" g="0" b="0"/>
        </a:fillRef>
        <a:effectRef idx="0">
          <a:scrgbClr r="0" g="0" b="0"/>
        </a:effectRef>
        <a:fontRef idx="minor"/>
      </dsp:style>
    </dsp:sp>
    <dsp:sp modelId="{719FE11C-539C-45CC-8F64-A9D08774E65D}">
      <dsp:nvSpPr>
        <dsp:cNvPr id="0" name=""/>
        <dsp:cNvSpPr/>
      </dsp:nvSpPr>
      <dsp:spPr>
        <a:xfrm>
          <a:off x="7598693" y="141445"/>
          <a:ext cx="1131046" cy="11310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F490DE-B3FA-4E67-8BB5-2282B1228A36}">
      <dsp:nvSpPr>
        <dsp:cNvPr id="0" name=""/>
        <dsp:cNvSpPr/>
      </dsp:nvSpPr>
      <dsp:spPr>
        <a:xfrm>
          <a:off x="7599113" y="1412367"/>
          <a:ext cx="3231562" cy="250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latin typeface="Open Sans" panose="020B0606030504020204" pitchFamily="34" charset="0"/>
              <a:ea typeface="Open Sans" panose="020B0606030504020204" pitchFamily="34" charset="0"/>
              <a:cs typeface="Open Sans" panose="020B0606030504020204" pitchFamily="34" charset="0"/>
            </a:rPr>
            <a:t>Examples of typical Water Bureau projects:  </a:t>
          </a:r>
          <a:r>
            <a:rPr lang="en-US" sz="2000" b="0" kern="1200" dirty="0">
              <a:latin typeface="Open Sans" panose="020B0606030504020204" pitchFamily="34" charset="0"/>
              <a:ea typeface="Open Sans" panose="020B0606030504020204" pitchFamily="34" charset="0"/>
              <a:cs typeface="Open Sans" panose="020B0606030504020204" pitchFamily="34" charset="0"/>
            </a:rPr>
            <a:t>road repairs, culvert replacements, water pipeline replacements, repairs or replacements of dam-related equipment</a:t>
          </a:r>
        </a:p>
      </dsp:txBody>
      <dsp:txXfrm>
        <a:off x="7599113" y="1412367"/>
        <a:ext cx="3231562" cy="2503758"/>
      </dsp:txXfrm>
    </dsp:sp>
    <dsp:sp modelId="{93438622-580D-4DA4-8EAD-655D05884200}">
      <dsp:nvSpPr>
        <dsp:cNvPr id="0" name=""/>
        <dsp:cNvSpPr/>
      </dsp:nvSpPr>
      <dsp:spPr>
        <a:xfrm>
          <a:off x="7598693" y="3691460"/>
          <a:ext cx="3231562" cy="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A7833-B411-412D-B890-0CE173278CAF}">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2CA52-C55A-4420-B703-C4192699FBBB}">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Open Sans" panose="020B0606030504020204" pitchFamily="34" charset="0"/>
              <a:ea typeface="Open Sans" panose="020B0606030504020204" pitchFamily="34" charset="0"/>
              <a:cs typeface="Open Sans" panose="020B0606030504020204" pitchFamily="34" charset="0"/>
            </a:rPr>
            <a:t>Comply with </a:t>
          </a:r>
          <a:r>
            <a:rPr lang="en-US" sz="2500" b="1" u="none" kern="1200" dirty="0">
              <a:latin typeface="Open Sans" panose="020B0606030504020204" pitchFamily="34" charset="0"/>
              <a:ea typeface="Open Sans" panose="020B0606030504020204" pitchFamily="34" charset="0"/>
              <a:cs typeface="Open Sans" panose="020B0606030504020204" pitchFamily="34" charset="0"/>
            </a:rPr>
            <a:t>existing</a:t>
          </a:r>
          <a:r>
            <a:rPr lang="en-US" sz="2500" kern="1200" dirty="0">
              <a:latin typeface="Open Sans" panose="020B0606030504020204" pitchFamily="34" charset="0"/>
              <a:ea typeface="Open Sans" panose="020B0606030504020204" pitchFamily="34" charset="0"/>
              <a:cs typeface="Open Sans" panose="020B0606030504020204" pitchFamily="34" charset="0"/>
            </a:rPr>
            <a:t> City, County, State and Federal requirements </a:t>
          </a:r>
        </a:p>
      </dsp:txBody>
      <dsp:txXfrm>
        <a:off x="0" y="0"/>
        <a:ext cx="6263640" cy="1376171"/>
      </dsp:txXfrm>
    </dsp:sp>
    <dsp:sp modelId="{DB3CE829-2EA5-4F57-ACE1-44F4B049596D}">
      <dsp:nvSpPr>
        <dsp:cNvPr id="0" name=""/>
        <dsp:cNvSpPr/>
      </dsp:nvSpPr>
      <dsp:spPr>
        <a:xfrm>
          <a:off x="0" y="1376171"/>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E1A21-400A-4B68-9223-72043F3ACBEE}">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Open Sans" panose="020B0606030504020204" pitchFamily="34" charset="0"/>
              <a:ea typeface="Open Sans" panose="020B0606030504020204" pitchFamily="34" charset="0"/>
              <a:cs typeface="Open Sans" panose="020B0606030504020204" pitchFamily="34" charset="0"/>
            </a:rPr>
            <a:t>Apply </a:t>
          </a:r>
          <a:r>
            <a:rPr lang="en-US" sz="2500" b="1" u="none" kern="1200" dirty="0">
              <a:latin typeface="Open Sans" panose="020B0606030504020204" pitchFamily="34" charset="0"/>
              <a:ea typeface="Open Sans" panose="020B0606030504020204" pitchFamily="34" charset="0"/>
              <a:cs typeface="Open Sans" panose="020B0606030504020204" pitchFamily="34" charset="0"/>
            </a:rPr>
            <a:t>existing</a:t>
          </a:r>
          <a:r>
            <a:rPr lang="en-US" sz="2500" kern="1200" dirty="0">
              <a:latin typeface="Open Sans" panose="020B0606030504020204" pitchFamily="34" charset="0"/>
              <a:ea typeface="Open Sans" panose="020B0606030504020204" pitchFamily="34" charset="0"/>
              <a:cs typeface="Open Sans" panose="020B0606030504020204" pitchFamily="34" charset="0"/>
            </a:rPr>
            <a:t> Water Bureau standard operating procedures </a:t>
          </a:r>
        </a:p>
      </dsp:txBody>
      <dsp:txXfrm>
        <a:off x="0" y="1376171"/>
        <a:ext cx="6263640" cy="1376171"/>
      </dsp:txXfrm>
    </dsp:sp>
    <dsp:sp modelId="{9F36187A-69DA-4B55-A7E6-C3E54391CAF1}">
      <dsp:nvSpPr>
        <dsp:cNvPr id="0" name=""/>
        <dsp:cNvSpPr/>
      </dsp:nvSpPr>
      <dsp:spPr>
        <a:xfrm>
          <a:off x="0" y="2752343"/>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F2510-29C8-41BD-B6C7-A6F467B40C11}">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Open Sans" panose="020B0606030504020204" pitchFamily="34" charset="0"/>
              <a:ea typeface="Open Sans" panose="020B0606030504020204" pitchFamily="34" charset="0"/>
              <a:cs typeface="Open Sans" panose="020B0606030504020204" pitchFamily="34" charset="0"/>
            </a:rPr>
            <a:t>Apply </a:t>
          </a:r>
          <a:r>
            <a:rPr lang="en-US" sz="2500" b="1" u="none" kern="1200" dirty="0">
              <a:latin typeface="Open Sans" panose="020B0606030504020204" pitchFamily="34" charset="0"/>
              <a:ea typeface="Open Sans" panose="020B0606030504020204" pitchFamily="34" charset="0"/>
              <a:cs typeface="Open Sans" panose="020B0606030504020204" pitchFamily="34" charset="0"/>
            </a:rPr>
            <a:t>existing</a:t>
          </a:r>
          <a:r>
            <a:rPr lang="en-US" sz="2500" kern="1200" dirty="0">
              <a:latin typeface="Open Sans" panose="020B0606030504020204" pitchFamily="34" charset="0"/>
              <a:ea typeface="Open Sans" panose="020B0606030504020204" pitchFamily="34" charset="0"/>
              <a:cs typeface="Open Sans" panose="020B0606030504020204" pitchFamily="34" charset="0"/>
            </a:rPr>
            <a:t> regulatory compliance plans</a:t>
          </a:r>
        </a:p>
      </dsp:txBody>
      <dsp:txXfrm>
        <a:off x="0" y="2752343"/>
        <a:ext cx="6263640" cy="1376171"/>
      </dsp:txXfrm>
    </dsp:sp>
    <dsp:sp modelId="{5E94E0A6-A0FA-49C7-A353-3EBD3FCD4863}">
      <dsp:nvSpPr>
        <dsp:cNvPr id="0" name=""/>
        <dsp:cNvSpPr/>
      </dsp:nvSpPr>
      <dsp:spPr>
        <a:xfrm>
          <a:off x="0" y="4128515"/>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037B3B-2B0C-453E-BDE9-9CF1FA530E88}">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Open Sans" panose="020B0606030504020204" pitchFamily="34" charset="0"/>
              <a:ea typeface="Open Sans" panose="020B0606030504020204" pitchFamily="34" charset="0"/>
              <a:cs typeface="Open Sans" panose="020B0606030504020204" pitchFamily="34" charset="0"/>
            </a:rPr>
            <a:t>Develop and apply </a:t>
          </a:r>
          <a:r>
            <a:rPr lang="en-US" sz="2500" b="1" u="none" kern="1200" dirty="0">
              <a:latin typeface="Open Sans" panose="020B0606030504020204" pitchFamily="34" charset="0"/>
              <a:ea typeface="Open Sans" panose="020B0606030504020204" pitchFamily="34" charset="0"/>
              <a:cs typeface="Open Sans" panose="020B0606030504020204" pitchFamily="34" charset="0"/>
            </a:rPr>
            <a:t>new</a:t>
          </a:r>
          <a:r>
            <a:rPr lang="en-US" sz="2500" kern="1200" dirty="0">
              <a:latin typeface="Open Sans" panose="020B0606030504020204" pitchFamily="34" charset="0"/>
              <a:ea typeface="Open Sans" panose="020B0606030504020204" pitchFamily="34" charset="0"/>
              <a:cs typeface="Open Sans" panose="020B0606030504020204" pitchFamily="34" charset="0"/>
            </a:rPr>
            <a:t> standard operating procedures and regulatory compliance plans</a:t>
          </a:r>
        </a:p>
      </dsp:txBody>
      <dsp:txXfrm>
        <a:off x="0" y="4128515"/>
        <a:ext cx="6263640" cy="13761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B6EEA-2B25-4D4A-9641-579EDCA7543D}">
      <dsp:nvSpPr>
        <dsp:cNvPr id="0" name=""/>
        <dsp:cNvSpPr/>
      </dsp:nvSpPr>
      <dsp:spPr>
        <a:xfrm>
          <a:off x="0" y="671"/>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A85E9-6765-466E-97AB-B01FBF9311C8}">
      <dsp:nvSpPr>
        <dsp:cNvPr id="0" name=""/>
        <dsp:cNvSpPr/>
      </dsp:nvSpPr>
      <dsp:spPr>
        <a:xfrm>
          <a:off x="0" y="671"/>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Bull Run Closure Area Special Requirements (contract provisions)</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671"/>
        <a:ext cx="6263640" cy="611482"/>
      </dsp:txXfrm>
    </dsp:sp>
    <dsp:sp modelId="{85D5DFC7-D5EE-479E-BE20-25D28B59DD91}">
      <dsp:nvSpPr>
        <dsp:cNvPr id="0" name=""/>
        <dsp:cNvSpPr/>
      </dsp:nvSpPr>
      <dsp:spPr>
        <a:xfrm>
          <a:off x="0" y="612154"/>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0BEDD-23F7-48B2-8D87-8619EB6F8A16}">
      <dsp:nvSpPr>
        <dsp:cNvPr id="0" name=""/>
        <dsp:cNvSpPr/>
      </dsp:nvSpPr>
      <dsp:spPr>
        <a:xfrm>
          <a:off x="0" y="612154"/>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Tree Protection SOP</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612154"/>
        <a:ext cx="6263640" cy="611482"/>
      </dsp:txXfrm>
    </dsp:sp>
    <dsp:sp modelId="{944EB204-9A4D-4185-810C-92928A9CA753}">
      <dsp:nvSpPr>
        <dsp:cNvPr id="0" name=""/>
        <dsp:cNvSpPr/>
      </dsp:nvSpPr>
      <dsp:spPr>
        <a:xfrm>
          <a:off x="0" y="1223637"/>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A393A-A4E3-4F6C-9AFD-86BB1881A90C}">
      <dsp:nvSpPr>
        <dsp:cNvPr id="0" name=""/>
        <dsp:cNvSpPr/>
      </dsp:nvSpPr>
      <dsp:spPr>
        <a:xfrm>
          <a:off x="0" y="1223637"/>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Invasive Plants SOP</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223637"/>
        <a:ext cx="6263640" cy="611482"/>
      </dsp:txXfrm>
    </dsp:sp>
    <dsp:sp modelId="{C8DF0CCE-E04B-4203-B194-1E1EAF57A3E9}">
      <dsp:nvSpPr>
        <dsp:cNvPr id="0" name=""/>
        <dsp:cNvSpPr/>
      </dsp:nvSpPr>
      <dsp:spPr>
        <a:xfrm>
          <a:off x="0" y="1835119"/>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0AE01-D525-49FD-AEA8-789E957F2BC3}">
      <dsp:nvSpPr>
        <dsp:cNvPr id="0" name=""/>
        <dsp:cNvSpPr/>
      </dsp:nvSpPr>
      <dsp:spPr>
        <a:xfrm>
          <a:off x="0" y="1835119"/>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Aquatic Invasive Species SOP</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835119"/>
        <a:ext cx="6263640" cy="611482"/>
      </dsp:txXfrm>
    </dsp:sp>
    <dsp:sp modelId="{B2E74728-2613-43E3-ACCC-3552489CA23A}">
      <dsp:nvSpPr>
        <dsp:cNvPr id="0" name=""/>
        <dsp:cNvSpPr/>
      </dsp:nvSpPr>
      <dsp:spPr>
        <a:xfrm>
          <a:off x="0" y="2446602"/>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0601D-E4F9-4666-AC42-C87950EEF7D3}">
      <dsp:nvSpPr>
        <dsp:cNvPr id="0" name=""/>
        <dsp:cNvSpPr/>
      </dsp:nvSpPr>
      <dsp:spPr>
        <a:xfrm>
          <a:off x="0" y="2446602"/>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Wet Weather Construction SOP</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2446602"/>
        <a:ext cx="6263640" cy="611482"/>
      </dsp:txXfrm>
    </dsp:sp>
    <dsp:sp modelId="{57A33370-FA58-4DD2-A8A8-3ACC5CAF3E62}">
      <dsp:nvSpPr>
        <dsp:cNvPr id="0" name=""/>
        <dsp:cNvSpPr/>
      </dsp:nvSpPr>
      <dsp:spPr>
        <a:xfrm>
          <a:off x="0" y="3058085"/>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7839B-3CD6-47A5-A301-4E4B21F7CF9D}">
      <dsp:nvSpPr>
        <dsp:cNvPr id="0" name=""/>
        <dsp:cNvSpPr/>
      </dsp:nvSpPr>
      <dsp:spPr>
        <a:xfrm>
          <a:off x="0" y="3058085"/>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Hazardous Materials Spill Reporting, Storage and Disposal SOP</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3058085"/>
        <a:ext cx="6263640" cy="611482"/>
      </dsp:txXfrm>
    </dsp:sp>
    <dsp:sp modelId="{FC026309-4EDD-436E-8C20-A43BB94C9B68}">
      <dsp:nvSpPr>
        <dsp:cNvPr id="0" name=""/>
        <dsp:cNvSpPr/>
      </dsp:nvSpPr>
      <dsp:spPr>
        <a:xfrm>
          <a:off x="0" y="3669568"/>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5F13B-36F9-4748-B45A-7072B4BC111D}">
      <dsp:nvSpPr>
        <dsp:cNvPr id="0" name=""/>
        <dsp:cNvSpPr/>
      </dsp:nvSpPr>
      <dsp:spPr>
        <a:xfrm>
          <a:off x="0" y="3669568"/>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Northern Spotted Owl Guidelines</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3669568"/>
        <a:ext cx="6263640" cy="611482"/>
      </dsp:txXfrm>
    </dsp:sp>
    <dsp:sp modelId="{B61B8903-8E88-4427-BD02-00F281F856D2}">
      <dsp:nvSpPr>
        <dsp:cNvPr id="0" name=""/>
        <dsp:cNvSpPr/>
      </dsp:nvSpPr>
      <dsp:spPr>
        <a:xfrm>
          <a:off x="0" y="4281050"/>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175F2-C049-47EB-93B6-E3F13210865C}">
      <dsp:nvSpPr>
        <dsp:cNvPr id="0" name=""/>
        <dsp:cNvSpPr/>
      </dsp:nvSpPr>
      <dsp:spPr>
        <a:xfrm>
          <a:off x="0" y="4281050"/>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Fire Season Requirements</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4281050"/>
        <a:ext cx="6263640" cy="611482"/>
      </dsp:txXfrm>
    </dsp:sp>
    <dsp:sp modelId="{C7FCCCED-96F9-458D-8681-00C1F2081304}">
      <dsp:nvSpPr>
        <dsp:cNvPr id="0" name=""/>
        <dsp:cNvSpPr/>
      </dsp:nvSpPr>
      <dsp:spPr>
        <a:xfrm>
          <a:off x="0" y="4892533"/>
          <a:ext cx="6263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6C24B-9C24-480F-9998-15189E3BEB93}">
      <dsp:nvSpPr>
        <dsp:cNvPr id="0" name=""/>
        <dsp:cNvSpPr/>
      </dsp:nvSpPr>
      <dsp:spPr>
        <a:xfrm>
          <a:off x="0" y="4892533"/>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Open Sans" panose="020B0606030504020204" pitchFamily="34" charset="0"/>
              <a:ea typeface="Open Sans" panose="020B0606030504020204" pitchFamily="34" charset="0"/>
              <a:cs typeface="Open Sans" panose="020B0606030504020204" pitchFamily="34" charset="0"/>
            </a:rPr>
            <a:t>Bull Run Water Supply Habitat Conservation Plan</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4892533"/>
        <a:ext cx="6263640" cy="611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BDA72-0376-4446-B2A7-FBAD06B5116D}">
      <dsp:nvSpPr>
        <dsp:cNvPr id="0" name=""/>
        <dsp:cNvSpPr/>
      </dsp:nvSpPr>
      <dsp:spPr>
        <a:xfrm>
          <a:off x="0" y="20663"/>
          <a:ext cx="6263640" cy="1759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City Council directed the Water Bureau to adopt these rules by December 31, 2021. </a:t>
          </a:r>
        </a:p>
      </dsp:txBody>
      <dsp:txXfrm>
        <a:off x="85900" y="106563"/>
        <a:ext cx="6091840" cy="1587880"/>
      </dsp:txXfrm>
    </dsp:sp>
    <dsp:sp modelId="{C1ED1FDD-E304-45A5-B84C-1C5B8CEA7597}">
      <dsp:nvSpPr>
        <dsp:cNvPr id="0" name=""/>
        <dsp:cNvSpPr/>
      </dsp:nvSpPr>
      <dsp:spPr>
        <a:xfrm>
          <a:off x="0" y="1872503"/>
          <a:ext cx="6263640" cy="1759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Title 21 ordinance directed the Water Bureau to hold a Council hearing prior to adopting the rules.  </a:t>
          </a:r>
        </a:p>
      </dsp:txBody>
      <dsp:txXfrm>
        <a:off x="85900" y="1958403"/>
        <a:ext cx="6091840" cy="1587880"/>
      </dsp:txXfrm>
    </dsp:sp>
    <dsp:sp modelId="{B5DE1664-6E89-409C-A1D6-1BAD1168ECBF}">
      <dsp:nvSpPr>
        <dsp:cNvPr id="0" name=""/>
        <dsp:cNvSpPr/>
      </dsp:nvSpPr>
      <dsp:spPr>
        <a:xfrm>
          <a:off x="0" y="3724344"/>
          <a:ext cx="6263640" cy="1759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Director Solmer will adopt the rules prior to the December 31 deadline.  </a:t>
          </a:r>
        </a:p>
      </dsp:txBody>
      <dsp:txXfrm>
        <a:off x="85900" y="3810244"/>
        <a:ext cx="6091840" cy="1587880"/>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761BD-94BB-4A71-BDCA-4E906F44EA00}"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EB6C8-5B71-4E17-B6CF-2E6402D389FB}" type="slidenum">
              <a:rPr lang="en-US" smtClean="0"/>
              <a:t>‹#›</a:t>
            </a:fld>
            <a:endParaRPr lang="en-US"/>
          </a:p>
        </p:txBody>
      </p:sp>
    </p:spTree>
    <p:extLst>
      <p:ext uri="{BB962C8B-B14F-4D97-AF65-F5344CB8AC3E}">
        <p14:creationId xmlns:p14="http://schemas.microsoft.com/office/powerpoint/2010/main" val="371358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F0121-7585-4903-8A88-754BD25C48AD}" type="slidenum">
              <a:rPr lang="en-US" smtClean="0"/>
              <a:t>1</a:t>
            </a:fld>
            <a:endParaRPr lang="en-US"/>
          </a:p>
        </p:txBody>
      </p:sp>
    </p:spTree>
    <p:extLst>
      <p:ext uri="{BB962C8B-B14F-4D97-AF65-F5344CB8AC3E}">
        <p14:creationId xmlns:p14="http://schemas.microsoft.com/office/powerpoint/2010/main" val="303015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10</a:t>
            </a:fld>
            <a:endParaRPr lang="en-US"/>
          </a:p>
        </p:txBody>
      </p:sp>
    </p:spTree>
    <p:extLst>
      <p:ext uri="{BB962C8B-B14F-4D97-AF65-F5344CB8AC3E}">
        <p14:creationId xmlns:p14="http://schemas.microsoft.com/office/powerpoint/2010/main" val="73105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11</a:t>
            </a:fld>
            <a:endParaRPr lang="en-US"/>
          </a:p>
        </p:txBody>
      </p:sp>
    </p:spTree>
    <p:extLst>
      <p:ext uri="{BB962C8B-B14F-4D97-AF65-F5344CB8AC3E}">
        <p14:creationId xmlns:p14="http://schemas.microsoft.com/office/powerpoint/2010/main" val="263660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F0121-7585-4903-8A88-754BD25C48AD}" type="slidenum">
              <a:rPr lang="en-US" smtClean="0"/>
              <a:t>2</a:t>
            </a:fld>
            <a:endParaRPr lang="en-US"/>
          </a:p>
        </p:txBody>
      </p:sp>
    </p:spTree>
    <p:extLst>
      <p:ext uri="{BB962C8B-B14F-4D97-AF65-F5344CB8AC3E}">
        <p14:creationId xmlns:p14="http://schemas.microsoft.com/office/powerpoint/2010/main" val="285598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3</a:t>
            </a:fld>
            <a:endParaRPr lang="en-US"/>
          </a:p>
        </p:txBody>
      </p:sp>
    </p:spTree>
    <p:extLst>
      <p:ext uri="{BB962C8B-B14F-4D97-AF65-F5344CB8AC3E}">
        <p14:creationId xmlns:p14="http://schemas.microsoft.com/office/powerpoint/2010/main" val="378397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4</a:t>
            </a:fld>
            <a:endParaRPr lang="en-US"/>
          </a:p>
        </p:txBody>
      </p:sp>
    </p:spTree>
    <p:extLst>
      <p:ext uri="{BB962C8B-B14F-4D97-AF65-F5344CB8AC3E}">
        <p14:creationId xmlns:p14="http://schemas.microsoft.com/office/powerpoint/2010/main" val="255029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5</a:t>
            </a:fld>
            <a:endParaRPr lang="en-US"/>
          </a:p>
        </p:txBody>
      </p:sp>
    </p:spTree>
    <p:extLst>
      <p:ext uri="{BB962C8B-B14F-4D97-AF65-F5344CB8AC3E}">
        <p14:creationId xmlns:p14="http://schemas.microsoft.com/office/powerpoint/2010/main" val="289052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6</a:t>
            </a:fld>
            <a:endParaRPr lang="en-US"/>
          </a:p>
        </p:txBody>
      </p:sp>
    </p:spTree>
    <p:extLst>
      <p:ext uri="{BB962C8B-B14F-4D97-AF65-F5344CB8AC3E}">
        <p14:creationId xmlns:p14="http://schemas.microsoft.com/office/powerpoint/2010/main" val="276685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7</a:t>
            </a:fld>
            <a:endParaRPr lang="en-US"/>
          </a:p>
        </p:txBody>
      </p:sp>
    </p:spTree>
    <p:extLst>
      <p:ext uri="{BB962C8B-B14F-4D97-AF65-F5344CB8AC3E}">
        <p14:creationId xmlns:p14="http://schemas.microsoft.com/office/powerpoint/2010/main" val="272024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8</a:t>
            </a:fld>
            <a:endParaRPr lang="en-US"/>
          </a:p>
        </p:txBody>
      </p:sp>
    </p:spTree>
    <p:extLst>
      <p:ext uri="{BB962C8B-B14F-4D97-AF65-F5344CB8AC3E}">
        <p14:creationId xmlns:p14="http://schemas.microsoft.com/office/powerpoint/2010/main" val="396447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EB6C8-5B71-4E17-B6CF-2E6402D389FB}" type="slidenum">
              <a:rPr lang="en-US" smtClean="0"/>
              <a:t>9</a:t>
            </a:fld>
            <a:endParaRPr lang="en-US"/>
          </a:p>
        </p:txBody>
      </p:sp>
    </p:spTree>
    <p:extLst>
      <p:ext uri="{BB962C8B-B14F-4D97-AF65-F5344CB8AC3E}">
        <p14:creationId xmlns:p14="http://schemas.microsoft.com/office/powerpoint/2010/main" val="387540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CADE-18A6-449E-8237-B64E1CDD44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56552-960C-4B16-B66B-CF57441CD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48C60D-98BA-4564-B98F-1C1C7B2FC820}"/>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5" name="Footer Placeholder 4">
            <a:extLst>
              <a:ext uri="{FF2B5EF4-FFF2-40B4-BE49-F238E27FC236}">
                <a16:creationId xmlns:a16="http://schemas.microsoft.com/office/drawing/2014/main" id="{418E60BC-8F6E-4221-803B-7CB567FC7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0BD23-53FA-4CAC-B8B8-1E4614AF4935}"/>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128771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DADE-DAFC-4980-95BF-AB253D3CD1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032B2D-E0FB-4BE7-99BB-1E7C628B0F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42164-812F-4A7A-897A-AB8F645FBDA2}"/>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5" name="Footer Placeholder 4">
            <a:extLst>
              <a:ext uri="{FF2B5EF4-FFF2-40B4-BE49-F238E27FC236}">
                <a16:creationId xmlns:a16="http://schemas.microsoft.com/office/drawing/2014/main" id="{39055F8B-EC48-484A-9BC1-F8A6A968A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B7D15-30C9-4F5F-A549-A026DA40C7D1}"/>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1379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EDEEF-9540-4FD3-840E-29FE2FA47B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945EC7-2F0E-44D7-AC60-F98CCC63A8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D78A5-B51A-4899-837B-503738556C17}"/>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5" name="Footer Placeholder 4">
            <a:extLst>
              <a:ext uri="{FF2B5EF4-FFF2-40B4-BE49-F238E27FC236}">
                <a16:creationId xmlns:a16="http://schemas.microsoft.com/office/drawing/2014/main" id="{DDB67462-3ADD-4715-9ADB-E9D22E741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FB5A1-C078-42FD-8656-1790F6AD2D7F}"/>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159891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9340-395F-46A3-BA78-953291752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146F4-9F34-4065-B885-9E42028D21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7EE7D-AD15-49CE-92C6-64445C13D7F7}"/>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5" name="Footer Placeholder 4">
            <a:extLst>
              <a:ext uri="{FF2B5EF4-FFF2-40B4-BE49-F238E27FC236}">
                <a16:creationId xmlns:a16="http://schemas.microsoft.com/office/drawing/2014/main" id="{5F759833-3961-4120-9201-26D1B8825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E2294-9839-46AC-A1CE-F1873C95E639}"/>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333570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3863-1CC6-4C18-B6AA-1479151103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70EAF8-8764-4132-B323-D439ABC4E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DE2CF8-A9EE-4119-BA3A-AA248A59CF44}"/>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5" name="Footer Placeholder 4">
            <a:extLst>
              <a:ext uri="{FF2B5EF4-FFF2-40B4-BE49-F238E27FC236}">
                <a16:creationId xmlns:a16="http://schemas.microsoft.com/office/drawing/2014/main" id="{AD8572A0-CE4D-43F3-8D01-534A7C7DA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E7394-468B-469D-89E3-9FAB499FA251}"/>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401764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ACDF-5561-4A39-A849-C7A6A1E79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D09C-DF10-4065-B20D-B7F03E7AC4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05E47-846C-43F7-9B6A-8CFDE2E90A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1D6665-B952-4B78-8D91-810A8C311BC6}"/>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6" name="Footer Placeholder 5">
            <a:extLst>
              <a:ext uri="{FF2B5EF4-FFF2-40B4-BE49-F238E27FC236}">
                <a16:creationId xmlns:a16="http://schemas.microsoft.com/office/drawing/2014/main" id="{DC3FD7D8-2A53-45FD-9172-84BC665DD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455C2-F4CF-446E-9B66-67D6C1781E3B}"/>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12535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AF91-123B-4212-B8AF-79C6A224E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7E659D-DDB0-4B4C-A430-4FB5E8DE05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4CB330-0595-434B-BEBF-C16948DBA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DD3CC8-CA1D-4661-BCB0-62A7607E1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FDE36D-C755-4AC7-8404-4314A3917E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D4D9B-2C86-4686-887E-E22F374EF6AE}"/>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8" name="Footer Placeholder 7">
            <a:extLst>
              <a:ext uri="{FF2B5EF4-FFF2-40B4-BE49-F238E27FC236}">
                <a16:creationId xmlns:a16="http://schemas.microsoft.com/office/drawing/2014/main" id="{E8BC509A-4FFB-4278-ACC1-AF0FAA9A66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5050A6-A69D-4E3B-B7E5-6A65510B8B12}"/>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316540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B213-7B92-4CCE-8578-1C3DFAFD69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F8EA6-D2C2-4B3A-A26E-99141A72A27B}"/>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4" name="Footer Placeholder 3">
            <a:extLst>
              <a:ext uri="{FF2B5EF4-FFF2-40B4-BE49-F238E27FC236}">
                <a16:creationId xmlns:a16="http://schemas.microsoft.com/office/drawing/2014/main" id="{0DE17A59-9257-40FA-BB62-74954D0B52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FE0FDF-2EB8-4CE5-A305-C4A6F0AB5D6F}"/>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357945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5F90F-4451-4961-A75F-850934F83D99}"/>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3" name="Footer Placeholder 2">
            <a:extLst>
              <a:ext uri="{FF2B5EF4-FFF2-40B4-BE49-F238E27FC236}">
                <a16:creationId xmlns:a16="http://schemas.microsoft.com/office/drawing/2014/main" id="{40304B30-BA48-4ADA-9095-C336D711CB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4808C2-EF31-45D4-8A24-74BE8355082C}"/>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314077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537A-0673-4A22-A3CE-00CEC2DA4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DE33D-176E-4A74-8E76-DF8CB43245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FABC26-E557-4768-9136-AD71897D3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36238-B1E8-4BB5-92BB-35911C9BAA1A}"/>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6" name="Footer Placeholder 5">
            <a:extLst>
              <a:ext uri="{FF2B5EF4-FFF2-40B4-BE49-F238E27FC236}">
                <a16:creationId xmlns:a16="http://schemas.microsoft.com/office/drawing/2014/main" id="{77D7D181-AAC3-4662-ADCE-8943717F8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65315-5C03-480C-9D65-E0F02CB12A98}"/>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344807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6926-0AFA-4E3F-A26E-AEA15B458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2F7C5A-C11F-457A-B989-197A9C5DDF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CCBBAD-0C78-4D86-A873-F5A00ACA1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D5DCD-0FF1-49E5-8376-6A8DE330E900}"/>
              </a:ext>
            </a:extLst>
          </p:cNvPr>
          <p:cNvSpPr>
            <a:spLocks noGrp="1"/>
          </p:cNvSpPr>
          <p:nvPr>
            <p:ph type="dt" sz="half" idx="10"/>
          </p:nvPr>
        </p:nvSpPr>
        <p:spPr/>
        <p:txBody>
          <a:bodyPr/>
          <a:lstStyle/>
          <a:p>
            <a:fld id="{5F5BC220-EED4-4C07-8585-B0373E8C50F9}" type="datetimeFigureOut">
              <a:rPr lang="en-US" smtClean="0"/>
              <a:t>12/10/2021</a:t>
            </a:fld>
            <a:endParaRPr lang="en-US"/>
          </a:p>
        </p:txBody>
      </p:sp>
      <p:sp>
        <p:nvSpPr>
          <p:cNvPr id="6" name="Footer Placeholder 5">
            <a:extLst>
              <a:ext uri="{FF2B5EF4-FFF2-40B4-BE49-F238E27FC236}">
                <a16:creationId xmlns:a16="http://schemas.microsoft.com/office/drawing/2014/main" id="{62AE5590-E4F6-4BAB-A104-79557B54D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85536-B70B-4CD0-96F4-6B5D13F82920}"/>
              </a:ext>
            </a:extLst>
          </p:cNvPr>
          <p:cNvSpPr>
            <a:spLocks noGrp="1"/>
          </p:cNvSpPr>
          <p:nvPr>
            <p:ph type="sldNum" sz="quarter" idx="12"/>
          </p:nvPr>
        </p:nvSpPr>
        <p:spPr/>
        <p:txBody>
          <a:bodyPr/>
          <a:lstStyle/>
          <a:p>
            <a:fld id="{D2C67B3B-2804-4377-BFB4-EA535D142295}" type="slidenum">
              <a:rPr lang="en-US" smtClean="0"/>
              <a:t>‹#›</a:t>
            </a:fld>
            <a:endParaRPr lang="en-US"/>
          </a:p>
        </p:txBody>
      </p:sp>
    </p:spTree>
    <p:extLst>
      <p:ext uri="{BB962C8B-B14F-4D97-AF65-F5344CB8AC3E}">
        <p14:creationId xmlns:p14="http://schemas.microsoft.com/office/powerpoint/2010/main" val="155630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D4F0E-111F-4FF9-91F7-0F4865887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51C92D-A676-4F3F-8BFA-41395C2CE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FAD23-97F1-4348-ADF0-1E2F00467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BC220-EED4-4C07-8585-B0373E8C50F9}" type="datetimeFigureOut">
              <a:rPr lang="en-US" smtClean="0"/>
              <a:t>12/10/2021</a:t>
            </a:fld>
            <a:endParaRPr lang="en-US"/>
          </a:p>
        </p:txBody>
      </p:sp>
      <p:sp>
        <p:nvSpPr>
          <p:cNvPr id="5" name="Footer Placeholder 4">
            <a:extLst>
              <a:ext uri="{FF2B5EF4-FFF2-40B4-BE49-F238E27FC236}">
                <a16:creationId xmlns:a16="http://schemas.microsoft.com/office/drawing/2014/main" id="{FFD2759F-7F90-4931-BC52-8FAF38BFC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32586A-092A-4C67-BDA5-AEBF420AE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67B3B-2804-4377-BFB4-EA535D142295}" type="slidenum">
              <a:rPr lang="en-US" smtClean="0"/>
              <a:t>‹#›</a:t>
            </a:fld>
            <a:endParaRPr lang="en-US"/>
          </a:p>
        </p:txBody>
      </p:sp>
    </p:spTree>
    <p:extLst>
      <p:ext uri="{BB962C8B-B14F-4D97-AF65-F5344CB8AC3E}">
        <p14:creationId xmlns:p14="http://schemas.microsoft.com/office/powerpoint/2010/main" val="2022809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6812-D5EC-48E4-A6A2-BB6A5C9121BD}"/>
              </a:ext>
            </a:extLst>
          </p:cNvPr>
          <p:cNvSpPr>
            <a:spLocks noGrp="1"/>
          </p:cNvSpPr>
          <p:nvPr>
            <p:ph type="ctrTitle"/>
          </p:nvPr>
        </p:nvSpPr>
        <p:spPr>
          <a:xfrm>
            <a:off x="6746627" y="959244"/>
            <a:ext cx="4645250" cy="2889114"/>
          </a:xfrm>
        </p:spPr>
        <p:txBody>
          <a:bodyPr anchor="b">
            <a:normAutofit/>
          </a:bodyPr>
          <a:lstStyle/>
          <a:p>
            <a:pPr algn="l"/>
            <a:r>
              <a:rPr lang="en-US" sz="4000" b="1" dirty="0">
                <a:latin typeface="Open Sans" panose="020B0606030504020204" pitchFamily="34" charset="0"/>
                <a:ea typeface="Open Sans" panose="020B0606030504020204" pitchFamily="34" charset="0"/>
                <a:cs typeface="Open Sans" panose="020B0606030504020204" pitchFamily="34" charset="0"/>
              </a:rPr>
              <a:t>Proposed Administrative Rules for City Lands in Bull Run </a:t>
            </a:r>
            <a:br>
              <a:rPr lang="en-US" sz="3800" dirty="0">
                <a:latin typeface="Open Sans" panose="020B0606030504020204" pitchFamily="34" charset="0"/>
                <a:ea typeface="Open Sans" panose="020B0606030504020204" pitchFamily="34" charset="0"/>
                <a:cs typeface="Open Sans" panose="020B0606030504020204" pitchFamily="34" charset="0"/>
              </a:rPr>
            </a:br>
            <a:endParaRPr lang="en-US" sz="38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78929715-81A1-4D54-AAC4-76069FD990B9}"/>
              </a:ext>
            </a:extLst>
          </p:cNvPr>
          <p:cNvSpPr>
            <a:spLocks noGrp="1"/>
          </p:cNvSpPr>
          <p:nvPr>
            <p:ph type="subTitle" idx="1"/>
          </p:nvPr>
        </p:nvSpPr>
        <p:spPr>
          <a:xfrm>
            <a:off x="6746627" y="3848359"/>
            <a:ext cx="4645250" cy="1390906"/>
          </a:xfrm>
        </p:spPr>
        <p:txBody>
          <a:bodyPr anchor="t">
            <a:normAutofit lnSpcReduction="10000"/>
          </a:bodyPr>
          <a:lstStyle/>
          <a:p>
            <a:pPr algn="l">
              <a:spcBef>
                <a:spcPts val="0"/>
              </a:spcBef>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A New Process for Assessing  and Mitigating Environmental Impacts of Water Bureau Projects</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89A741B-6A24-41A9-B642-4F0D561E8E6A}"/>
              </a:ext>
            </a:extLst>
          </p:cNvPr>
          <p:cNvPicPr>
            <a:picLocks noChangeAspect="1"/>
          </p:cNvPicPr>
          <p:nvPr/>
        </p:nvPicPr>
        <p:blipFill rotWithShape="1">
          <a:blip r:embed="rId3">
            <a:extLst>
              <a:ext uri="{28A0092B-C50C-407E-A947-70E740481C1C}">
                <a14:useLocalDpi xmlns:a14="http://schemas.microsoft.com/office/drawing/2010/main" val="0"/>
              </a:ext>
            </a:extLst>
          </a:blip>
          <a:srcRect l="25153" r="1643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TextBox 3">
            <a:extLst>
              <a:ext uri="{FF2B5EF4-FFF2-40B4-BE49-F238E27FC236}">
                <a16:creationId xmlns:a16="http://schemas.microsoft.com/office/drawing/2014/main" id="{E2093D3B-B99F-40ED-A029-0371A830689F}"/>
              </a:ext>
            </a:extLst>
          </p:cNvPr>
          <p:cNvSpPr txBox="1"/>
          <p:nvPr/>
        </p:nvSpPr>
        <p:spPr>
          <a:xfrm>
            <a:off x="5874327" y="5606473"/>
            <a:ext cx="2008883" cy="646331"/>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Council Hearing </a:t>
            </a:r>
          </a:p>
          <a:p>
            <a:r>
              <a:rPr lang="en-US" dirty="0">
                <a:latin typeface="Open Sans" panose="020B0606030504020204" pitchFamily="34" charset="0"/>
                <a:ea typeface="Open Sans" panose="020B0606030504020204" pitchFamily="34" charset="0"/>
                <a:cs typeface="Open Sans" panose="020B0606030504020204" pitchFamily="34" charset="0"/>
              </a:rPr>
              <a:t>December 2021 </a:t>
            </a:r>
          </a:p>
        </p:txBody>
      </p:sp>
    </p:spTree>
    <p:extLst>
      <p:ext uri="{BB962C8B-B14F-4D97-AF65-F5344CB8AC3E}">
        <p14:creationId xmlns:p14="http://schemas.microsoft.com/office/powerpoint/2010/main" val="30333030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BF9D29-1091-4242-8863-5D6069F2B939}"/>
              </a:ext>
            </a:extLst>
          </p:cNvPr>
          <p:cNvSpPr>
            <a:spLocks noGrp="1"/>
          </p:cNvSpPr>
          <p:nvPr>
            <p:ph type="title"/>
          </p:nvPr>
        </p:nvSpPr>
        <p:spPr>
          <a:xfrm>
            <a:off x="524741" y="620392"/>
            <a:ext cx="4323304" cy="5504688"/>
          </a:xfrm>
        </p:spPr>
        <p:txBody>
          <a:bodyPr>
            <a:normAutofit/>
          </a:bodyPr>
          <a:lstStyle/>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Examples of existing City requirements </a:t>
            </a:r>
            <a:br>
              <a:rPr lang="en-US" sz="3800" b="1" dirty="0">
                <a:solidFill>
                  <a:schemeClr val="bg1"/>
                </a:solidFill>
              </a:rPr>
            </a:br>
            <a:br>
              <a:rPr lang="en-US" sz="3800" dirty="0">
                <a:solidFill>
                  <a:schemeClr val="bg1"/>
                </a:solidFill>
              </a:rPr>
            </a:br>
            <a:endParaRPr lang="en-US" sz="2400" dirty="0">
              <a:solidFill>
                <a:schemeClr val="bg1"/>
              </a:solidFill>
            </a:endParaRPr>
          </a:p>
        </p:txBody>
      </p:sp>
      <p:graphicFrame>
        <p:nvGraphicFramePr>
          <p:cNvPr id="17" name="Content Placeholder 2">
            <a:extLst>
              <a:ext uri="{FF2B5EF4-FFF2-40B4-BE49-F238E27FC236}">
                <a16:creationId xmlns:a16="http://schemas.microsoft.com/office/drawing/2014/main" id="{F9075469-AABA-48FD-A16D-994A79E830B0}"/>
              </a:ext>
            </a:extLst>
          </p:cNvPr>
          <p:cNvGraphicFramePr>
            <a:graphicFrameLocks noGrp="1"/>
          </p:cNvGraphicFramePr>
          <p:nvPr>
            <p:ph idx="1"/>
            <p:extLst>
              <p:ext uri="{D42A27DB-BD31-4B8C-83A1-F6EECF244321}">
                <p14:modId xmlns:p14="http://schemas.microsoft.com/office/powerpoint/2010/main" val="378991747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38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319026-B9AD-4955-8924-14C614918144}"/>
              </a:ext>
            </a:extLst>
          </p:cNvPr>
          <p:cNvSpPr>
            <a:spLocks noGrp="1"/>
          </p:cNvSpPr>
          <p:nvPr>
            <p:ph type="title"/>
          </p:nvPr>
        </p:nvSpPr>
        <p:spPr>
          <a:xfrm>
            <a:off x="524741" y="620392"/>
            <a:ext cx="3808268" cy="5504688"/>
          </a:xfrm>
        </p:spPr>
        <p:txBody>
          <a:bodyPr>
            <a:normAutofit/>
          </a:bodyPr>
          <a:lstStyle/>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Schedule and process for adopting the rules</a:t>
            </a:r>
          </a:p>
        </p:txBody>
      </p:sp>
      <p:graphicFrame>
        <p:nvGraphicFramePr>
          <p:cNvPr id="7" name="Content Placeholder 2">
            <a:extLst>
              <a:ext uri="{FF2B5EF4-FFF2-40B4-BE49-F238E27FC236}">
                <a16:creationId xmlns:a16="http://schemas.microsoft.com/office/drawing/2014/main" id="{282D3427-9630-4260-9E44-9FAAC3923B86}"/>
              </a:ext>
            </a:extLst>
          </p:cNvPr>
          <p:cNvGraphicFramePr>
            <a:graphicFrameLocks noGrp="1"/>
          </p:cNvGraphicFramePr>
          <p:nvPr>
            <p:ph idx="1"/>
            <p:extLst>
              <p:ext uri="{D42A27DB-BD31-4B8C-83A1-F6EECF244321}">
                <p14:modId xmlns:p14="http://schemas.microsoft.com/office/powerpoint/2010/main" val="308015616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41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F2E7E6-0185-44B7-851D-B22EE2A0D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2083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1E2185-9DCA-4818-A8F1-188414F9B76E}"/>
              </a:ext>
            </a:extLst>
          </p:cNvPr>
          <p:cNvSpPr>
            <a:spLocks noGrp="1"/>
          </p:cNvSpPr>
          <p:nvPr>
            <p:ph type="title"/>
          </p:nvPr>
        </p:nvSpPr>
        <p:spPr>
          <a:xfrm>
            <a:off x="838200" y="368515"/>
            <a:ext cx="10515600" cy="1325563"/>
          </a:xfrm>
        </p:spPr>
        <p:txBody>
          <a:bodyPr>
            <a:normAutofit/>
          </a:bodyPr>
          <a:lstStyle/>
          <a:p>
            <a:pPr algn="ctr"/>
            <a:r>
              <a:rPr lang="en-US" sz="4800" b="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How we got here</a:t>
            </a:r>
          </a:p>
        </p:txBody>
      </p:sp>
      <p:graphicFrame>
        <p:nvGraphicFramePr>
          <p:cNvPr id="7" name="Content Placeholder 2">
            <a:extLst>
              <a:ext uri="{FF2B5EF4-FFF2-40B4-BE49-F238E27FC236}">
                <a16:creationId xmlns:a16="http://schemas.microsoft.com/office/drawing/2014/main" id="{69CB40C1-9782-43B7-BE61-2D19202EA72B}"/>
              </a:ext>
            </a:extLst>
          </p:cNvPr>
          <p:cNvGraphicFramePr/>
          <p:nvPr>
            <p:extLst>
              <p:ext uri="{D42A27DB-BD31-4B8C-83A1-F6EECF244321}">
                <p14:modId xmlns:p14="http://schemas.microsoft.com/office/powerpoint/2010/main" val="281874874"/>
              </p:ext>
            </p:extLst>
          </p:nvPr>
        </p:nvGraphicFramePr>
        <p:xfrm>
          <a:off x="838200" y="2265218"/>
          <a:ext cx="10515600" cy="4064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950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AD39FC-B9A1-4FC0-84F9-140EDC60E45D}"/>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Why a Council Hearing Today?</a:t>
            </a:r>
          </a:p>
        </p:txBody>
      </p:sp>
      <p:graphicFrame>
        <p:nvGraphicFramePr>
          <p:cNvPr id="5" name="Content Placeholder 2">
            <a:extLst>
              <a:ext uri="{FF2B5EF4-FFF2-40B4-BE49-F238E27FC236}">
                <a16:creationId xmlns:a16="http://schemas.microsoft.com/office/drawing/2014/main" id="{17FDCC33-BFEB-4A17-A09E-66860DD61E19}"/>
              </a:ext>
            </a:extLst>
          </p:cNvPr>
          <p:cNvGraphicFramePr>
            <a:graphicFrameLocks noGrp="1"/>
          </p:cNvGraphicFramePr>
          <p:nvPr>
            <p:ph idx="1"/>
            <p:extLst>
              <p:ext uri="{D42A27DB-BD31-4B8C-83A1-F6EECF244321}">
                <p14:modId xmlns:p14="http://schemas.microsoft.com/office/powerpoint/2010/main" val="300758177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30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D6D8AA0-0618-481A-8E4B-CE82C5841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5176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2B20EE-17CD-4F50-9650-5257F089FBB4}"/>
              </a:ext>
            </a:extLst>
          </p:cNvPr>
          <p:cNvSpPr>
            <a:spLocks noGrp="1"/>
          </p:cNvSpPr>
          <p:nvPr>
            <p:ph type="title"/>
          </p:nvPr>
        </p:nvSpPr>
        <p:spPr>
          <a:xfrm>
            <a:off x="312724" y="3433763"/>
            <a:ext cx="3197013" cy="2743200"/>
          </a:xfrm>
        </p:spPr>
        <p:txBody>
          <a:bodyPr anchor="t">
            <a:normAutofit/>
          </a:bodyPr>
          <a:lstStyle/>
          <a:p>
            <a:pPr algn="ct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Goals</a:t>
            </a:r>
          </a:p>
        </p:txBody>
      </p:sp>
      <p:graphicFrame>
        <p:nvGraphicFramePr>
          <p:cNvPr id="17" name="Content Placeholder 2">
            <a:extLst>
              <a:ext uri="{FF2B5EF4-FFF2-40B4-BE49-F238E27FC236}">
                <a16:creationId xmlns:a16="http://schemas.microsoft.com/office/drawing/2014/main" id="{918F920B-CB00-4E9B-98B4-103F7F5FE96E}"/>
              </a:ext>
            </a:extLst>
          </p:cNvPr>
          <p:cNvGraphicFramePr>
            <a:graphicFrameLocks noGrp="1"/>
          </p:cNvGraphicFramePr>
          <p:nvPr>
            <p:ph idx="1"/>
            <p:extLst>
              <p:ext uri="{D42A27DB-BD31-4B8C-83A1-F6EECF244321}">
                <p14:modId xmlns:p14="http://schemas.microsoft.com/office/powerpoint/2010/main" val="2161139335"/>
              </p:ext>
            </p:extLst>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726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C3AFFB-781D-48AD-9B80-0A45E3C828F6}"/>
              </a:ext>
            </a:extLst>
          </p:cNvPr>
          <p:cNvSpPr>
            <a:spLocks noGrp="1"/>
          </p:cNvSpPr>
          <p:nvPr>
            <p:ph type="title"/>
          </p:nvPr>
        </p:nvSpPr>
        <p:spPr>
          <a:xfrm>
            <a:off x="388113" y="1120607"/>
            <a:ext cx="3374136" cy="2847711"/>
          </a:xfrm>
        </p:spPr>
        <p:txBody>
          <a:bodyPr anchor="t">
            <a:normAutofit/>
          </a:bodyPr>
          <a:lstStyle/>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the draft rules do </a:t>
            </a:r>
          </a:p>
        </p:txBody>
      </p:sp>
      <p:graphicFrame>
        <p:nvGraphicFramePr>
          <p:cNvPr id="22" name="Content Placeholder 2">
            <a:extLst>
              <a:ext uri="{FF2B5EF4-FFF2-40B4-BE49-F238E27FC236}">
                <a16:creationId xmlns:a16="http://schemas.microsoft.com/office/drawing/2014/main" id="{D2005702-7065-44D3-99FD-5A89F0B0A790}"/>
              </a:ext>
            </a:extLst>
          </p:cNvPr>
          <p:cNvGraphicFramePr>
            <a:graphicFrameLocks noGrp="1"/>
          </p:cNvGraphicFramePr>
          <p:nvPr>
            <p:ph idx="1"/>
            <p:extLst>
              <p:ext uri="{D42A27DB-BD31-4B8C-83A1-F6EECF244321}">
                <p14:modId xmlns:p14="http://schemas.microsoft.com/office/powerpoint/2010/main" val="191994767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91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0C60769-5425-4CDA-B979-1B360DB8F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9234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33F7C0-C250-439A-BF02-262617366E04}"/>
              </a:ext>
            </a:extLst>
          </p:cNvPr>
          <p:cNvSpPr>
            <a:spLocks noGrp="1"/>
          </p:cNvSpPr>
          <p:nvPr>
            <p:ph type="title"/>
          </p:nvPr>
        </p:nvSpPr>
        <p:spPr>
          <a:xfrm>
            <a:off x="557201" y="4028264"/>
            <a:ext cx="4809068" cy="2175509"/>
          </a:xfrm>
        </p:spPr>
        <p:txBody>
          <a:bodyPr vert="horz" lIns="91440" tIns="45720" rIns="91440" bIns="45720" rtlCol="0" anchor="t">
            <a:noAutofit/>
          </a:bodyPr>
          <a:lstStyle/>
          <a:p>
            <a:pPr algn="ctr"/>
            <a:r>
              <a:rPr lang="en-US" sz="48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Range of  </a:t>
            </a:r>
            <a:br>
              <a:rPr lang="en-US" sz="48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8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potential </a:t>
            </a: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i</a:t>
            </a:r>
            <a:r>
              <a:rPr lang="en-US" sz="48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mpacts</a:t>
            </a:r>
          </a:p>
        </p:txBody>
      </p:sp>
      <p:pic>
        <p:nvPicPr>
          <p:cNvPr id="6" name="Content Placeholder 5" descr="A waterfall over rocks&#10;&#10;Description automatically generated with low confidence">
            <a:extLst>
              <a:ext uri="{FF2B5EF4-FFF2-40B4-BE49-F238E27FC236}">
                <a16:creationId xmlns:a16="http://schemas.microsoft.com/office/drawing/2014/main" id="{E983E8A0-35C4-49C5-B09A-7A5B8179111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5436"/>
          <a:stretch/>
        </p:blipFill>
        <p:spPr>
          <a:xfrm>
            <a:off x="702872" y="654226"/>
            <a:ext cx="4484745" cy="3180716"/>
          </a:xfrm>
          <a:prstGeom prst="rect">
            <a:avLst/>
          </a:prstGeom>
        </p:spPr>
      </p:pic>
      <p:sp>
        <p:nvSpPr>
          <p:cNvPr id="4" name="Content Placeholder 3">
            <a:extLst>
              <a:ext uri="{FF2B5EF4-FFF2-40B4-BE49-F238E27FC236}">
                <a16:creationId xmlns:a16="http://schemas.microsoft.com/office/drawing/2014/main" id="{DA4FC563-58D6-4E76-8FE6-0AB412DE6985}"/>
              </a:ext>
            </a:extLst>
          </p:cNvPr>
          <p:cNvSpPr>
            <a:spLocks noGrp="1"/>
          </p:cNvSpPr>
          <p:nvPr>
            <p:ph sz="half" idx="2"/>
          </p:nvPr>
        </p:nvSpPr>
        <p:spPr>
          <a:xfrm>
            <a:off x="6268530" y="654226"/>
            <a:ext cx="5579532" cy="5533496"/>
          </a:xfrm>
        </p:spPr>
        <p:txBody>
          <a:bodyPr vert="horz" lIns="91440" tIns="45720" rIns="91440" bIns="45720" rtlCol="0" anchor="ct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Water Flow and Water Quality</a:t>
            </a:r>
          </a:p>
          <a:p>
            <a:r>
              <a:rPr lang="en-US" dirty="0">
                <a:latin typeface="Open Sans" panose="020B0606030504020204" pitchFamily="34" charset="0"/>
                <a:ea typeface="Open Sans" panose="020B0606030504020204" pitchFamily="34" charset="0"/>
                <a:cs typeface="Open Sans" panose="020B0606030504020204" pitchFamily="34" charset="0"/>
              </a:rPr>
              <a:t>Fish and Wildlife  </a:t>
            </a:r>
          </a:p>
          <a:p>
            <a:r>
              <a:rPr lang="en-US" dirty="0">
                <a:latin typeface="Open Sans" panose="020B0606030504020204" pitchFamily="34" charset="0"/>
                <a:ea typeface="Open Sans" panose="020B0606030504020204" pitchFamily="34" charset="0"/>
                <a:cs typeface="Open Sans" panose="020B0606030504020204" pitchFamily="34" charset="0"/>
              </a:rPr>
              <a:t>Riparian Reserves</a:t>
            </a:r>
          </a:p>
          <a:p>
            <a:r>
              <a:rPr lang="en-US" dirty="0">
                <a:latin typeface="Open Sans" panose="020B0606030504020204" pitchFamily="34" charset="0"/>
                <a:ea typeface="Open Sans" panose="020B0606030504020204" pitchFamily="34" charset="0"/>
                <a:cs typeface="Open Sans" panose="020B0606030504020204" pitchFamily="34" charset="0"/>
              </a:rPr>
              <a:t>Vegetation</a:t>
            </a:r>
          </a:p>
          <a:p>
            <a:r>
              <a:rPr lang="en-US" dirty="0">
                <a:latin typeface="Open Sans" panose="020B0606030504020204" pitchFamily="34" charset="0"/>
                <a:ea typeface="Open Sans" panose="020B0606030504020204" pitchFamily="34" charset="0"/>
                <a:cs typeface="Open Sans" panose="020B0606030504020204" pitchFamily="34" charset="0"/>
              </a:rPr>
              <a:t>Soils and Hillslopes </a:t>
            </a:r>
          </a:p>
          <a:p>
            <a:r>
              <a:rPr lang="en-US" dirty="0">
                <a:latin typeface="Open Sans" panose="020B0606030504020204" pitchFamily="34" charset="0"/>
                <a:ea typeface="Open Sans" panose="020B0606030504020204" pitchFamily="34" charset="0"/>
                <a:cs typeface="Open Sans" panose="020B0606030504020204" pitchFamily="34" charset="0"/>
              </a:rPr>
              <a:t>Cultural Resources</a:t>
            </a:r>
          </a:p>
          <a:p>
            <a:r>
              <a:rPr lang="en-US" dirty="0">
                <a:latin typeface="Open Sans" panose="020B0606030504020204" pitchFamily="34" charset="0"/>
                <a:ea typeface="Open Sans" panose="020B0606030504020204" pitchFamily="34" charset="0"/>
                <a:cs typeface="Open Sans" panose="020B0606030504020204" pitchFamily="34" charset="0"/>
              </a:rPr>
              <a:t>Noise and Disturbance</a:t>
            </a:r>
          </a:p>
          <a:p>
            <a:r>
              <a:rPr lang="en-US" dirty="0">
                <a:latin typeface="Open Sans" panose="020B0606030504020204" pitchFamily="34" charset="0"/>
                <a:ea typeface="Open Sans" panose="020B0606030504020204" pitchFamily="34" charset="0"/>
                <a:cs typeface="Open Sans" panose="020B0606030504020204" pitchFamily="34" charset="0"/>
              </a:rPr>
              <a:t>Fire Risk</a:t>
            </a:r>
          </a:p>
          <a:p>
            <a:r>
              <a:rPr lang="en-US" dirty="0">
                <a:latin typeface="Open Sans" panose="020B0606030504020204" pitchFamily="34" charset="0"/>
                <a:ea typeface="Open Sans" panose="020B0606030504020204" pitchFamily="34" charset="0"/>
                <a:cs typeface="Open Sans" panose="020B0606030504020204" pitchFamily="34" charset="0"/>
              </a:rPr>
              <a:t>Hazardous Materials </a:t>
            </a:r>
          </a:p>
        </p:txBody>
      </p:sp>
    </p:spTree>
    <p:extLst>
      <p:ext uri="{BB962C8B-B14F-4D97-AF65-F5344CB8AC3E}">
        <p14:creationId xmlns:p14="http://schemas.microsoft.com/office/powerpoint/2010/main" val="387338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2E7E6-0185-44B7-851D-B22EE2A0D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2083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7B6473-FC68-4C40-9A6A-47A0663A6C13}"/>
              </a:ext>
            </a:extLst>
          </p:cNvPr>
          <p:cNvSpPr>
            <a:spLocks noGrp="1"/>
          </p:cNvSpPr>
          <p:nvPr>
            <p:ph type="title"/>
          </p:nvPr>
        </p:nvSpPr>
        <p:spPr>
          <a:xfrm>
            <a:off x="838200" y="368515"/>
            <a:ext cx="10515600" cy="1325563"/>
          </a:xfrm>
        </p:spPr>
        <p:txBody>
          <a:bodyPr>
            <a:noAutofit/>
          </a:bodyPr>
          <a:lstStyle/>
          <a:p>
            <a:pPr algn="ctr"/>
            <a:r>
              <a:rPr lang="en-US" sz="48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Water Bureau Projects </a:t>
            </a:r>
          </a:p>
        </p:txBody>
      </p:sp>
      <p:graphicFrame>
        <p:nvGraphicFramePr>
          <p:cNvPr id="5" name="Content Placeholder 2">
            <a:extLst>
              <a:ext uri="{FF2B5EF4-FFF2-40B4-BE49-F238E27FC236}">
                <a16:creationId xmlns:a16="http://schemas.microsoft.com/office/drawing/2014/main" id="{52D9B63B-432E-43E5-BDE0-C5AB5DFA00C5}"/>
              </a:ext>
            </a:extLst>
          </p:cNvPr>
          <p:cNvGraphicFramePr>
            <a:graphicFrameLocks noGrp="1"/>
          </p:cNvGraphicFramePr>
          <p:nvPr>
            <p:ph idx="1"/>
            <p:extLst>
              <p:ext uri="{D42A27DB-BD31-4B8C-83A1-F6EECF244321}">
                <p14:modId xmlns:p14="http://schemas.microsoft.com/office/powerpoint/2010/main" val="239503488"/>
              </p:ext>
            </p:extLst>
          </p:nvPr>
        </p:nvGraphicFramePr>
        <p:xfrm>
          <a:off x="672860" y="2265218"/>
          <a:ext cx="10834778" cy="3916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96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63C77D-8136-4AC0-BBD1-96B9CDD86911}"/>
              </a:ext>
            </a:extLst>
          </p:cNvPr>
          <p:cNvSpPr>
            <a:spLocks noGrp="1"/>
          </p:cNvSpPr>
          <p:nvPr>
            <p:ph type="title"/>
          </p:nvPr>
        </p:nvSpPr>
        <p:spPr>
          <a:xfrm>
            <a:off x="524741" y="620392"/>
            <a:ext cx="3808268" cy="5504688"/>
          </a:xfrm>
        </p:spPr>
        <p:txBody>
          <a:bodyPr>
            <a:normAutofit/>
          </a:bodyPr>
          <a:lstStyle/>
          <a:p>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impacts will be </a:t>
            </a:r>
            <a:b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avoided or reduced </a:t>
            </a:r>
          </a:p>
        </p:txBody>
      </p:sp>
      <p:graphicFrame>
        <p:nvGraphicFramePr>
          <p:cNvPr id="5" name="Content Placeholder 2">
            <a:extLst>
              <a:ext uri="{FF2B5EF4-FFF2-40B4-BE49-F238E27FC236}">
                <a16:creationId xmlns:a16="http://schemas.microsoft.com/office/drawing/2014/main" id="{911698BD-BF8A-42BB-8D55-86DA28ED8EC4}"/>
              </a:ext>
            </a:extLst>
          </p:cNvPr>
          <p:cNvGraphicFramePr>
            <a:graphicFrameLocks noGrp="1"/>
          </p:cNvGraphicFramePr>
          <p:nvPr>
            <p:ph idx="1"/>
            <p:extLst>
              <p:ext uri="{D42A27DB-BD31-4B8C-83A1-F6EECF244321}">
                <p14:modId xmlns:p14="http://schemas.microsoft.com/office/powerpoint/2010/main" val="172567922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6835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1516</TotalTime>
  <Words>494</Words>
  <Application>Microsoft Office PowerPoint</Application>
  <PresentationFormat>Widescreen</PresentationFormat>
  <Paragraphs>73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Proposed Administrative Rules for City Lands in Bull Run  </vt:lpstr>
      <vt:lpstr>How we got here</vt:lpstr>
      <vt:lpstr>Why a Council Hearing Today?</vt:lpstr>
      <vt:lpstr>PowerPoint Presentation</vt:lpstr>
      <vt:lpstr>Goals</vt:lpstr>
      <vt:lpstr>What the draft rules do </vt:lpstr>
      <vt:lpstr>Range of   potential impacts</vt:lpstr>
      <vt:lpstr>Water Bureau Projects </vt:lpstr>
      <vt:lpstr>How impacts will be  avoided or reduced </vt:lpstr>
      <vt:lpstr>Examples of existing City requirements   </vt:lpstr>
      <vt:lpstr>Schedule and process for adopting the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Administrative Rule for City Lands in Bull Run</dc:title>
  <dc:creator>Senior, Janet</dc:creator>
  <cp:lastModifiedBy>Petrocine, Sara</cp:lastModifiedBy>
  <cp:revision>16</cp:revision>
  <dcterms:created xsi:type="dcterms:W3CDTF">2021-07-09T19:57:54Z</dcterms:created>
  <dcterms:modified xsi:type="dcterms:W3CDTF">2021-12-10T16:50:32Z</dcterms:modified>
</cp:coreProperties>
</file>