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64" r:id="rId5"/>
    <p:sldId id="260" r:id="rId6"/>
    <p:sldId id="284" r:id="rId7"/>
    <p:sldId id="285" r:id="rId8"/>
    <p:sldId id="286" r:id="rId9"/>
    <p:sldId id="288" r:id="rId10"/>
    <p:sldId id="289"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rry, Arianne" initials="SA" lastIdx="2" clrIdx="0">
    <p:extLst>
      <p:ext uri="{19B8F6BF-5375-455C-9EA6-DF929625EA0E}">
        <p15:presenceInfo xmlns:p15="http://schemas.microsoft.com/office/powerpoint/2012/main" userId="S::Arianne.Sperry@portlandoregon.gov::0fb5c0af-0098-4dff-ba9a-6faebf651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6"/>
    <a:srgbClr val="5E5E5E"/>
    <a:srgbClr val="000000"/>
    <a:srgbClr val="FFFFFF"/>
    <a:srgbClr val="003168"/>
    <a:srgbClr val="31B993"/>
    <a:srgbClr val="00A996"/>
    <a:srgbClr val="3E5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3"/>
    <p:restoredTop sz="96327"/>
  </p:normalViewPr>
  <p:slideViewPr>
    <p:cSldViewPr snapToGrid="0" snapToObjects="1">
      <p:cViewPr varScale="1">
        <p:scale>
          <a:sx n="97" d="100"/>
          <a:sy n="97" d="100"/>
        </p:scale>
        <p:origin x="546" y="96"/>
      </p:cViewPr>
      <p:guideLst/>
    </p:cSldViewPr>
  </p:slideViewPr>
  <p:notesTextViewPr>
    <p:cViewPr>
      <p:scale>
        <a:sx n="1" d="1"/>
        <a:sy n="1" d="1"/>
      </p:scale>
      <p:origin x="0" y="0"/>
    </p:cViewPr>
  </p:notesTextViewPr>
  <p:notesViewPr>
    <p:cSldViewPr snapToGrid="0" snapToObjects="1">
      <p:cViewPr varScale="1">
        <p:scale>
          <a:sx n="74" d="100"/>
          <a:sy n="74" d="100"/>
        </p:scale>
        <p:origin x="210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7C859-1FC4-48C6-9D27-4DF1E17E9D93}" type="doc">
      <dgm:prSet loTypeId="urn:microsoft.com/office/officeart/2005/8/layout/hProcess7" loCatId="list" qsTypeId="urn:microsoft.com/office/officeart/2005/8/quickstyle/simple1" qsCatId="simple" csTypeId="urn:microsoft.com/office/officeart/2005/8/colors/accent2_3" csCatId="accent2" phldr="1"/>
      <dgm:spPr/>
      <dgm:t>
        <a:bodyPr/>
        <a:lstStyle/>
        <a:p>
          <a:endParaRPr lang="en-US"/>
        </a:p>
      </dgm:t>
    </dgm:pt>
    <dgm:pt modelId="{A8C61D38-F3BE-436A-A855-3E57CDD8D2F2}">
      <dgm:prSet phldrT="[Text]"/>
      <dgm:spPr/>
      <dgm:t>
        <a:bodyPr/>
        <a:lstStyle/>
        <a:p>
          <a:r>
            <a:rPr lang="en-US" dirty="0"/>
            <a:t>February - May</a:t>
          </a:r>
        </a:p>
      </dgm:t>
    </dgm:pt>
    <dgm:pt modelId="{BE154483-FDA1-4A3D-8308-E63F24D051C6}" type="parTrans" cxnId="{A6CA8D63-4DEA-4AC5-A5A5-F3F470A081D4}">
      <dgm:prSet/>
      <dgm:spPr/>
      <dgm:t>
        <a:bodyPr/>
        <a:lstStyle/>
        <a:p>
          <a:endParaRPr lang="en-US"/>
        </a:p>
      </dgm:t>
    </dgm:pt>
    <dgm:pt modelId="{7062D126-4D53-43B4-8B9F-7B171B2457B2}" type="sibTrans" cxnId="{A6CA8D63-4DEA-4AC5-A5A5-F3F470A081D4}">
      <dgm:prSet/>
      <dgm:spPr/>
      <dgm:t>
        <a:bodyPr/>
        <a:lstStyle/>
        <a:p>
          <a:endParaRPr lang="en-US"/>
        </a:p>
      </dgm:t>
    </dgm:pt>
    <dgm:pt modelId="{99CB13BF-0944-4691-B2E9-A329CBE8CF7B}">
      <dgm:prSet phldrT="[Text]"/>
      <dgm:spPr/>
      <dgm:t>
        <a:bodyPr/>
        <a:lstStyle/>
        <a:p>
          <a:r>
            <a:rPr lang="en-US" dirty="0"/>
            <a:t>Research</a:t>
          </a:r>
        </a:p>
      </dgm:t>
    </dgm:pt>
    <dgm:pt modelId="{2AD451E8-0DBB-48B4-9FEA-7C89045B963D}" type="parTrans" cxnId="{0138B61D-E5A9-4915-99EE-68841A5B586D}">
      <dgm:prSet/>
      <dgm:spPr/>
      <dgm:t>
        <a:bodyPr/>
        <a:lstStyle/>
        <a:p>
          <a:endParaRPr lang="en-US"/>
        </a:p>
      </dgm:t>
    </dgm:pt>
    <dgm:pt modelId="{C31C097E-AB0D-4C4A-8FE4-6B21A3061C8B}" type="sibTrans" cxnId="{0138B61D-E5A9-4915-99EE-68841A5B586D}">
      <dgm:prSet/>
      <dgm:spPr/>
      <dgm:t>
        <a:bodyPr/>
        <a:lstStyle/>
        <a:p>
          <a:endParaRPr lang="en-US"/>
        </a:p>
      </dgm:t>
    </dgm:pt>
    <dgm:pt modelId="{1BCDE3DF-F920-4E55-BC3F-C647B7E66BDE}">
      <dgm:prSet phldrT="[Text]"/>
      <dgm:spPr/>
      <dgm:t>
        <a:bodyPr/>
        <a:lstStyle/>
        <a:p>
          <a:r>
            <a:rPr lang="en-US" dirty="0"/>
            <a:t>June - August</a:t>
          </a:r>
        </a:p>
      </dgm:t>
    </dgm:pt>
    <dgm:pt modelId="{6EF41972-F37A-45BD-A1BE-B4A66BE54441}" type="parTrans" cxnId="{57A6D97F-918A-46A4-A365-8622C8A926EB}">
      <dgm:prSet/>
      <dgm:spPr/>
      <dgm:t>
        <a:bodyPr/>
        <a:lstStyle/>
        <a:p>
          <a:endParaRPr lang="en-US"/>
        </a:p>
      </dgm:t>
    </dgm:pt>
    <dgm:pt modelId="{DF314DA1-EECD-43A5-B60D-9ECD2BA692B1}" type="sibTrans" cxnId="{57A6D97F-918A-46A4-A365-8622C8A926EB}">
      <dgm:prSet/>
      <dgm:spPr/>
      <dgm:t>
        <a:bodyPr/>
        <a:lstStyle/>
        <a:p>
          <a:endParaRPr lang="en-US"/>
        </a:p>
      </dgm:t>
    </dgm:pt>
    <dgm:pt modelId="{56F19B43-02C2-42D1-A636-734B93E356B8}">
      <dgm:prSet phldrT="[Text]"/>
      <dgm:spPr/>
      <dgm:t>
        <a:bodyPr/>
        <a:lstStyle/>
        <a:p>
          <a:r>
            <a:rPr lang="en-US" dirty="0"/>
            <a:t>Engagement</a:t>
          </a:r>
        </a:p>
      </dgm:t>
    </dgm:pt>
    <dgm:pt modelId="{AD7B2EA7-A196-447B-925D-9E709DA66B39}" type="parTrans" cxnId="{1102615E-0D6F-47E8-8A7D-C9A5EA266CB0}">
      <dgm:prSet/>
      <dgm:spPr/>
      <dgm:t>
        <a:bodyPr/>
        <a:lstStyle/>
        <a:p>
          <a:endParaRPr lang="en-US"/>
        </a:p>
      </dgm:t>
    </dgm:pt>
    <dgm:pt modelId="{8D5040D9-C59A-4207-BB66-5EA7C7D198CC}" type="sibTrans" cxnId="{1102615E-0D6F-47E8-8A7D-C9A5EA266CB0}">
      <dgm:prSet/>
      <dgm:spPr/>
      <dgm:t>
        <a:bodyPr/>
        <a:lstStyle/>
        <a:p>
          <a:endParaRPr lang="en-US"/>
        </a:p>
      </dgm:t>
    </dgm:pt>
    <dgm:pt modelId="{D3D03C0E-F082-4F07-97E8-08D102621F3A}">
      <dgm:prSet phldrT="[Text]"/>
      <dgm:spPr/>
      <dgm:t>
        <a:bodyPr/>
        <a:lstStyle/>
        <a:p>
          <a:r>
            <a:rPr lang="en-US" dirty="0"/>
            <a:t>September - October</a:t>
          </a:r>
        </a:p>
      </dgm:t>
    </dgm:pt>
    <dgm:pt modelId="{63165FBB-1E83-4BC9-9205-8FC7F394753D}" type="parTrans" cxnId="{B1261AB1-2BE6-4FD9-A5C1-CFEB491090E9}">
      <dgm:prSet/>
      <dgm:spPr/>
      <dgm:t>
        <a:bodyPr/>
        <a:lstStyle/>
        <a:p>
          <a:endParaRPr lang="en-US"/>
        </a:p>
      </dgm:t>
    </dgm:pt>
    <dgm:pt modelId="{6BD0D617-E352-4DA9-A4BF-42B01F40D8F5}" type="sibTrans" cxnId="{B1261AB1-2BE6-4FD9-A5C1-CFEB491090E9}">
      <dgm:prSet/>
      <dgm:spPr/>
      <dgm:t>
        <a:bodyPr/>
        <a:lstStyle/>
        <a:p>
          <a:endParaRPr lang="en-US"/>
        </a:p>
      </dgm:t>
    </dgm:pt>
    <dgm:pt modelId="{F4A82B82-FBFF-4B63-A0E2-9F863D9C13BC}">
      <dgm:prSet phldrT="[Text]"/>
      <dgm:spPr/>
      <dgm:t>
        <a:bodyPr/>
        <a:lstStyle/>
        <a:p>
          <a:r>
            <a:rPr lang="en-US" dirty="0"/>
            <a:t>Council</a:t>
          </a:r>
        </a:p>
      </dgm:t>
    </dgm:pt>
    <dgm:pt modelId="{CA304C74-F971-4D90-AC22-269DE95BCA7C}" type="parTrans" cxnId="{69D926FC-4EC0-46B5-9F78-81EC28A0F4A1}">
      <dgm:prSet/>
      <dgm:spPr/>
      <dgm:t>
        <a:bodyPr/>
        <a:lstStyle/>
        <a:p>
          <a:endParaRPr lang="en-US"/>
        </a:p>
      </dgm:t>
    </dgm:pt>
    <dgm:pt modelId="{2B32FBC2-5968-492F-9D1B-DC281F1C2EB3}" type="sibTrans" cxnId="{69D926FC-4EC0-46B5-9F78-81EC28A0F4A1}">
      <dgm:prSet/>
      <dgm:spPr/>
      <dgm:t>
        <a:bodyPr/>
        <a:lstStyle/>
        <a:p>
          <a:endParaRPr lang="en-US"/>
        </a:p>
      </dgm:t>
    </dgm:pt>
    <dgm:pt modelId="{C7F757C1-CB5B-4A21-BF85-9C585380CEE1}" type="pres">
      <dgm:prSet presAssocID="{0427C859-1FC4-48C6-9D27-4DF1E17E9D93}" presName="Name0" presStyleCnt="0">
        <dgm:presLayoutVars>
          <dgm:dir/>
          <dgm:animLvl val="lvl"/>
          <dgm:resizeHandles val="exact"/>
        </dgm:presLayoutVars>
      </dgm:prSet>
      <dgm:spPr/>
    </dgm:pt>
    <dgm:pt modelId="{7ECBD3EC-A0DD-420A-85FC-74AD5D7F985A}" type="pres">
      <dgm:prSet presAssocID="{A8C61D38-F3BE-436A-A855-3E57CDD8D2F2}" presName="compositeNode" presStyleCnt="0">
        <dgm:presLayoutVars>
          <dgm:bulletEnabled val="1"/>
        </dgm:presLayoutVars>
      </dgm:prSet>
      <dgm:spPr/>
    </dgm:pt>
    <dgm:pt modelId="{980D3D9B-A87C-4765-8B3E-6D1BDBD7C8D8}" type="pres">
      <dgm:prSet presAssocID="{A8C61D38-F3BE-436A-A855-3E57CDD8D2F2}" presName="bgRect" presStyleLbl="node1" presStyleIdx="0" presStyleCnt="3"/>
      <dgm:spPr/>
    </dgm:pt>
    <dgm:pt modelId="{0FD368D2-606B-4A0A-A17F-766CF1F77212}" type="pres">
      <dgm:prSet presAssocID="{A8C61D38-F3BE-436A-A855-3E57CDD8D2F2}" presName="parentNode" presStyleLbl="node1" presStyleIdx="0" presStyleCnt="3">
        <dgm:presLayoutVars>
          <dgm:chMax val="0"/>
          <dgm:bulletEnabled val="1"/>
        </dgm:presLayoutVars>
      </dgm:prSet>
      <dgm:spPr/>
    </dgm:pt>
    <dgm:pt modelId="{F40F9AB9-F2E0-4A3A-A0FA-C6F53910026F}" type="pres">
      <dgm:prSet presAssocID="{A8C61D38-F3BE-436A-A855-3E57CDD8D2F2}" presName="childNode" presStyleLbl="node1" presStyleIdx="0" presStyleCnt="3">
        <dgm:presLayoutVars>
          <dgm:bulletEnabled val="1"/>
        </dgm:presLayoutVars>
      </dgm:prSet>
      <dgm:spPr/>
    </dgm:pt>
    <dgm:pt modelId="{F89F7535-B8AA-41F0-A33C-D9C68D335632}" type="pres">
      <dgm:prSet presAssocID="{7062D126-4D53-43B4-8B9F-7B171B2457B2}" presName="hSp" presStyleCnt="0"/>
      <dgm:spPr/>
    </dgm:pt>
    <dgm:pt modelId="{B986C354-0C3C-42E3-B237-973B793EA16E}" type="pres">
      <dgm:prSet presAssocID="{7062D126-4D53-43B4-8B9F-7B171B2457B2}" presName="vProcSp" presStyleCnt="0"/>
      <dgm:spPr/>
    </dgm:pt>
    <dgm:pt modelId="{245521B5-47D8-42E7-949F-CE091B14F7A7}" type="pres">
      <dgm:prSet presAssocID="{7062D126-4D53-43B4-8B9F-7B171B2457B2}" presName="vSp1" presStyleCnt="0"/>
      <dgm:spPr/>
    </dgm:pt>
    <dgm:pt modelId="{4FE11AD1-4C0A-4D67-8701-B411F2388519}" type="pres">
      <dgm:prSet presAssocID="{7062D126-4D53-43B4-8B9F-7B171B2457B2}" presName="simulatedConn" presStyleLbl="solidFgAcc1" presStyleIdx="0" presStyleCnt="2"/>
      <dgm:spPr/>
    </dgm:pt>
    <dgm:pt modelId="{9F7A9EF5-7453-43B4-8951-BD5A5AA06B6D}" type="pres">
      <dgm:prSet presAssocID="{7062D126-4D53-43B4-8B9F-7B171B2457B2}" presName="vSp2" presStyleCnt="0"/>
      <dgm:spPr/>
    </dgm:pt>
    <dgm:pt modelId="{2B4088E2-668D-4D43-86A4-36E95DB57178}" type="pres">
      <dgm:prSet presAssocID="{7062D126-4D53-43B4-8B9F-7B171B2457B2}" presName="sibTrans" presStyleCnt="0"/>
      <dgm:spPr/>
    </dgm:pt>
    <dgm:pt modelId="{00AAA756-3762-4DC1-AB00-D90B4D76FBED}" type="pres">
      <dgm:prSet presAssocID="{1BCDE3DF-F920-4E55-BC3F-C647B7E66BDE}" presName="compositeNode" presStyleCnt="0">
        <dgm:presLayoutVars>
          <dgm:bulletEnabled val="1"/>
        </dgm:presLayoutVars>
      </dgm:prSet>
      <dgm:spPr/>
    </dgm:pt>
    <dgm:pt modelId="{C6BB93CA-B95F-46F9-9542-CD80BFCE0A97}" type="pres">
      <dgm:prSet presAssocID="{1BCDE3DF-F920-4E55-BC3F-C647B7E66BDE}" presName="bgRect" presStyleLbl="node1" presStyleIdx="1" presStyleCnt="3"/>
      <dgm:spPr/>
    </dgm:pt>
    <dgm:pt modelId="{36AFCA01-5408-480E-B47A-C527CAA88D6C}" type="pres">
      <dgm:prSet presAssocID="{1BCDE3DF-F920-4E55-BC3F-C647B7E66BDE}" presName="parentNode" presStyleLbl="node1" presStyleIdx="1" presStyleCnt="3">
        <dgm:presLayoutVars>
          <dgm:chMax val="0"/>
          <dgm:bulletEnabled val="1"/>
        </dgm:presLayoutVars>
      </dgm:prSet>
      <dgm:spPr/>
    </dgm:pt>
    <dgm:pt modelId="{AFCD34CB-5852-41D5-A7D1-99EC83343CD7}" type="pres">
      <dgm:prSet presAssocID="{1BCDE3DF-F920-4E55-BC3F-C647B7E66BDE}" presName="childNode" presStyleLbl="node1" presStyleIdx="1" presStyleCnt="3">
        <dgm:presLayoutVars>
          <dgm:bulletEnabled val="1"/>
        </dgm:presLayoutVars>
      </dgm:prSet>
      <dgm:spPr/>
    </dgm:pt>
    <dgm:pt modelId="{7E4BC7C7-3B69-4B2C-BA8E-D9777A6AA731}" type="pres">
      <dgm:prSet presAssocID="{DF314DA1-EECD-43A5-B60D-9ECD2BA692B1}" presName="hSp" presStyleCnt="0"/>
      <dgm:spPr/>
    </dgm:pt>
    <dgm:pt modelId="{4256C7E1-53F4-4A67-8C13-EAF59FFF2513}" type="pres">
      <dgm:prSet presAssocID="{DF314DA1-EECD-43A5-B60D-9ECD2BA692B1}" presName="vProcSp" presStyleCnt="0"/>
      <dgm:spPr/>
    </dgm:pt>
    <dgm:pt modelId="{B32AF433-947F-4F30-812B-9D1ADD08FC75}" type="pres">
      <dgm:prSet presAssocID="{DF314DA1-EECD-43A5-B60D-9ECD2BA692B1}" presName="vSp1" presStyleCnt="0"/>
      <dgm:spPr/>
    </dgm:pt>
    <dgm:pt modelId="{E5F723DE-2FCD-492A-B09D-881A797257DA}" type="pres">
      <dgm:prSet presAssocID="{DF314DA1-EECD-43A5-B60D-9ECD2BA692B1}" presName="simulatedConn" presStyleLbl="solidFgAcc1" presStyleIdx="1" presStyleCnt="2"/>
      <dgm:spPr/>
    </dgm:pt>
    <dgm:pt modelId="{17D5B277-95AA-4FA2-9F34-1A6061F7D1B7}" type="pres">
      <dgm:prSet presAssocID="{DF314DA1-EECD-43A5-B60D-9ECD2BA692B1}" presName="vSp2" presStyleCnt="0"/>
      <dgm:spPr/>
    </dgm:pt>
    <dgm:pt modelId="{57C64196-59A5-42C3-8742-3F2F8E31AAB2}" type="pres">
      <dgm:prSet presAssocID="{DF314DA1-EECD-43A5-B60D-9ECD2BA692B1}" presName="sibTrans" presStyleCnt="0"/>
      <dgm:spPr/>
    </dgm:pt>
    <dgm:pt modelId="{FC70FEFB-F5EE-4EA7-9FA1-715B9894B3F6}" type="pres">
      <dgm:prSet presAssocID="{D3D03C0E-F082-4F07-97E8-08D102621F3A}" presName="compositeNode" presStyleCnt="0">
        <dgm:presLayoutVars>
          <dgm:bulletEnabled val="1"/>
        </dgm:presLayoutVars>
      </dgm:prSet>
      <dgm:spPr/>
    </dgm:pt>
    <dgm:pt modelId="{203C2B0E-2D0E-43F4-8861-E2CC56154AC8}" type="pres">
      <dgm:prSet presAssocID="{D3D03C0E-F082-4F07-97E8-08D102621F3A}" presName="bgRect" presStyleLbl="node1" presStyleIdx="2" presStyleCnt="3"/>
      <dgm:spPr/>
    </dgm:pt>
    <dgm:pt modelId="{58E4EB07-27BC-4DF1-B212-55967363AE75}" type="pres">
      <dgm:prSet presAssocID="{D3D03C0E-F082-4F07-97E8-08D102621F3A}" presName="parentNode" presStyleLbl="node1" presStyleIdx="2" presStyleCnt="3">
        <dgm:presLayoutVars>
          <dgm:chMax val="0"/>
          <dgm:bulletEnabled val="1"/>
        </dgm:presLayoutVars>
      </dgm:prSet>
      <dgm:spPr/>
    </dgm:pt>
    <dgm:pt modelId="{2DE8C821-D3AD-4697-B95E-58C1C7E563AB}" type="pres">
      <dgm:prSet presAssocID="{D3D03C0E-F082-4F07-97E8-08D102621F3A}" presName="childNode" presStyleLbl="node1" presStyleIdx="2" presStyleCnt="3">
        <dgm:presLayoutVars>
          <dgm:bulletEnabled val="1"/>
        </dgm:presLayoutVars>
      </dgm:prSet>
      <dgm:spPr/>
    </dgm:pt>
  </dgm:ptLst>
  <dgm:cxnLst>
    <dgm:cxn modelId="{D07EB11B-B04C-485F-B54A-F3F5AADF36AE}" type="presOf" srcId="{1BCDE3DF-F920-4E55-BC3F-C647B7E66BDE}" destId="{36AFCA01-5408-480E-B47A-C527CAA88D6C}" srcOrd="1" destOrd="0" presId="urn:microsoft.com/office/officeart/2005/8/layout/hProcess7"/>
    <dgm:cxn modelId="{0138B61D-E5A9-4915-99EE-68841A5B586D}" srcId="{A8C61D38-F3BE-436A-A855-3E57CDD8D2F2}" destId="{99CB13BF-0944-4691-B2E9-A329CBE8CF7B}" srcOrd="0" destOrd="0" parTransId="{2AD451E8-0DBB-48B4-9FEA-7C89045B963D}" sibTransId="{C31C097E-AB0D-4C4A-8FE4-6B21A3061C8B}"/>
    <dgm:cxn modelId="{F679FE3F-0BE0-4249-996A-34E9CF5490FB}" type="presOf" srcId="{1BCDE3DF-F920-4E55-BC3F-C647B7E66BDE}" destId="{C6BB93CA-B95F-46F9-9542-CD80BFCE0A97}" srcOrd="0" destOrd="0" presId="urn:microsoft.com/office/officeart/2005/8/layout/hProcess7"/>
    <dgm:cxn modelId="{1102615E-0D6F-47E8-8A7D-C9A5EA266CB0}" srcId="{1BCDE3DF-F920-4E55-BC3F-C647B7E66BDE}" destId="{56F19B43-02C2-42D1-A636-734B93E356B8}" srcOrd="0" destOrd="0" parTransId="{AD7B2EA7-A196-447B-925D-9E709DA66B39}" sibTransId="{8D5040D9-C59A-4207-BB66-5EA7C7D198CC}"/>
    <dgm:cxn modelId="{DB801E42-C251-4C5E-87FF-913D89545A02}" type="presOf" srcId="{D3D03C0E-F082-4F07-97E8-08D102621F3A}" destId="{58E4EB07-27BC-4DF1-B212-55967363AE75}" srcOrd="1" destOrd="0" presId="urn:microsoft.com/office/officeart/2005/8/layout/hProcess7"/>
    <dgm:cxn modelId="{A6CA8D63-4DEA-4AC5-A5A5-F3F470A081D4}" srcId="{0427C859-1FC4-48C6-9D27-4DF1E17E9D93}" destId="{A8C61D38-F3BE-436A-A855-3E57CDD8D2F2}" srcOrd="0" destOrd="0" parTransId="{BE154483-FDA1-4A3D-8308-E63F24D051C6}" sibTransId="{7062D126-4D53-43B4-8B9F-7B171B2457B2}"/>
    <dgm:cxn modelId="{2B247479-92D0-49F0-811E-952684EABF63}" type="presOf" srcId="{F4A82B82-FBFF-4B63-A0E2-9F863D9C13BC}" destId="{2DE8C821-D3AD-4697-B95E-58C1C7E563AB}" srcOrd="0" destOrd="0" presId="urn:microsoft.com/office/officeart/2005/8/layout/hProcess7"/>
    <dgm:cxn modelId="{8A3B547B-E9E0-4D4A-B9FB-125AA0C973ED}" type="presOf" srcId="{A8C61D38-F3BE-436A-A855-3E57CDD8D2F2}" destId="{0FD368D2-606B-4A0A-A17F-766CF1F77212}" srcOrd="1" destOrd="0" presId="urn:microsoft.com/office/officeart/2005/8/layout/hProcess7"/>
    <dgm:cxn modelId="{57A6D97F-918A-46A4-A365-8622C8A926EB}" srcId="{0427C859-1FC4-48C6-9D27-4DF1E17E9D93}" destId="{1BCDE3DF-F920-4E55-BC3F-C647B7E66BDE}" srcOrd="1" destOrd="0" parTransId="{6EF41972-F37A-45BD-A1BE-B4A66BE54441}" sibTransId="{DF314DA1-EECD-43A5-B60D-9ECD2BA692B1}"/>
    <dgm:cxn modelId="{B1261AB1-2BE6-4FD9-A5C1-CFEB491090E9}" srcId="{0427C859-1FC4-48C6-9D27-4DF1E17E9D93}" destId="{D3D03C0E-F082-4F07-97E8-08D102621F3A}" srcOrd="2" destOrd="0" parTransId="{63165FBB-1E83-4BC9-9205-8FC7F394753D}" sibTransId="{6BD0D617-E352-4DA9-A4BF-42B01F40D8F5}"/>
    <dgm:cxn modelId="{C90347B6-5896-4F09-ADC9-9B8FB83BBD46}" type="presOf" srcId="{A8C61D38-F3BE-436A-A855-3E57CDD8D2F2}" destId="{980D3D9B-A87C-4765-8B3E-6D1BDBD7C8D8}" srcOrd="0" destOrd="0" presId="urn:microsoft.com/office/officeart/2005/8/layout/hProcess7"/>
    <dgm:cxn modelId="{86FB7CE5-72E1-4F8E-80C9-FFF928E6033D}" type="presOf" srcId="{99CB13BF-0944-4691-B2E9-A329CBE8CF7B}" destId="{F40F9AB9-F2E0-4A3A-A0FA-C6F53910026F}" srcOrd="0" destOrd="0" presId="urn:microsoft.com/office/officeart/2005/8/layout/hProcess7"/>
    <dgm:cxn modelId="{1DEC8EEB-9A91-4A6A-9790-4A091F04226A}" type="presOf" srcId="{0427C859-1FC4-48C6-9D27-4DF1E17E9D93}" destId="{C7F757C1-CB5B-4A21-BF85-9C585380CEE1}" srcOrd="0" destOrd="0" presId="urn:microsoft.com/office/officeart/2005/8/layout/hProcess7"/>
    <dgm:cxn modelId="{D19528ED-4C20-4FBD-9B24-EA4FD1C1E490}" type="presOf" srcId="{D3D03C0E-F082-4F07-97E8-08D102621F3A}" destId="{203C2B0E-2D0E-43F4-8861-E2CC56154AC8}" srcOrd="0" destOrd="0" presId="urn:microsoft.com/office/officeart/2005/8/layout/hProcess7"/>
    <dgm:cxn modelId="{E79B38F3-5B63-48DE-AE2D-7D1731A69F3B}" type="presOf" srcId="{56F19B43-02C2-42D1-A636-734B93E356B8}" destId="{AFCD34CB-5852-41D5-A7D1-99EC83343CD7}" srcOrd="0" destOrd="0" presId="urn:microsoft.com/office/officeart/2005/8/layout/hProcess7"/>
    <dgm:cxn modelId="{69D926FC-4EC0-46B5-9F78-81EC28A0F4A1}" srcId="{D3D03C0E-F082-4F07-97E8-08D102621F3A}" destId="{F4A82B82-FBFF-4B63-A0E2-9F863D9C13BC}" srcOrd="0" destOrd="0" parTransId="{CA304C74-F971-4D90-AC22-269DE95BCA7C}" sibTransId="{2B32FBC2-5968-492F-9D1B-DC281F1C2EB3}"/>
    <dgm:cxn modelId="{03821671-6291-41AA-84B4-A72EC7CA8FDB}" type="presParOf" srcId="{C7F757C1-CB5B-4A21-BF85-9C585380CEE1}" destId="{7ECBD3EC-A0DD-420A-85FC-74AD5D7F985A}" srcOrd="0" destOrd="0" presId="urn:microsoft.com/office/officeart/2005/8/layout/hProcess7"/>
    <dgm:cxn modelId="{8D86D82D-B2E1-44E3-B8AF-D0058F694103}" type="presParOf" srcId="{7ECBD3EC-A0DD-420A-85FC-74AD5D7F985A}" destId="{980D3D9B-A87C-4765-8B3E-6D1BDBD7C8D8}" srcOrd="0" destOrd="0" presId="urn:microsoft.com/office/officeart/2005/8/layout/hProcess7"/>
    <dgm:cxn modelId="{8FA665CD-D85E-49A2-9139-8CACD20AB4FD}" type="presParOf" srcId="{7ECBD3EC-A0DD-420A-85FC-74AD5D7F985A}" destId="{0FD368D2-606B-4A0A-A17F-766CF1F77212}" srcOrd="1" destOrd="0" presId="urn:microsoft.com/office/officeart/2005/8/layout/hProcess7"/>
    <dgm:cxn modelId="{02089BD5-4FE4-4A80-81D4-D8C9D7AE6E05}" type="presParOf" srcId="{7ECBD3EC-A0DD-420A-85FC-74AD5D7F985A}" destId="{F40F9AB9-F2E0-4A3A-A0FA-C6F53910026F}" srcOrd="2" destOrd="0" presId="urn:microsoft.com/office/officeart/2005/8/layout/hProcess7"/>
    <dgm:cxn modelId="{59F1B5DC-CF47-4470-9773-CF62DD3A1876}" type="presParOf" srcId="{C7F757C1-CB5B-4A21-BF85-9C585380CEE1}" destId="{F89F7535-B8AA-41F0-A33C-D9C68D335632}" srcOrd="1" destOrd="0" presId="urn:microsoft.com/office/officeart/2005/8/layout/hProcess7"/>
    <dgm:cxn modelId="{EA3CD321-DF35-43DE-A9D9-8D709C3EECF0}" type="presParOf" srcId="{C7F757C1-CB5B-4A21-BF85-9C585380CEE1}" destId="{B986C354-0C3C-42E3-B237-973B793EA16E}" srcOrd="2" destOrd="0" presId="urn:microsoft.com/office/officeart/2005/8/layout/hProcess7"/>
    <dgm:cxn modelId="{3B867F97-CC6C-44ED-9AB2-3CF01371C9EC}" type="presParOf" srcId="{B986C354-0C3C-42E3-B237-973B793EA16E}" destId="{245521B5-47D8-42E7-949F-CE091B14F7A7}" srcOrd="0" destOrd="0" presId="urn:microsoft.com/office/officeart/2005/8/layout/hProcess7"/>
    <dgm:cxn modelId="{C30E81C2-85D8-487B-9543-3EB5D9B258F3}" type="presParOf" srcId="{B986C354-0C3C-42E3-B237-973B793EA16E}" destId="{4FE11AD1-4C0A-4D67-8701-B411F2388519}" srcOrd="1" destOrd="0" presId="urn:microsoft.com/office/officeart/2005/8/layout/hProcess7"/>
    <dgm:cxn modelId="{93C72972-0848-4C2C-9677-0EDA85B02784}" type="presParOf" srcId="{B986C354-0C3C-42E3-B237-973B793EA16E}" destId="{9F7A9EF5-7453-43B4-8951-BD5A5AA06B6D}" srcOrd="2" destOrd="0" presId="urn:microsoft.com/office/officeart/2005/8/layout/hProcess7"/>
    <dgm:cxn modelId="{A4E6663C-C4C0-4CB7-96C1-F630EAF68BA9}" type="presParOf" srcId="{C7F757C1-CB5B-4A21-BF85-9C585380CEE1}" destId="{2B4088E2-668D-4D43-86A4-36E95DB57178}" srcOrd="3" destOrd="0" presId="urn:microsoft.com/office/officeart/2005/8/layout/hProcess7"/>
    <dgm:cxn modelId="{DE0331F2-62AB-427C-A9C5-D9756BFC093D}" type="presParOf" srcId="{C7F757C1-CB5B-4A21-BF85-9C585380CEE1}" destId="{00AAA756-3762-4DC1-AB00-D90B4D76FBED}" srcOrd="4" destOrd="0" presId="urn:microsoft.com/office/officeart/2005/8/layout/hProcess7"/>
    <dgm:cxn modelId="{6A61B4EF-7387-44B7-ABA7-078FBD90745B}" type="presParOf" srcId="{00AAA756-3762-4DC1-AB00-D90B4D76FBED}" destId="{C6BB93CA-B95F-46F9-9542-CD80BFCE0A97}" srcOrd="0" destOrd="0" presId="urn:microsoft.com/office/officeart/2005/8/layout/hProcess7"/>
    <dgm:cxn modelId="{691C11DD-AC63-4E24-8963-8A361539C11F}" type="presParOf" srcId="{00AAA756-3762-4DC1-AB00-D90B4D76FBED}" destId="{36AFCA01-5408-480E-B47A-C527CAA88D6C}" srcOrd="1" destOrd="0" presId="urn:microsoft.com/office/officeart/2005/8/layout/hProcess7"/>
    <dgm:cxn modelId="{3CA85669-8C08-4A88-A1EB-F773004D7267}" type="presParOf" srcId="{00AAA756-3762-4DC1-AB00-D90B4D76FBED}" destId="{AFCD34CB-5852-41D5-A7D1-99EC83343CD7}" srcOrd="2" destOrd="0" presId="urn:microsoft.com/office/officeart/2005/8/layout/hProcess7"/>
    <dgm:cxn modelId="{D1874E24-3CF1-4E49-AA47-2FF666149ECD}" type="presParOf" srcId="{C7F757C1-CB5B-4A21-BF85-9C585380CEE1}" destId="{7E4BC7C7-3B69-4B2C-BA8E-D9777A6AA731}" srcOrd="5" destOrd="0" presId="urn:microsoft.com/office/officeart/2005/8/layout/hProcess7"/>
    <dgm:cxn modelId="{B7C52674-C224-41D2-9B96-A16E3C9A8D3A}" type="presParOf" srcId="{C7F757C1-CB5B-4A21-BF85-9C585380CEE1}" destId="{4256C7E1-53F4-4A67-8C13-EAF59FFF2513}" srcOrd="6" destOrd="0" presId="urn:microsoft.com/office/officeart/2005/8/layout/hProcess7"/>
    <dgm:cxn modelId="{DC0E158E-B727-4EDE-9C33-54E87F4332B2}" type="presParOf" srcId="{4256C7E1-53F4-4A67-8C13-EAF59FFF2513}" destId="{B32AF433-947F-4F30-812B-9D1ADD08FC75}" srcOrd="0" destOrd="0" presId="urn:microsoft.com/office/officeart/2005/8/layout/hProcess7"/>
    <dgm:cxn modelId="{F7629288-9674-4F49-A57E-E274D598B85C}" type="presParOf" srcId="{4256C7E1-53F4-4A67-8C13-EAF59FFF2513}" destId="{E5F723DE-2FCD-492A-B09D-881A797257DA}" srcOrd="1" destOrd="0" presId="urn:microsoft.com/office/officeart/2005/8/layout/hProcess7"/>
    <dgm:cxn modelId="{AB44A34E-D177-4605-8CF4-7B8D0C48872A}" type="presParOf" srcId="{4256C7E1-53F4-4A67-8C13-EAF59FFF2513}" destId="{17D5B277-95AA-4FA2-9F34-1A6061F7D1B7}" srcOrd="2" destOrd="0" presId="urn:microsoft.com/office/officeart/2005/8/layout/hProcess7"/>
    <dgm:cxn modelId="{8326E4D4-21CC-4997-BD95-D17BC5E48184}" type="presParOf" srcId="{C7F757C1-CB5B-4A21-BF85-9C585380CEE1}" destId="{57C64196-59A5-42C3-8742-3F2F8E31AAB2}" srcOrd="7" destOrd="0" presId="urn:microsoft.com/office/officeart/2005/8/layout/hProcess7"/>
    <dgm:cxn modelId="{E1B74AC4-C15D-4AEE-B229-DEAC93BB0E51}" type="presParOf" srcId="{C7F757C1-CB5B-4A21-BF85-9C585380CEE1}" destId="{FC70FEFB-F5EE-4EA7-9FA1-715B9894B3F6}" srcOrd="8" destOrd="0" presId="urn:microsoft.com/office/officeart/2005/8/layout/hProcess7"/>
    <dgm:cxn modelId="{0EFEFB88-1216-410D-BE0E-DE16018CD297}" type="presParOf" srcId="{FC70FEFB-F5EE-4EA7-9FA1-715B9894B3F6}" destId="{203C2B0E-2D0E-43F4-8861-E2CC56154AC8}" srcOrd="0" destOrd="0" presId="urn:microsoft.com/office/officeart/2005/8/layout/hProcess7"/>
    <dgm:cxn modelId="{202B748A-0E6A-4DD3-A724-16053E7BBEA7}" type="presParOf" srcId="{FC70FEFB-F5EE-4EA7-9FA1-715B9894B3F6}" destId="{58E4EB07-27BC-4DF1-B212-55967363AE75}" srcOrd="1" destOrd="0" presId="urn:microsoft.com/office/officeart/2005/8/layout/hProcess7"/>
    <dgm:cxn modelId="{551E7728-3579-4F14-B8ED-3CF015D33239}" type="presParOf" srcId="{FC70FEFB-F5EE-4EA7-9FA1-715B9894B3F6}" destId="{2DE8C821-D3AD-4697-B95E-58C1C7E563A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D3D9B-A87C-4765-8B3E-6D1BDBD7C8D8}">
      <dsp:nvSpPr>
        <dsp:cNvPr id="0" name=""/>
        <dsp:cNvSpPr/>
      </dsp:nvSpPr>
      <dsp:spPr>
        <a:xfrm>
          <a:off x="588" y="169363"/>
          <a:ext cx="2532894" cy="3039472"/>
        </a:xfrm>
        <a:prstGeom prst="roundRect">
          <a:avLst>
            <a:gd name="adj" fmla="val 5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February - May</a:t>
          </a:r>
        </a:p>
      </dsp:txBody>
      <dsp:txXfrm rot="16200000">
        <a:off x="-992305" y="1162258"/>
        <a:ext cx="2492367" cy="506578"/>
      </dsp:txXfrm>
    </dsp:sp>
    <dsp:sp modelId="{F40F9AB9-F2E0-4A3A-A0FA-C6F53910026F}">
      <dsp:nvSpPr>
        <dsp:cNvPr id="0" name=""/>
        <dsp:cNvSpPr/>
      </dsp:nvSpPr>
      <dsp:spPr>
        <a:xfrm>
          <a:off x="507167" y="169363"/>
          <a:ext cx="1887006" cy="30394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n-US" sz="2900" kern="1200" dirty="0"/>
            <a:t>Research</a:t>
          </a:r>
        </a:p>
      </dsp:txBody>
      <dsp:txXfrm>
        <a:off x="507167" y="169363"/>
        <a:ext cx="1887006" cy="3039472"/>
      </dsp:txXfrm>
    </dsp:sp>
    <dsp:sp modelId="{C6BB93CA-B95F-46F9-9542-CD80BFCE0A97}">
      <dsp:nvSpPr>
        <dsp:cNvPr id="0" name=""/>
        <dsp:cNvSpPr/>
      </dsp:nvSpPr>
      <dsp:spPr>
        <a:xfrm>
          <a:off x="2622133" y="169363"/>
          <a:ext cx="2532894" cy="3039472"/>
        </a:xfrm>
        <a:prstGeom prst="roundRect">
          <a:avLst>
            <a:gd name="adj" fmla="val 5000"/>
          </a:avLst>
        </a:prstGeom>
        <a:solidFill>
          <a:schemeClr val="accent2">
            <a:shade val="80000"/>
            <a:hueOff val="394557"/>
            <a:satOff val="-30914"/>
            <a:lumOff val="18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June - August</a:t>
          </a:r>
        </a:p>
      </dsp:txBody>
      <dsp:txXfrm rot="16200000">
        <a:off x="1629239" y="1162258"/>
        <a:ext cx="2492367" cy="506578"/>
      </dsp:txXfrm>
    </dsp:sp>
    <dsp:sp modelId="{4FE11AD1-4C0A-4D67-8701-B411F2388519}">
      <dsp:nvSpPr>
        <dsp:cNvPr id="0" name=""/>
        <dsp:cNvSpPr/>
      </dsp:nvSpPr>
      <dsp:spPr>
        <a:xfrm rot="5400000">
          <a:off x="2411426" y="2585402"/>
          <a:ext cx="446743" cy="379934"/>
        </a:xfrm>
        <a:prstGeom prst="flowChartExtra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D34CB-5852-41D5-A7D1-99EC83343CD7}">
      <dsp:nvSpPr>
        <dsp:cNvPr id="0" name=""/>
        <dsp:cNvSpPr/>
      </dsp:nvSpPr>
      <dsp:spPr>
        <a:xfrm>
          <a:off x="3128712" y="169363"/>
          <a:ext cx="1887006" cy="30394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n-US" sz="2900" kern="1200" dirty="0"/>
            <a:t>Engagement</a:t>
          </a:r>
        </a:p>
      </dsp:txBody>
      <dsp:txXfrm>
        <a:off x="3128712" y="169363"/>
        <a:ext cx="1887006" cy="3039472"/>
      </dsp:txXfrm>
    </dsp:sp>
    <dsp:sp modelId="{203C2B0E-2D0E-43F4-8861-E2CC56154AC8}">
      <dsp:nvSpPr>
        <dsp:cNvPr id="0" name=""/>
        <dsp:cNvSpPr/>
      </dsp:nvSpPr>
      <dsp:spPr>
        <a:xfrm>
          <a:off x="5243679" y="169363"/>
          <a:ext cx="2532894" cy="3039472"/>
        </a:xfrm>
        <a:prstGeom prst="roundRect">
          <a:avLst>
            <a:gd name="adj" fmla="val 5000"/>
          </a:avLst>
        </a:prstGeom>
        <a:solidFill>
          <a:schemeClr val="accent2">
            <a:shade val="80000"/>
            <a:hueOff val="789114"/>
            <a:satOff val="-61827"/>
            <a:lumOff val="37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September - October</a:t>
          </a:r>
        </a:p>
      </dsp:txBody>
      <dsp:txXfrm rot="16200000">
        <a:off x="4250784" y="1162258"/>
        <a:ext cx="2492367" cy="506578"/>
      </dsp:txXfrm>
    </dsp:sp>
    <dsp:sp modelId="{E5F723DE-2FCD-492A-B09D-881A797257DA}">
      <dsp:nvSpPr>
        <dsp:cNvPr id="0" name=""/>
        <dsp:cNvSpPr/>
      </dsp:nvSpPr>
      <dsp:spPr>
        <a:xfrm rot="5400000">
          <a:off x="5032971" y="2585402"/>
          <a:ext cx="446743" cy="379934"/>
        </a:xfrm>
        <a:prstGeom prst="flowChartExtract">
          <a:avLst/>
        </a:prstGeom>
        <a:solidFill>
          <a:schemeClr val="lt1">
            <a:hueOff val="0"/>
            <a:satOff val="0"/>
            <a:lumOff val="0"/>
            <a:alphaOff val="0"/>
          </a:schemeClr>
        </a:solidFill>
        <a:ln w="12700" cap="flat" cmpd="sng" algn="ctr">
          <a:solidFill>
            <a:schemeClr val="accent2">
              <a:shade val="80000"/>
              <a:hueOff val="789114"/>
              <a:satOff val="-61827"/>
              <a:lumOff val="37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8C821-D3AD-4697-B95E-58C1C7E563AB}">
      <dsp:nvSpPr>
        <dsp:cNvPr id="0" name=""/>
        <dsp:cNvSpPr/>
      </dsp:nvSpPr>
      <dsp:spPr>
        <a:xfrm>
          <a:off x="5750258" y="169363"/>
          <a:ext cx="1887006" cy="30394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n-US" sz="2900" kern="1200" dirty="0"/>
            <a:t>Council</a:t>
          </a:r>
        </a:p>
      </dsp:txBody>
      <dsp:txXfrm>
        <a:off x="5750258" y="169363"/>
        <a:ext cx="1887006" cy="30394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079B2-55F9-B547-8511-44855F27A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E9B0DDF3-9AE0-494F-896C-233062F197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ECEEC-F49D-394E-849B-673EA6C26988}" type="datetimeFigureOut">
              <a:rPr lang="en-US" smtClean="0">
                <a:latin typeface="Segoe UI" panose="020B0502040204020203" pitchFamily="34" charset="0"/>
              </a:rPr>
              <a:t>10/6/2021</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33CAC2C-8744-714B-A52E-D87B54764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12841461-8CE0-7745-9319-39918BF968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AB1AF7-F3F5-D643-B4E0-109481D2D2C0}"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49088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egoe UI" panose="020B0502040204020203" pitchFamily="34" charset="0"/>
              </a:defRPr>
            </a:lvl1pPr>
          </a:lstStyle>
          <a:p>
            <a:fld id="{DBB77A30-D7B9-A64A-994E-C2513BAA7C53}" type="datetimeFigureOut">
              <a:rPr lang="en-US" smtClean="0"/>
              <a:pPr/>
              <a:t>10/6/2021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CA853763-D40C-984B-BA9D-701CCBD1CFFF}" type="slidenum">
              <a:rPr lang="en-US" smtClean="0"/>
              <a:pPr/>
              <a:t>‹#›</a:t>
            </a:fld>
            <a:endParaRPr lang="en-US" dirty="0"/>
          </a:p>
        </p:txBody>
      </p:sp>
    </p:spTree>
    <p:extLst>
      <p:ext uri="{BB962C8B-B14F-4D97-AF65-F5344CB8AC3E}">
        <p14:creationId xmlns:p14="http://schemas.microsoft.com/office/powerpoint/2010/main" val="413719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5921"/>
          </a:xfrm>
        </p:spPr>
        <p:txBody>
          <a:bodyPr/>
          <a:lstStyle/>
          <a:p>
            <a:r>
              <a:rPr lang="en-US" dirty="0"/>
              <a:t>Portland established a Franchise system in 1992 to authorize citywide residential garbage and recycling service specifically for single family homes and 4-unit or less housing. This system granted exclusive collection routes for franchisees. </a:t>
            </a:r>
          </a:p>
          <a:p>
            <a:endParaRPr lang="en-US" dirty="0"/>
          </a:p>
          <a:p>
            <a:r>
              <a:rPr lang="en-US" dirty="0"/>
              <a:t>Exceptions to the franchise were included in the original adoption, including allowing residents to take garbage to the transfer station, yard maintenance companies to haul debris from residents and construction and demolition contractors to haul materials associated with their work. </a:t>
            </a:r>
          </a:p>
          <a:p>
            <a:endParaRPr lang="en-US" dirty="0"/>
          </a:p>
          <a:p>
            <a:r>
              <a:rPr lang="en-US" dirty="0"/>
              <a:t>Since 1992, the solid waste system has evolved to include yard debris, food waste, and larger carts for mixed paper, bottle and container plastics and metal recycling. In addition, we recognize that our residents have and continue to seek our solutions for their disposal needs. This has included the junk service removal companies, an subscription services that offer collection options for items that would otherwise be harder to recycle.</a:t>
            </a:r>
            <a:endParaRPr lang="en-US" strike="sngStrike" dirty="0"/>
          </a:p>
          <a:p>
            <a:endParaRPr lang="en-US" dirty="0"/>
          </a:p>
          <a:p>
            <a:r>
              <a:rPr lang="en-US" dirty="0"/>
              <a:t>Services provided in response to the system changes have resulted in the need to amend the Portland City Code to recognize opportunities within the solid waste system that reflect growing demand from our single family residents.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853763-D40C-984B-BA9D-701CCBD1CFFF}" type="slidenum">
              <a:rPr lang="en-US" smtClean="0"/>
              <a:pPr/>
              <a:t>1</a:t>
            </a:fld>
            <a:endParaRPr lang="en-US" dirty="0"/>
          </a:p>
        </p:txBody>
      </p:sp>
    </p:spTree>
    <p:extLst>
      <p:ext uri="{BB962C8B-B14F-4D97-AF65-F5344CB8AC3E}">
        <p14:creationId xmlns:p14="http://schemas.microsoft.com/office/powerpoint/2010/main" val="378526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This project was initiated in response to the Portland Haulers Association’s feedback that the Portland City Code does not specifically address aspects of the solid waste system that have evolved. </a:t>
            </a:r>
          </a:p>
          <a:p>
            <a:endParaRPr lang="en-US" dirty="0"/>
          </a:p>
          <a:p>
            <a:r>
              <a:rPr lang="en-US" dirty="0"/>
              <a:t>While special items collection for reuse and recycling were identified as not being addressed in the Code, other services and community impacts were identified, such as junk removal service and the informal collection of deposit containers. </a:t>
            </a:r>
          </a:p>
          <a:p>
            <a:endParaRPr lang="en-US" dirty="0"/>
          </a:p>
          <a:p>
            <a:r>
              <a:rPr lang="en-US" dirty="0"/>
              <a:t>BPS staff interviewed Seattle staff and other local jurisdictions including our partners with the State DEQ and Metro to get a sense of how they were addressing these services and the responses varied from ceasing services to formalizing them. We sought guidance from the state and Metro, but ultimately it is up to each local jurisdiction to determine if these types of services should be allowed. Metro staff also inspected two facilities that provide special items collection and verified that materials were recycled. </a:t>
            </a:r>
          </a:p>
          <a:p>
            <a:endParaRPr lang="en-US" dirty="0"/>
          </a:p>
          <a:p>
            <a:r>
              <a:rPr lang="en-US" dirty="0"/>
              <a:t>Engagement included numerous conversations with PHA, the informal sector small equity work group, which authored the Inclusive Waste Management Report, included in the Council packet. I want to take a moment to that the informal sector equity work group whose efforts highlighted the need to recognize and support canners. We also had conversations with members of the Waste Equity Advisory Group and with companies that provide junk removal and special items collection services. </a:t>
            </a:r>
          </a:p>
        </p:txBody>
      </p:sp>
      <p:sp>
        <p:nvSpPr>
          <p:cNvPr id="4" name="Slide Number Placeholder 3"/>
          <p:cNvSpPr>
            <a:spLocks noGrp="1"/>
          </p:cNvSpPr>
          <p:nvPr>
            <p:ph type="sldNum" sz="quarter" idx="5"/>
          </p:nvPr>
        </p:nvSpPr>
        <p:spPr/>
        <p:txBody>
          <a:bodyPr/>
          <a:lstStyle/>
          <a:p>
            <a:fld id="{CA853763-D40C-984B-BA9D-701CCBD1CFFF}" type="slidenum">
              <a:rPr lang="en-US" smtClean="0"/>
              <a:pPr/>
              <a:t>2</a:t>
            </a:fld>
            <a:endParaRPr lang="en-US" dirty="0"/>
          </a:p>
        </p:txBody>
      </p:sp>
    </p:spTree>
    <p:extLst>
      <p:ext uri="{BB962C8B-B14F-4D97-AF65-F5344CB8AC3E}">
        <p14:creationId xmlns:p14="http://schemas.microsoft.com/office/powerpoint/2010/main" val="328257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businesses have been thriving in this space. </a:t>
            </a:r>
          </a:p>
        </p:txBody>
      </p:sp>
      <p:sp>
        <p:nvSpPr>
          <p:cNvPr id="4" name="Slide Number Placeholder 3"/>
          <p:cNvSpPr>
            <a:spLocks noGrp="1"/>
          </p:cNvSpPr>
          <p:nvPr>
            <p:ph type="sldNum" sz="quarter" idx="5"/>
          </p:nvPr>
        </p:nvSpPr>
        <p:spPr/>
        <p:txBody>
          <a:bodyPr/>
          <a:lstStyle/>
          <a:p>
            <a:fld id="{CA853763-D40C-984B-BA9D-701CCBD1CFFF}" type="slidenum">
              <a:rPr lang="en-US" smtClean="0"/>
              <a:pPr/>
              <a:t>3</a:t>
            </a:fld>
            <a:endParaRPr lang="en-US" dirty="0"/>
          </a:p>
        </p:txBody>
      </p:sp>
    </p:spTree>
    <p:extLst>
      <p:ext uri="{BB962C8B-B14F-4D97-AF65-F5344CB8AC3E}">
        <p14:creationId xmlns:p14="http://schemas.microsoft.com/office/powerpoint/2010/main" val="145029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items have drop off locations that Portlanders can take for reuse and recycling. </a:t>
            </a:r>
          </a:p>
          <a:p>
            <a:endParaRPr lang="en-US" dirty="0"/>
          </a:p>
          <a:p>
            <a:r>
              <a:rPr lang="en-US" dirty="0"/>
              <a:t>Special items collection is a service of convenience for Portlanders that would like to save a trip to a donation non-profit, a recycling depot or a retail store. </a:t>
            </a:r>
          </a:p>
          <a:p>
            <a:endParaRPr lang="en-US" dirty="0"/>
          </a:p>
          <a:p>
            <a:r>
              <a:rPr lang="en-US" dirty="0"/>
              <a:t>Extended Producer Responsibility policies for paint and electronics have provided many locations for drop off at retail locations. </a:t>
            </a:r>
          </a:p>
          <a:p>
            <a:endParaRPr lang="en-US" dirty="0"/>
          </a:p>
          <a:p>
            <a:r>
              <a:rPr lang="en-US" dirty="0"/>
              <a:t>These services are optional. </a:t>
            </a:r>
          </a:p>
          <a:p>
            <a:endParaRPr lang="en-US" dirty="0"/>
          </a:p>
          <a:p>
            <a:r>
              <a:rPr lang="en-US" dirty="0"/>
              <a:t>EMPAHSIS: Tons of material for recycling for special items collections represents approximately 500 tons or .0005% of the Portland waste system. </a:t>
            </a:r>
          </a:p>
        </p:txBody>
      </p:sp>
      <p:sp>
        <p:nvSpPr>
          <p:cNvPr id="4" name="Slide Number Placeholder 3"/>
          <p:cNvSpPr>
            <a:spLocks noGrp="1"/>
          </p:cNvSpPr>
          <p:nvPr>
            <p:ph type="sldNum" sz="quarter" idx="5"/>
          </p:nvPr>
        </p:nvSpPr>
        <p:spPr/>
        <p:txBody>
          <a:bodyPr/>
          <a:lstStyle/>
          <a:p>
            <a:fld id="{CA853763-D40C-984B-BA9D-701CCBD1CFFF}" type="slidenum">
              <a:rPr lang="en-US" smtClean="0"/>
              <a:pPr/>
              <a:t>4</a:t>
            </a:fld>
            <a:endParaRPr lang="en-US" dirty="0"/>
          </a:p>
        </p:txBody>
      </p:sp>
    </p:spTree>
    <p:extLst>
      <p:ext uri="{BB962C8B-B14F-4D97-AF65-F5344CB8AC3E}">
        <p14:creationId xmlns:p14="http://schemas.microsoft.com/office/powerpoint/2010/main" val="308643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3763-D40C-984B-BA9D-701CCBD1CFFF}" type="slidenum">
              <a:rPr lang="en-US" smtClean="0"/>
              <a:pPr/>
              <a:t>5</a:t>
            </a:fld>
            <a:endParaRPr lang="en-US" dirty="0"/>
          </a:p>
        </p:txBody>
      </p:sp>
    </p:spTree>
    <p:extLst>
      <p:ext uri="{BB962C8B-B14F-4D97-AF65-F5344CB8AC3E}">
        <p14:creationId xmlns:p14="http://schemas.microsoft.com/office/powerpoint/2010/main" val="119383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 Code to allow for additional exceptions for junk removal, special items collection and refundable bottles and cans collection.</a:t>
            </a:r>
          </a:p>
          <a:p>
            <a:r>
              <a:rPr lang="en-US" dirty="0"/>
              <a:t> </a:t>
            </a:r>
          </a:p>
          <a:p>
            <a:r>
              <a:rPr lang="en-US" dirty="0"/>
              <a:t>Recognizes current practices and services for hire and opens opportunities for emerging small businesses. </a:t>
            </a:r>
          </a:p>
          <a:p>
            <a:endParaRPr lang="en-US" dirty="0"/>
          </a:p>
          <a:p>
            <a:r>
              <a:rPr lang="en-US" dirty="0"/>
              <a:t>Regulation of these services would create negligible environmental impact, potentially raise rates for Portlanders and costs to the City. </a:t>
            </a:r>
          </a:p>
          <a:p>
            <a:endParaRPr lang="en-US" dirty="0"/>
          </a:p>
          <a:p>
            <a:r>
              <a:rPr lang="en-US" dirty="0"/>
              <a:t>For many Portlanders collecting bottles and cans for deposit is an important source of supplemental income. </a:t>
            </a:r>
          </a:p>
          <a:p>
            <a:endParaRPr lang="en-US" dirty="0"/>
          </a:p>
        </p:txBody>
      </p:sp>
      <p:sp>
        <p:nvSpPr>
          <p:cNvPr id="4" name="Slide Number Placeholder 3"/>
          <p:cNvSpPr>
            <a:spLocks noGrp="1"/>
          </p:cNvSpPr>
          <p:nvPr>
            <p:ph type="sldNum" sz="quarter" idx="5"/>
          </p:nvPr>
        </p:nvSpPr>
        <p:spPr/>
        <p:txBody>
          <a:bodyPr/>
          <a:lstStyle/>
          <a:p>
            <a:fld id="{CA853763-D40C-984B-BA9D-701CCBD1CFFF}" type="slidenum">
              <a:rPr lang="en-US" smtClean="0"/>
              <a:pPr/>
              <a:t>6</a:t>
            </a:fld>
            <a:endParaRPr lang="en-US" dirty="0"/>
          </a:p>
        </p:txBody>
      </p:sp>
    </p:spTree>
    <p:extLst>
      <p:ext uri="{BB962C8B-B14F-4D97-AF65-F5344CB8AC3E}">
        <p14:creationId xmlns:p14="http://schemas.microsoft.com/office/powerpoint/2010/main" val="4179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BPS is committed to addressing inequities in the waste system. These inequities exist in two main forms: 1) addressing inequities in the ownership and management of companies providing services and 2) addressing inequities in Portlanders receiving collection services. </a:t>
            </a:r>
          </a:p>
          <a:p>
            <a:endParaRPr lang="en-US" dirty="0"/>
          </a:p>
          <a:p>
            <a:r>
              <a:rPr lang="en-US" dirty="0"/>
              <a:t>BPS will continue to prioritize  areas of the solid waste system that </a:t>
            </a:r>
          </a:p>
          <a:p>
            <a:pPr marL="228600" indent="-228600">
              <a:buAutoNum type="arabicParenR"/>
            </a:pPr>
            <a:r>
              <a:rPr lang="en-US" dirty="0"/>
              <a:t>have a greater amount of material to collect and therefore have larger economic opportunity and </a:t>
            </a:r>
          </a:p>
          <a:p>
            <a:pPr marL="228600" indent="-228600">
              <a:buAutoNum type="arabicParenR"/>
            </a:pPr>
            <a:r>
              <a:rPr lang="en-US" dirty="0"/>
              <a:t>improve the services to multifamily residents. </a:t>
            </a:r>
          </a:p>
          <a:p>
            <a:endParaRPr lang="en-US" dirty="0"/>
          </a:p>
          <a:p>
            <a:r>
              <a:rPr lang="en-US" dirty="0"/>
              <a:t>By focusing less attention on continuing to build our residential collection system and more attention on improving the services provided for multifamily tenants, there is a greater win-win in terms of community impact to meet our waste equity targets. </a:t>
            </a:r>
          </a:p>
          <a:p>
            <a:endParaRPr lang="en-US" dirty="0"/>
          </a:p>
          <a:p>
            <a:r>
              <a:rPr lang="en-US" dirty="0"/>
              <a:t>BPS has an waste equity advisory group that is in the process of rethinking their role in the system. </a:t>
            </a:r>
          </a:p>
          <a:p>
            <a:endParaRPr lang="en-US" dirty="0"/>
          </a:p>
        </p:txBody>
      </p:sp>
      <p:sp>
        <p:nvSpPr>
          <p:cNvPr id="4" name="Slide Number Placeholder 3"/>
          <p:cNvSpPr>
            <a:spLocks noGrp="1"/>
          </p:cNvSpPr>
          <p:nvPr>
            <p:ph type="sldNum" sz="quarter" idx="5"/>
          </p:nvPr>
        </p:nvSpPr>
        <p:spPr/>
        <p:txBody>
          <a:bodyPr/>
          <a:lstStyle/>
          <a:p>
            <a:fld id="{CA853763-D40C-984B-BA9D-701CCBD1CFFF}" type="slidenum">
              <a:rPr lang="en-US" smtClean="0"/>
              <a:pPr/>
              <a:t>7</a:t>
            </a:fld>
            <a:endParaRPr lang="en-US" dirty="0"/>
          </a:p>
        </p:txBody>
      </p:sp>
    </p:spTree>
    <p:extLst>
      <p:ext uri="{BB962C8B-B14F-4D97-AF65-F5344CB8AC3E}">
        <p14:creationId xmlns:p14="http://schemas.microsoft.com/office/powerpoint/2010/main" val="217619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Council, BPS recommends passing the Code to allow for these services to continue to exist, so we can continue to address the inequities in the system for larger solid waste impacts like services at City-owned facilities, multifamily service and public trash collection. </a:t>
            </a:r>
          </a:p>
        </p:txBody>
      </p:sp>
      <p:sp>
        <p:nvSpPr>
          <p:cNvPr id="4" name="Slide Number Placeholder 3"/>
          <p:cNvSpPr>
            <a:spLocks noGrp="1"/>
          </p:cNvSpPr>
          <p:nvPr>
            <p:ph type="sldNum" sz="quarter" idx="5"/>
          </p:nvPr>
        </p:nvSpPr>
        <p:spPr/>
        <p:txBody>
          <a:bodyPr/>
          <a:lstStyle/>
          <a:p>
            <a:fld id="{CA853763-D40C-984B-BA9D-701CCBD1CFFF}" type="slidenum">
              <a:rPr lang="en-US" smtClean="0"/>
              <a:pPr/>
              <a:t>8</a:t>
            </a:fld>
            <a:endParaRPr lang="en-US" dirty="0"/>
          </a:p>
        </p:txBody>
      </p:sp>
    </p:spTree>
    <p:extLst>
      <p:ext uri="{BB962C8B-B14F-4D97-AF65-F5344CB8AC3E}">
        <p14:creationId xmlns:p14="http://schemas.microsoft.com/office/powerpoint/2010/main" val="742427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rtland.gov/bps/cleanenergy"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59CD-AAD0-F64D-AB27-C6844823183B}"/>
              </a:ext>
            </a:extLst>
          </p:cNvPr>
          <p:cNvSpPr>
            <a:spLocks noGrp="1"/>
          </p:cNvSpPr>
          <p:nvPr>
            <p:ph type="ctrTitle" hasCustomPrompt="1"/>
          </p:nvPr>
        </p:nvSpPr>
        <p:spPr>
          <a:xfrm>
            <a:off x="3889448" y="751751"/>
            <a:ext cx="4794737" cy="2387600"/>
          </a:xfrm>
        </p:spPr>
        <p:txBody>
          <a:bodyPr anchor="b">
            <a:normAutofit/>
          </a:bodyPr>
          <a:lstStyle>
            <a:lvl1pPr algn="l">
              <a:defRPr sz="4200" b="0" i="0" cap="all" baseline="0">
                <a:solidFill>
                  <a:schemeClr val="accent1"/>
                </a:solidFill>
                <a:latin typeface="Segoe UI" panose="020B0502040204020203" pitchFamily="34" charset="0"/>
              </a:defRPr>
            </a:lvl1pPr>
          </a:lstStyle>
          <a:p>
            <a:r>
              <a:rPr lang="en-US" dirty="0"/>
              <a:t>Presentation </a:t>
            </a:r>
            <a:br>
              <a:rPr lang="en-US" dirty="0"/>
            </a:br>
            <a:r>
              <a:rPr lang="en-US" dirty="0"/>
              <a:t>title title</a:t>
            </a:r>
          </a:p>
        </p:txBody>
      </p:sp>
      <p:sp>
        <p:nvSpPr>
          <p:cNvPr id="3" name="Subtitle 2">
            <a:extLst>
              <a:ext uri="{FF2B5EF4-FFF2-40B4-BE49-F238E27FC236}">
                <a16:creationId xmlns:a16="http://schemas.microsoft.com/office/drawing/2014/main" id="{57840D18-984E-B94D-B4E7-E8C8DB6E9D97}"/>
              </a:ext>
            </a:extLst>
          </p:cNvPr>
          <p:cNvSpPr>
            <a:spLocks noGrp="1"/>
          </p:cNvSpPr>
          <p:nvPr>
            <p:ph type="subTitle" idx="1" hasCustomPrompt="1"/>
          </p:nvPr>
        </p:nvSpPr>
        <p:spPr>
          <a:xfrm>
            <a:off x="3889448" y="3231427"/>
            <a:ext cx="4794737" cy="808597"/>
          </a:xfrm>
        </p:spPr>
        <p:txBody>
          <a:bodyPr/>
          <a:lstStyle>
            <a:lvl1pPr marL="0" indent="0" algn="l">
              <a:buNone/>
              <a:defRPr sz="1800" baseline="0">
                <a:solidFill>
                  <a:srgbClr val="5E5E5E"/>
                </a:solidFill>
                <a:latin typeface="Segoe UI Symbol"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7" name="Text Placeholder 41">
            <a:extLst>
              <a:ext uri="{FF2B5EF4-FFF2-40B4-BE49-F238E27FC236}">
                <a16:creationId xmlns:a16="http://schemas.microsoft.com/office/drawing/2014/main" id="{9000E6EF-2A81-BA4F-993D-0B4DCDA11D91}"/>
              </a:ext>
            </a:extLst>
          </p:cNvPr>
          <p:cNvSpPr>
            <a:spLocks noGrp="1"/>
          </p:cNvSpPr>
          <p:nvPr>
            <p:ph type="body" sz="quarter" idx="19" hasCustomPrompt="1"/>
          </p:nvPr>
        </p:nvSpPr>
        <p:spPr>
          <a:xfrm>
            <a:off x="3889448" y="4453767"/>
            <a:ext cx="2272165" cy="262342"/>
          </a:xfrm>
        </p:spPr>
        <p:txBody>
          <a:bodyPr>
            <a:noAutofit/>
          </a:bodyPr>
          <a:lstStyle>
            <a:lvl1pPr marL="0" indent="0">
              <a:spcBef>
                <a:spcPts val="0"/>
              </a:spcBef>
              <a:buFont typeface="Arial" charset="0"/>
              <a:buNone/>
              <a:defRPr sz="1050" b="1" cap="none" baseline="0">
                <a:solidFill>
                  <a:srgbClr val="5E5E5E"/>
                </a:solidFill>
              </a:defRPr>
            </a:lvl1pPr>
            <a:lvl2pPr marL="7144" indent="0">
              <a:buNone/>
              <a:defRPr sz="1200"/>
            </a:lvl2pPr>
            <a:lvl3pPr marL="685800" indent="0">
              <a:buNone/>
              <a:defRPr sz="1200"/>
            </a:lvl3pPr>
            <a:lvl4pPr marL="1028700" indent="0">
              <a:buNone/>
              <a:defRPr sz="1200"/>
            </a:lvl4pPr>
            <a:lvl5pPr marL="1371600" indent="0">
              <a:buNone/>
              <a:defRPr sz="1200"/>
            </a:lvl5pPr>
          </a:lstStyle>
          <a:p>
            <a:pPr lvl="0"/>
            <a:r>
              <a:rPr lang="en-US" dirty="0"/>
              <a:t>PRESENTER NAME</a:t>
            </a:r>
          </a:p>
        </p:txBody>
      </p:sp>
      <p:sp>
        <p:nvSpPr>
          <p:cNvPr id="8" name="Text Placeholder 41">
            <a:extLst>
              <a:ext uri="{FF2B5EF4-FFF2-40B4-BE49-F238E27FC236}">
                <a16:creationId xmlns:a16="http://schemas.microsoft.com/office/drawing/2014/main" id="{C8A09CA1-D770-FE45-8FED-7CE4E49FC318}"/>
              </a:ext>
            </a:extLst>
          </p:cNvPr>
          <p:cNvSpPr>
            <a:spLocks noGrp="1"/>
          </p:cNvSpPr>
          <p:nvPr>
            <p:ph type="body" sz="quarter" idx="20" hasCustomPrompt="1"/>
          </p:nvPr>
        </p:nvSpPr>
        <p:spPr>
          <a:xfrm>
            <a:off x="3889448" y="4716109"/>
            <a:ext cx="2272165" cy="470588"/>
          </a:xfrm>
        </p:spPr>
        <p:txBody>
          <a:bodyPr>
            <a:noAutofit/>
          </a:bodyPr>
          <a:lstStyle>
            <a:lvl1pPr marL="0" indent="0">
              <a:spcBef>
                <a:spcPts val="0"/>
              </a:spcBef>
              <a:buFont typeface="Arial" charset="0"/>
              <a:buNone/>
              <a:defRPr sz="900" baseline="0">
                <a:solidFill>
                  <a:srgbClr val="5E5E5E"/>
                </a:solidFill>
                <a:latin typeface="Segoe UI Symbol" panose="020B0502040204020203" pitchFamily="34" charset="0"/>
              </a:defRPr>
            </a:lvl1pPr>
            <a:lvl2pPr marL="7144" indent="0">
              <a:buNone/>
              <a:defRPr sz="1200"/>
            </a:lvl2pPr>
            <a:lvl3pPr marL="685800" indent="0">
              <a:buNone/>
              <a:defRPr sz="1200"/>
            </a:lvl3pPr>
            <a:lvl4pPr marL="1028700" indent="0">
              <a:buNone/>
              <a:defRPr sz="1200"/>
            </a:lvl4pPr>
            <a:lvl5pPr marL="1371600" indent="0">
              <a:buNone/>
              <a:defRPr sz="1200"/>
            </a:lvl5pPr>
          </a:lstStyle>
          <a:p>
            <a:pPr lvl="0"/>
            <a:r>
              <a:rPr lang="en-US" dirty="0"/>
              <a:t>Title</a:t>
            </a:r>
          </a:p>
        </p:txBody>
      </p:sp>
      <p:sp>
        <p:nvSpPr>
          <p:cNvPr id="12" name="Text Placeholder 41">
            <a:extLst>
              <a:ext uri="{FF2B5EF4-FFF2-40B4-BE49-F238E27FC236}">
                <a16:creationId xmlns:a16="http://schemas.microsoft.com/office/drawing/2014/main" id="{AF93AB4D-1510-BF4D-A9ED-1863B8ED8E4E}"/>
              </a:ext>
            </a:extLst>
          </p:cNvPr>
          <p:cNvSpPr>
            <a:spLocks noGrp="1"/>
          </p:cNvSpPr>
          <p:nvPr>
            <p:ph type="body" sz="quarter" idx="21" hasCustomPrompt="1"/>
          </p:nvPr>
        </p:nvSpPr>
        <p:spPr>
          <a:xfrm>
            <a:off x="6412020" y="4453767"/>
            <a:ext cx="2272165" cy="262342"/>
          </a:xfrm>
        </p:spPr>
        <p:txBody>
          <a:bodyPr>
            <a:noAutofit/>
          </a:bodyPr>
          <a:lstStyle>
            <a:lvl1pPr marL="0" indent="0">
              <a:spcBef>
                <a:spcPts val="0"/>
              </a:spcBef>
              <a:buFont typeface="Arial" charset="0"/>
              <a:buNone/>
              <a:defRPr sz="1050" b="1" cap="none" baseline="0">
                <a:solidFill>
                  <a:srgbClr val="5E5E5E"/>
                </a:solidFill>
              </a:defRPr>
            </a:lvl1pPr>
            <a:lvl2pPr marL="7144" indent="0">
              <a:buNone/>
              <a:defRPr sz="1200"/>
            </a:lvl2pPr>
            <a:lvl3pPr marL="685800" indent="0">
              <a:buNone/>
              <a:defRPr sz="1200"/>
            </a:lvl3pPr>
            <a:lvl4pPr marL="1028700" indent="0">
              <a:buNone/>
              <a:defRPr sz="1200"/>
            </a:lvl4pPr>
            <a:lvl5pPr marL="1371600" indent="0">
              <a:buNone/>
              <a:defRPr sz="1200"/>
            </a:lvl5pPr>
          </a:lstStyle>
          <a:p>
            <a:pPr lvl="0"/>
            <a:r>
              <a:rPr lang="en-US" dirty="0"/>
              <a:t>PRESENTER NAME</a:t>
            </a:r>
          </a:p>
        </p:txBody>
      </p:sp>
      <p:sp>
        <p:nvSpPr>
          <p:cNvPr id="13" name="Text Placeholder 41">
            <a:extLst>
              <a:ext uri="{FF2B5EF4-FFF2-40B4-BE49-F238E27FC236}">
                <a16:creationId xmlns:a16="http://schemas.microsoft.com/office/drawing/2014/main" id="{0B50E0FB-A575-864A-8D86-FB7F6F865920}"/>
              </a:ext>
            </a:extLst>
          </p:cNvPr>
          <p:cNvSpPr>
            <a:spLocks noGrp="1"/>
          </p:cNvSpPr>
          <p:nvPr>
            <p:ph type="body" sz="quarter" idx="22" hasCustomPrompt="1"/>
          </p:nvPr>
        </p:nvSpPr>
        <p:spPr>
          <a:xfrm>
            <a:off x="6412020" y="4716109"/>
            <a:ext cx="2272165" cy="470588"/>
          </a:xfrm>
        </p:spPr>
        <p:txBody>
          <a:bodyPr>
            <a:noAutofit/>
          </a:bodyPr>
          <a:lstStyle>
            <a:lvl1pPr marL="0" indent="0">
              <a:spcBef>
                <a:spcPts val="0"/>
              </a:spcBef>
              <a:buFont typeface="Arial" charset="0"/>
              <a:buNone/>
              <a:defRPr sz="900" baseline="0">
                <a:solidFill>
                  <a:srgbClr val="5E5E5E"/>
                </a:solidFill>
                <a:latin typeface="Segoe UI Symbol" panose="020B0502040204020203" pitchFamily="34" charset="0"/>
              </a:defRPr>
            </a:lvl1pPr>
            <a:lvl2pPr marL="7144" indent="0">
              <a:buNone/>
              <a:defRPr sz="1200"/>
            </a:lvl2pPr>
            <a:lvl3pPr marL="685800" indent="0">
              <a:buNone/>
              <a:defRPr sz="1200"/>
            </a:lvl3pPr>
            <a:lvl4pPr marL="1028700" indent="0">
              <a:buNone/>
              <a:defRPr sz="1200"/>
            </a:lvl4pPr>
            <a:lvl5pPr marL="1371600" indent="0">
              <a:buNone/>
              <a:defRPr sz="1200"/>
            </a:lvl5pPr>
          </a:lstStyle>
          <a:p>
            <a:pPr lvl="0"/>
            <a:r>
              <a:rPr lang="en-US" dirty="0"/>
              <a:t>Title</a:t>
            </a:r>
          </a:p>
        </p:txBody>
      </p:sp>
      <p:sp>
        <p:nvSpPr>
          <p:cNvPr id="14" name="Picture Placeholder 5">
            <a:extLst>
              <a:ext uri="{FF2B5EF4-FFF2-40B4-BE49-F238E27FC236}">
                <a16:creationId xmlns:a16="http://schemas.microsoft.com/office/drawing/2014/main" id="{98FA94C2-B20D-2441-B2A3-9B3BC51E2616}"/>
              </a:ext>
            </a:extLst>
          </p:cNvPr>
          <p:cNvSpPr>
            <a:spLocks noGrp="1"/>
          </p:cNvSpPr>
          <p:nvPr>
            <p:ph type="pic" sz="quarter" idx="23"/>
          </p:nvPr>
        </p:nvSpPr>
        <p:spPr>
          <a:xfrm>
            <a:off x="-1" y="-1"/>
            <a:ext cx="3317789" cy="6858001"/>
          </a:xfrm>
          <a:solidFill>
            <a:schemeClr val="bg1"/>
          </a:solidFill>
        </p:spPr>
        <p:txBody>
          <a:bodyPr/>
          <a:lstStyle>
            <a:lvl1pPr>
              <a:buNone/>
              <a:defRPr/>
            </a:lvl1pPr>
          </a:lstStyle>
          <a:p>
            <a:r>
              <a:rPr lang="en-US"/>
              <a:t>Click icon to add picture</a:t>
            </a:r>
            <a:endParaRPr lang="en-US" dirty="0"/>
          </a:p>
        </p:txBody>
      </p:sp>
      <p:pic>
        <p:nvPicPr>
          <p:cNvPr id="16" name="Picture 15" descr="Bureau of Planning and Sustainability logo">
            <a:extLst>
              <a:ext uri="{FF2B5EF4-FFF2-40B4-BE49-F238E27FC236}">
                <a16:creationId xmlns:a16="http://schemas.microsoft.com/office/drawing/2014/main" id="{F17DCC8C-3091-AC49-8AE8-A8F8E49934D5}"/>
              </a:ext>
            </a:extLst>
          </p:cNvPr>
          <p:cNvPicPr>
            <a:picLocks noChangeAspect="1"/>
          </p:cNvPicPr>
          <p:nvPr userDrawn="1"/>
        </p:nvPicPr>
        <p:blipFill>
          <a:blip r:embed="rId2"/>
          <a:stretch>
            <a:fillRect/>
          </a:stretch>
        </p:blipFill>
        <p:spPr>
          <a:xfrm>
            <a:off x="3889447" y="5914836"/>
            <a:ext cx="3029550" cy="538245"/>
          </a:xfrm>
          <a:prstGeom prst="rect">
            <a:avLst/>
          </a:prstGeom>
        </p:spPr>
      </p:pic>
    </p:spTree>
    <p:extLst>
      <p:ext uri="{BB962C8B-B14F-4D97-AF65-F5344CB8AC3E}">
        <p14:creationId xmlns:p14="http://schemas.microsoft.com/office/powerpoint/2010/main" val="180468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B3881-72CE-7743-AEE1-F824F39C4658}"/>
              </a:ext>
            </a:extLst>
          </p:cNvPr>
          <p:cNvSpPr/>
          <p:nvPr userDrawn="1"/>
        </p:nvSpPr>
        <p:spPr>
          <a:xfrm>
            <a:off x="-2" y="1"/>
            <a:ext cx="9144002" cy="5934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
        <p:nvSpPr>
          <p:cNvPr id="2" name="Title 1">
            <a:extLst>
              <a:ext uri="{FF2B5EF4-FFF2-40B4-BE49-F238E27FC236}">
                <a16:creationId xmlns:a16="http://schemas.microsoft.com/office/drawing/2014/main" id="{87D8BAB2-D1D0-644B-9D5D-1790F55F9DED}"/>
              </a:ext>
            </a:extLst>
          </p:cNvPr>
          <p:cNvSpPr>
            <a:spLocks noGrp="1"/>
          </p:cNvSpPr>
          <p:nvPr>
            <p:ph type="title" hasCustomPrompt="1"/>
          </p:nvPr>
        </p:nvSpPr>
        <p:spPr>
          <a:xfrm>
            <a:off x="674557" y="365126"/>
            <a:ext cx="7840793" cy="4289377"/>
          </a:xfrm>
        </p:spPr>
        <p:txBody>
          <a:bodyPr/>
          <a:lstStyle>
            <a:lvl1pPr algn="ctr">
              <a:defRPr b="1" i="0">
                <a:solidFill>
                  <a:schemeClr val="bg1"/>
                </a:solidFill>
                <a:latin typeface="Segoe UI" panose="020B0502040204020203" pitchFamily="34" charset="0"/>
                <a:cs typeface="Segoe UI" panose="020B0502040204020203" pitchFamily="34" charset="0"/>
              </a:defRPr>
            </a:lvl1pPr>
          </a:lstStyle>
          <a:p>
            <a:r>
              <a:rPr lang="en-US" dirty="0"/>
              <a:t>"Pull Quote"</a:t>
            </a:r>
          </a:p>
        </p:txBody>
      </p:sp>
      <p:sp>
        <p:nvSpPr>
          <p:cNvPr id="3" name="Slide Number Placeholder 2">
            <a:extLst>
              <a:ext uri="{FF2B5EF4-FFF2-40B4-BE49-F238E27FC236}">
                <a16:creationId xmlns:a16="http://schemas.microsoft.com/office/drawing/2014/main" id="{6D38F7DB-434C-3642-A6D8-58A2C192270F}"/>
              </a:ext>
            </a:extLst>
          </p:cNvPr>
          <p:cNvSpPr>
            <a:spLocks noGrp="1"/>
          </p:cNvSpPr>
          <p:nvPr>
            <p:ph type="sldNum" sz="quarter" idx="10"/>
          </p:nvPr>
        </p:nvSpPr>
        <p:spPr/>
        <p:txBody>
          <a:body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779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C562-A589-4F4D-A0B8-E3529B74BC27}"/>
              </a:ext>
            </a:extLst>
          </p:cNvPr>
          <p:cNvSpPr>
            <a:spLocks noGrp="1"/>
          </p:cNvSpPr>
          <p:nvPr>
            <p:ph type="title"/>
          </p:nvPr>
        </p:nvSpPr>
        <p:spPr>
          <a:xfrm>
            <a:off x="628650" y="539297"/>
            <a:ext cx="353557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B2F6EC-C649-D94A-B1EC-47F877B2CAEF}"/>
              </a:ext>
            </a:extLst>
          </p:cNvPr>
          <p:cNvSpPr>
            <a:spLocks noGrp="1"/>
          </p:cNvSpPr>
          <p:nvPr>
            <p:ph sz="half" idx="1"/>
          </p:nvPr>
        </p:nvSpPr>
        <p:spPr>
          <a:xfrm>
            <a:off x="628650" y="1999798"/>
            <a:ext cx="3535577" cy="3138260"/>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6B008D16-113C-B04D-A3EA-67005DF4B21E}"/>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9" name="Chart Placeholder 4">
            <a:extLst>
              <a:ext uri="{FF2B5EF4-FFF2-40B4-BE49-F238E27FC236}">
                <a16:creationId xmlns:a16="http://schemas.microsoft.com/office/drawing/2014/main" id="{CBB754D6-46F9-8243-B2F6-7BC211FFCC5D}"/>
              </a:ext>
            </a:extLst>
          </p:cNvPr>
          <p:cNvSpPr>
            <a:spLocks noGrp="1"/>
          </p:cNvSpPr>
          <p:nvPr>
            <p:ph type="chart" sz="quarter" idx="13"/>
          </p:nvPr>
        </p:nvSpPr>
        <p:spPr>
          <a:xfrm>
            <a:off x="4633785" y="1131820"/>
            <a:ext cx="3881566" cy="4006238"/>
          </a:xfrm>
        </p:spPr>
        <p:txBody>
          <a:bodyPr/>
          <a:lstStyle/>
          <a:p>
            <a:r>
              <a:rPr lang="en-US"/>
              <a:t>Click icon to add chart</a:t>
            </a:r>
          </a:p>
        </p:txBody>
      </p:sp>
      <p:sp>
        <p:nvSpPr>
          <p:cNvPr id="6" name="Rectangle 5">
            <a:extLst>
              <a:ext uri="{FF2B5EF4-FFF2-40B4-BE49-F238E27FC236}">
                <a16:creationId xmlns:a16="http://schemas.microsoft.com/office/drawing/2014/main" id="{701DAE65-E4D7-A542-90A7-CD9F3D27B1B5}"/>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256068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x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FC4C-5A96-3643-A928-41D6A9B7EEB7}"/>
              </a:ext>
            </a:extLst>
          </p:cNvPr>
          <p:cNvSpPr>
            <a:spLocks noGrp="1"/>
          </p:cNvSpPr>
          <p:nvPr>
            <p:ph type="title"/>
          </p:nvPr>
        </p:nvSpPr>
        <p:spPr>
          <a:xfrm>
            <a:off x="629840" y="457200"/>
            <a:ext cx="37197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11B670-6802-3146-8D6C-04FB0048C6D7}"/>
              </a:ext>
            </a:extLst>
          </p:cNvPr>
          <p:cNvSpPr>
            <a:spLocks noGrp="1"/>
          </p:cNvSpPr>
          <p:nvPr>
            <p:ph idx="1"/>
          </p:nvPr>
        </p:nvSpPr>
        <p:spPr>
          <a:xfrm>
            <a:off x="4794425" y="987427"/>
            <a:ext cx="3722116" cy="3448649"/>
          </a:xfrm>
        </p:spPr>
        <p:txBody>
          <a:bodyPr/>
          <a:lstStyle>
            <a:lvl1pPr>
              <a:defRPr sz="2400">
                <a:solidFill>
                  <a:srgbClr val="5E5E5E"/>
                </a:solidFill>
              </a:defRPr>
            </a:lvl1pPr>
            <a:lvl2pPr>
              <a:defRPr sz="2100">
                <a:solidFill>
                  <a:srgbClr val="5E5E5E"/>
                </a:solidFill>
              </a:defRPr>
            </a:lvl2pPr>
            <a:lvl3pPr>
              <a:defRPr sz="1800">
                <a:solidFill>
                  <a:srgbClr val="5E5E5E"/>
                </a:solidFill>
              </a:defRPr>
            </a:lvl3pPr>
            <a:lvl4pPr>
              <a:defRPr sz="1500">
                <a:solidFill>
                  <a:srgbClr val="5E5E5E"/>
                </a:solidFill>
              </a:defRPr>
            </a:lvl4pPr>
            <a:lvl5pPr>
              <a:defRPr sz="1500">
                <a:solidFill>
                  <a:srgbClr val="5E5E5E"/>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DD1CF5F-A2EE-2647-BB42-CAA6AC4EBC06}"/>
              </a:ext>
            </a:extLst>
          </p:cNvPr>
          <p:cNvSpPr>
            <a:spLocks noGrp="1"/>
          </p:cNvSpPr>
          <p:nvPr>
            <p:ph type="body" sz="half" idx="2"/>
          </p:nvPr>
        </p:nvSpPr>
        <p:spPr>
          <a:xfrm>
            <a:off x="629840" y="2057400"/>
            <a:ext cx="3719737" cy="3151682"/>
          </a:xfrm>
        </p:spPr>
        <p:txBody>
          <a:bodyPr/>
          <a:lstStyle>
            <a:lvl1pPr marL="0" indent="0">
              <a:buNone/>
              <a:defRPr sz="1200">
                <a:solidFill>
                  <a:srgbClr val="5E5E5E"/>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79A64B89-E315-F947-8E79-D288DE8F9FB8}"/>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6" name="Rectangle 5">
            <a:extLst>
              <a:ext uri="{FF2B5EF4-FFF2-40B4-BE49-F238E27FC236}">
                <a16:creationId xmlns:a16="http://schemas.microsoft.com/office/drawing/2014/main" id="{000CC0CA-573B-AB4A-9C77-5BE0D7858FBB}"/>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134059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8899-E980-0141-9A00-CC0EFD8058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28E22F-582B-AC4C-898C-15482B5BEC34}"/>
              </a:ext>
            </a:extLst>
          </p:cNvPr>
          <p:cNvSpPr>
            <a:spLocks noGrp="1"/>
          </p:cNvSpPr>
          <p:nvPr>
            <p:ph idx="1"/>
          </p:nvPr>
        </p:nvSpPr>
        <p:spPr>
          <a:xfrm>
            <a:off x="674557" y="1825626"/>
            <a:ext cx="7840793" cy="3154147"/>
          </a:xfrm>
        </p:spPr>
        <p:txBody>
          <a:bodyPr/>
          <a:lstStyle>
            <a:lvl1pPr>
              <a:defRPr baseline="0">
                <a:solidFill>
                  <a:srgbClr val="5E5E5E"/>
                </a:solidFill>
              </a:defRPr>
            </a:lvl1pPr>
            <a:lvl2pPr>
              <a:defRPr baseline="0">
                <a:solidFill>
                  <a:srgbClr val="5E5E5E"/>
                </a:solidFill>
              </a:defRPr>
            </a:lvl2pPr>
            <a:lvl3pPr>
              <a:defRPr baseline="0">
                <a:solidFill>
                  <a:srgbClr val="5E5E5E"/>
                </a:solidFill>
              </a:defRPr>
            </a:lvl3pPr>
            <a:lvl4pPr>
              <a:defRPr baseline="0">
                <a:solidFill>
                  <a:srgbClr val="5E5E5E"/>
                </a:solidFill>
              </a:defRPr>
            </a:lvl4pPr>
            <a:lvl5pPr>
              <a:defRPr baseline="0">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A1D5FF8-B853-FB4C-A8B6-42FF9CCE236B}"/>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5" name="Rectangle 4">
            <a:extLst>
              <a:ext uri="{FF2B5EF4-FFF2-40B4-BE49-F238E27FC236}">
                <a16:creationId xmlns:a16="http://schemas.microsoft.com/office/drawing/2014/main" id="{4E9BED46-0445-B548-8370-5F2D0BA56E7F}"/>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34066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34E8-FA5B-ED4C-9FFF-89709607AE4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DD8ABE-5F22-0B42-899F-0D1C1173336E}"/>
              </a:ext>
            </a:extLst>
          </p:cNvPr>
          <p:cNvSpPr>
            <a:spLocks noGrp="1"/>
          </p:cNvSpPr>
          <p:nvPr>
            <p:ph type="body" idx="1"/>
          </p:nvPr>
        </p:nvSpPr>
        <p:spPr>
          <a:xfrm>
            <a:off x="629842" y="1681163"/>
            <a:ext cx="3868340" cy="823912"/>
          </a:xfrm>
        </p:spPr>
        <p:txBody>
          <a:bodyPr anchor="b"/>
          <a:lstStyle>
            <a:lvl1pPr marL="0" indent="0">
              <a:buNone/>
              <a:defRPr sz="1800" b="1">
                <a:solidFill>
                  <a:srgbClr val="5E5E5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B2B5-87A1-6F40-9A6E-B17A466C46F2}"/>
              </a:ext>
            </a:extLst>
          </p:cNvPr>
          <p:cNvSpPr>
            <a:spLocks noGrp="1"/>
          </p:cNvSpPr>
          <p:nvPr>
            <p:ph sz="half" idx="2"/>
          </p:nvPr>
        </p:nvSpPr>
        <p:spPr>
          <a:xfrm>
            <a:off x="629842" y="2505075"/>
            <a:ext cx="3868340" cy="2671762"/>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4C02348-256C-FC4E-9380-CE7DE9E28724}"/>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5E5E5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FF070-0428-8142-8845-F441884E4B30}"/>
              </a:ext>
            </a:extLst>
          </p:cNvPr>
          <p:cNvSpPr>
            <a:spLocks noGrp="1"/>
          </p:cNvSpPr>
          <p:nvPr>
            <p:ph sz="quarter" idx="4"/>
          </p:nvPr>
        </p:nvSpPr>
        <p:spPr>
          <a:xfrm>
            <a:off x="4629150" y="2505075"/>
            <a:ext cx="3887391" cy="2671762"/>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3FB75E53-EC61-2F40-A236-2E3998078FCA}"/>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8" name="Rectangle 7">
            <a:extLst>
              <a:ext uri="{FF2B5EF4-FFF2-40B4-BE49-F238E27FC236}">
                <a16:creationId xmlns:a16="http://schemas.microsoft.com/office/drawing/2014/main" id="{9851F39E-0EF3-E140-AFA4-68B2A33924F9}"/>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199986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6953-9A03-FB46-8718-39C2B3E53361}"/>
              </a:ext>
            </a:extLst>
          </p:cNvPr>
          <p:cNvSpPr>
            <a:spLocks noGrp="1"/>
          </p:cNvSpPr>
          <p:nvPr>
            <p:ph type="title"/>
          </p:nvPr>
        </p:nvSpPr>
        <p:spPr>
          <a:xfrm>
            <a:off x="674558" y="365126"/>
            <a:ext cx="7777663"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A63BD8-663E-F146-8BC9-07AABAB52ADE}"/>
              </a:ext>
            </a:extLst>
          </p:cNvPr>
          <p:cNvSpPr>
            <a:spLocks noGrp="1"/>
          </p:cNvSpPr>
          <p:nvPr>
            <p:ph type="sldNum" sz="quarter" idx="10"/>
          </p:nvPr>
        </p:nvSpPr>
        <p:spPr/>
        <p:txBody>
          <a:bodyPr/>
          <a:lstStyle/>
          <a:p>
            <a:r>
              <a:rPr lang="en-US"/>
              <a:t>Presentation Title  |  </a:t>
            </a:r>
            <a:fld id="{89CFF03F-B492-204D-B98E-BFCF04A80FFE}" type="datetime1">
              <a:rPr lang="en-US" smtClean="0"/>
              <a:pPr/>
              <a:t>10/6/2021</a:t>
            </a:fld>
            <a:r>
              <a:rPr lang="en-US"/>
              <a:t>  |  </a:t>
            </a:r>
            <a:fld id="{DB2E9E87-57D5-2143-8C2B-71972BC7BE17}" type="slidenum">
              <a:rPr lang="en-US" smtClean="0"/>
              <a:pPr/>
              <a:t>‹#›</a:t>
            </a:fld>
            <a:endParaRPr lang="en-US" dirty="0">
              <a:solidFill>
                <a:srgbClr val="000000"/>
              </a:solidFill>
              <a:latin typeface="Segoe UI" panose="020B0502040204020203" pitchFamily="34" charset="0"/>
            </a:endParaRPr>
          </a:p>
        </p:txBody>
      </p:sp>
      <p:sp>
        <p:nvSpPr>
          <p:cNvPr id="11" name="SmartArt Placeholder 10">
            <a:extLst>
              <a:ext uri="{FF2B5EF4-FFF2-40B4-BE49-F238E27FC236}">
                <a16:creationId xmlns:a16="http://schemas.microsoft.com/office/drawing/2014/main" id="{2E99E0BB-24A2-2345-B893-0793E7871038}"/>
              </a:ext>
            </a:extLst>
          </p:cNvPr>
          <p:cNvSpPr>
            <a:spLocks noGrp="1"/>
          </p:cNvSpPr>
          <p:nvPr>
            <p:ph type="dgm" sz="quarter" idx="11"/>
          </p:nvPr>
        </p:nvSpPr>
        <p:spPr>
          <a:xfrm>
            <a:off x="675085" y="1816359"/>
            <a:ext cx="7777163" cy="3377682"/>
          </a:xfrm>
        </p:spPr>
        <p:txBody>
          <a:bodyPr/>
          <a:lstStyle/>
          <a:p>
            <a:r>
              <a:rPr lang="en-US"/>
              <a:t>Click icon to add SmartArt graphic</a:t>
            </a:r>
          </a:p>
        </p:txBody>
      </p:sp>
      <p:sp>
        <p:nvSpPr>
          <p:cNvPr id="5" name="Rectangle 4">
            <a:extLst>
              <a:ext uri="{FF2B5EF4-FFF2-40B4-BE49-F238E27FC236}">
                <a16:creationId xmlns:a16="http://schemas.microsoft.com/office/drawing/2014/main" id="{56D03E36-30CE-6548-A5F1-F1AA397EDEC0}"/>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104009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1687-5637-0E4B-B2CD-0A5D17136AF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8D88CB4-6337-A445-87F7-D61356FCF693}"/>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Tree>
    <p:extLst>
      <p:ext uri="{BB962C8B-B14F-4D97-AF65-F5344CB8AC3E}">
        <p14:creationId xmlns:p14="http://schemas.microsoft.com/office/powerpoint/2010/main" val="181873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6DB6"/>
        </a:solidFill>
        <a:effectLst/>
      </p:bgPr>
    </p:bg>
    <p:spTree>
      <p:nvGrpSpPr>
        <p:cNvPr id="1" name=""/>
        <p:cNvGrpSpPr/>
        <p:nvPr/>
      </p:nvGrpSpPr>
      <p:grpSpPr>
        <a:xfrm>
          <a:off x="0" y="0"/>
          <a:ext cx="0" cy="0"/>
          <a:chOff x="0" y="0"/>
          <a:chExt cx="0" cy="0"/>
        </a:xfrm>
      </p:grpSpPr>
      <p:sp>
        <p:nvSpPr>
          <p:cNvPr id="6" name="Text Placeholder 41">
            <a:extLst>
              <a:ext uri="{FF2B5EF4-FFF2-40B4-BE49-F238E27FC236}">
                <a16:creationId xmlns:a16="http://schemas.microsoft.com/office/drawing/2014/main" id="{24D54B98-4584-9547-99FD-A77DC00A1430}"/>
              </a:ext>
            </a:extLst>
          </p:cNvPr>
          <p:cNvSpPr>
            <a:spLocks noGrp="1"/>
          </p:cNvSpPr>
          <p:nvPr>
            <p:ph type="body" sz="quarter" idx="21" hasCustomPrompt="1"/>
          </p:nvPr>
        </p:nvSpPr>
        <p:spPr>
          <a:xfrm>
            <a:off x="2683276" y="3198447"/>
            <a:ext cx="3737691" cy="262342"/>
          </a:xfrm>
        </p:spPr>
        <p:txBody>
          <a:bodyPr>
            <a:noAutofit/>
          </a:bodyPr>
          <a:lstStyle>
            <a:lvl1pPr marL="0" indent="0">
              <a:spcBef>
                <a:spcPts val="0"/>
              </a:spcBef>
              <a:buFont typeface="Arial" charset="0"/>
              <a:buNone/>
              <a:defRPr sz="1400" b="1" cap="none" baseline="0">
                <a:solidFill>
                  <a:schemeClr val="bg1"/>
                </a:solidFill>
              </a:defRPr>
            </a:lvl1pPr>
            <a:lvl2pPr marL="9525" indent="0">
              <a:buNone/>
              <a:defRPr sz="1600"/>
            </a:lvl2pPr>
            <a:lvl3pPr marL="914400" indent="0">
              <a:buNone/>
              <a:defRPr sz="1600"/>
            </a:lvl3pPr>
            <a:lvl4pPr marL="1371600" indent="0">
              <a:buNone/>
              <a:defRPr sz="1600"/>
            </a:lvl4pPr>
            <a:lvl5pPr marL="1828800" indent="0">
              <a:buNone/>
              <a:defRPr sz="1600"/>
            </a:lvl5pPr>
          </a:lstStyle>
          <a:p>
            <a:pPr lvl="0"/>
            <a:r>
              <a:rPr lang="en-US" dirty="0"/>
              <a:t>CONTACT NAME</a:t>
            </a:r>
          </a:p>
        </p:txBody>
      </p:sp>
      <p:sp>
        <p:nvSpPr>
          <p:cNvPr id="7" name="Text Placeholder 41">
            <a:extLst>
              <a:ext uri="{FF2B5EF4-FFF2-40B4-BE49-F238E27FC236}">
                <a16:creationId xmlns:a16="http://schemas.microsoft.com/office/drawing/2014/main" id="{4CF8C951-0374-2841-A67A-312211E838B6}"/>
              </a:ext>
            </a:extLst>
          </p:cNvPr>
          <p:cNvSpPr>
            <a:spLocks noGrp="1"/>
          </p:cNvSpPr>
          <p:nvPr>
            <p:ph type="body" sz="quarter" idx="22" hasCustomPrompt="1"/>
          </p:nvPr>
        </p:nvSpPr>
        <p:spPr>
          <a:xfrm>
            <a:off x="2683276" y="3460788"/>
            <a:ext cx="3737691" cy="580585"/>
          </a:xfrm>
        </p:spPr>
        <p:txBody>
          <a:bodyPr>
            <a:noAutofit/>
          </a:bodyPr>
          <a:lstStyle>
            <a:lvl1pPr marL="0" indent="0">
              <a:spcBef>
                <a:spcPts val="0"/>
              </a:spcBef>
              <a:buFont typeface="Arial" charset="0"/>
              <a:buNone/>
              <a:defRPr sz="1200" baseline="0">
                <a:solidFill>
                  <a:schemeClr val="bg1"/>
                </a:solidFill>
                <a:latin typeface="Segoe UI Symbol" panose="020B0502040204020203" pitchFamily="34" charset="0"/>
              </a:defRPr>
            </a:lvl1pPr>
            <a:lvl2pPr marL="9525"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a:p>
            <a:pPr lvl="0"/>
            <a:r>
              <a:rPr lang="en-US" dirty="0" err="1"/>
              <a:t>email@portlandoregon.gov</a:t>
            </a:r>
            <a:endParaRPr lang="en-US" dirty="0"/>
          </a:p>
        </p:txBody>
      </p:sp>
      <p:sp>
        <p:nvSpPr>
          <p:cNvPr id="9" name="TextBox 8">
            <a:extLst>
              <a:ext uri="{FF2B5EF4-FFF2-40B4-BE49-F238E27FC236}">
                <a16:creationId xmlns:a16="http://schemas.microsoft.com/office/drawing/2014/main" id="{C239DF6C-CEDF-F040-96AE-73F64115FCDB}"/>
              </a:ext>
            </a:extLst>
          </p:cNvPr>
          <p:cNvSpPr txBox="1"/>
          <p:nvPr userDrawn="1"/>
        </p:nvSpPr>
        <p:spPr>
          <a:xfrm>
            <a:off x="2916990" y="4280117"/>
            <a:ext cx="3270263" cy="338554"/>
          </a:xfrm>
          <a:prstGeom prst="rect">
            <a:avLst/>
          </a:prstGeom>
          <a:noFill/>
        </p:spPr>
        <p:txBody>
          <a:bodyPr wrap="square" rtlCol="0">
            <a:spAutoFit/>
          </a:bodyPr>
          <a:lstStyle/>
          <a:p>
            <a:r>
              <a:rPr lang="en-US" sz="1400" b="1" i="0" kern="1200" cap="none" baseline="0" dirty="0">
                <a:solidFill>
                  <a:schemeClr val="bg1"/>
                </a:solidFill>
                <a:latin typeface="Segoe UI" panose="020B0502040204020203" pitchFamily="34" charset="0"/>
                <a:ea typeface="+mn-ea"/>
                <a:cs typeface="+mn-cs"/>
              </a:rPr>
              <a:t>VISIT US ONLINE </a:t>
            </a:r>
            <a:r>
              <a:rPr lang="en-US" sz="1600" baseline="0" dirty="0">
                <a:solidFill>
                  <a:schemeClr val="bg1"/>
                </a:solidFill>
                <a:latin typeface="Segoe UI Symbol" panose="020B0502040204020203" pitchFamily="34" charset="0"/>
                <a:hlinkClick r:id="rId2">
                  <a:extLst>
                    <a:ext uri="{A12FA001-AC4F-418D-AE19-62706E023703}">
                      <ahyp:hlinkClr xmlns:ahyp="http://schemas.microsoft.com/office/drawing/2018/hyperlinkcolor" val="tx"/>
                    </a:ext>
                  </a:extLst>
                </a:hlinkClick>
              </a:rPr>
              <a:t>portland.gov/bps</a:t>
            </a:r>
            <a:endParaRPr lang="en-US" sz="1600" baseline="0" dirty="0">
              <a:solidFill>
                <a:schemeClr val="bg1"/>
              </a:solidFill>
              <a:latin typeface="Segoe UI Symbol" panose="020B0502040204020203" pitchFamily="34" charset="0"/>
            </a:endParaRPr>
          </a:p>
        </p:txBody>
      </p:sp>
      <p:pic>
        <p:nvPicPr>
          <p:cNvPr id="11" name="Picture 10" descr="Bureau of Planning and Sustainability logo">
            <a:extLst>
              <a:ext uri="{FF2B5EF4-FFF2-40B4-BE49-F238E27FC236}">
                <a16:creationId xmlns:a16="http://schemas.microsoft.com/office/drawing/2014/main" id="{197B1CE5-1ED5-3245-B5E7-682E7DEACA01}"/>
              </a:ext>
            </a:extLst>
          </p:cNvPr>
          <p:cNvPicPr>
            <a:picLocks noChangeAspect="1"/>
          </p:cNvPicPr>
          <p:nvPr userDrawn="1"/>
        </p:nvPicPr>
        <p:blipFill>
          <a:blip r:embed="rId3"/>
          <a:stretch>
            <a:fillRect/>
          </a:stretch>
        </p:blipFill>
        <p:spPr>
          <a:xfrm>
            <a:off x="2682577" y="725840"/>
            <a:ext cx="3739089" cy="1971520"/>
          </a:xfrm>
          <a:prstGeom prst="rect">
            <a:avLst/>
          </a:prstGeom>
        </p:spPr>
      </p:pic>
      <p:sp>
        <p:nvSpPr>
          <p:cNvPr id="14" name="TextBox 13">
            <a:extLst>
              <a:ext uri="{FF2B5EF4-FFF2-40B4-BE49-F238E27FC236}">
                <a16:creationId xmlns:a16="http://schemas.microsoft.com/office/drawing/2014/main" id="{89BE6369-CEB9-C845-BF58-6F7D82B8380E}"/>
              </a:ext>
            </a:extLst>
          </p:cNvPr>
          <p:cNvSpPr txBox="1"/>
          <p:nvPr userDrawn="1"/>
        </p:nvSpPr>
        <p:spPr>
          <a:xfrm>
            <a:off x="1458936" y="5029201"/>
            <a:ext cx="6186371" cy="1446550"/>
          </a:xfrm>
          <a:prstGeom prst="rect">
            <a:avLst/>
          </a:prstGeom>
          <a:noFill/>
        </p:spPr>
        <p:txBody>
          <a:bodyPr wrap="square" rtlCol="0">
            <a:spAutoFit/>
          </a:bodyPr>
          <a:lstStyle/>
          <a:p>
            <a:r>
              <a:rPr lang="en-US" sz="1100" kern="1200" dirty="0">
                <a:solidFill>
                  <a:schemeClr val="bg1"/>
                </a:solidFill>
                <a:effectLst/>
                <a:latin typeface="+mn-lt"/>
                <a:ea typeface="+mn-ea"/>
                <a:cs typeface="+mn-cs"/>
              </a:rPr>
              <a:t>The City of Portland is committed to providing meaningful access. To request translation, interpretation, modifications, accommodations, or other auxiliary aids or services, contact 503-823-7700, Relay: 711. </a:t>
            </a:r>
          </a:p>
          <a:p>
            <a:endParaRPr lang="en-US" sz="1100" kern="1200" dirty="0">
              <a:solidFill>
                <a:schemeClr val="bg1"/>
              </a:solidFill>
              <a:effectLst/>
              <a:latin typeface="+mn-lt"/>
              <a:ea typeface="+mn-ea"/>
              <a:cs typeface="+mn-cs"/>
            </a:endParaRPr>
          </a:p>
          <a:p>
            <a:r>
              <a:rPr lang="en-US" sz="1100" kern="1200" dirty="0" err="1">
                <a:solidFill>
                  <a:schemeClr val="bg1"/>
                </a:solidFill>
                <a:effectLst/>
                <a:latin typeface="+mn-lt"/>
                <a:ea typeface="+mn-ea"/>
                <a:cs typeface="+mn-cs"/>
              </a:rPr>
              <a:t>Traducción</a:t>
            </a:r>
            <a:r>
              <a:rPr lang="en-US" sz="1100" kern="1200" dirty="0">
                <a:solidFill>
                  <a:schemeClr val="bg1"/>
                </a:solidFill>
                <a:effectLst/>
                <a:latin typeface="+mn-lt"/>
                <a:ea typeface="+mn-ea"/>
                <a:cs typeface="+mn-cs"/>
              </a:rPr>
              <a:t> e </a:t>
            </a:r>
            <a:r>
              <a:rPr lang="en-US" sz="1100" kern="1200" dirty="0" err="1">
                <a:solidFill>
                  <a:schemeClr val="bg1"/>
                </a:solidFill>
                <a:effectLst/>
                <a:latin typeface="+mn-lt"/>
                <a:ea typeface="+mn-ea"/>
                <a:cs typeface="+mn-cs"/>
              </a:rPr>
              <a:t>Interpretación</a:t>
            </a:r>
            <a:r>
              <a:rPr lang="en-US" sz="1100" kern="1200" dirty="0">
                <a:solidFill>
                  <a:schemeClr val="bg1"/>
                </a:solidFill>
                <a:effectLst/>
                <a:latin typeface="+mn-lt"/>
                <a:ea typeface="+mn-ea"/>
                <a:cs typeface="+mn-cs"/>
              </a:rPr>
              <a:t>  |  </a:t>
            </a:r>
            <a:r>
              <a:rPr lang="vi-VN" sz="1000" kern="1200" dirty="0">
                <a:solidFill>
                  <a:schemeClr val="bg1"/>
                </a:solidFill>
                <a:effectLst/>
                <a:latin typeface="+mn-lt"/>
                <a:ea typeface="+mn-ea"/>
                <a:cs typeface="+mn-cs"/>
              </a:rPr>
              <a:t>Biên Dịch và Thông Dịch</a:t>
            </a:r>
            <a:r>
              <a:rPr lang="en-US" sz="1000" kern="1200" dirty="0">
                <a:solidFill>
                  <a:schemeClr val="bg1"/>
                </a:solidFill>
                <a:effectLst/>
                <a:latin typeface="+mn-lt"/>
                <a:ea typeface="+mn-ea"/>
                <a:cs typeface="+mn-cs"/>
              </a:rPr>
              <a:t>  </a:t>
            </a:r>
            <a:r>
              <a:rPr lang="en-US" sz="1100" kern="1200" dirty="0">
                <a:solidFill>
                  <a:schemeClr val="bg1"/>
                </a:solidFill>
                <a:effectLst/>
                <a:latin typeface="+mn-lt"/>
                <a:ea typeface="+mn-ea"/>
                <a:cs typeface="+mn-cs"/>
              </a:rPr>
              <a:t>|  </a:t>
            </a:r>
            <a:r>
              <a:rPr lang="ne-NP" sz="1100" kern="1200" dirty="0">
                <a:solidFill>
                  <a:schemeClr val="bg1"/>
                </a:solidFill>
                <a:effectLst/>
                <a:latin typeface="+mn-lt"/>
                <a:ea typeface="+mn-ea"/>
                <a:cs typeface="+mn-cs"/>
              </a:rPr>
              <a:t>अनुवादन तथा व्याख्या</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口笔译服务</a:t>
            </a:r>
            <a:r>
              <a:rPr lang="en-US" sz="1100" kern="1200" dirty="0">
                <a:solidFill>
                  <a:schemeClr val="bg1"/>
                </a:solidFill>
                <a:effectLst/>
                <a:latin typeface="+mn-lt"/>
                <a:ea typeface="+mn-ea"/>
                <a:cs typeface="+mn-cs"/>
              </a:rPr>
              <a:t>  |  </a:t>
            </a:r>
            <a:r>
              <a:rPr lang="ru-RU" sz="1100" kern="1200" dirty="0">
                <a:solidFill>
                  <a:schemeClr val="bg1"/>
                </a:solidFill>
                <a:effectLst/>
                <a:latin typeface="+mn-lt"/>
                <a:ea typeface="+mn-ea"/>
                <a:cs typeface="+mn-cs"/>
              </a:rPr>
              <a:t>Устный и письменный перевод</a:t>
            </a:r>
            <a:r>
              <a:rPr lang="en-US" sz="1100" kern="1200" dirty="0">
                <a:solidFill>
                  <a:schemeClr val="bg1"/>
                </a:solidFill>
                <a:effectLst/>
                <a:latin typeface="+mn-lt"/>
                <a:ea typeface="+mn-ea"/>
                <a:cs typeface="+mn-cs"/>
              </a:rPr>
              <a:t>  |  </a:t>
            </a:r>
            <a:r>
              <a:rPr lang="so-SO" sz="1100" kern="1200" dirty="0">
                <a:solidFill>
                  <a:schemeClr val="bg1"/>
                </a:solidFill>
                <a:effectLst/>
                <a:latin typeface="+mn-lt"/>
                <a:ea typeface="+mn-ea"/>
                <a:cs typeface="+mn-cs"/>
              </a:rPr>
              <a:t>Turjumaad iyo Fasiraad</a:t>
            </a:r>
            <a:r>
              <a:rPr lang="en-US" sz="1100" kern="1200" dirty="0">
                <a:solidFill>
                  <a:schemeClr val="bg1"/>
                </a:solidFill>
                <a:effectLst/>
                <a:latin typeface="+mn-lt"/>
                <a:ea typeface="+mn-ea"/>
                <a:cs typeface="+mn-cs"/>
              </a:rPr>
              <a:t>  |  </a:t>
            </a:r>
            <a:r>
              <a:rPr lang="uk-UA" sz="1100" kern="1200" dirty="0">
                <a:solidFill>
                  <a:schemeClr val="bg1"/>
                </a:solidFill>
                <a:effectLst/>
                <a:latin typeface="+mn-lt"/>
                <a:ea typeface="+mn-ea"/>
                <a:cs typeface="+mn-cs"/>
              </a:rPr>
              <a:t>Письмовий і усний переклад</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Traducere</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și</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interpretariat</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Chiaku</a:t>
            </a:r>
            <a:r>
              <a:rPr lang="en-US" sz="1100" kern="1200" dirty="0">
                <a:solidFill>
                  <a:schemeClr val="bg1"/>
                </a:solidFill>
                <a:effectLst/>
                <a:latin typeface="+mn-lt"/>
                <a:ea typeface="+mn-ea"/>
                <a:cs typeface="+mn-cs"/>
              </a:rPr>
              <a:t> me </a:t>
            </a:r>
            <a:r>
              <a:rPr lang="en-US" sz="1100" kern="1200" dirty="0" err="1">
                <a:solidFill>
                  <a:schemeClr val="bg1"/>
                </a:solidFill>
                <a:effectLst/>
                <a:latin typeface="+mn-lt"/>
                <a:ea typeface="+mn-ea"/>
                <a:cs typeface="+mn-cs"/>
              </a:rPr>
              <a:t>Awewen</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Kapas</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翻訳または通訳</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ການແປພາສາ</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ຫຼື</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ການອະທິບາຍ</a:t>
            </a:r>
            <a:r>
              <a:rPr lang="en-US" sz="1100" kern="1200" dirty="0">
                <a:solidFill>
                  <a:schemeClr val="bg1"/>
                </a:solidFill>
                <a:effectLst/>
                <a:latin typeface="+mn-lt"/>
                <a:ea typeface="+mn-ea"/>
                <a:cs typeface="+mn-cs"/>
              </a:rPr>
              <a:t>  |  </a:t>
            </a:r>
            <a:r>
              <a:rPr lang="en-US" sz="1100" kern="1200" dirty="0" err="1">
                <a:solidFill>
                  <a:schemeClr val="bg1"/>
                </a:solidFill>
                <a:effectLst/>
                <a:latin typeface="+mn-lt"/>
                <a:ea typeface="+mn-ea"/>
                <a:cs typeface="+mn-cs"/>
              </a:rPr>
              <a:t>الترجمة</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التحريرية</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أو</a:t>
            </a:r>
            <a:r>
              <a:rPr lang="en-US" sz="1100" kern="1200" dirty="0">
                <a:solidFill>
                  <a:schemeClr val="bg1"/>
                </a:solidFill>
                <a:effectLst/>
                <a:latin typeface="+mn-lt"/>
                <a:ea typeface="+mn-ea"/>
                <a:cs typeface="+mn-cs"/>
              </a:rPr>
              <a:t> </a:t>
            </a:r>
            <a:r>
              <a:rPr lang="en-US" sz="1100" kern="1200" dirty="0" err="1">
                <a:solidFill>
                  <a:schemeClr val="bg1"/>
                </a:solidFill>
                <a:effectLst/>
                <a:latin typeface="+mn-lt"/>
                <a:ea typeface="+mn-ea"/>
                <a:cs typeface="+mn-cs"/>
              </a:rPr>
              <a:t>الشفهية</a:t>
            </a:r>
            <a:r>
              <a:rPr lang="en-US" sz="1100" kern="1200" dirty="0">
                <a:solidFill>
                  <a:schemeClr val="bg1"/>
                </a:solidFill>
                <a:effectLst/>
                <a:latin typeface="+mn-lt"/>
                <a:ea typeface="+mn-ea"/>
                <a:cs typeface="+mn-cs"/>
              </a:rPr>
              <a:t>  |  </a:t>
            </a:r>
            <a:r>
              <a:rPr lang="en-US" sz="1100" u="sng" kern="1200" dirty="0" err="1">
                <a:solidFill>
                  <a:schemeClr val="bg1"/>
                </a:solidFill>
                <a:effectLst/>
                <a:latin typeface="+mn-lt"/>
                <a:ea typeface="+mn-ea"/>
                <a:cs typeface="+mn-cs"/>
              </a:rPr>
              <a:t>Portland.gov</a:t>
            </a:r>
            <a:r>
              <a:rPr lang="en-US" sz="1100" u="sng" kern="1200" dirty="0">
                <a:solidFill>
                  <a:schemeClr val="bg1"/>
                </a:solidFill>
                <a:effectLst/>
                <a:latin typeface="+mn-lt"/>
                <a:ea typeface="+mn-ea"/>
                <a:cs typeface="+mn-cs"/>
              </a:rPr>
              <a:t>/bps/accommodation</a:t>
            </a:r>
            <a:endParaRPr lang="en-US" sz="1100" kern="1200" dirty="0">
              <a:solidFill>
                <a:schemeClr val="bg1"/>
              </a:solidFill>
              <a:effectLst/>
              <a:latin typeface="+mn-lt"/>
              <a:ea typeface="+mn-ea"/>
              <a:cs typeface="+mn-cs"/>
            </a:endParaRPr>
          </a:p>
          <a:p>
            <a:endParaRPr lang="en-US" sz="1100" dirty="0">
              <a:solidFill>
                <a:schemeClr val="bg1"/>
              </a:solidFill>
            </a:endParaRPr>
          </a:p>
        </p:txBody>
      </p:sp>
    </p:spTree>
    <p:extLst>
      <p:ext uri="{BB962C8B-B14F-4D97-AF65-F5344CB8AC3E}">
        <p14:creationId xmlns:p14="http://schemas.microsoft.com/office/powerpoint/2010/main" val="181101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DAB1-1997-6842-A65A-48E3862A8064}"/>
              </a:ext>
            </a:extLst>
          </p:cNvPr>
          <p:cNvSpPr>
            <a:spLocks noGrp="1"/>
          </p:cNvSpPr>
          <p:nvPr>
            <p:ph type="title" hasCustomPrompt="1"/>
          </p:nvPr>
        </p:nvSpPr>
        <p:spPr>
          <a:xfrm>
            <a:off x="623888" y="412176"/>
            <a:ext cx="7886700" cy="2852737"/>
          </a:xfrm>
        </p:spPr>
        <p:txBody>
          <a:bodyPr anchor="b"/>
          <a:lstStyle>
            <a:lvl1pPr>
              <a:defRPr sz="4500"/>
            </a:lvl1pPr>
          </a:lstStyle>
          <a:p>
            <a:r>
              <a:rPr lang="en-US" dirty="0"/>
              <a:t>Section Title</a:t>
            </a:r>
          </a:p>
        </p:txBody>
      </p:sp>
      <p:sp>
        <p:nvSpPr>
          <p:cNvPr id="3" name="Text Placeholder 2">
            <a:extLst>
              <a:ext uri="{FF2B5EF4-FFF2-40B4-BE49-F238E27FC236}">
                <a16:creationId xmlns:a16="http://schemas.microsoft.com/office/drawing/2014/main" id="{79EE0BCF-D053-8E40-AB5A-9D0D8A288F77}"/>
              </a:ext>
            </a:extLst>
          </p:cNvPr>
          <p:cNvSpPr>
            <a:spLocks noGrp="1"/>
          </p:cNvSpPr>
          <p:nvPr>
            <p:ph type="body" idx="1"/>
          </p:nvPr>
        </p:nvSpPr>
        <p:spPr>
          <a:xfrm>
            <a:off x="623888" y="3291901"/>
            <a:ext cx="7886700" cy="1500187"/>
          </a:xfrm>
        </p:spPr>
        <p:txBody>
          <a:bodyPr/>
          <a:lstStyle>
            <a:lvl1pPr marL="0" indent="0">
              <a:buNone/>
              <a:defRPr sz="1800">
                <a:solidFill>
                  <a:srgbClr val="5E5E5E"/>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C71638A8-D5B1-8B41-90AA-388A0D29D7D3}"/>
              </a:ext>
            </a:extLst>
          </p:cNvPr>
          <p:cNvSpPr>
            <a:spLocks noGrp="1"/>
          </p:cNvSpPr>
          <p:nvPr>
            <p:ph type="sldNum" sz="quarter" idx="12"/>
          </p:nvPr>
        </p:nvSpPr>
        <p:spPr>
          <a:xfrm>
            <a:off x="4139514" y="6356351"/>
            <a:ext cx="4375837"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5" name="Rectangle 4">
            <a:extLst>
              <a:ext uri="{FF2B5EF4-FFF2-40B4-BE49-F238E27FC236}">
                <a16:creationId xmlns:a16="http://schemas.microsoft.com/office/drawing/2014/main" id="{E4B9B0F4-876E-4346-88B8-74913E5F8E49}"/>
              </a:ext>
            </a:extLst>
          </p:cNvPr>
          <p:cNvSpPr/>
          <p:nvPr userDrawn="1"/>
        </p:nvSpPr>
        <p:spPr>
          <a:xfrm>
            <a:off x="0" y="1"/>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Tree>
    <p:extLst>
      <p:ext uri="{BB962C8B-B14F-4D97-AF65-F5344CB8AC3E}">
        <p14:creationId xmlns:p14="http://schemas.microsoft.com/office/powerpoint/2010/main" val="71152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Short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195BA8-2DB4-2D44-82EA-BD4C607EE9C9}"/>
              </a:ext>
            </a:extLst>
          </p:cNvPr>
          <p:cNvSpPr/>
          <p:nvPr userDrawn="1"/>
        </p:nvSpPr>
        <p:spPr>
          <a:xfrm>
            <a:off x="1679715" y="3955916"/>
            <a:ext cx="7464287" cy="197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egoe UI" panose="020B0502040204020203" pitchFamily="34" charset="0"/>
            </a:endParaRPr>
          </a:p>
        </p:txBody>
      </p:sp>
      <p:sp>
        <p:nvSpPr>
          <p:cNvPr id="2" name="Title 1">
            <a:extLst>
              <a:ext uri="{FF2B5EF4-FFF2-40B4-BE49-F238E27FC236}">
                <a16:creationId xmlns:a16="http://schemas.microsoft.com/office/drawing/2014/main" id="{717609F5-1436-1047-A6AA-4A5352220B6B}"/>
              </a:ext>
            </a:extLst>
          </p:cNvPr>
          <p:cNvSpPr>
            <a:spLocks noGrp="1"/>
          </p:cNvSpPr>
          <p:nvPr>
            <p:ph type="title"/>
          </p:nvPr>
        </p:nvSpPr>
        <p:spPr>
          <a:xfrm>
            <a:off x="2057400" y="3955915"/>
            <a:ext cx="6522245" cy="914400"/>
          </a:xfrm>
        </p:spPr>
        <p:txBody>
          <a:bodyPr anchor="b"/>
          <a:lstStyle>
            <a:lvl1pPr>
              <a:defRPr sz="2400">
                <a:solidFill>
                  <a:srgbClr val="FFFFFF"/>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5E3F01-DBC6-584A-9398-3FBECB9015A1}"/>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11" name="Picture Placeholder 5">
            <a:extLst>
              <a:ext uri="{FF2B5EF4-FFF2-40B4-BE49-F238E27FC236}">
                <a16:creationId xmlns:a16="http://schemas.microsoft.com/office/drawing/2014/main" id="{D4107FB5-29D9-AE4C-B80F-7DF8C6327959}"/>
              </a:ext>
            </a:extLst>
          </p:cNvPr>
          <p:cNvSpPr>
            <a:spLocks noGrp="1"/>
          </p:cNvSpPr>
          <p:nvPr>
            <p:ph type="pic" sz="quarter" idx="13"/>
          </p:nvPr>
        </p:nvSpPr>
        <p:spPr>
          <a:xfrm>
            <a:off x="1679715" y="1"/>
            <a:ext cx="7464288" cy="3955915"/>
          </a:xfrm>
        </p:spPr>
        <p:txBody>
          <a:bodyPr/>
          <a:lstStyle>
            <a:lvl1pPr>
              <a:buNone/>
              <a:defRPr/>
            </a:lvl1pPr>
          </a:lstStyle>
          <a:p>
            <a:r>
              <a:rPr lang="en-US"/>
              <a:t>Click icon to add picture</a:t>
            </a:r>
            <a:endParaRPr lang="en-US" dirty="0"/>
          </a:p>
        </p:txBody>
      </p:sp>
      <p:sp>
        <p:nvSpPr>
          <p:cNvPr id="7" name="Rectangle 6">
            <a:extLst>
              <a:ext uri="{FF2B5EF4-FFF2-40B4-BE49-F238E27FC236}">
                <a16:creationId xmlns:a16="http://schemas.microsoft.com/office/drawing/2014/main" id="{3AA96511-6575-ED46-BB06-A73F8D3B91D0}"/>
              </a:ext>
            </a:extLst>
          </p:cNvPr>
          <p:cNvSpPr/>
          <p:nvPr userDrawn="1"/>
        </p:nvSpPr>
        <p:spPr>
          <a:xfrm>
            <a:off x="-2" y="0"/>
            <a:ext cx="1679716" cy="5934075"/>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Tree>
    <p:extLst>
      <p:ext uri="{BB962C8B-B14F-4D97-AF65-F5344CB8AC3E}">
        <p14:creationId xmlns:p14="http://schemas.microsoft.com/office/powerpoint/2010/main" val="73793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09F5-1436-1047-A6AA-4A5352220B6B}"/>
              </a:ext>
            </a:extLst>
          </p:cNvPr>
          <p:cNvSpPr>
            <a:spLocks noGrp="1"/>
          </p:cNvSpPr>
          <p:nvPr>
            <p:ph type="title"/>
          </p:nvPr>
        </p:nvSpPr>
        <p:spPr>
          <a:xfrm>
            <a:off x="4207475" y="457200"/>
            <a:ext cx="4307875" cy="1600200"/>
          </a:xfrm>
        </p:spPr>
        <p:txBody>
          <a:bodyPr anchor="b"/>
          <a:lstStyle>
            <a:lvl1pPr>
              <a:defRPr sz="24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805E3F01-DBC6-584A-9398-3FBECB9015A1}"/>
              </a:ext>
            </a:extLst>
          </p:cNvPr>
          <p:cNvSpPr>
            <a:spLocks noGrp="1"/>
          </p:cNvSpPr>
          <p:nvPr>
            <p:ph type="sldNum" sz="quarter" idx="12"/>
          </p:nvPr>
        </p:nvSpPr>
        <p:spPr>
          <a:xfrm>
            <a:off x="3966517" y="6356351"/>
            <a:ext cx="4548833"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9" name="Content Placeholder 2">
            <a:extLst>
              <a:ext uri="{FF2B5EF4-FFF2-40B4-BE49-F238E27FC236}">
                <a16:creationId xmlns:a16="http://schemas.microsoft.com/office/drawing/2014/main" id="{7A7BFFD5-6E5F-8D4D-9210-0A12F35299E8}"/>
              </a:ext>
            </a:extLst>
          </p:cNvPr>
          <p:cNvSpPr>
            <a:spLocks noGrp="1"/>
          </p:cNvSpPr>
          <p:nvPr>
            <p:ph sz="half" idx="1"/>
          </p:nvPr>
        </p:nvSpPr>
        <p:spPr>
          <a:xfrm>
            <a:off x="4207476" y="2057401"/>
            <a:ext cx="4307874" cy="2910191"/>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5">
            <a:extLst>
              <a:ext uri="{FF2B5EF4-FFF2-40B4-BE49-F238E27FC236}">
                <a16:creationId xmlns:a16="http://schemas.microsoft.com/office/drawing/2014/main" id="{E319674E-8E16-AA42-B64A-A7D3E6AA1550}"/>
              </a:ext>
            </a:extLst>
          </p:cNvPr>
          <p:cNvSpPr>
            <a:spLocks noGrp="1"/>
          </p:cNvSpPr>
          <p:nvPr>
            <p:ph type="pic" sz="quarter" idx="23"/>
          </p:nvPr>
        </p:nvSpPr>
        <p:spPr>
          <a:xfrm>
            <a:off x="380741" y="-1"/>
            <a:ext cx="3317789" cy="5934075"/>
          </a:xfrm>
          <a:solidFill>
            <a:schemeClr val="bg1"/>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79653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09F5-1436-1047-A6AA-4A5352220B6B}"/>
              </a:ext>
            </a:extLst>
          </p:cNvPr>
          <p:cNvSpPr>
            <a:spLocks noGrp="1"/>
          </p:cNvSpPr>
          <p:nvPr>
            <p:ph type="title"/>
          </p:nvPr>
        </p:nvSpPr>
        <p:spPr>
          <a:xfrm>
            <a:off x="625153" y="457200"/>
            <a:ext cx="4095129" cy="1600200"/>
          </a:xfrm>
        </p:spPr>
        <p:txBody>
          <a:bodyPr anchor="b"/>
          <a:lstStyle>
            <a:lvl1pPr>
              <a:defRPr sz="24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805E3F01-DBC6-584A-9398-3FBECB9015A1}"/>
              </a:ext>
            </a:extLst>
          </p:cNvPr>
          <p:cNvSpPr>
            <a:spLocks noGrp="1"/>
          </p:cNvSpPr>
          <p:nvPr>
            <p:ph type="sldNum" sz="quarter" idx="12"/>
          </p:nvPr>
        </p:nvSpPr>
        <p:spPr>
          <a:xfrm>
            <a:off x="3257551" y="6356351"/>
            <a:ext cx="5257800"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9" name="Content Placeholder 2">
            <a:extLst>
              <a:ext uri="{FF2B5EF4-FFF2-40B4-BE49-F238E27FC236}">
                <a16:creationId xmlns:a16="http://schemas.microsoft.com/office/drawing/2014/main" id="{7A7BFFD5-6E5F-8D4D-9210-0A12F35299E8}"/>
              </a:ext>
            </a:extLst>
          </p:cNvPr>
          <p:cNvSpPr>
            <a:spLocks noGrp="1"/>
          </p:cNvSpPr>
          <p:nvPr>
            <p:ph sz="half" idx="1"/>
          </p:nvPr>
        </p:nvSpPr>
        <p:spPr>
          <a:xfrm>
            <a:off x="625153" y="2057401"/>
            <a:ext cx="4095128" cy="2910191"/>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5">
            <a:extLst>
              <a:ext uri="{FF2B5EF4-FFF2-40B4-BE49-F238E27FC236}">
                <a16:creationId xmlns:a16="http://schemas.microsoft.com/office/drawing/2014/main" id="{51AC211A-6E40-6041-837F-993C947AB81B}"/>
              </a:ext>
            </a:extLst>
          </p:cNvPr>
          <p:cNvSpPr>
            <a:spLocks noGrp="1"/>
          </p:cNvSpPr>
          <p:nvPr>
            <p:ph type="pic" sz="quarter" idx="23"/>
          </p:nvPr>
        </p:nvSpPr>
        <p:spPr>
          <a:xfrm>
            <a:off x="5197561" y="-1"/>
            <a:ext cx="3317789" cy="5934075"/>
          </a:xfrm>
          <a:solidFill>
            <a:schemeClr val="bg1"/>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116381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oded picture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9FC340-90AB-DB45-B1AC-2795331140D9}"/>
              </a:ext>
            </a:extLst>
          </p:cNvPr>
          <p:cNvSpPr>
            <a:spLocks noGrp="1"/>
          </p:cNvSpPr>
          <p:nvPr>
            <p:ph type="sldNum" sz="quarter" idx="10"/>
          </p:nvPr>
        </p:nvSpPr>
        <p:spPr/>
        <p:txBody>
          <a:bodyPr/>
          <a:lstStyle/>
          <a:p>
            <a:r>
              <a:rPr lang="en-US"/>
              <a:t>Presentation Title  |  </a:t>
            </a:r>
            <a:fld id="{89CFF03F-B492-204D-B98E-BFCF04A80FFE}" type="datetime1">
              <a:rPr lang="en-US" smtClean="0"/>
              <a:pPr/>
              <a:t>10/6/2021</a:t>
            </a:fld>
            <a:r>
              <a:rPr lang="en-US"/>
              <a:t>  |  </a:t>
            </a:r>
            <a:fld id="{DB2E9E87-57D5-2143-8C2B-71972BC7BE17}" type="slidenum">
              <a:rPr lang="en-US" smtClean="0"/>
              <a:pPr/>
              <a:t>‹#›</a:t>
            </a:fld>
            <a:endParaRPr lang="en-US" dirty="0">
              <a:solidFill>
                <a:srgbClr val="000000"/>
              </a:solidFill>
              <a:latin typeface="Segoe UI" panose="020B0502040204020203" pitchFamily="34" charset="0"/>
            </a:endParaRPr>
          </a:p>
        </p:txBody>
      </p:sp>
      <p:sp>
        <p:nvSpPr>
          <p:cNvPr id="4" name="Picture Placeholder 5">
            <a:extLst>
              <a:ext uri="{FF2B5EF4-FFF2-40B4-BE49-F238E27FC236}">
                <a16:creationId xmlns:a16="http://schemas.microsoft.com/office/drawing/2014/main" id="{037F7D20-2E3A-D54D-822F-16E091DD07A3}"/>
              </a:ext>
            </a:extLst>
          </p:cNvPr>
          <p:cNvSpPr>
            <a:spLocks noGrp="1"/>
          </p:cNvSpPr>
          <p:nvPr>
            <p:ph type="pic" sz="quarter" idx="13"/>
          </p:nvPr>
        </p:nvSpPr>
        <p:spPr>
          <a:xfrm>
            <a:off x="1" y="-2"/>
            <a:ext cx="3381933" cy="6858002"/>
          </a:xfrm>
        </p:spPr>
        <p:txBody>
          <a:bodyPr/>
          <a:lstStyle>
            <a:lvl1pPr>
              <a:buNone/>
              <a:defRPr/>
            </a:lvl1pPr>
          </a:lstStyle>
          <a:p>
            <a:r>
              <a:rPr lang="en-US"/>
              <a:t>Click icon to add picture</a:t>
            </a:r>
            <a:endParaRPr lang="en-US" dirty="0"/>
          </a:p>
        </p:txBody>
      </p:sp>
      <p:sp>
        <p:nvSpPr>
          <p:cNvPr id="5" name="Title 1">
            <a:extLst>
              <a:ext uri="{FF2B5EF4-FFF2-40B4-BE49-F238E27FC236}">
                <a16:creationId xmlns:a16="http://schemas.microsoft.com/office/drawing/2014/main" id="{52BAF505-529A-CB43-831F-62808EBCD2C9}"/>
              </a:ext>
            </a:extLst>
          </p:cNvPr>
          <p:cNvSpPr>
            <a:spLocks noGrp="1"/>
          </p:cNvSpPr>
          <p:nvPr>
            <p:ph type="title"/>
          </p:nvPr>
        </p:nvSpPr>
        <p:spPr>
          <a:xfrm>
            <a:off x="3910150" y="457200"/>
            <a:ext cx="4528458" cy="1600200"/>
          </a:xfrm>
        </p:spPr>
        <p:txBody>
          <a:bodyPr anchor="b"/>
          <a:lstStyle>
            <a:lvl1pPr>
              <a:defRPr sz="32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8A6C16F3-E350-3043-B5AB-3ED720060939}"/>
              </a:ext>
            </a:extLst>
          </p:cNvPr>
          <p:cNvSpPr>
            <a:spLocks noGrp="1"/>
          </p:cNvSpPr>
          <p:nvPr>
            <p:ph sz="half" idx="1"/>
          </p:nvPr>
        </p:nvSpPr>
        <p:spPr>
          <a:xfrm>
            <a:off x="3910149" y="2057400"/>
            <a:ext cx="4528457" cy="2910191"/>
          </a:xfrm>
        </p:spPr>
        <p:txBody>
          <a:bodyPr/>
          <a:lstStyle>
            <a:lvl1pPr>
              <a:defRPr>
                <a:solidFill>
                  <a:srgbClr val="5E5E5E"/>
                </a:solidFill>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09F5-1436-1047-A6AA-4A5352220B6B}"/>
              </a:ext>
            </a:extLst>
          </p:cNvPr>
          <p:cNvSpPr>
            <a:spLocks noGrp="1"/>
          </p:cNvSpPr>
          <p:nvPr>
            <p:ph type="title"/>
          </p:nvPr>
        </p:nvSpPr>
        <p:spPr>
          <a:xfrm>
            <a:off x="3200400" y="457200"/>
            <a:ext cx="5314951" cy="1600200"/>
          </a:xfrm>
        </p:spPr>
        <p:txBody>
          <a:bodyPr anchor="b"/>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5BC9B67-5237-0041-AF17-49458A42EF36}"/>
              </a:ext>
            </a:extLst>
          </p:cNvPr>
          <p:cNvSpPr>
            <a:spLocks noGrp="1"/>
          </p:cNvSpPr>
          <p:nvPr>
            <p:ph type="body" sz="half" idx="2"/>
          </p:nvPr>
        </p:nvSpPr>
        <p:spPr>
          <a:xfrm>
            <a:off x="3200400" y="2057401"/>
            <a:ext cx="5314951" cy="3163111"/>
          </a:xfrm>
        </p:spPr>
        <p:txBody>
          <a:bodyPr/>
          <a:lstStyle>
            <a:lvl1pPr marL="0" indent="0">
              <a:buNone/>
              <a:defRPr sz="1200">
                <a:solidFill>
                  <a:srgbClr val="5E5E5E"/>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805E3F01-DBC6-584A-9398-3FBECB9015A1}"/>
              </a:ext>
            </a:extLst>
          </p:cNvPr>
          <p:cNvSpPr>
            <a:spLocks noGrp="1"/>
          </p:cNvSpPr>
          <p:nvPr>
            <p:ph type="sldNum" sz="quarter" idx="12"/>
          </p:nvPr>
        </p:nvSpPr>
        <p:spPr>
          <a:xfrm>
            <a:off x="3200400" y="6356351"/>
            <a:ext cx="5314951"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10" name="Rectangle 9">
            <a:extLst>
              <a:ext uri="{FF2B5EF4-FFF2-40B4-BE49-F238E27FC236}">
                <a16:creationId xmlns:a16="http://schemas.microsoft.com/office/drawing/2014/main" id="{1D71006B-B678-9849-B160-D600029B3CD2}"/>
              </a:ext>
            </a:extLst>
          </p:cNvPr>
          <p:cNvSpPr/>
          <p:nvPr userDrawn="1"/>
        </p:nvSpPr>
        <p:spPr>
          <a:xfrm>
            <a:off x="-2" y="0"/>
            <a:ext cx="25742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pic>
        <p:nvPicPr>
          <p:cNvPr id="13" name="Picture 12" descr="Bureau of Planning and Sustainability logo">
            <a:extLst>
              <a:ext uri="{FF2B5EF4-FFF2-40B4-BE49-F238E27FC236}">
                <a16:creationId xmlns:a16="http://schemas.microsoft.com/office/drawing/2014/main" id="{B5BC1B70-30D8-B64B-8B8E-E96A6D39E0E7}"/>
              </a:ext>
            </a:extLst>
          </p:cNvPr>
          <p:cNvPicPr>
            <a:picLocks noChangeAspect="1"/>
          </p:cNvPicPr>
          <p:nvPr userDrawn="1"/>
        </p:nvPicPr>
        <p:blipFill>
          <a:blip r:embed="rId2"/>
          <a:stretch>
            <a:fillRect/>
          </a:stretch>
        </p:blipFill>
        <p:spPr>
          <a:xfrm>
            <a:off x="524656" y="5850241"/>
            <a:ext cx="1524919" cy="804048"/>
          </a:xfrm>
          <a:prstGeom prst="rect">
            <a:avLst/>
          </a:prstGeom>
        </p:spPr>
      </p:pic>
    </p:spTree>
    <p:extLst>
      <p:ext uri="{BB962C8B-B14F-4D97-AF65-F5344CB8AC3E}">
        <p14:creationId xmlns:p14="http://schemas.microsoft.com/office/powerpoint/2010/main" val="222203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or Picture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6311B29-38AD-934E-959D-EF4BFBDE1FE1}"/>
              </a:ext>
            </a:extLst>
          </p:cNvPr>
          <p:cNvSpPr>
            <a:spLocks noGrp="1"/>
          </p:cNvSpPr>
          <p:nvPr>
            <p:ph type="sldNum" sz="quarter" idx="12"/>
          </p:nvPr>
        </p:nvSpPr>
        <p:spPr>
          <a:xfrm>
            <a:off x="3381936" y="6356351"/>
            <a:ext cx="5133415"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3" name="Picture Placeholder 5">
            <a:extLst>
              <a:ext uri="{FF2B5EF4-FFF2-40B4-BE49-F238E27FC236}">
                <a16:creationId xmlns:a16="http://schemas.microsoft.com/office/drawing/2014/main" id="{64A33829-9207-5B46-A40E-4DE7521F68D4}"/>
              </a:ext>
            </a:extLst>
          </p:cNvPr>
          <p:cNvSpPr>
            <a:spLocks noGrp="1"/>
          </p:cNvSpPr>
          <p:nvPr>
            <p:ph type="pic" sz="quarter" idx="13" hasCustomPrompt="1"/>
          </p:nvPr>
        </p:nvSpPr>
        <p:spPr>
          <a:xfrm>
            <a:off x="702664" y="1"/>
            <a:ext cx="7812687" cy="6063521"/>
          </a:xfrm>
        </p:spPr>
        <p:txBody>
          <a:bodyPr/>
          <a:lstStyle>
            <a:lvl1pPr>
              <a:buNone/>
              <a:defRPr/>
            </a:lvl1pPr>
          </a:lstStyle>
          <a:p>
            <a:r>
              <a:rPr lang="en-US" dirty="0"/>
              <a:t>Click icon to add picture      </a:t>
            </a:r>
          </a:p>
        </p:txBody>
      </p:sp>
    </p:spTree>
    <p:extLst>
      <p:ext uri="{BB962C8B-B14F-4D97-AF65-F5344CB8AC3E}">
        <p14:creationId xmlns:p14="http://schemas.microsoft.com/office/powerpoint/2010/main" val="119217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Long Descri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BC9B67-5237-0041-AF17-49458A42EF36}"/>
              </a:ext>
            </a:extLst>
          </p:cNvPr>
          <p:cNvSpPr>
            <a:spLocks noGrp="1"/>
          </p:cNvSpPr>
          <p:nvPr>
            <p:ph type="body" sz="half" idx="2"/>
          </p:nvPr>
        </p:nvSpPr>
        <p:spPr>
          <a:xfrm>
            <a:off x="5949778" y="599303"/>
            <a:ext cx="2565573" cy="4053016"/>
          </a:xfrm>
        </p:spPr>
        <p:txBody>
          <a:bodyPr/>
          <a:lstStyle>
            <a:lvl1pPr marL="0" indent="0">
              <a:buNone/>
              <a:defRPr sz="1200">
                <a:solidFill>
                  <a:srgbClr val="5E5E5E"/>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805E3F01-DBC6-584A-9398-3FBECB9015A1}"/>
              </a:ext>
            </a:extLst>
          </p:cNvPr>
          <p:cNvSpPr>
            <a:spLocks noGrp="1"/>
          </p:cNvSpPr>
          <p:nvPr>
            <p:ph type="sldNum" sz="quarter" idx="12"/>
          </p:nvPr>
        </p:nvSpPr>
        <p:spPr>
          <a:xfrm>
            <a:off x="3257551" y="6356351"/>
            <a:ext cx="5257800" cy="365125"/>
          </a:xfrm>
          <a:prstGeom prst="rect">
            <a:avLst/>
          </a:prstGeom>
        </p:spPr>
        <p:txBody>
          <a:bodyPr/>
          <a:lstStyle>
            <a:lvl1pPr>
              <a:defRPr sz="825">
                <a:solidFill>
                  <a:srgbClr val="000000"/>
                </a:solidFill>
                <a:latin typeface="Segoe UI Symbol"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p>
        </p:txBody>
      </p:sp>
      <p:sp>
        <p:nvSpPr>
          <p:cNvPr id="7" name="Picture Placeholder 5">
            <a:extLst>
              <a:ext uri="{FF2B5EF4-FFF2-40B4-BE49-F238E27FC236}">
                <a16:creationId xmlns:a16="http://schemas.microsoft.com/office/drawing/2014/main" id="{094E0F3B-6495-F941-9FB3-87DA74F18F3B}"/>
              </a:ext>
            </a:extLst>
          </p:cNvPr>
          <p:cNvSpPr>
            <a:spLocks noGrp="1"/>
          </p:cNvSpPr>
          <p:nvPr>
            <p:ph type="pic" sz="quarter" idx="13"/>
          </p:nvPr>
        </p:nvSpPr>
        <p:spPr>
          <a:xfrm>
            <a:off x="-3518" y="0"/>
            <a:ext cx="5517292" cy="5149122"/>
          </a:xfrm>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80096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B6A26-8AAE-994C-8B97-0904455DC294}"/>
              </a:ext>
            </a:extLst>
          </p:cNvPr>
          <p:cNvSpPr>
            <a:spLocks noGrp="1"/>
          </p:cNvSpPr>
          <p:nvPr>
            <p:ph type="title"/>
          </p:nvPr>
        </p:nvSpPr>
        <p:spPr>
          <a:xfrm>
            <a:off x="674557" y="365126"/>
            <a:ext cx="784079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D95E0E-E93C-6F43-8D30-F23B58C2B5C2}"/>
              </a:ext>
            </a:extLst>
          </p:cNvPr>
          <p:cNvSpPr>
            <a:spLocks noGrp="1"/>
          </p:cNvSpPr>
          <p:nvPr>
            <p:ph type="body" idx="1"/>
          </p:nvPr>
        </p:nvSpPr>
        <p:spPr>
          <a:xfrm>
            <a:off x="674557" y="1825625"/>
            <a:ext cx="7840793" cy="3479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805CE589-5951-B44F-96FE-D37CE5AFE243}"/>
              </a:ext>
            </a:extLst>
          </p:cNvPr>
          <p:cNvSpPr>
            <a:spLocks noGrp="1"/>
          </p:cNvSpPr>
          <p:nvPr>
            <p:ph type="sldNum" sz="quarter" idx="4"/>
          </p:nvPr>
        </p:nvSpPr>
        <p:spPr>
          <a:xfrm>
            <a:off x="3381936" y="6356351"/>
            <a:ext cx="5133415" cy="365125"/>
          </a:xfrm>
          <a:prstGeom prst="rect">
            <a:avLst/>
          </a:prstGeom>
        </p:spPr>
        <p:txBody>
          <a:bodyPr/>
          <a:lstStyle>
            <a:lvl1pPr algn="r">
              <a:defRPr sz="825" baseline="0">
                <a:solidFill>
                  <a:srgbClr val="000000"/>
                </a:solidFill>
                <a:latin typeface="Segoe UI" panose="020B0502040204020203" pitchFamily="34" charset="0"/>
                <a:ea typeface="Segoe UI Symbol" panose="020B0502040204020203" pitchFamily="34" charset="0"/>
              </a:defRPr>
            </a:lvl1pPr>
          </a:lstStyle>
          <a:p>
            <a:r>
              <a:rPr lang="en-US" dirty="0"/>
              <a:t>Presentation Title  |  </a:t>
            </a:r>
            <a:fld id="{89CFF03F-B492-204D-B98E-BFCF04A80FFE}" type="datetime1">
              <a:rPr lang="en-US" smtClean="0"/>
              <a:pPr/>
              <a:t>10/6/2021</a:t>
            </a:fld>
            <a:r>
              <a:rPr lang="en-US" dirty="0"/>
              <a:t>  |  </a:t>
            </a:r>
            <a:fld id="{DB2E9E87-57D5-2143-8C2B-71972BC7BE17}" type="slidenum">
              <a:rPr lang="en-US" smtClean="0"/>
              <a:pPr/>
              <a:t>‹#›</a:t>
            </a:fld>
            <a:endParaRPr lang="en-US" dirty="0">
              <a:solidFill>
                <a:srgbClr val="000000"/>
              </a:solidFill>
              <a:latin typeface="Segoe UI" panose="020B0502040204020203" pitchFamily="34" charset="0"/>
            </a:endParaRPr>
          </a:p>
        </p:txBody>
      </p:sp>
      <p:pic>
        <p:nvPicPr>
          <p:cNvPr id="9" name="Picture 8" descr="Bureau of Planning and Sustainability logo">
            <a:extLst>
              <a:ext uri="{FF2B5EF4-FFF2-40B4-BE49-F238E27FC236}">
                <a16:creationId xmlns:a16="http://schemas.microsoft.com/office/drawing/2014/main" id="{551E042D-C72C-7D48-8948-8F33037AFA75}"/>
              </a:ext>
            </a:extLst>
          </p:cNvPr>
          <p:cNvPicPr>
            <a:picLocks noChangeAspect="1"/>
          </p:cNvPicPr>
          <p:nvPr userDrawn="1"/>
        </p:nvPicPr>
        <p:blipFill>
          <a:blip r:embed="rId19"/>
          <a:stretch>
            <a:fillRect/>
          </a:stretch>
        </p:blipFill>
        <p:spPr>
          <a:xfrm>
            <a:off x="507741" y="6315148"/>
            <a:ext cx="2000681" cy="355451"/>
          </a:xfrm>
          <a:prstGeom prst="rect">
            <a:avLst/>
          </a:prstGeom>
        </p:spPr>
      </p:pic>
    </p:spTree>
    <p:extLst>
      <p:ext uri="{BB962C8B-B14F-4D97-AF65-F5344CB8AC3E}">
        <p14:creationId xmlns:p14="http://schemas.microsoft.com/office/powerpoint/2010/main" val="672333165"/>
      </p:ext>
    </p:extLst>
  </p:cSld>
  <p:clrMap bg1="lt1" tx1="dk1" bg2="lt2" tx2="dk2" accent1="accent1" accent2="accent2" accent3="accent3" accent4="accent4" accent5="accent5" accent6="accent6" hlink="hlink" folHlink="folHlink"/>
  <p:sldLayoutIdLst>
    <p:sldLayoutId id="2147483664" r:id="rId1"/>
    <p:sldLayoutId id="2147483651" r:id="rId2"/>
    <p:sldLayoutId id="2147483663" r:id="rId3"/>
    <p:sldLayoutId id="2147483660" r:id="rId4"/>
    <p:sldLayoutId id="2147483673" r:id="rId5"/>
    <p:sldLayoutId id="2147483674" r:id="rId6"/>
    <p:sldLayoutId id="2147483662" r:id="rId7"/>
    <p:sldLayoutId id="2147483667" r:id="rId8"/>
    <p:sldLayoutId id="2147483669" r:id="rId9"/>
    <p:sldLayoutId id="2147483670" r:id="rId10"/>
    <p:sldLayoutId id="2147483668" r:id="rId11"/>
    <p:sldLayoutId id="2147483656" r:id="rId12"/>
    <p:sldLayoutId id="2147483650" r:id="rId13"/>
    <p:sldLayoutId id="2147483653" r:id="rId14"/>
    <p:sldLayoutId id="2147483671" r:id="rId15"/>
    <p:sldLayoutId id="2147483654" r:id="rId16"/>
    <p:sldLayoutId id="2147483661" r:id="rId17"/>
  </p:sldLayoutIdLst>
  <p:hf hdr="0"/>
  <p:txStyles>
    <p:titleStyle>
      <a:lvl1pPr algn="l" defTabSz="685800" rtl="0" eaLnBrk="1" latinLnBrk="0" hangingPunct="1">
        <a:lnSpc>
          <a:spcPct val="90000"/>
        </a:lnSpc>
        <a:spcBef>
          <a:spcPct val="0"/>
        </a:spcBef>
        <a:buNone/>
        <a:defRPr sz="3300" b="1" i="0" kern="1200" baseline="0">
          <a:solidFill>
            <a:schemeClr val="accent1"/>
          </a:solidFill>
          <a:latin typeface="Segoe UI" panose="020B05020402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baseline="0">
          <a:solidFill>
            <a:srgbClr val="5E5E5E"/>
          </a:solidFill>
          <a:latin typeface="Segoe UI" panose="020B05020402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5E5E5E"/>
          </a:solidFill>
          <a:latin typeface="Segoe UI" panose="020B05020402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5E5E5E"/>
          </a:solidFill>
          <a:latin typeface="Segoe UI" panose="020B05020402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5E5E5E"/>
          </a:solidFill>
          <a:latin typeface="Segoe UI" panose="020B05020402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5E5E5E"/>
          </a:solidFill>
          <a:latin typeface="Segoe UI" panose="020B05020402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livingouthere.blogspot.com/2012/02/pickers-meets-hoarder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en/photo/115281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29C418-07AA-4E48-9D56-A814EA0C675C}"/>
              </a:ext>
            </a:extLst>
          </p:cNvPr>
          <p:cNvSpPr/>
          <p:nvPr/>
        </p:nvSpPr>
        <p:spPr>
          <a:xfrm>
            <a:off x="-17023" y="-1"/>
            <a:ext cx="3334811" cy="6858001"/>
          </a:xfrm>
          <a:prstGeom prst="rect">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64EBC3-1B9B-824B-A07F-565937833030}"/>
              </a:ext>
            </a:extLst>
          </p:cNvPr>
          <p:cNvSpPr>
            <a:spLocks noGrp="1"/>
          </p:cNvSpPr>
          <p:nvPr>
            <p:ph type="body" sz="quarter" idx="20"/>
          </p:nvPr>
        </p:nvSpPr>
        <p:spPr>
          <a:xfrm>
            <a:off x="3586598" y="3878983"/>
            <a:ext cx="2272165" cy="470588"/>
          </a:xfrm>
        </p:spPr>
        <p:txBody>
          <a:bodyPr/>
          <a:lstStyle/>
          <a:p>
            <a:r>
              <a:rPr lang="en-US" sz="1200" dirty="0"/>
              <a:t>Program Coordinator</a:t>
            </a:r>
          </a:p>
        </p:txBody>
      </p:sp>
      <p:sp>
        <p:nvSpPr>
          <p:cNvPr id="6" name="Text Placeholder 5">
            <a:extLst>
              <a:ext uri="{FF2B5EF4-FFF2-40B4-BE49-F238E27FC236}">
                <a16:creationId xmlns:a16="http://schemas.microsoft.com/office/drawing/2014/main" id="{BED591E4-C687-344D-8F00-E6408A0E44D0}"/>
              </a:ext>
            </a:extLst>
          </p:cNvPr>
          <p:cNvSpPr>
            <a:spLocks noGrp="1"/>
          </p:cNvSpPr>
          <p:nvPr>
            <p:ph type="body" sz="quarter" idx="21"/>
          </p:nvPr>
        </p:nvSpPr>
        <p:spPr>
          <a:xfrm>
            <a:off x="3586598" y="3516434"/>
            <a:ext cx="2272165" cy="262342"/>
          </a:xfrm>
        </p:spPr>
        <p:txBody>
          <a:bodyPr/>
          <a:lstStyle/>
          <a:p>
            <a:r>
              <a:rPr lang="en-US" sz="1600" b="0" dirty="0"/>
              <a:t>Pete Chism-Winfield</a:t>
            </a:r>
          </a:p>
        </p:txBody>
      </p:sp>
      <p:sp>
        <p:nvSpPr>
          <p:cNvPr id="12" name="Subtitle 11">
            <a:extLst>
              <a:ext uri="{FF2B5EF4-FFF2-40B4-BE49-F238E27FC236}">
                <a16:creationId xmlns:a16="http://schemas.microsoft.com/office/drawing/2014/main" id="{4A33DDC2-95FB-45FB-A6FD-DFCB270BB56D}"/>
              </a:ext>
            </a:extLst>
          </p:cNvPr>
          <p:cNvSpPr>
            <a:spLocks noGrp="1"/>
          </p:cNvSpPr>
          <p:nvPr>
            <p:ph type="subTitle" idx="1"/>
          </p:nvPr>
        </p:nvSpPr>
        <p:spPr>
          <a:xfrm>
            <a:off x="3586598" y="2279319"/>
            <a:ext cx="4972381" cy="1262371"/>
          </a:xfrm>
        </p:spPr>
        <p:txBody>
          <a:bodyPr>
            <a:normAutofit/>
          </a:bodyPr>
          <a:lstStyle/>
          <a:p>
            <a:r>
              <a:rPr lang="en-US" sz="2400" dirty="0">
                <a:solidFill>
                  <a:schemeClr val="bg1">
                    <a:lumMod val="50000"/>
                  </a:schemeClr>
                </a:solidFill>
              </a:rPr>
              <a:t>Amending Exceptions to Residential Solid Waste Collection</a:t>
            </a:r>
            <a:endParaRPr lang="en-US" sz="2400" dirty="0"/>
          </a:p>
        </p:txBody>
      </p:sp>
      <p:sp>
        <p:nvSpPr>
          <p:cNvPr id="2" name="Title 1">
            <a:extLst>
              <a:ext uri="{FF2B5EF4-FFF2-40B4-BE49-F238E27FC236}">
                <a16:creationId xmlns:a16="http://schemas.microsoft.com/office/drawing/2014/main" id="{FAF51990-F51E-724C-A99A-C3FAD50FC77B}"/>
              </a:ext>
            </a:extLst>
          </p:cNvPr>
          <p:cNvSpPr>
            <a:spLocks noGrp="1"/>
          </p:cNvSpPr>
          <p:nvPr>
            <p:ph type="ctrTitle"/>
          </p:nvPr>
        </p:nvSpPr>
        <p:spPr>
          <a:xfrm>
            <a:off x="3586597" y="1671303"/>
            <a:ext cx="4972382" cy="502101"/>
          </a:xfrm>
        </p:spPr>
        <p:txBody>
          <a:bodyPr>
            <a:normAutofit/>
          </a:bodyPr>
          <a:lstStyle/>
          <a:p>
            <a:r>
              <a:rPr lang="en-US" sz="2800" cap="none" dirty="0"/>
              <a:t>Proposed City Code Changes:  </a:t>
            </a:r>
            <a:endParaRPr lang="en-US" sz="3200" dirty="0">
              <a:solidFill>
                <a:schemeClr val="bg1">
                  <a:lumMod val="50000"/>
                </a:schemeClr>
              </a:solidFill>
            </a:endParaRPr>
          </a:p>
        </p:txBody>
      </p:sp>
    </p:spTree>
    <p:extLst>
      <p:ext uri="{BB962C8B-B14F-4D97-AF65-F5344CB8AC3E}">
        <p14:creationId xmlns:p14="http://schemas.microsoft.com/office/powerpoint/2010/main" val="138157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12BB-DDF9-434B-9034-E1F5CD29109E}"/>
              </a:ext>
            </a:extLst>
          </p:cNvPr>
          <p:cNvSpPr>
            <a:spLocks noGrp="1"/>
          </p:cNvSpPr>
          <p:nvPr>
            <p:ph type="title"/>
          </p:nvPr>
        </p:nvSpPr>
        <p:spPr>
          <a:xfrm>
            <a:off x="674558" y="730886"/>
            <a:ext cx="7777663" cy="1325563"/>
          </a:xfrm>
        </p:spPr>
        <p:txBody>
          <a:bodyPr/>
          <a:lstStyle/>
          <a:p>
            <a:r>
              <a:rPr lang="en-US" dirty="0"/>
              <a:t>Timeline for Code Proposal</a:t>
            </a:r>
          </a:p>
        </p:txBody>
      </p:sp>
      <p:graphicFrame>
        <p:nvGraphicFramePr>
          <p:cNvPr id="10" name="SmartArt Placeholder 9">
            <a:extLst>
              <a:ext uri="{FF2B5EF4-FFF2-40B4-BE49-F238E27FC236}">
                <a16:creationId xmlns:a16="http://schemas.microsoft.com/office/drawing/2014/main" id="{1BE00EF0-5369-4630-9FFC-F367DC3B7988}"/>
              </a:ext>
            </a:extLst>
          </p:cNvPr>
          <p:cNvGraphicFramePr>
            <a:graphicFrameLocks noGrp="1"/>
          </p:cNvGraphicFramePr>
          <p:nvPr>
            <p:ph type="dgm" sz="quarter" idx="11"/>
            <p:extLst>
              <p:ext uri="{D42A27DB-BD31-4B8C-83A1-F6EECF244321}">
                <p14:modId xmlns:p14="http://schemas.microsoft.com/office/powerpoint/2010/main" val="3342807282"/>
              </p:ext>
            </p:extLst>
          </p:nvPr>
        </p:nvGraphicFramePr>
        <p:xfrm>
          <a:off x="674688" y="1816100"/>
          <a:ext cx="7777162"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B40DAA-2B3F-41E5-BB0A-C53589966115}"/>
              </a:ext>
            </a:extLst>
          </p:cNvPr>
          <p:cNvSpPr>
            <a:spLocks noGrp="1"/>
          </p:cNvSpPr>
          <p:nvPr>
            <p:ph type="sldNum" sz="quarter" idx="10"/>
          </p:nvPr>
        </p:nvSpPr>
        <p:spPr/>
        <p:txBody>
          <a:bodyPr/>
          <a:lstStyle/>
          <a:p>
            <a:r>
              <a:rPr lang="en-US" dirty="0"/>
              <a:t>Proposed Code Amendments |  9/14/21  |  </a:t>
            </a:r>
            <a:fld id="{DB2E9E87-57D5-2143-8C2B-71972BC7BE17}" type="slidenum">
              <a:rPr lang="en-US" smtClean="0"/>
              <a:pPr/>
              <a:t>2</a:t>
            </a:fld>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45291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64E4-91E5-4360-9977-DDA001402877}"/>
              </a:ext>
            </a:extLst>
          </p:cNvPr>
          <p:cNvSpPr>
            <a:spLocks noGrp="1"/>
          </p:cNvSpPr>
          <p:nvPr>
            <p:ph type="title"/>
          </p:nvPr>
        </p:nvSpPr>
        <p:spPr>
          <a:xfrm>
            <a:off x="623888" y="712044"/>
            <a:ext cx="6937282" cy="972362"/>
          </a:xfrm>
        </p:spPr>
        <p:txBody>
          <a:bodyPr/>
          <a:lstStyle/>
          <a:p>
            <a:r>
              <a:rPr lang="en-US" dirty="0"/>
              <a:t>Junk Removal Services </a:t>
            </a:r>
          </a:p>
        </p:txBody>
      </p:sp>
      <p:sp>
        <p:nvSpPr>
          <p:cNvPr id="3" name="Text Placeholder 2">
            <a:extLst>
              <a:ext uri="{FF2B5EF4-FFF2-40B4-BE49-F238E27FC236}">
                <a16:creationId xmlns:a16="http://schemas.microsoft.com/office/drawing/2014/main" id="{84FE03A0-1535-435B-B050-136D4BA3E914}"/>
              </a:ext>
            </a:extLst>
          </p:cNvPr>
          <p:cNvSpPr>
            <a:spLocks noGrp="1"/>
          </p:cNvSpPr>
          <p:nvPr>
            <p:ph type="body" idx="1"/>
          </p:nvPr>
        </p:nvSpPr>
        <p:spPr>
          <a:xfrm>
            <a:off x="623888" y="1990593"/>
            <a:ext cx="3922141" cy="3753383"/>
          </a:xfrm>
        </p:spPr>
        <p:txBody>
          <a:bodyPr>
            <a:normAutofit/>
          </a:bodyPr>
          <a:lstStyle/>
          <a:p>
            <a:pPr marL="285750" indent="-285750">
              <a:buFont typeface="Arial" panose="020B0604020202020204" pitchFamily="34" charset="0"/>
              <a:buChar char="•"/>
            </a:pPr>
            <a:r>
              <a:rPr lang="en-US" sz="2400" dirty="0"/>
              <a:t>Currently unregulated in Portland. </a:t>
            </a:r>
          </a:p>
          <a:p>
            <a:pPr marL="285750" indent="-285750">
              <a:buFont typeface="Arial" panose="020B0604020202020204" pitchFamily="34" charset="0"/>
              <a:buChar char="•"/>
            </a:pPr>
            <a:r>
              <a:rPr lang="en-US" sz="2400" dirty="0"/>
              <a:t>Includes items such as furniture, appliances and accumulated items in storage areas. </a:t>
            </a:r>
          </a:p>
          <a:p>
            <a:pPr marL="285750" indent="-285750">
              <a:buFont typeface="Arial" panose="020B0604020202020204" pitchFamily="34" charset="0"/>
              <a:buChar char="•"/>
            </a:pPr>
            <a:r>
              <a:rPr lang="en-US" sz="2400" dirty="0"/>
              <a:t>Employees manually remove materials from the property. </a:t>
            </a:r>
          </a:p>
          <a:p>
            <a:endParaRPr lang="en-US" dirty="0"/>
          </a:p>
          <a:p>
            <a:endParaRPr lang="en-US" dirty="0"/>
          </a:p>
        </p:txBody>
      </p:sp>
      <p:sp>
        <p:nvSpPr>
          <p:cNvPr id="5" name="Slide Number Placeholder 4">
            <a:extLst>
              <a:ext uri="{FF2B5EF4-FFF2-40B4-BE49-F238E27FC236}">
                <a16:creationId xmlns:a16="http://schemas.microsoft.com/office/drawing/2014/main" id="{65C05C99-C255-4AB1-A4B3-88BDB13CD0DF}"/>
              </a:ext>
            </a:extLst>
          </p:cNvPr>
          <p:cNvSpPr>
            <a:spLocks noGrp="1"/>
          </p:cNvSpPr>
          <p:nvPr>
            <p:ph type="sldNum" sz="quarter" idx="12"/>
          </p:nvPr>
        </p:nvSpPr>
        <p:spPr/>
        <p:txBody>
          <a:bodyPr/>
          <a:lstStyle/>
          <a:p>
            <a:r>
              <a:rPr lang="en-US" dirty="0"/>
              <a:t>Proposed Code Amendments |  9/14/21  |  </a:t>
            </a:r>
            <a:fld id="{DB2E9E87-57D5-2143-8C2B-71972BC7BE17}" type="slidenum">
              <a:rPr lang="en-US" smtClean="0"/>
              <a:pPr/>
              <a:t>3</a:t>
            </a:fld>
            <a:endParaRPr lang="en-US" dirty="0"/>
          </a:p>
        </p:txBody>
      </p:sp>
      <p:pic>
        <p:nvPicPr>
          <p:cNvPr id="7" name="Picture 6" descr="A picture containing outdoor, grass, tree, house&#10;&#10;Description automatically generated">
            <a:extLst>
              <a:ext uri="{FF2B5EF4-FFF2-40B4-BE49-F238E27FC236}">
                <a16:creationId xmlns:a16="http://schemas.microsoft.com/office/drawing/2014/main" id="{2D3FAFDB-B30B-44A5-9453-5F6FCF4A88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97971" y="2099256"/>
            <a:ext cx="4207099" cy="3155324"/>
          </a:xfrm>
          <a:prstGeom prst="rect">
            <a:avLst/>
          </a:prstGeom>
        </p:spPr>
      </p:pic>
    </p:spTree>
    <p:extLst>
      <p:ext uri="{BB962C8B-B14F-4D97-AF65-F5344CB8AC3E}">
        <p14:creationId xmlns:p14="http://schemas.microsoft.com/office/powerpoint/2010/main" val="313271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8EFE-2CF7-49A4-B4EB-F623CFC93164}"/>
              </a:ext>
            </a:extLst>
          </p:cNvPr>
          <p:cNvSpPr>
            <a:spLocks noGrp="1"/>
          </p:cNvSpPr>
          <p:nvPr>
            <p:ph type="title"/>
          </p:nvPr>
        </p:nvSpPr>
        <p:spPr>
          <a:xfrm>
            <a:off x="623888" y="838099"/>
            <a:ext cx="6852677" cy="851847"/>
          </a:xfrm>
        </p:spPr>
        <p:txBody>
          <a:bodyPr/>
          <a:lstStyle/>
          <a:p>
            <a:r>
              <a:rPr lang="en-US" dirty="0"/>
              <a:t>Special Items Collection </a:t>
            </a:r>
          </a:p>
        </p:txBody>
      </p:sp>
      <p:sp>
        <p:nvSpPr>
          <p:cNvPr id="3" name="Text Placeholder 2">
            <a:extLst>
              <a:ext uri="{FF2B5EF4-FFF2-40B4-BE49-F238E27FC236}">
                <a16:creationId xmlns:a16="http://schemas.microsoft.com/office/drawing/2014/main" id="{BECF2556-AD63-4781-A581-A4ED7F6D3A7A}"/>
              </a:ext>
            </a:extLst>
          </p:cNvPr>
          <p:cNvSpPr>
            <a:spLocks noGrp="1"/>
          </p:cNvSpPr>
          <p:nvPr>
            <p:ph type="body" idx="1"/>
          </p:nvPr>
        </p:nvSpPr>
        <p:spPr>
          <a:xfrm>
            <a:off x="623888" y="1699587"/>
            <a:ext cx="4375837" cy="4417877"/>
          </a:xfrm>
        </p:spPr>
        <p:txBody>
          <a:bodyPr>
            <a:normAutofit/>
          </a:bodyPr>
          <a:lstStyle/>
          <a:p>
            <a:r>
              <a:rPr lang="en-US" dirty="0"/>
              <a:t> </a:t>
            </a:r>
          </a:p>
          <a:p>
            <a:pPr marL="285750" indent="-285750">
              <a:buFont typeface="Arial" panose="020B0604020202020204" pitchFamily="34" charset="0"/>
              <a:buChar char="•"/>
            </a:pPr>
            <a:r>
              <a:rPr lang="en-US" sz="2400" dirty="0"/>
              <a:t>Doorstep service, includes items for reuse, some non-curbside plastics, batteries and light bulbs. </a:t>
            </a:r>
          </a:p>
          <a:p>
            <a:pPr marL="285750" indent="-285750">
              <a:buFont typeface="Arial" panose="020B0604020202020204" pitchFamily="34" charset="0"/>
              <a:buChar char="•"/>
            </a:pPr>
            <a:r>
              <a:rPr lang="en-US" sz="2400" dirty="0"/>
              <a:t>Recycling markets are stable, however, for sorting reasons, cannot be included in the blue carts. </a:t>
            </a:r>
          </a:p>
          <a:p>
            <a:endParaRPr lang="en-US" sz="2400" dirty="0"/>
          </a:p>
          <a:p>
            <a:endParaRPr lang="en-US" dirty="0"/>
          </a:p>
        </p:txBody>
      </p:sp>
      <p:sp>
        <p:nvSpPr>
          <p:cNvPr id="5" name="Slide Number Placeholder 4">
            <a:extLst>
              <a:ext uri="{FF2B5EF4-FFF2-40B4-BE49-F238E27FC236}">
                <a16:creationId xmlns:a16="http://schemas.microsoft.com/office/drawing/2014/main" id="{7235E850-CA7B-44FE-A7E2-127939385D6D}"/>
              </a:ext>
            </a:extLst>
          </p:cNvPr>
          <p:cNvSpPr>
            <a:spLocks noGrp="1"/>
          </p:cNvSpPr>
          <p:nvPr>
            <p:ph type="sldNum" sz="quarter" idx="12"/>
          </p:nvPr>
        </p:nvSpPr>
        <p:spPr/>
        <p:txBody>
          <a:bodyPr/>
          <a:lstStyle/>
          <a:p>
            <a:r>
              <a:rPr lang="en-US" dirty="0"/>
              <a:t>Proposed Code Amendments |  9/14/21  |  </a:t>
            </a:r>
            <a:fld id="{DB2E9E87-57D5-2143-8C2B-71972BC7BE17}" type="slidenum">
              <a:rPr lang="en-US" smtClean="0"/>
              <a:pPr/>
              <a:t>4</a:t>
            </a:fld>
            <a:endParaRPr lang="en-US" dirty="0"/>
          </a:p>
        </p:txBody>
      </p:sp>
      <p:pic>
        <p:nvPicPr>
          <p:cNvPr id="6" name="Picture 5" descr="Diagram&#10;&#10;Description automatically generated">
            <a:extLst>
              <a:ext uri="{FF2B5EF4-FFF2-40B4-BE49-F238E27FC236}">
                <a16:creationId xmlns:a16="http://schemas.microsoft.com/office/drawing/2014/main" id="{8CFBEB02-4648-4E51-ABA9-7553312C53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19668" y="2376778"/>
            <a:ext cx="3779634" cy="2503394"/>
          </a:xfrm>
          <a:prstGeom prst="rect">
            <a:avLst/>
          </a:prstGeom>
        </p:spPr>
      </p:pic>
    </p:spTree>
    <p:extLst>
      <p:ext uri="{BB962C8B-B14F-4D97-AF65-F5344CB8AC3E}">
        <p14:creationId xmlns:p14="http://schemas.microsoft.com/office/powerpoint/2010/main" val="316198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91BA-5C75-42CF-91C2-431479257523}"/>
              </a:ext>
            </a:extLst>
          </p:cNvPr>
          <p:cNvSpPr>
            <a:spLocks noGrp="1"/>
          </p:cNvSpPr>
          <p:nvPr>
            <p:ph type="title"/>
          </p:nvPr>
        </p:nvSpPr>
        <p:spPr>
          <a:xfrm>
            <a:off x="623888" y="412177"/>
            <a:ext cx="3368563" cy="1635564"/>
          </a:xfrm>
        </p:spPr>
        <p:txBody>
          <a:bodyPr/>
          <a:lstStyle/>
          <a:p>
            <a:r>
              <a:rPr lang="en-US" dirty="0"/>
              <a:t>Bottle Bill Containers </a:t>
            </a:r>
          </a:p>
        </p:txBody>
      </p:sp>
      <p:sp>
        <p:nvSpPr>
          <p:cNvPr id="3" name="Text Placeholder 2">
            <a:extLst>
              <a:ext uri="{FF2B5EF4-FFF2-40B4-BE49-F238E27FC236}">
                <a16:creationId xmlns:a16="http://schemas.microsoft.com/office/drawing/2014/main" id="{3404E44B-850E-410D-9140-D87AE7E2423D}"/>
              </a:ext>
            </a:extLst>
          </p:cNvPr>
          <p:cNvSpPr>
            <a:spLocks noGrp="1"/>
          </p:cNvSpPr>
          <p:nvPr>
            <p:ph type="body" idx="1"/>
          </p:nvPr>
        </p:nvSpPr>
        <p:spPr>
          <a:xfrm>
            <a:off x="623888" y="2318197"/>
            <a:ext cx="3856705" cy="3129565"/>
          </a:xfrm>
        </p:spPr>
        <p:txBody>
          <a:bodyPr>
            <a:normAutofit/>
          </a:bodyPr>
          <a:lstStyle/>
          <a:p>
            <a:pPr marL="285750" indent="-285750">
              <a:buFont typeface="Arial" panose="020B0604020202020204" pitchFamily="34" charset="0"/>
              <a:buChar char="•"/>
            </a:pPr>
            <a:r>
              <a:rPr lang="en-US" sz="2400" dirty="0"/>
              <a:t>Currently City Code does not acknowledge informal sector “canners”. </a:t>
            </a:r>
          </a:p>
          <a:p>
            <a:pPr marL="285750" indent="-285750">
              <a:buFont typeface="Arial" panose="020B0604020202020204" pitchFamily="34" charset="0"/>
              <a:buChar char="•"/>
            </a:pPr>
            <a:r>
              <a:rPr lang="en-US" sz="2400" dirty="0"/>
              <a:t>Common practice and one that is a source of supplemental income. </a:t>
            </a:r>
          </a:p>
          <a:p>
            <a:endParaRPr lang="en-US" dirty="0"/>
          </a:p>
        </p:txBody>
      </p:sp>
      <p:sp>
        <p:nvSpPr>
          <p:cNvPr id="5" name="Slide Number Placeholder 4">
            <a:extLst>
              <a:ext uri="{FF2B5EF4-FFF2-40B4-BE49-F238E27FC236}">
                <a16:creationId xmlns:a16="http://schemas.microsoft.com/office/drawing/2014/main" id="{0EF0BFBC-FD7E-4139-BF7F-7276BB57329A}"/>
              </a:ext>
            </a:extLst>
          </p:cNvPr>
          <p:cNvSpPr>
            <a:spLocks noGrp="1"/>
          </p:cNvSpPr>
          <p:nvPr>
            <p:ph type="sldNum" sz="quarter" idx="12"/>
          </p:nvPr>
        </p:nvSpPr>
        <p:spPr/>
        <p:txBody>
          <a:bodyPr/>
          <a:lstStyle/>
          <a:p>
            <a:r>
              <a:rPr lang="en-US" dirty="0"/>
              <a:t>Proposed Code Amendments |  9/14/21  |  </a:t>
            </a:r>
            <a:fld id="{DB2E9E87-57D5-2143-8C2B-71972BC7BE17}" type="slidenum">
              <a:rPr lang="en-US" smtClean="0"/>
              <a:pPr/>
              <a:t>5</a:t>
            </a:fld>
            <a:endParaRPr lang="en-US" dirty="0"/>
          </a:p>
        </p:txBody>
      </p:sp>
      <p:pic>
        <p:nvPicPr>
          <p:cNvPr id="1028" name="Picture 4" descr="A collection of recylable beverage containers is pictured in this file photo.">
            <a:extLst>
              <a:ext uri="{FF2B5EF4-FFF2-40B4-BE49-F238E27FC236}">
                <a16:creationId xmlns:a16="http://schemas.microsoft.com/office/drawing/2014/main" id="{37262B05-D600-447C-98BD-EA5296A46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725" y="1622738"/>
            <a:ext cx="3856704" cy="361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9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1872-4B43-456E-B585-49E7E9C9C446}"/>
              </a:ext>
            </a:extLst>
          </p:cNvPr>
          <p:cNvSpPr>
            <a:spLocks noGrp="1"/>
          </p:cNvSpPr>
          <p:nvPr>
            <p:ph type="title"/>
          </p:nvPr>
        </p:nvSpPr>
        <p:spPr>
          <a:xfrm>
            <a:off x="2794716" y="457200"/>
            <a:ext cx="6065948" cy="1600200"/>
          </a:xfrm>
        </p:spPr>
        <p:txBody>
          <a:bodyPr>
            <a:normAutofit/>
          </a:bodyPr>
          <a:lstStyle/>
          <a:p>
            <a:r>
              <a:rPr lang="en-US" sz="4400" dirty="0"/>
              <a:t>Why are we taking this up now?</a:t>
            </a:r>
          </a:p>
        </p:txBody>
      </p:sp>
      <p:sp>
        <p:nvSpPr>
          <p:cNvPr id="3" name="Text Placeholder 2">
            <a:extLst>
              <a:ext uri="{FF2B5EF4-FFF2-40B4-BE49-F238E27FC236}">
                <a16:creationId xmlns:a16="http://schemas.microsoft.com/office/drawing/2014/main" id="{B2668E9D-B5A0-440D-A4FF-D6ECD0C3CA8F}"/>
              </a:ext>
            </a:extLst>
          </p:cNvPr>
          <p:cNvSpPr>
            <a:spLocks noGrp="1"/>
          </p:cNvSpPr>
          <p:nvPr>
            <p:ph type="body" sz="half" idx="2"/>
          </p:nvPr>
        </p:nvSpPr>
        <p:spPr>
          <a:xfrm>
            <a:off x="2794715" y="2186190"/>
            <a:ext cx="5314951" cy="4214610"/>
          </a:xfrm>
        </p:spPr>
        <p:txBody>
          <a:bodyPr>
            <a:noAutofit/>
          </a:bodyPr>
          <a:lstStyle/>
          <a:p>
            <a:pPr marL="342900" indent="-342900">
              <a:buFont typeface="Arial" panose="020B0604020202020204" pitchFamily="34" charset="0"/>
              <a:buChar char="•"/>
            </a:pPr>
            <a:r>
              <a:rPr lang="en-US" sz="2400" dirty="0"/>
              <a:t>As collection authority, the City needs to cease these services, or recognize them as exceptions to the franchise in the Code. </a:t>
            </a:r>
          </a:p>
          <a:p>
            <a:pPr marL="342900" indent="-342900">
              <a:buFont typeface="Arial" panose="020B0604020202020204" pitchFamily="34" charset="0"/>
              <a:buChar char="•"/>
            </a:pPr>
            <a:r>
              <a:rPr lang="en-US" sz="2400" dirty="0"/>
              <a:t>These exceptions maintain current services and provide opportunity for small businesses.</a:t>
            </a:r>
          </a:p>
          <a:p>
            <a:pPr marL="342900" indent="-342900">
              <a:buFont typeface="Arial" panose="020B0604020202020204" pitchFamily="34" charset="0"/>
              <a:buChar char="•"/>
            </a:pPr>
            <a:r>
              <a:rPr lang="en-US" sz="2400" dirty="0"/>
              <a:t>Rates for residential customers will not increase – special items collection is a subscription service chosen by residential customers. </a:t>
            </a:r>
          </a:p>
        </p:txBody>
      </p:sp>
      <p:sp>
        <p:nvSpPr>
          <p:cNvPr id="4" name="Slide Number Placeholder 3">
            <a:extLst>
              <a:ext uri="{FF2B5EF4-FFF2-40B4-BE49-F238E27FC236}">
                <a16:creationId xmlns:a16="http://schemas.microsoft.com/office/drawing/2014/main" id="{522FD40E-9186-43F1-B55F-72525ABD5BB5}"/>
              </a:ext>
            </a:extLst>
          </p:cNvPr>
          <p:cNvSpPr>
            <a:spLocks noGrp="1"/>
          </p:cNvSpPr>
          <p:nvPr>
            <p:ph type="sldNum" sz="quarter" idx="12"/>
          </p:nvPr>
        </p:nvSpPr>
        <p:spPr/>
        <p:txBody>
          <a:bodyPr/>
          <a:lstStyle/>
          <a:p>
            <a:r>
              <a:rPr lang="en-US" dirty="0"/>
              <a:t>Proposed Code Amendments |  9/14/21  |  </a:t>
            </a:r>
            <a:fld id="{DB2E9E87-57D5-2143-8C2B-71972BC7BE17}" type="slidenum">
              <a:rPr lang="en-US" smtClean="0"/>
              <a:pPr/>
              <a:t>6</a:t>
            </a:fld>
            <a:endParaRPr lang="en-US" dirty="0"/>
          </a:p>
        </p:txBody>
      </p:sp>
    </p:spTree>
    <p:extLst>
      <p:ext uri="{BB962C8B-B14F-4D97-AF65-F5344CB8AC3E}">
        <p14:creationId xmlns:p14="http://schemas.microsoft.com/office/powerpoint/2010/main" val="292612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C71F-80C7-47E5-ADC7-D790B6FC2CE0}"/>
              </a:ext>
            </a:extLst>
          </p:cNvPr>
          <p:cNvSpPr>
            <a:spLocks noGrp="1"/>
          </p:cNvSpPr>
          <p:nvPr>
            <p:ph type="title"/>
          </p:nvPr>
        </p:nvSpPr>
        <p:spPr/>
        <p:txBody>
          <a:bodyPr>
            <a:noAutofit/>
          </a:bodyPr>
          <a:lstStyle/>
          <a:p>
            <a:r>
              <a:rPr lang="en-US" sz="4000" dirty="0"/>
              <a:t>Addressing Equity in our Waste System</a:t>
            </a:r>
          </a:p>
        </p:txBody>
      </p:sp>
      <p:sp>
        <p:nvSpPr>
          <p:cNvPr id="3" name="Text Placeholder 2">
            <a:extLst>
              <a:ext uri="{FF2B5EF4-FFF2-40B4-BE49-F238E27FC236}">
                <a16:creationId xmlns:a16="http://schemas.microsoft.com/office/drawing/2014/main" id="{CF48D57B-0C76-4943-8465-C960E10FD3F6}"/>
              </a:ext>
            </a:extLst>
          </p:cNvPr>
          <p:cNvSpPr>
            <a:spLocks noGrp="1"/>
          </p:cNvSpPr>
          <p:nvPr>
            <p:ph type="body" sz="half" idx="2"/>
          </p:nvPr>
        </p:nvSpPr>
        <p:spPr>
          <a:xfrm>
            <a:off x="3200400" y="2057401"/>
            <a:ext cx="5314951" cy="3879760"/>
          </a:xfrm>
        </p:spPr>
        <p:txBody>
          <a:bodyPr>
            <a:normAutofit lnSpcReduction="10000"/>
          </a:bodyPr>
          <a:lstStyle/>
          <a:p>
            <a:r>
              <a:rPr lang="en-US" sz="2400" dirty="0"/>
              <a:t>BPS continues to research and develop future programs and policies to address inequities in the solid waste system in the following areas:</a:t>
            </a:r>
          </a:p>
          <a:p>
            <a:pPr marL="342900" indent="-342900">
              <a:buFont typeface="Arial" panose="020B0604020202020204" pitchFamily="34" charset="0"/>
              <a:buChar char="•"/>
            </a:pPr>
            <a:r>
              <a:rPr lang="en-US" sz="2400" dirty="0"/>
              <a:t>Public trash can collection.</a:t>
            </a:r>
          </a:p>
          <a:p>
            <a:pPr marL="342900" indent="-342900">
              <a:buFont typeface="Arial" panose="020B0604020202020204" pitchFamily="34" charset="0"/>
              <a:buChar char="•"/>
            </a:pPr>
            <a:r>
              <a:rPr lang="en-US" sz="2400" dirty="0"/>
              <a:t>Solid waste and recycling services for City-owned facilities. </a:t>
            </a:r>
          </a:p>
          <a:p>
            <a:pPr marL="342900" indent="-342900">
              <a:buFont typeface="Arial" panose="020B0604020202020204" pitchFamily="34" charset="0"/>
              <a:buChar char="•"/>
            </a:pPr>
            <a:r>
              <a:rPr lang="en-US" sz="2400" dirty="0"/>
              <a:t>Multifamily solid waste and recycling and bulky waste collection services. </a:t>
            </a:r>
          </a:p>
          <a:p>
            <a:r>
              <a:rPr lang="en-US" dirty="0"/>
              <a:t> </a:t>
            </a:r>
          </a:p>
        </p:txBody>
      </p:sp>
      <p:sp>
        <p:nvSpPr>
          <p:cNvPr id="4" name="Slide Number Placeholder 3">
            <a:extLst>
              <a:ext uri="{FF2B5EF4-FFF2-40B4-BE49-F238E27FC236}">
                <a16:creationId xmlns:a16="http://schemas.microsoft.com/office/drawing/2014/main" id="{E5C206E2-179E-450D-B010-07EB152E3EA9}"/>
              </a:ext>
            </a:extLst>
          </p:cNvPr>
          <p:cNvSpPr>
            <a:spLocks noGrp="1"/>
          </p:cNvSpPr>
          <p:nvPr>
            <p:ph type="sldNum" sz="quarter" idx="12"/>
          </p:nvPr>
        </p:nvSpPr>
        <p:spPr/>
        <p:txBody>
          <a:bodyPr/>
          <a:lstStyle/>
          <a:p>
            <a:r>
              <a:rPr lang="en-US" dirty="0"/>
              <a:t>Proposed Code Amendments |  9/14/21  |  </a:t>
            </a:r>
            <a:fld id="{DB2E9E87-57D5-2143-8C2B-71972BC7BE17}" type="slidenum">
              <a:rPr lang="en-US" smtClean="0"/>
              <a:pPr/>
              <a:t>7</a:t>
            </a:fld>
            <a:endParaRPr lang="en-US" dirty="0"/>
          </a:p>
        </p:txBody>
      </p:sp>
    </p:spTree>
    <p:extLst>
      <p:ext uri="{BB962C8B-B14F-4D97-AF65-F5344CB8AC3E}">
        <p14:creationId xmlns:p14="http://schemas.microsoft.com/office/powerpoint/2010/main" val="29606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13EA07-99A1-BB44-8648-AF6501AB72AC}"/>
              </a:ext>
            </a:extLst>
          </p:cNvPr>
          <p:cNvSpPr>
            <a:spLocks noGrp="1"/>
          </p:cNvSpPr>
          <p:nvPr>
            <p:ph type="body" sz="quarter" idx="21"/>
          </p:nvPr>
        </p:nvSpPr>
        <p:spPr>
          <a:xfrm>
            <a:off x="2910062" y="3166658"/>
            <a:ext cx="3737691" cy="262342"/>
          </a:xfrm>
        </p:spPr>
        <p:txBody>
          <a:bodyPr/>
          <a:lstStyle/>
          <a:p>
            <a:r>
              <a:rPr lang="en-US" dirty="0"/>
              <a:t>Pete Chism-Winfield</a:t>
            </a:r>
          </a:p>
        </p:txBody>
      </p:sp>
      <p:sp>
        <p:nvSpPr>
          <p:cNvPr id="3" name="Text Placeholder 2">
            <a:extLst>
              <a:ext uri="{FF2B5EF4-FFF2-40B4-BE49-F238E27FC236}">
                <a16:creationId xmlns:a16="http://schemas.microsoft.com/office/drawing/2014/main" id="{ED65779F-7761-2842-AC25-568A810B7297}"/>
              </a:ext>
            </a:extLst>
          </p:cNvPr>
          <p:cNvSpPr>
            <a:spLocks noGrp="1"/>
          </p:cNvSpPr>
          <p:nvPr>
            <p:ph type="body" sz="quarter" idx="22"/>
          </p:nvPr>
        </p:nvSpPr>
        <p:spPr>
          <a:xfrm>
            <a:off x="2910062" y="3428999"/>
            <a:ext cx="3737691" cy="580585"/>
          </a:xfrm>
        </p:spPr>
        <p:txBody>
          <a:bodyPr/>
          <a:lstStyle/>
          <a:p>
            <a:r>
              <a:rPr lang="en-US" dirty="0"/>
              <a:t>Program Coordinator</a:t>
            </a:r>
          </a:p>
          <a:p>
            <a:r>
              <a:rPr lang="en-US" dirty="0"/>
              <a:t>Pete.Chism-Winfield@portlandoregon.gov</a:t>
            </a:r>
          </a:p>
        </p:txBody>
      </p:sp>
    </p:spTree>
    <p:extLst>
      <p:ext uri="{BB962C8B-B14F-4D97-AF65-F5344CB8AC3E}">
        <p14:creationId xmlns:p14="http://schemas.microsoft.com/office/powerpoint/2010/main" val="1649804861"/>
      </p:ext>
    </p:extLst>
  </p:cSld>
  <p:clrMapOvr>
    <a:masterClrMapping/>
  </p:clrMapOvr>
</p:sld>
</file>

<file path=ppt/theme/theme1.xml><?xml version="1.0" encoding="utf-8"?>
<a:theme xmlns:a="http://schemas.openxmlformats.org/drawingml/2006/main" name="Slide Master">
  <a:themeElements>
    <a:clrScheme name="BPS Theme - Use This One">
      <a:dk1>
        <a:srgbClr val="5E5E5E"/>
      </a:dk1>
      <a:lt1>
        <a:srgbClr val="FFFFFF"/>
      </a:lt1>
      <a:dk2>
        <a:srgbClr val="30B992"/>
      </a:dk2>
      <a:lt2>
        <a:srgbClr val="FEFFFF"/>
      </a:lt2>
      <a:accent1>
        <a:srgbClr val="003068"/>
      </a:accent1>
      <a:accent2>
        <a:srgbClr val="006DB6"/>
      </a:accent2>
      <a:accent3>
        <a:srgbClr val="C5E5DA"/>
      </a:accent3>
      <a:accent4>
        <a:srgbClr val="08C5D2"/>
      </a:accent4>
      <a:accent5>
        <a:srgbClr val="30B992"/>
      </a:accent5>
      <a:accent6>
        <a:srgbClr val="006DB6"/>
      </a:accent6>
      <a:hlink>
        <a:srgbClr val="003068"/>
      </a:hlink>
      <a:folHlink>
        <a:srgbClr val="0030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S_powerpoint-template-4x3_0121" id="{2480E7ED-D60B-944B-BCFA-5361ED72350E}" vid="{5F7A1385-E6EE-8C42-9A61-3648D8B5D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5E71492B3802459951C30B21F75A68" ma:contentTypeVersion="8" ma:contentTypeDescription="Create a new document." ma:contentTypeScope="" ma:versionID="9c04ee94fc7262f4483f314d81300f25">
  <xsd:schema xmlns:xsd="http://www.w3.org/2001/XMLSchema" xmlns:xs="http://www.w3.org/2001/XMLSchema" xmlns:p="http://schemas.microsoft.com/office/2006/metadata/properties" xmlns:ns2="b9b95b5d-1894-4912-a7ad-052425c10e8e" xmlns:ns3="3201f333-d896-41cb-9af0-571a46dbb888" targetNamespace="http://schemas.microsoft.com/office/2006/metadata/properties" ma:root="true" ma:fieldsID="aa24095f88a2dbcbb783432d6678d0cf" ns2:_="" ns3:_="">
    <xsd:import namespace="b9b95b5d-1894-4912-a7ad-052425c10e8e"/>
    <xsd:import namespace="3201f333-d896-41cb-9af0-571a46dbb8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95b5d-1894-4912-a7ad-052425c10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1f333-d896-41cb-9af0-571a46dbb88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155E23-D798-41D9-B84B-C430486C686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94483F-521D-41C2-BAE3-7A5263B636E9}">
  <ds:schemaRefs>
    <ds:schemaRef ds:uri="http://schemas.microsoft.com/sharepoint/v3/contenttype/forms"/>
  </ds:schemaRefs>
</ds:datastoreItem>
</file>

<file path=customXml/itemProps3.xml><?xml version="1.0" encoding="utf-8"?>
<ds:datastoreItem xmlns:ds="http://schemas.openxmlformats.org/officeDocument/2006/customXml" ds:itemID="{DCD8069B-0E2E-4F73-A180-F7EA8BCB5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95b5d-1894-4912-a7ad-052425c10e8e"/>
    <ds:schemaRef ds:uri="3201f333-d896-41cb-9af0-571a46dbb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Master</Template>
  <TotalTime>7460</TotalTime>
  <Words>1101</Words>
  <Application>Microsoft Office PowerPoint</Application>
  <PresentationFormat>On-screen Show (4:3)</PresentationFormat>
  <Paragraphs>91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Segoe UI Symbol</vt:lpstr>
      <vt:lpstr>Slide Master</vt:lpstr>
      <vt:lpstr>Proposed City Code Changes:  </vt:lpstr>
      <vt:lpstr>Timeline for Code Proposal</vt:lpstr>
      <vt:lpstr>Junk Removal Services </vt:lpstr>
      <vt:lpstr>Special Items Collection </vt:lpstr>
      <vt:lpstr>Bottle Bill Containers </vt:lpstr>
      <vt:lpstr>Why are we taking this up now?</vt:lpstr>
      <vt:lpstr>Addressing Equity in our Waste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 Krista</dc:creator>
  <cp:lastModifiedBy>Lehman, Megan</cp:lastModifiedBy>
  <cp:revision>108</cp:revision>
  <dcterms:created xsi:type="dcterms:W3CDTF">2021-01-15T01:30:49Z</dcterms:created>
  <dcterms:modified xsi:type="dcterms:W3CDTF">2021-10-06T21:52:06Z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0x0101002A5E71492B3802459951C30B21F75A68</vt:lpwstr>
  </property>
</Properties>
</file>