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73" r:id="rId7"/>
    <p:sldId id="274" r:id="rId8"/>
    <p:sldId id="269" r:id="rId9"/>
    <p:sldId id="271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17" autoAdjust="0"/>
  </p:normalViewPr>
  <p:slideViewPr>
    <p:cSldViewPr snapToGrid="0">
      <p:cViewPr varScale="1">
        <p:scale>
          <a:sx n="74" d="100"/>
          <a:sy n="74" d="100"/>
        </p:scale>
        <p:origin x="14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928ED-C588-1C44-8D47-22EF94691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1CE7D-0A87-1341-9F91-3CC08D9645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ACAEDD-5297-D645-970E-C06DDC9A0244}" type="datetimeFigureOut">
              <a:rPr lang="en-US"/>
              <a:pPr>
                <a:defRPr/>
              </a:pPr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1DDF2-193E-DD4F-883D-A882318A32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75DBC-D89B-3B49-9354-94D646FFA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B3A0D5-2E8C-9B47-A471-01EFF632C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F967AC-E4EA-3D4D-84A8-0B501E724D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66353-DC17-D341-A7C2-EFDFF3B57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0D497B-6EDC-2B4E-B925-0F5EA07FEE0C}" type="datetimeFigureOut">
              <a:rPr lang="en-US"/>
              <a:pPr>
                <a:defRPr/>
              </a:pPr>
              <a:t>7/19/2021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85B0BB-CCBC-EC4F-A4B5-C428443224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7798D8-486B-D74D-8DCC-B33829216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50B18-C73B-E34F-89BB-965ACBFC82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6F5B4-62A8-D446-99A3-809FD767F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45C4423-86FF-364B-9A14-A651152C7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7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783EEBC8-611C-E342-9D18-8F9CF8C27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4D90820F-6674-4741-AFB1-824760934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8174EC6A-6DF7-9C4B-AE25-45A7EEDE6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A2B12F-FA4F-1442-8A2A-B353BC2660E7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4423-86FF-364B-9A14-A651152C76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Wisdom of the Elders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Great Spirit Urban Garden</a:t>
            </a:r>
            <a:r>
              <a:rPr lang="en-US" dirty="0"/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establish a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pollinator garden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City Repair and students learning from a twelve-week internship with Indigenous educators.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of Pier Park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Friends of Pier Park’s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Understory Establishment Project</a:t>
            </a:r>
            <a:r>
              <a:rPr lang="en-US" u="sng" dirty="0"/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remove invasive plants and establish a native plants, selected with Indigenous partners and planting support from volunteers and ten neighborhood interns from Portland Tennis, who will receive stipends, and students from Sitton Elementary.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5399-D6ED-41E8-95DC-36D202B9187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87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 Parkrose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Parkrose’s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Connecting Black &amp; Brown Communities in Parkrose to the Columbia Slough Project</a:t>
            </a:r>
            <a:r>
              <a:rPr lang="en-US" u="sng" dirty="0"/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bring youth workshops oriented to the Slough, using the Historic Parkrose Greenspace Creation Team (youth).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NAYA Family Center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NAYA Family Center’s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First Foods and Healing Project</a:t>
            </a:r>
            <a:r>
              <a:rPr lang="en-US" u="sng" dirty="0"/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help develop roof-top water harvesting as key step in establishing garden space to provide medicine and food gardens sought by the native community.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5399-D6ED-41E8-95DC-36D202B9187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00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Lloyd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Ecodistrict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Lloyd Eco District’s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Peace Park 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Restoration.  </a:t>
            </a:r>
            <a:r>
              <a:rPr lang="en-US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EcoDistrict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Veterans for Peace are collaborating to revitalize Peace Park, enlarging the current park’s message to tie together the messages of peace and pollinator protection. The project aims to create a space for teaching peace and justice through climate action.</a:t>
            </a:r>
            <a:r>
              <a:rPr lang="en-US" dirty="0"/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of Tryon Creek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Friends of Tryon Creek’s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Healing Generations and Land Through Cultural Ecology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builds authentic relationships between Indigenous communities, social service agencies and conservation partners to develop culturally inclusive environmental education programs, trauma informed healing practices and Indigenous restoration practices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5399-D6ED-41E8-95DC-36D202B9187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8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 ELSO’s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Wayfinders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Camp ELSO’s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Wayfinders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sets out on a series of nature-based excursions that emphasize life science, ecology, community, and cultural history. Camp activities are co-led by Camp Guides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Tappin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Roots Interns, who are high school and college aged youth of color.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Tryon Creek Watershed Council’s Mobile Training Program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Tryon Creek Watershed Council’s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Training Program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four-hour workshops combining restoration instruction with on-the-ground restoration practice. The workshop includes an introduction to watershed science &amp; stewardship concepts serving westside immigrant communities.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5399-D6ED-41E8-95DC-36D202B9187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46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E1A8231C-9277-2E48-B4D7-838BD641573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08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31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51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08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53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99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2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8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211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4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0BEFAAA8-25E4-3F45-B36F-927D3AF6BB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37A98182-F86A-6F4A-8F23-AC3B192718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2098814C-9C0B-0F4B-B34F-E7D8BEBB3F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Community Watershed Stewardship Program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9CCAF5C8-59ED-9946-9B39-CEECD41475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20123FC5-8996-194C-9729-5D78F23BF9A1}" type="slidenum">
              <a:rPr lang="en-US" altLang="en-US" sz="1000" b="1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E7E30BAD-47F4-3B41-B23E-2CD76CB48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65F253BF-6267-7942-9B24-583B49C000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D286A2AB-AA68-7D4B-A229-0CE97FA42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94FCA290-76A2-8641-88D4-67EBBC057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9453491C-1B78-1F46-B6E6-18D79F81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92B14A9D-88CC-FA4F-8F2E-F165657816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752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Community Watershed Stewardship Program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F0166ED-D403-974F-929D-6E16CC8255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2362200"/>
            <a:ext cx="7010400" cy="6318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/>
              <a:t>July 21, 2021</a:t>
            </a: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222737-B03F-104C-8968-7AC50D008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256" y="3120149"/>
            <a:ext cx="3242095" cy="282345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n-US" altLang="en-US" sz="1600" b="1"/>
              <a:t>Daryl Houtman – Environmental Services, Community Watershed Stewardship Program</a:t>
            </a:r>
            <a:endParaRPr lang="en-US" sz="1600"/>
          </a:p>
          <a:p>
            <a:pPr algn="l">
              <a:spcBef>
                <a:spcPts val="300"/>
              </a:spcBef>
            </a:pPr>
            <a:endParaRPr lang="en-US" altLang="en-US" sz="1600" b="1"/>
          </a:p>
          <a:p>
            <a:pPr algn="l">
              <a:spcBef>
                <a:spcPts val="300"/>
              </a:spcBef>
            </a:pPr>
            <a:r>
              <a:rPr lang="en-US" altLang="en-US" sz="1600" b="1"/>
              <a:t>Judy Bluehorse Skelton – Assistant Professor, Indigenous Nations Studies Dept., Portland State University</a:t>
            </a:r>
            <a:endParaRPr lang="en-US" sz="1600"/>
          </a:p>
          <a:p>
            <a:pPr algn="l">
              <a:spcBef>
                <a:spcPts val="300"/>
              </a:spcBef>
            </a:pPr>
            <a:endParaRPr lang="en-US" altLang="en-US" sz="1600" b="1"/>
          </a:p>
          <a:p>
            <a:pPr algn="l">
              <a:spcBef>
                <a:spcPts val="300"/>
              </a:spcBef>
            </a:pPr>
            <a:r>
              <a:rPr lang="en-US" altLang="en-US" sz="1600" b="1"/>
              <a:t>Naomi Rodriguez – Portland State University, CWSP Student Intern</a:t>
            </a:r>
            <a:endParaRPr lang="en-US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42A61-8F2E-DD4E-9F1D-9F72963E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Partnership with Portland State University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1DAB-EA33-AB4A-A435-4A4F9AC0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30172"/>
            <a:ext cx="3657600" cy="46021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Partnership with Indigenous Nations Studies Dept. at Portland State University</a:t>
            </a:r>
          </a:p>
          <a:p>
            <a:r>
              <a:rPr lang="en-US" sz="2000" dirty="0"/>
              <a:t>CWSP interns are selected from the INST Indigenous Traditional Ecological &amp; Cultural Knowledge (ITECK) program</a:t>
            </a:r>
          </a:p>
          <a:p>
            <a:r>
              <a:rPr lang="en-US" sz="2000" dirty="0"/>
              <a:t>Students serve an overlapping  2-year internship</a:t>
            </a:r>
          </a:p>
          <a:p>
            <a:r>
              <a:rPr lang="en-US" sz="2000" dirty="0"/>
              <a:t>Community Engagement and Education with BIPOC, and underserved communities</a:t>
            </a:r>
          </a:p>
          <a:p>
            <a:r>
              <a:rPr lang="en-US" sz="2000" dirty="0"/>
              <a:t>Fostering Career Pathways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3234AEB0-9D78-4C28-92FC-5FEA7157F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28" y="1468079"/>
            <a:ext cx="1869664" cy="2928747"/>
          </a:xfrm>
          <a:prstGeom prst="rect">
            <a:avLst/>
          </a:prstGeom>
        </p:spPr>
      </p:pic>
      <p:pic>
        <p:nvPicPr>
          <p:cNvPr id="8" name="Picture 7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E96D871A-77CC-4402-922F-951819841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21" y="1225904"/>
            <a:ext cx="2477965" cy="3997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41DE31-42D5-4A71-A4BD-7EC7A82D3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022" y="4723976"/>
            <a:ext cx="3577681" cy="9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6C50E-8A6A-BC4F-91E0-B99D7574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CWSP Grantees FY21-22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0D48F-9A90-5C47-B3AD-E9DEDB14F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81664"/>
            <a:ext cx="4038600" cy="2087562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/>
              <a:t>Wisdom of the Elders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7C343A-5CBE-C942-8C30-BD83D8D7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181664"/>
            <a:ext cx="4038600" cy="951936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Friends of Pier Park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93C4648-AFF6-47FF-8797-5E770DDC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14" y="2187105"/>
            <a:ext cx="3637844" cy="273779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611A9D3-6268-4A71-8742-44414BEC3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60" y="2184141"/>
            <a:ext cx="4041422" cy="232979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DFAE3BD-50F1-4FC2-A42F-14E84F362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263" y="4090988"/>
            <a:ext cx="2311400" cy="19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5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6C50E-8A6A-BC4F-91E0-B99D7574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CWSP Grantees FY21-22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0D48F-9A90-5C47-B3AD-E9DEDB14F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81664"/>
            <a:ext cx="4038600" cy="2087562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/>
              <a:t>Historic Parkrose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7C343A-5CBE-C942-8C30-BD83D8D7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181664"/>
            <a:ext cx="4038600" cy="951936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NAYA Family Center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42ED8A-CAAF-4577-81F1-556F53346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2222707"/>
            <a:ext cx="4041421" cy="267599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73963CA-975B-431B-8229-CC9F2F3F3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52" y="1718912"/>
            <a:ext cx="3411125" cy="454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2CA8-676F-1F4D-A3F4-B92E7BB9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/>
              <a:t>CWSP Grantees FY21-22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2550E-05E9-7A41-96EF-8B375572B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51381"/>
            <a:ext cx="4038600" cy="1782762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/>
              <a:t>Lloyd EcoDistrict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375A31-42EC-A449-918D-EB193F8A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85333"/>
            <a:ext cx="4038600" cy="753619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Friends of Tryon Creek</a:t>
            </a:r>
          </a:p>
          <a:p>
            <a:pPr marL="0" indent="0" algn="ctr">
              <a:buNone/>
            </a:pPr>
            <a:endParaRPr lang="en-US"/>
          </a:p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273AE2-FA32-46AD-910C-FBA127E7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33" y="1863789"/>
            <a:ext cx="3222977" cy="423109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8DCC62D-09B2-4CAA-B083-94EF343D1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86" y="1894125"/>
            <a:ext cx="4088458" cy="290041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B3AB39E-13C4-42AF-90AB-29B4B778F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86" y="3921946"/>
            <a:ext cx="1482609" cy="17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24C0-6A01-B64A-95B2-7910726F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CWSP Grantees FY21-22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15F49-EF50-6649-96DC-60C36AB1B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681" y="1341438"/>
            <a:ext cx="4038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Camp ELSO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2632F8-2CDA-2547-BCE0-FB02F6E2F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6960" y="1341438"/>
            <a:ext cx="4038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Tryon Creek Watershed Council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46074-2C29-FA49-8383-922109E09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2" y="2576404"/>
            <a:ext cx="4064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77730-6B84-4641-9472-0DC67829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>
          <a:xfrm>
            <a:off x="143266" y="2576404"/>
            <a:ext cx="42454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334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0" ma:contentTypeDescription="Create a new document." ma:contentTypeScope="" ma:versionID="5698816426ba420f06eb1d3d1da5250c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67d6b71616f08e5713e276acd40bbc7b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60a82f8-d967-4b12-b40e-d98873453ce7">
      <UserInfo>
        <DisplayName>Houtman, Daryl</DisplayName>
        <AccountId>6</AccountId>
        <AccountType/>
      </UserInfo>
      <UserInfo>
        <DisplayName>Terlikowski, Jessica</DisplayName>
        <AccountId>62</AccountId>
        <AccountType/>
      </UserInfo>
      <UserInfo>
        <DisplayName>Devlin, Jennifer</DisplayName>
        <AccountId>11</AccountId>
        <AccountType/>
      </UserInfo>
      <UserInfo>
        <DisplayName>Hedin, Svetlana</DisplayName>
        <AccountId>75</AccountId>
        <AccountType/>
      </UserInfo>
      <UserInfo>
        <DisplayName>Mitchell, Colleen</DisplayName>
        <AccountId>74</AccountId>
        <AccountType/>
      </UserInfo>
      <UserInfo>
        <DisplayName>Rose, Allison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D068B-CBE6-4E33-BA8D-3C0927BB13BD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1FD312-B6FA-46AF-87D7-F087F0EBBA6A}">
  <ds:schemaRefs>
    <ds:schemaRef ds:uri="http://purl.org/dc/dcmitype/"/>
    <ds:schemaRef ds:uri="http://schemas.microsoft.com/office/infopath/2007/PartnerControls"/>
    <ds:schemaRef ds:uri="346db972-0b35-4356-939b-7cf22708d79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60a82f8-d967-4b12-b40e-d98873453ce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40D6A3-DACB-4AD5-A691-6FC4A4FC41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483</Words>
  <Application>Microsoft Office PowerPoint</Application>
  <PresentationFormat>On-screen Show (4:3)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Community Watershed Stewardship Program</vt:lpstr>
      <vt:lpstr>Partnership with Portland State University</vt:lpstr>
      <vt:lpstr>CWSP Grantees FY21-22</vt:lpstr>
      <vt:lpstr>CWSP Grantees FY21-22</vt:lpstr>
      <vt:lpstr>CWSP Grantees FY21-22 </vt:lpstr>
      <vt:lpstr>CWSP Grantees FY21-22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kmartinek</dc:creator>
  <cp:lastModifiedBy>Houtman, Daryl</cp:lastModifiedBy>
  <cp:revision>6</cp:revision>
  <cp:lastPrinted>2014-10-01T21:25:08Z</cp:lastPrinted>
  <dcterms:created xsi:type="dcterms:W3CDTF">2013-10-16T16:39:34Z</dcterms:created>
  <dcterms:modified xsi:type="dcterms:W3CDTF">2021-07-19T22:19:20Z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bool>false</vt:bool>
  </property>
  <property fmtid="{D5CDD505-2E9C-101B-9397-08002B2CF9AE}" pid="3" name="xd_ProgID">
    <vt:lpwstr/>
  </property>
  <property fmtid="{D5CDD505-2E9C-101B-9397-08002B2CF9AE}" pid="4" name="ContentTypeId">
    <vt:lpwstr>0x010100725ED171E556C14F82E9EE7D6AD6ADC0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</Properties>
</file>