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3" r:id="rId5"/>
  </p:sldMasterIdLst>
  <p:notesMasterIdLst>
    <p:notesMasterId r:id="rId30"/>
  </p:notesMasterIdLst>
  <p:sldIdLst>
    <p:sldId id="452" r:id="rId6"/>
    <p:sldId id="444" r:id="rId7"/>
    <p:sldId id="445" r:id="rId8"/>
    <p:sldId id="446" r:id="rId9"/>
    <p:sldId id="257" r:id="rId10"/>
    <p:sldId id="262" r:id="rId11"/>
    <p:sldId id="450" r:id="rId12"/>
    <p:sldId id="429" r:id="rId13"/>
    <p:sldId id="354" r:id="rId14"/>
    <p:sldId id="304" r:id="rId15"/>
    <p:sldId id="319" r:id="rId16"/>
    <p:sldId id="290" r:id="rId17"/>
    <p:sldId id="431" r:id="rId18"/>
    <p:sldId id="448" r:id="rId19"/>
    <p:sldId id="438" r:id="rId20"/>
    <p:sldId id="353" r:id="rId21"/>
    <p:sldId id="355" r:id="rId22"/>
    <p:sldId id="430" r:id="rId23"/>
    <p:sldId id="455" r:id="rId24"/>
    <p:sldId id="436" r:id="rId25"/>
    <p:sldId id="456" r:id="rId26"/>
    <p:sldId id="454" r:id="rId27"/>
    <p:sldId id="434" r:id="rId28"/>
    <p:sldId id="43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singer, Eva" initials="HE" lastIdx="1" clrIdx="0">
    <p:extLst>
      <p:ext uri="{19B8F6BF-5375-455C-9EA6-DF929625EA0E}">
        <p15:presenceInfo xmlns:p15="http://schemas.microsoft.com/office/powerpoint/2012/main" userId="S::Eva.Huntsinger@portlandoregon.gov::56790ed6-4ae3-48ce-add4-9e1f7be30e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0" autoAdjust="0"/>
    <p:restoredTop sz="75605" autoAdjust="0"/>
  </p:normalViewPr>
  <p:slideViewPr>
    <p:cSldViewPr snapToGrid="0">
      <p:cViewPr varScale="1">
        <p:scale>
          <a:sx n="50" d="100"/>
          <a:sy n="50" d="100"/>
        </p:scale>
        <p:origin x="1428" y="60"/>
      </p:cViewPr>
      <p:guideLst/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der, Lisa" userId="199bfa27-9380-4045-86dc-b25aaa6b56e8" providerId="ADAL" clId="{B936FE36-8EFB-45A6-9254-7F337B33F24B}"/>
    <pc:docChg chg="delSld">
      <pc:chgData name="Strader, Lisa" userId="199bfa27-9380-4045-86dc-b25aaa6b56e8" providerId="ADAL" clId="{B936FE36-8EFB-45A6-9254-7F337B33F24B}" dt="2021-07-21T15:51:33.005" v="3" actId="47"/>
      <pc:docMkLst>
        <pc:docMk/>
      </pc:docMkLst>
      <pc:sldChg chg="del">
        <pc:chgData name="Strader, Lisa" userId="199bfa27-9380-4045-86dc-b25aaa6b56e8" providerId="ADAL" clId="{B936FE36-8EFB-45A6-9254-7F337B33F24B}" dt="2021-07-21T15:51:31.366" v="1" actId="47"/>
        <pc:sldMkLst>
          <pc:docMk/>
          <pc:sldMk cId="477537146" sldId="294"/>
        </pc:sldMkLst>
      </pc:sldChg>
      <pc:sldChg chg="del">
        <pc:chgData name="Strader, Lisa" userId="199bfa27-9380-4045-86dc-b25aaa6b56e8" providerId="ADAL" clId="{B936FE36-8EFB-45A6-9254-7F337B33F24B}" dt="2021-07-21T15:51:33.005" v="3" actId="47"/>
        <pc:sldMkLst>
          <pc:docMk/>
          <pc:sldMk cId="2008333126" sldId="356"/>
        </pc:sldMkLst>
      </pc:sldChg>
      <pc:sldChg chg="del">
        <pc:chgData name="Strader, Lisa" userId="199bfa27-9380-4045-86dc-b25aaa6b56e8" providerId="ADAL" clId="{B936FE36-8EFB-45A6-9254-7F337B33F24B}" dt="2021-07-21T15:51:32.093" v="2" actId="47"/>
        <pc:sldMkLst>
          <pc:docMk/>
          <pc:sldMk cId="2689143682" sldId="433"/>
        </pc:sldMkLst>
      </pc:sldChg>
      <pc:sldChg chg="del">
        <pc:chgData name="Strader, Lisa" userId="199bfa27-9380-4045-86dc-b25aaa6b56e8" providerId="ADAL" clId="{B936FE36-8EFB-45A6-9254-7F337B33F24B}" dt="2021-07-21T15:51:29.487" v="0" actId="47"/>
        <pc:sldMkLst>
          <pc:docMk/>
          <pc:sldMk cId="2517687202" sldId="453"/>
        </pc:sldMkLst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3105C-4BAB-48E7-99A5-8C4B6F22718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77356-2775-4BE6-8AC0-2143534AB1BE}">
      <dgm:prSet/>
      <dgm:spPr/>
      <dgm:t>
        <a:bodyPr/>
        <a:lstStyle/>
        <a:p>
          <a:r>
            <a:rPr lang="en-US" dirty="0"/>
            <a:t>Identifies how an entity will make everything it is responsible for, accessible to everyone.</a:t>
          </a:r>
        </a:p>
      </dgm:t>
    </dgm:pt>
    <dgm:pt modelId="{0F6504DA-DC01-498A-92EA-4B76D908A973}" type="parTrans" cxnId="{65D006B5-980A-471B-A330-F7DC77EDE17D}">
      <dgm:prSet/>
      <dgm:spPr/>
      <dgm:t>
        <a:bodyPr/>
        <a:lstStyle/>
        <a:p>
          <a:endParaRPr lang="en-US"/>
        </a:p>
      </dgm:t>
    </dgm:pt>
    <dgm:pt modelId="{4B47C803-0A52-4C2E-B6D1-11FD666BBF78}" type="sibTrans" cxnId="{65D006B5-980A-471B-A330-F7DC77EDE17D}">
      <dgm:prSet/>
      <dgm:spPr/>
      <dgm:t>
        <a:bodyPr/>
        <a:lstStyle/>
        <a:p>
          <a:endParaRPr lang="en-US"/>
        </a:p>
      </dgm:t>
    </dgm:pt>
    <dgm:pt modelId="{678453AD-D9E4-4D55-BDF1-BB158A5B86F0}">
      <dgm:prSet/>
      <dgm:spPr/>
      <dgm:t>
        <a:bodyPr/>
        <a:lstStyle/>
        <a:p>
          <a:r>
            <a:rPr lang="en-US" dirty="0"/>
            <a:t>Any state or local government with 50 or more employees.</a:t>
          </a:r>
        </a:p>
      </dgm:t>
    </dgm:pt>
    <dgm:pt modelId="{F491AA4F-FBCB-4E86-B26B-F736E3A663F5}" type="parTrans" cxnId="{77A7AE0C-F778-4F71-8172-AB9E360E61A0}">
      <dgm:prSet/>
      <dgm:spPr/>
      <dgm:t>
        <a:bodyPr/>
        <a:lstStyle/>
        <a:p>
          <a:endParaRPr lang="en-US"/>
        </a:p>
      </dgm:t>
    </dgm:pt>
    <dgm:pt modelId="{0E5F1780-95E2-454A-A33E-B2D01305D095}" type="sibTrans" cxnId="{77A7AE0C-F778-4F71-8172-AB9E360E61A0}">
      <dgm:prSet/>
      <dgm:spPr/>
      <dgm:t>
        <a:bodyPr/>
        <a:lstStyle/>
        <a:p>
          <a:endParaRPr lang="en-US"/>
        </a:p>
      </dgm:t>
    </dgm:pt>
    <dgm:pt modelId="{E6C429A7-E43F-43B9-B0CA-D1EC96BC22B4}">
      <dgm:prSet/>
      <dgm:spPr/>
      <dgm:t>
        <a:bodyPr/>
        <a:lstStyle/>
        <a:p>
          <a:r>
            <a:rPr lang="en-US" dirty="0"/>
            <a:t>Transportation part of the City’s transition plan until now.</a:t>
          </a:r>
        </a:p>
      </dgm:t>
    </dgm:pt>
    <dgm:pt modelId="{26FB4A71-36D5-48F8-804A-EA5AE952F9D7}" type="parTrans" cxnId="{9367704F-BA46-45F3-A2F0-E91BC8212BAF}">
      <dgm:prSet/>
      <dgm:spPr/>
      <dgm:t>
        <a:bodyPr/>
        <a:lstStyle/>
        <a:p>
          <a:endParaRPr lang="en-US"/>
        </a:p>
      </dgm:t>
    </dgm:pt>
    <dgm:pt modelId="{4B2BC6A1-C558-432A-9E40-317CDF980981}" type="sibTrans" cxnId="{9367704F-BA46-45F3-A2F0-E91BC8212BAF}">
      <dgm:prSet/>
      <dgm:spPr/>
      <dgm:t>
        <a:bodyPr/>
        <a:lstStyle/>
        <a:p>
          <a:endParaRPr lang="en-US"/>
        </a:p>
      </dgm:t>
    </dgm:pt>
    <dgm:pt modelId="{A5419F4F-CFD3-4A24-8F6D-383ADFFE76D6}" type="pres">
      <dgm:prSet presAssocID="{19C3105C-4BAB-48E7-99A5-8C4B6F2271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835831-2AB1-4C31-AA2F-0D768AA839F7}" type="pres">
      <dgm:prSet presAssocID="{D6377356-2775-4BE6-8AC0-2143534AB1BE}" presName="hierRoot1" presStyleCnt="0"/>
      <dgm:spPr/>
    </dgm:pt>
    <dgm:pt modelId="{74720050-49F2-4ADD-B042-839EFE51E8A5}" type="pres">
      <dgm:prSet presAssocID="{D6377356-2775-4BE6-8AC0-2143534AB1BE}" presName="composite" presStyleCnt="0"/>
      <dgm:spPr/>
    </dgm:pt>
    <dgm:pt modelId="{3C17D102-5861-4441-9021-8A888DF6E9E2}" type="pres">
      <dgm:prSet presAssocID="{D6377356-2775-4BE6-8AC0-2143534AB1BE}" presName="background" presStyleLbl="node0" presStyleIdx="0" presStyleCnt="3"/>
      <dgm:spPr/>
    </dgm:pt>
    <dgm:pt modelId="{8110F02E-59C4-4EB6-8670-F10A8969EFF9}" type="pres">
      <dgm:prSet presAssocID="{D6377356-2775-4BE6-8AC0-2143534AB1BE}" presName="text" presStyleLbl="fgAcc0" presStyleIdx="0" presStyleCnt="3">
        <dgm:presLayoutVars>
          <dgm:chPref val="3"/>
        </dgm:presLayoutVars>
      </dgm:prSet>
      <dgm:spPr/>
    </dgm:pt>
    <dgm:pt modelId="{C6CD4B28-2FC6-4A90-AEDE-28BCA7F1E968}" type="pres">
      <dgm:prSet presAssocID="{D6377356-2775-4BE6-8AC0-2143534AB1BE}" presName="hierChild2" presStyleCnt="0"/>
      <dgm:spPr/>
    </dgm:pt>
    <dgm:pt modelId="{B4F45B56-26BC-4DAC-96BB-1CE4668B7DFD}" type="pres">
      <dgm:prSet presAssocID="{678453AD-D9E4-4D55-BDF1-BB158A5B86F0}" presName="hierRoot1" presStyleCnt="0"/>
      <dgm:spPr/>
    </dgm:pt>
    <dgm:pt modelId="{A5CA32BA-6612-43A7-B30E-B3E24FE26BFB}" type="pres">
      <dgm:prSet presAssocID="{678453AD-D9E4-4D55-BDF1-BB158A5B86F0}" presName="composite" presStyleCnt="0"/>
      <dgm:spPr/>
    </dgm:pt>
    <dgm:pt modelId="{52F22734-14E2-4956-B6FB-4325F4AB9369}" type="pres">
      <dgm:prSet presAssocID="{678453AD-D9E4-4D55-BDF1-BB158A5B86F0}" presName="background" presStyleLbl="node0" presStyleIdx="1" presStyleCnt="3"/>
      <dgm:spPr/>
    </dgm:pt>
    <dgm:pt modelId="{026C0956-D045-4206-B25B-2D81C3A4912C}" type="pres">
      <dgm:prSet presAssocID="{678453AD-D9E4-4D55-BDF1-BB158A5B86F0}" presName="text" presStyleLbl="fgAcc0" presStyleIdx="1" presStyleCnt="3">
        <dgm:presLayoutVars>
          <dgm:chPref val="3"/>
        </dgm:presLayoutVars>
      </dgm:prSet>
      <dgm:spPr/>
    </dgm:pt>
    <dgm:pt modelId="{995D667C-2C9F-4FE4-9F17-DF8B07E1427D}" type="pres">
      <dgm:prSet presAssocID="{678453AD-D9E4-4D55-BDF1-BB158A5B86F0}" presName="hierChild2" presStyleCnt="0"/>
      <dgm:spPr/>
    </dgm:pt>
    <dgm:pt modelId="{789C7EA6-0AED-442C-85CF-21AFDCF72A35}" type="pres">
      <dgm:prSet presAssocID="{E6C429A7-E43F-43B9-B0CA-D1EC96BC22B4}" presName="hierRoot1" presStyleCnt="0"/>
      <dgm:spPr/>
    </dgm:pt>
    <dgm:pt modelId="{477DF940-3B7E-4482-B0B8-38212F2E585A}" type="pres">
      <dgm:prSet presAssocID="{E6C429A7-E43F-43B9-B0CA-D1EC96BC22B4}" presName="composite" presStyleCnt="0"/>
      <dgm:spPr/>
    </dgm:pt>
    <dgm:pt modelId="{26BFAF0F-307B-4FC9-9A6F-1156CADCD870}" type="pres">
      <dgm:prSet presAssocID="{E6C429A7-E43F-43B9-B0CA-D1EC96BC22B4}" presName="background" presStyleLbl="node0" presStyleIdx="2" presStyleCnt="3"/>
      <dgm:spPr/>
    </dgm:pt>
    <dgm:pt modelId="{DCF5B11A-0D5A-406C-8FBD-56BBE27019E6}" type="pres">
      <dgm:prSet presAssocID="{E6C429A7-E43F-43B9-B0CA-D1EC96BC22B4}" presName="text" presStyleLbl="fgAcc0" presStyleIdx="2" presStyleCnt="3">
        <dgm:presLayoutVars>
          <dgm:chPref val="3"/>
        </dgm:presLayoutVars>
      </dgm:prSet>
      <dgm:spPr/>
    </dgm:pt>
    <dgm:pt modelId="{14B987FD-7D8B-421C-BDE9-F1F1DF554B9C}" type="pres">
      <dgm:prSet presAssocID="{E6C429A7-E43F-43B9-B0CA-D1EC96BC22B4}" presName="hierChild2" presStyleCnt="0"/>
      <dgm:spPr/>
    </dgm:pt>
  </dgm:ptLst>
  <dgm:cxnLst>
    <dgm:cxn modelId="{77A7AE0C-F778-4F71-8172-AB9E360E61A0}" srcId="{19C3105C-4BAB-48E7-99A5-8C4B6F227185}" destId="{678453AD-D9E4-4D55-BDF1-BB158A5B86F0}" srcOrd="1" destOrd="0" parTransId="{F491AA4F-FBCB-4E86-B26B-F736E3A663F5}" sibTransId="{0E5F1780-95E2-454A-A33E-B2D01305D095}"/>
    <dgm:cxn modelId="{D9ED982C-D763-4794-9D76-F84916D1FA15}" type="presOf" srcId="{19C3105C-4BAB-48E7-99A5-8C4B6F227185}" destId="{A5419F4F-CFD3-4A24-8F6D-383ADFFE76D6}" srcOrd="0" destOrd="0" presId="urn:microsoft.com/office/officeart/2005/8/layout/hierarchy1"/>
    <dgm:cxn modelId="{84FE3848-597C-492B-9DE8-7956AD5F24D9}" type="presOf" srcId="{678453AD-D9E4-4D55-BDF1-BB158A5B86F0}" destId="{026C0956-D045-4206-B25B-2D81C3A4912C}" srcOrd="0" destOrd="0" presId="urn:microsoft.com/office/officeart/2005/8/layout/hierarchy1"/>
    <dgm:cxn modelId="{9367704F-BA46-45F3-A2F0-E91BC8212BAF}" srcId="{19C3105C-4BAB-48E7-99A5-8C4B6F227185}" destId="{E6C429A7-E43F-43B9-B0CA-D1EC96BC22B4}" srcOrd="2" destOrd="0" parTransId="{26FB4A71-36D5-48F8-804A-EA5AE952F9D7}" sibTransId="{4B2BC6A1-C558-432A-9E40-317CDF980981}"/>
    <dgm:cxn modelId="{C556BB72-A4B8-4EC1-BD94-5892A09EFF8B}" type="presOf" srcId="{D6377356-2775-4BE6-8AC0-2143534AB1BE}" destId="{8110F02E-59C4-4EB6-8670-F10A8969EFF9}" srcOrd="0" destOrd="0" presId="urn:microsoft.com/office/officeart/2005/8/layout/hierarchy1"/>
    <dgm:cxn modelId="{65D006B5-980A-471B-A330-F7DC77EDE17D}" srcId="{19C3105C-4BAB-48E7-99A5-8C4B6F227185}" destId="{D6377356-2775-4BE6-8AC0-2143534AB1BE}" srcOrd="0" destOrd="0" parTransId="{0F6504DA-DC01-498A-92EA-4B76D908A973}" sibTransId="{4B47C803-0A52-4C2E-B6D1-11FD666BBF78}"/>
    <dgm:cxn modelId="{1E513AE9-82FF-437A-AA31-0D4D3592BF70}" type="presOf" srcId="{E6C429A7-E43F-43B9-B0CA-D1EC96BC22B4}" destId="{DCF5B11A-0D5A-406C-8FBD-56BBE27019E6}" srcOrd="0" destOrd="0" presId="urn:microsoft.com/office/officeart/2005/8/layout/hierarchy1"/>
    <dgm:cxn modelId="{421536E5-2551-4C96-9DB8-EF52CF68E589}" type="presParOf" srcId="{A5419F4F-CFD3-4A24-8F6D-383ADFFE76D6}" destId="{6D835831-2AB1-4C31-AA2F-0D768AA839F7}" srcOrd="0" destOrd="0" presId="urn:microsoft.com/office/officeart/2005/8/layout/hierarchy1"/>
    <dgm:cxn modelId="{E2C98FA4-F978-4CE4-BEE3-DA60F2F87036}" type="presParOf" srcId="{6D835831-2AB1-4C31-AA2F-0D768AA839F7}" destId="{74720050-49F2-4ADD-B042-839EFE51E8A5}" srcOrd="0" destOrd="0" presId="urn:microsoft.com/office/officeart/2005/8/layout/hierarchy1"/>
    <dgm:cxn modelId="{BD5D0F9E-ACBC-4C14-9E59-9E15F6DDDF35}" type="presParOf" srcId="{74720050-49F2-4ADD-B042-839EFE51E8A5}" destId="{3C17D102-5861-4441-9021-8A888DF6E9E2}" srcOrd="0" destOrd="0" presId="urn:microsoft.com/office/officeart/2005/8/layout/hierarchy1"/>
    <dgm:cxn modelId="{5F3653AF-0B6A-4684-BBA2-34B4E88D931F}" type="presParOf" srcId="{74720050-49F2-4ADD-B042-839EFE51E8A5}" destId="{8110F02E-59C4-4EB6-8670-F10A8969EFF9}" srcOrd="1" destOrd="0" presId="urn:microsoft.com/office/officeart/2005/8/layout/hierarchy1"/>
    <dgm:cxn modelId="{BD53D7A8-8533-4AD4-AA26-1C4FFD289A76}" type="presParOf" srcId="{6D835831-2AB1-4C31-AA2F-0D768AA839F7}" destId="{C6CD4B28-2FC6-4A90-AEDE-28BCA7F1E968}" srcOrd="1" destOrd="0" presId="urn:microsoft.com/office/officeart/2005/8/layout/hierarchy1"/>
    <dgm:cxn modelId="{CBDCF6AD-350B-49E5-8E36-483C10ED34CA}" type="presParOf" srcId="{A5419F4F-CFD3-4A24-8F6D-383ADFFE76D6}" destId="{B4F45B56-26BC-4DAC-96BB-1CE4668B7DFD}" srcOrd="1" destOrd="0" presId="urn:microsoft.com/office/officeart/2005/8/layout/hierarchy1"/>
    <dgm:cxn modelId="{ABCC0752-A238-4193-B933-14FE3E8C1053}" type="presParOf" srcId="{B4F45B56-26BC-4DAC-96BB-1CE4668B7DFD}" destId="{A5CA32BA-6612-43A7-B30E-B3E24FE26BFB}" srcOrd="0" destOrd="0" presId="urn:microsoft.com/office/officeart/2005/8/layout/hierarchy1"/>
    <dgm:cxn modelId="{C890A762-4416-47A2-826A-732B9F159D42}" type="presParOf" srcId="{A5CA32BA-6612-43A7-B30E-B3E24FE26BFB}" destId="{52F22734-14E2-4956-B6FB-4325F4AB9369}" srcOrd="0" destOrd="0" presId="urn:microsoft.com/office/officeart/2005/8/layout/hierarchy1"/>
    <dgm:cxn modelId="{680C19C7-2636-4A8D-A3C9-0BEF23843E5C}" type="presParOf" srcId="{A5CA32BA-6612-43A7-B30E-B3E24FE26BFB}" destId="{026C0956-D045-4206-B25B-2D81C3A4912C}" srcOrd="1" destOrd="0" presId="urn:microsoft.com/office/officeart/2005/8/layout/hierarchy1"/>
    <dgm:cxn modelId="{01C0E5CA-7313-436E-ABE9-D97E4E23C7E7}" type="presParOf" srcId="{B4F45B56-26BC-4DAC-96BB-1CE4668B7DFD}" destId="{995D667C-2C9F-4FE4-9F17-DF8B07E1427D}" srcOrd="1" destOrd="0" presId="urn:microsoft.com/office/officeart/2005/8/layout/hierarchy1"/>
    <dgm:cxn modelId="{D4E8C592-4764-4769-95B9-E5C268F4FABC}" type="presParOf" srcId="{A5419F4F-CFD3-4A24-8F6D-383ADFFE76D6}" destId="{789C7EA6-0AED-442C-85CF-21AFDCF72A35}" srcOrd="2" destOrd="0" presId="urn:microsoft.com/office/officeart/2005/8/layout/hierarchy1"/>
    <dgm:cxn modelId="{37611ED3-8A9D-490C-AA93-401B91FD44D0}" type="presParOf" srcId="{789C7EA6-0AED-442C-85CF-21AFDCF72A35}" destId="{477DF940-3B7E-4482-B0B8-38212F2E585A}" srcOrd="0" destOrd="0" presId="urn:microsoft.com/office/officeart/2005/8/layout/hierarchy1"/>
    <dgm:cxn modelId="{BD44B7C3-713A-49A7-A271-597FFA116248}" type="presParOf" srcId="{477DF940-3B7E-4482-B0B8-38212F2E585A}" destId="{26BFAF0F-307B-4FC9-9A6F-1156CADCD870}" srcOrd="0" destOrd="0" presId="urn:microsoft.com/office/officeart/2005/8/layout/hierarchy1"/>
    <dgm:cxn modelId="{237D8502-2D58-47FA-B2FD-75EB16BF984E}" type="presParOf" srcId="{477DF940-3B7E-4482-B0B8-38212F2E585A}" destId="{DCF5B11A-0D5A-406C-8FBD-56BBE27019E6}" srcOrd="1" destOrd="0" presId="urn:microsoft.com/office/officeart/2005/8/layout/hierarchy1"/>
    <dgm:cxn modelId="{1C4085AB-0467-4CB4-A991-9040A46B6C60}" type="presParOf" srcId="{789C7EA6-0AED-442C-85CF-21AFDCF72A35}" destId="{14B987FD-7D8B-421C-BDE9-F1F1DF554B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483D9-6361-4FFE-A70C-EC6A78D03A83}" type="doc">
      <dgm:prSet loTypeId="urn:microsoft.com/office/officeart/2016/7/layout/AccentHomeChevron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AF7D6C-7F9E-419F-BC39-A9AC08D55181}">
      <dgm:prSet custT="1"/>
      <dgm:spPr/>
      <dgm:t>
        <a:bodyPr/>
        <a:lstStyle/>
        <a:p>
          <a:r>
            <a:rPr lang="en-US" sz="2400" dirty="0"/>
            <a:t>August 25, 2020</a:t>
          </a:r>
        </a:p>
      </dgm:t>
    </dgm:pt>
    <dgm:pt modelId="{AAA31B29-5C7F-41BD-87D9-8B86171DA85C}" type="parTrans" cxnId="{18714C3B-3513-4C3B-B93F-0544D816CD18}">
      <dgm:prSet/>
      <dgm:spPr/>
      <dgm:t>
        <a:bodyPr/>
        <a:lstStyle/>
        <a:p>
          <a:endParaRPr lang="en-US"/>
        </a:p>
      </dgm:t>
    </dgm:pt>
    <dgm:pt modelId="{518BBF95-9ED0-4777-88F0-1A54E20E37E8}" type="sibTrans" cxnId="{18714C3B-3513-4C3B-B93F-0544D816CD18}">
      <dgm:prSet/>
      <dgm:spPr/>
      <dgm:t>
        <a:bodyPr/>
        <a:lstStyle/>
        <a:p>
          <a:endParaRPr lang="en-US"/>
        </a:p>
      </dgm:t>
    </dgm:pt>
    <dgm:pt modelId="{6AED7157-2DD0-4FED-B4C3-E6B1E6FB41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Release fully accessible draft plan in 10 safe harbor languages to 150+ organizations</a:t>
          </a:r>
        </a:p>
        <a:p>
          <a:pPr>
            <a:buFont typeface="Arial" panose="020B0604020202020204" pitchFamily="34" charset="0"/>
            <a:buChar char="•"/>
          </a:pPr>
          <a:endParaRPr lang="en-US" sz="1500" dirty="0"/>
        </a:p>
      </dgm:t>
    </dgm:pt>
    <dgm:pt modelId="{596194E5-006D-456F-AF30-43A89F3CEEBE}" type="parTrans" cxnId="{DE9AB0B9-3B73-4194-B761-071E7EA132E7}">
      <dgm:prSet/>
      <dgm:spPr/>
      <dgm:t>
        <a:bodyPr/>
        <a:lstStyle/>
        <a:p>
          <a:endParaRPr lang="en-US"/>
        </a:p>
      </dgm:t>
    </dgm:pt>
    <dgm:pt modelId="{69690939-003C-4A78-93C6-70B97B6BAC6D}" type="sibTrans" cxnId="{DE9AB0B9-3B73-4194-B761-071E7EA132E7}">
      <dgm:prSet/>
      <dgm:spPr/>
      <dgm:t>
        <a:bodyPr/>
        <a:lstStyle/>
        <a:p>
          <a:endParaRPr lang="en-US"/>
        </a:p>
      </dgm:t>
    </dgm:pt>
    <dgm:pt modelId="{37AA069E-7EA2-4E65-8737-0601E6EF140E}">
      <dgm:prSet custT="1"/>
      <dgm:spPr/>
      <dgm:t>
        <a:bodyPr/>
        <a:lstStyle/>
        <a:p>
          <a:r>
            <a:rPr lang="en-US" sz="2400" dirty="0"/>
            <a:t>8/25/20 – 11/20/20</a:t>
          </a:r>
        </a:p>
      </dgm:t>
    </dgm:pt>
    <dgm:pt modelId="{305EFC56-3749-4135-AA8F-7086E6AABD62}" type="parTrans" cxnId="{08485BBD-027D-448B-A9C9-50B7C1A33195}">
      <dgm:prSet/>
      <dgm:spPr/>
      <dgm:t>
        <a:bodyPr/>
        <a:lstStyle/>
        <a:p>
          <a:endParaRPr lang="en-US"/>
        </a:p>
      </dgm:t>
    </dgm:pt>
    <dgm:pt modelId="{DF463C69-4EDB-431B-BA3F-F5963E7F746A}" type="sibTrans" cxnId="{08485BBD-027D-448B-A9C9-50B7C1A33195}">
      <dgm:prSet/>
      <dgm:spPr/>
      <dgm:t>
        <a:bodyPr/>
        <a:lstStyle/>
        <a:p>
          <a:endParaRPr lang="en-US"/>
        </a:p>
      </dgm:t>
    </dgm:pt>
    <dgm:pt modelId="{0C53EAFE-A565-49B4-B5F3-D51C44D8534F}">
      <dgm:prSet custT="1"/>
      <dgm:spPr/>
      <dgm:t>
        <a:bodyPr/>
        <a:lstStyle/>
        <a:p>
          <a:r>
            <a:rPr lang="en-US" sz="2400" dirty="0"/>
            <a:t>Public comment period with 6 open houses, 13 other presentations, interactive website, survey</a:t>
          </a:r>
        </a:p>
      </dgm:t>
    </dgm:pt>
    <dgm:pt modelId="{B44E247D-8FBD-4D45-AA91-DA389D05E86B}" type="parTrans" cxnId="{3A131D70-6159-46CA-A2DD-3B79655491F8}">
      <dgm:prSet/>
      <dgm:spPr/>
      <dgm:t>
        <a:bodyPr/>
        <a:lstStyle/>
        <a:p>
          <a:endParaRPr lang="en-US"/>
        </a:p>
      </dgm:t>
    </dgm:pt>
    <dgm:pt modelId="{04F9BAC3-6CBF-4AD8-928C-184D153A4EBF}" type="sibTrans" cxnId="{3A131D70-6159-46CA-A2DD-3B79655491F8}">
      <dgm:prSet/>
      <dgm:spPr/>
      <dgm:t>
        <a:bodyPr/>
        <a:lstStyle/>
        <a:p>
          <a:endParaRPr lang="en-US"/>
        </a:p>
      </dgm:t>
    </dgm:pt>
    <dgm:pt modelId="{A39EFF5F-E9AC-4853-BEC5-C87EDE0B91A2}">
      <dgm:prSet custT="1"/>
      <dgm:spPr/>
      <dgm:t>
        <a:bodyPr/>
        <a:lstStyle/>
        <a:p>
          <a:r>
            <a:rPr lang="en-US" sz="2400" dirty="0"/>
            <a:t>Current</a:t>
          </a:r>
        </a:p>
      </dgm:t>
    </dgm:pt>
    <dgm:pt modelId="{A9EE9F2B-DF29-4971-BB31-8E6CBB99BD3D}" type="parTrans" cxnId="{2029A2B4-BF2B-4D4B-8CA5-7E48E56603EF}">
      <dgm:prSet/>
      <dgm:spPr/>
      <dgm:t>
        <a:bodyPr/>
        <a:lstStyle/>
        <a:p>
          <a:endParaRPr lang="en-US"/>
        </a:p>
      </dgm:t>
    </dgm:pt>
    <dgm:pt modelId="{C4C17273-EE06-4904-9FBF-53B038815A6D}" type="sibTrans" cxnId="{2029A2B4-BF2B-4D4B-8CA5-7E48E56603EF}">
      <dgm:prSet/>
      <dgm:spPr/>
      <dgm:t>
        <a:bodyPr/>
        <a:lstStyle/>
        <a:p>
          <a:endParaRPr lang="en-US"/>
        </a:p>
      </dgm:t>
    </dgm:pt>
    <dgm:pt modelId="{53D40075-C624-466C-B3B1-EC3181C3E4C5}">
      <dgm:prSet custT="1"/>
      <dgm:spPr/>
      <dgm:t>
        <a:bodyPr/>
        <a:lstStyle/>
        <a:p>
          <a:r>
            <a:rPr lang="en-US" sz="2400" dirty="0"/>
            <a:t>Plan updated based on comments, accessibility verified, translation</a:t>
          </a:r>
        </a:p>
        <a:p>
          <a:endParaRPr lang="en-US" sz="1500" dirty="0"/>
        </a:p>
      </dgm:t>
    </dgm:pt>
    <dgm:pt modelId="{D1AD8606-DC02-4245-B1EA-F4CFCD80B23A}" type="parTrans" cxnId="{84432D0E-C295-4367-B6C5-9A47F1DB05FE}">
      <dgm:prSet/>
      <dgm:spPr/>
      <dgm:t>
        <a:bodyPr/>
        <a:lstStyle/>
        <a:p>
          <a:endParaRPr lang="en-US"/>
        </a:p>
      </dgm:t>
    </dgm:pt>
    <dgm:pt modelId="{632722B7-EDCB-4FBD-888A-FD4BB68E5433}" type="sibTrans" cxnId="{84432D0E-C295-4367-B6C5-9A47F1DB05FE}">
      <dgm:prSet/>
      <dgm:spPr/>
      <dgm:t>
        <a:bodyPr/>
        <a:lstStyle/>
        <a:p>
          <a:endParaRPr lang="en-US"/>
        </a:p>
      </dgm:t>
    </dgm:pt>
    <dgm:pt modelId="{67C1D316-B094-4D95-B0A9-9DA670B16B54}" type="pres">
      <dgm:prSet presAssocID="{08F483D9-6361-4FFE-A70C-EC6A78D03A83}" presName="Name0" presStyleCnt="0">
        <dgm:presLayoutVars>
          <dgm:animLvl val="lvl"/>
          <dgm:resizeHandles val="exact"/>
        </dgm:presLayoutVars>
      </dgm:prSet>
      <dgm:spPr/>
    </dgm:pt>
    <dgm:pt modelId="{61BDF206-50C1-43B7-9A0B-F92EFC91FC34}" type="pres">
      <dgm:prSet presAssocID="{9BAF7D6C-7F9E-419F-BC39-A9AC08D55181}" presName="composite" presStyleCnt="0"/>
      <dgm:spPr/>
    </dgm:pt>
    <dgm:pt modelId="{3412520C-D77B-4FD5-A44C-09A7DC464D4C}" type="pres">
      <dgm:prSet presAssocID="{9BAF7D6C-7F9E-419F-BC39-A9AC08D55181}" presName="L" presStyleLbl="solidFgAcc1" presStyleIdx="0" presStyleCnt="3">
        <dgm:presLayoutVars>
          <dgm:chMax val="0"/>
          <dgm:chPref val="0"/>
        </dgm:presLayoutVars>
      </dgm:prSet>
      <dgm:spPr/>
    </dgm:pt>
    <dgm:pt modelId="{B12AE3E5-3857-4D83-AA67-AB16CB0E75EA}" type="pres">
      <dgm:prSet presAssocID="{9BAF7D6C-7F9E-419F-BC39-A9AC08D5518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A18D94C-99C2-43C6-A6E1-59EA5A00AD9F}" type="pres">
      <dgm:prSet presAssocID="{9BAF7D6C-7F9E-419F-BC39-A9AC08D55181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D01965F-5DB9-4339-9AE3-7A9633E74747}" type="pres">
      <dgm:prSet presAssocID="{9BAF7D6C-7F9E-419F-BC39-A9AC08D55181}" presName="EmptyPlaceHolder" presStyleCnt="0"/>
      <dgm:spPr/>
    </dgm:pt>
    <dgm:pt modelId="{61E167D3-4264-48F4-B807-0EB39997FC22}" type="pres">
      <dgm:prSet presAssocID="{518BBF95-9ED0-4777-88F0-1A54E20E37E8}" presName="space" presStyleCnt="0"/>
      <dgm:spPr/>
    </dgm:pt>
    <dgm:pt modelId="{49ED9A45-030F-44CA-AA77-9831161AD93D}" type="pres">
      <dgm:prSet presAssocID="{37AA069E-7EA2-4E65-8737-0601E6EF140E}" presName="composite" presStyleCnt="0"/>
      <dgm:spPr/>
    </dgm:pt>
    <dgm:pt modelId="{ECA9817F-F735-48D8-9827-2564CE7EDA99}" type="pres">
      <dgm:prSet presAssocID="{37AA069E-7EA2-4E65-8737-0601E6EF140E}" presName="L" presStyleLbl="solidFgAcc1" presStyleIdx="1" presStyleCnt="3">
        <dgm:presLayoutVars>
          <dgm:chMax val="0"/>
          <dgm:chPref val="0"/>
        </dgm:presLayoutVars>
      </dgm:prSet>
      <dgm:spPr/>
    </dgm:pt>
    <dgm:pt modelId="{B47C2B00-DC64-4A57-86DB-AC26900E0613}" type="pres">
      <dgm:prSet presAssocID="{37AA069E-7EA2-4E65-8737-0601E6EF14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220CD7D-4CC0-431C-8316-CB75D3B3EAF3}" type="pres">
      <dgm:prSet presAssocID="{37AA069E-7EA2-4E65-8737-0601E6EF140E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322F290-DE68-4A01-ABCB-09EF4E21995A}" type="pres">
      <dgm:prSet presAssocID="{37AA069E-7EA2-4E65-8737-0601E6EF140E}" presName="EmptyPlaceHolder" presStyleCnt="0"/>
      <dgm:spPr/>
    </dgm:pt>
    <dgm:pt modelId="{8245A658-65D6-490F-98EE-6D21185F0B09}" type="pres">
      <dgm:prSet presAssocID="{DF463C69-4EDB-431B-BA3F-F5963E7F746A}" presName="space" presStyleCnt="0"/>
      <dgm:spPr/>
    </dgm:pt>
    <dgm:pt modelId="{DCC40DD8-DC83-4B92-832C-4F4EC17F920E}" type="pres">
      <dgm:prSet presAssocID="{A39EFF5F-E9AC-4853-BEC5-C87EDE0B91A2}" presName="composite" presStyleCnt="0"/>
      <dgm:spPr/>
    </dgm:pt>
    <dgm:pt modelId="{8E28384D-BD00-4838-8C5D-86F5B091DB63}" type="pres">
      <dgm:prSet presAssocID="{A39EFF5F-E9AC-4853-BEC5-C87EDE0B91A2}" presName="L" presStyleLbl="solidFgAcc1" presStyleIdx="2" presStyleCnt="3">
        <dgm:presLayoutVars>
          <dgm:chMax val="0"/>
          <dgm:chPref val="0"/>
        </dgm:presLayoutVars>
      </dgm:prSet>
      <dgm:spPr/>
    </dgm:pt>
    <dgm:pt modelId="{0D3B265F-CED4-45FD-A6D2-078DA5A652BE}" type="pres">
      <dgm:prSet presAssocID="{A39EFF5F-E9AC-4853-BEC5-C87EDE0B91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B3E742-9C99-4D66-90B7-1DFD27C49D7C}" type="pres">
      <dgm:prSet presAssocID="{A39EFF5F-E9AC-4853-BEC5-C87EDE0B91A2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B364E63-B14B-4AF6-96A3-EE071C242E7F}" type="pres">
      <dgm:prSet presAssocID="{A39EFF5F-E9AC-4853-BEC5-C87EDE0B91A2}" presName="EmptyPlaceHolder" presStyleCnt="0"/>
      <dgm:spPr/>
    </dgm:pt>
  </dgm:ptLst>
  <dgm:cxnLst>
    <dgm:cxn modelId="{E208E403-41E2-4BC9-9271-CAC9912F0183}" type="presOf" srcId="{0C53EAFE-A565-49B4-B5F3-D51C44D8534F}" destId="{C220CD7D-4CC0-431C-8316-CB75D3B3EAF3}" srcOrd="0" destOrd="0" presId="urn:microsoft.com/office/officeart/2016/7/layout/AccentHomeChevronProcess"/>
    <dgm:cxn modelId="{84432D0E-C295-4367-B6C5-9A47F1DB05FE}" srcId="{A39EFF5F-E9AC-4853-BEC5-C87EDE0B91A2}" destId="{53D40075-C624-466C-B3B1-EC3181C3E4C5}" srcOrd="0" destOrd="0" parTransId="{D1AD8606-DC02-4245-B1EA-F4CFCD80B23A}" sibTransId="{632722B7-EDCB-4FBD-888A-FD4BB68E5433}"/>
    <dgm:cxn modelId="{E9DB162F-58DA-48CC-B43F-29A17A8FCAC1}" type="presOf" srcId="{37AA069E-7EA2-4E65-8737-0601E6EF140E}" destId="{B47C2B00-DC64-4A57-86DB-AC26900E0613}" srcOrd="0" destOrd="0" presId="urn:microsoft.com/office/officeart/2016/7/layout/AccentHomeChevronProcess"/>
    <dgm:cxn modelId="{36A9653A-8A8D-4274-9636-31C71F3B7571}" type="presOf" srcId="{6AED7157-2DD0-4FED-B4C3-E6B1E6FB412A}" destId="{BA18D94C-99C2-43C6-A6E1-59EA5A00AD9F}" srcOrd="0" destOrd="0" presId="urn:microsoft.com/office/officeart/2016/7/layout/AccentHomeChevronProcess"/>
    <dgm:cxn modelId="{18714C3B-3513-4C3B-B93F-0544D816CD18}" srcId="{08F483D9-6361-4FFE-A70C-EC6A78D03A83}" destId="{9BAF7D6C-7F9E-419F-BC39-A9AC08D55181}" srcOrd="0" destOrd="0" parTransId="{AAA31B29-5C7F-41BD-87D9-8B86171DA85C}" sibTransId="{518BBF95-9ED0-4777-88F0-1A54E20E37E8}"/>
    <dgm:cxn modelId="{3A131D70-6159-46CA-A2DD-3B79655491F8}" srcId="{37AA069E-7EA2-4E65-8737-0601E6EF140E}" destId="{0C53EAFE-A565-49B4-B5F3-D51C44D8534F}" srcOrd="0" destOrd="0" parTransId="{B44E247D-8FBD-4D45-AA91-DA389D05E86B}" sibTransId="{04F9BAC3-6CBF-4AD8-928C-184D153A4EBF}"/>
    <dgm:cxn modelId="{6AC3967A-2270-43E4-BD59-6CBE63D20295}" type="presOf" srcId="{A39EFF5F-E9AC-4853-BEC5-C87EDE0B91A2}" destId="{0D3B265F-CED4-45FD-A6D2-078DA5A652BE}" srcOrd="0" destOrd="0" presId="urn:microsoft.com/office/officeart/2016/7/layout/AccentHomeChevronProcess"/>
    <dgm:cxn modelId="{ADE2DF83-A08D-4F75-8F34-CDBC25DC8336}" type="presOf" srcId="{08F483D9-6361-4FFE-A70C-EC6A78D03A83}" destId="{67C1D316-B094-4D95-B0A9-9DA670B16B54}" srcOrd="0" destOrd="0" presId="urn:microsoft.com/office/officeart/2016/7/layout/AccentHomeChevronProcess"/>
    <dgm:cxn modelId="{68289899-8B16-4D69-9935-20C3A1E76A5D}" type="presOf" srcId="{9BAF7D6C-7F9E-419F-BC39-A9AC08D55181}" destId="{B12AE3E5-3857-4D83-AA67-AB16CB0E75EA}" srcOrd="0" destOrd="0" presId="urn:microsoft.com/office/officeart/2016/7/layout/AccentHomeChevronProcess"/>
    <dgm:cxn modelId="{2029A2B4-BF2B-4D4B-8CA5-7E48E56603EF}" srcId="{08F483D9-6361-4FFE-A70C-EC6A78D03A83}" destId="{A39EFF5F-E9AC-4853-BEC5-C87EDE0B91A2}" srcOrd="2" destOrd="0" parTransId="{A9EE9F2B-DF29-4971-BB31-8E6CBB99BD3D}" sibTransId="{C4C17273-EE06-4904-9FBF-53B038815A6D}"/>
    <dgm:cxn modelId="{11C8A3B9-AB87-401E-972C-ACDAC58C4BAC}" type="presOf" srcId="{53D40075-C624-466C-B3B1-EC3181C3E4C5}" destId="{2FB3E742-9C99-4D66-90B7-1DFD27C49D7C}" srcOrd="0" destOrd="0" presId="urn:microsoft.com/office/officeart/2016/7/layout/AccentHomeChevronProcess"/>
    <dgm:cxn modelId="{DE9AB0B9-3B73-4194-B761-071E7EA132E7}" srcId="{9BAF7D6C-7F9E-419F-BC39-A9AC08D55181}" destId="{6AED7157-2DD0-4FED-B4C3-E6B1E6FB412A}" srcOrd="0" destOrd="0" parTransId="{596194E5-006D-456F-AF30-43A89F3CEEBE}" sibTransId="{69690939-003C-4A78-93C6-70B97B6BAC6D}"/>
    <dgm:cxn modelId="{08485BBD-027D-448B-A9C9-50B7C1A33195}" srcId="{08F483D9-6361-4FFE-A70C-EC6A78D03A83}" destId="{37AA069E-7EA2-4E65-8737-0601E6EF140E}" srcOrd="1" destOrd="0" parTransId="{305EFC56-3749-4135-AA8F-7086E6AABD62}" sibTransId="{DF463C69-4EDB-431B-BA3F-F5963E7F746A}"/>
    <dgm:cxn modelId="{2DB96442-D294-4A56-A507-02995DD682F8}" type="presParOf" srcId="{67C1D316-B094-4D95-B0A9-9DA670B16B54}" destId="{61BDF206-50C1-43B7-9A0B-F92EFC91FC34}" srcOrd="0" destOrd="0" presId="urn:microsoft.com/office/officeart/2016/7/layout/AccentHomeChevronProcess"/>
    <dgm:cxn modelId="{BC43C7B8-ED9B-4207-9C5B-FD10A35DF752}" type="presParOf" srcId="{61BDF206-50C1-43B7-9A0B-F92EFC91FC34}" destId="{3412520C-D77B-4FD5-A44C-09A7DC464D4C}" srcOrd="0" destOrd="0" presId="urn:microsoft.com/office/officeart/2016/7/layout/AccentHomeChevronProcess"/>
    <dgm:cxn modelId="{CED029A4-3D57-451A-A123-1F74C5882E74}" type="presParOf" srcId="{61BDF206-50C1-43B7-9A0B-F92EFC91FC34}" destId="{B12AE3E5-3857-4D83-AA67-AB16CB0E75EA}" srcOrd="1" destOrd="0" presId="urn:microsoft.com/office/officeart/2016/7/layout/AccentHomeChevronProcess"/>
    <dgm:cxn modelId="{C625453A-E66A-4DBF-BCDE-1C521306937A}" type="presParOf" srcId="{61BDF206-50C1-43B7-9A0B-F92EFC91FC34}" destId="{BA18D94C-99C2-43C6-A6E1-59EA5A00AD9F}" srcOrd="2" destOrd="0" presId="urn:microsoft.com/office/officeart/2016/7/layout/AccentHomeChevronProcess"/>
    <dgm:cxn modelId="{ABF798E7-7A1C-4A31-9E34-04D9602C6CD1}" type="presParOf" srcId="{61BDF206-50C1-43B7-9A0B-F92EFC91FC34}" destId="{1D01965F-5DB9-4339-9AE3-7A9633E74747}" srcOrd="3" destOrd="0" presId="urn:microsoft.com/office/officeart/2016/7/layout/AccentHomeChevronProcess"/>
    <dgm:cxn modelId="{D74AD633-69A8-4271-B80C-885D8F5F4325}" type="presParOf" srcId="{67C1D316-B094-4D95-B0A9-9DA670B16B54}" destId="{61E167D3-4264-48F4-B807-0EB39997FC22}" srcOrd="1" destOrd="0" presId="urn:microsoft.com/office/officeart/2016/7/layout/AccentHomeChevronProcess"/>
    <dgm:cxn modelId="{F83CCAE0-4716-4AB0-8D8F-5D0511397F13}" type="presParOf" srcId="{67C1D316-B094-4D95-B0A9-9DA670B16B54}" destId="{49ED9A45-030F-44CA-AA77-9831161AD93D}" srcOrd="2" destOrd="0" presId="urn:microsoft.com/office/officeart/2016/7/layout/AccentHomeChevronProcess"/>
    <dgm:cxn modelId="{9C32FB93-C0AB-4F22-851B-45CC26F236F1}" type="presParOf" srcId="{49ED9A45-030F-44CA-AA77-9831161AD93D}" destId="{ECA9817F-F735-48D8-9827-2564CE7EDA99}" srcOrd="0" destOrd="0" presId="urn:microsoft.com/office/officeart/2016/7/layout/AccentHomeChevronProcess"/>
    <dgm:cxn modelId="{FE672D80-A710-4179-A2B2-2C251CD4F075}" type="presParOf" srcId="{49ED9A45-030F-44CA-AA77-9831161AD93D}" destId="{B47C2B00-DC64-4A57-86DB-AC26900E0613}" srcOrd="1" destOrd="0" presId="urn:microsoft.com/office/officeart/2016/7/layout/AccentHomeChevronProcess"/>
    <dgm:cxn modelId="{21A427B1-CF17-417E-BE95-753ED14E6633}" type="presParOf" srcId="{49ED9A45-030F-44CA-AA77-9831161AD93D}" destId="{C220CD7D-4CC0-431C-8316-CB75D3B3EAF3}" srcOrd="2" destOrd="0" presId="urn:microsoft.com/office/officeart/2016/7/layout/AccentHomeChevronProcess"/>
    <dgm:cxn modelId="{5A479AA2-06B1-44D9-A834-6BC076AD6EC1}" type="presParOf" srcId="{49ED9A45-030F-44CA-AA77-9831161AD93D}" destId="{D322F290-DE68-4A01-ABCB-09EF4E21995A}" srcOrd="3" destOrd="0" presId="urn:microsoft.com/office/officeart/2016/7/layout/AccentHomeChevronProcess"/>
    <dgm:cxn modelId="{D6ACC6C9-DC65-4D75-9705-71D3A1910EF3}" type="presParOf" srcId="{67C1D316-B094-4D95-B0A9-9DA670B16B54}" destId="{8245A658-65D6-490F-98EE-6D21185F0B09}" srcOrd="3" destOrd="0" presId="urn:microsoft.com/office/officeart/2016/7/layout/AccentHomeChevronProcess"/>
    <dgm:cxn modelId="{F0A9D80C-B462-43B4-9588-5A3B21A82800}" type="presParOf" srcId="{67C1D316-B094-4D95-B0A9-9DA670B16B54}" destId="{DCC40DD8-DC83-4B92-832C-4F4EC17F920E}" srcOrd="4" destOrd="0" presId="urn:microsoft.com/office/officeart/2016/7/layout/AccentHomeChevronProcess"/>
    <dgm:cxn modelId="{54E038A0-D5E9-44D4-B9B0-6ED011A24A09}" type="presParOf" srcId="{DCC40DD8-DC83-4B92-832C-4F4EC17F920E}" destId="{8E28384D-BD00-4838-8C5D-86F5B091DB63}" srcOrd="0" destOrd="0" presId="urn:microsoft.com/office/officeart/2016/7/layout/AccentHomeChevronProcess"/>
    <dgm:cxn modelId="{F370FFDC-2B0C-4B26-BA75-B1DCCB929455}" type="presParOf" srcId="{DCC40DD8-DC83-4B92-832C-4F4EC17F920E}" destId="{0D3B265F-CED4-45FD-A6D2-078DA5A652BE}" srcOrd="1" destOrd="0" presId="urn:microsoft.com/office/officeart/2016/7/layout/AccentHomeChevronProcess"/>
    <dgm:cxn modelId="{362B3608-2E95-4252-8090-EEB753894C2B}" type="presParOf" srcId="{DCC40DD8-DC83-4B92-832C-4F4EC17F920E}" destId="{2FB3E742-9C99-4D66-90B7-1DFD27C49D7C}" srcOrd="2" destOrd="0" presId="urn:microsoft.com/office/officeart/2016/7/layout/AccentHomeChevronProcess"/>
    <dgm:cxn modelId="{273FDAAB-A169-4E33-863D-B45BB79A18CE}" type="presParOf" srcId="{DCC40DD8-DC83-4B92-832C-4F4EC17F920E}" destId="{CB364E63-B14B-4AF6-96A3-EE071C242E7F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BE80A-96AA-41A6-B5C5-5F1B02932F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745E3C-A121-4391-A0AC-93E539F0425D}">
      <dgm:prSet/>
      <dgm:spPr/>
      <dgm:t>
        <a:bodyPr/>
        <a:lstStyle/>
        <a:p>
          <a:r>
            <a:rPr lang="en-US" dirty="0"/>
            <a:t>Identify barriers</a:t>
          </a:r>
        </a:p>
      </dgm:t>
    </dgm:pt>
    <dgm:pt modelId="{4904B3C7-B731-4645-86C7-213447FC26F1}" type="parTrans" cxnId="{3DC68753-2524-48D6-885F-08619A4CE4F5}">
      <dgm:prSet/>
      <dgm:spPr/>
      <dgm:t>
        <a:bodyPr/>
        <a:lstStyle/>
        <a:p>
          <a:endParaRPr lang="en-US"/>
        </a:p>
      </dgm:t>
    </dgm:pt>
    <dgm:pt modelId="{90A1024C-3E1B-483C-9722-26C6AD3336EA}" type="sibTrans" cxnId="{3DC68753-2524-48D6-885F-08619A4CE4F5}">
      <dgm:prSet/>
      <dgm:spPr/>
      <dgm:t>
        <a:bodyPr/>
        <a:lstStyle/>
        <a:p>
          <a:endParaRPr lang="en-US"/>
        </a:p>
      </dgm:t>
    </dgm:pt>
    <dgm:pt modelId="{13CA8060-5CEA-431C-88FA-7215A4E2C976}">
      <dgm:prSet/>
      <dgm:spPr/>
      <dgm:t>
        <a:bodyPr/>
        <a:lstStyle/>
        <a:p>
          <a:r>
            <a:rPr lang="en-US" dirty="0"/>
            <a:t>Removing Barriers</a:t>
          </a:r>
        </a:p>
      </dgm:t>
    </dgm:pt>
    <dgm:pt modelId="{71C6524E-B665-470C-80D5-07376A77D149}" type="parTrans" cxnId="{44F7E0D9-5D8B-4431-8ABB-E1E5F925898C}">
      <dgm:prSet/>
      <dgm:spPr/>
      <dgm:t>
        <a:bodyPr/>
        <a:lstStyle/>
        <a:p>
          <a:endParaRPr lang="en-US"/>
        </a:p>
      </dgm:t>
    </dgm:pt>
    <dgm:pt modelId="{0AB0B8AD-4670-4702-B8A5-00A19126AD6C}" type="sibTrans" cxnId="{44F7E0D9-5D8B-4431-8ABB-E1E5F925898C}">
      <dgm:prSet/>
      <dgm:spPr/>
      <dgm:t>
        <a:bodyPr/>
        <a:lstStyle/>
        <a:p>
          <a:endParaRPr lang="en-US"/>
        </a:p>
      </dgm:t>
    </dgm:pt>
    <dgm:pt modelId="{3960C021-02BC-4005-8ACF-1C975A03C910}">
      <dgm:prSet/>
      <dgm:spPr/>
      <dgm:t>
        <a:bodyPr/>
        <a:lstStyle/>
        <a:p>
          <a:r>
            <a:rPr lang="en-US" dirty="0"/>
            <a:t>Named Person</a:t>
          </a:r>
        </a:p>
      </dgm:t>
    </dgm:pt>
    <dgm:pt modelId="{8D17C9B9-79B5-4A97-95B2-DCE77EF42D34}" type="parTrans" cxnId="{720ECE00-F185-4C84-A292-CB1D4FF6C200}">
      <dgm:prSet/>
      <dgm:spPr/>
      <dgm:t>
        <a:bodyPr/>
        <a:lstStyle/>
        <a:p>
          <a:endParaRPr lang="en-US"/>
        </a:p>
      </dgm:t>
    </dgm:pt>
    <dgm:pt modelId="{6217EB6F-5ADA-4BD2-93A5-57435FE731DE}" type="sibTrans" cxnId="{720ECE00-F185-4C84-A292-CB1D4FF6C200}">
      <dgm:prSet/>
      <dgm:spPr/>
      <dgm:t>
        <a:bodyPr/>
        <a:lstStyle/>
        <a:p>
          <a:endParaRPr lang="en-US"/>
        </a:p>
      </dgm:t>
    </dgm:pt>
    <dgm:pt modelId="{04D320BF-4499-470C-A9E8-8A8F5B67E364}">
      <dgm:prSet/>
      <dgm:spPr/>
      <dgm:t>
        <a:bodyPr/>
        <a:lstStyle/>
        <a:p>
          <a:r>
            <a:rPr lang="en-US" dirty="0"/>
            <a:t>Complaint Process</a:t>
          </a:r>
        </a:p>
      </dgm:t>
    </dgm:pt>
    <dgm:pt modelId="{F420FE72-CCDE-4A37-88F9-4D8412256936}" type="parTrans" cxnId="{31BC72E6-4866-49DA-9163-2557ACE79B56}">
      <dgm:prSet/>
      <dgm:spPr/>
      <dgm:t>
        <a:bodyPr/>
        <a:lstStyle/>
        <a:p>
          <a:endParaRPr lang="en-US"/>
        </a:p>
      </dgm:t>
    </dgm:pt>
    <dgm:pt modelId="{82C51265-F7D2-42D9-8AC2-1A4842B35B45}" type="sibTrans" cxnId="{31BC72E6-4866-49DA-9163-2557ACE79B56}">
      <dgm:prSet/>
      <dgm:spPr/>
      <dgm:t>
        <a:bodyPr/>
        <a:lstStyle/>
        <a:p>
          <a:endParaRPr lang="en-US"/>
        </a:p>
      </dgm:t>
    </dgm:pt>
    <dgm:pt modelId="{DAB22F3D-5560-48D1-BC77-19F1F45F5037}">
      <dgm:prSet/>
      <dgm:spPr/>
      <dgm:t>
        <a:bodyPr/>
        <a:lstStyle/>
        <a:p>
          <a:r>
            <a:rPr lang="en-US" dirty="0"/>
            <a:t>Schedule/</a:t>
          </a:r>
        </a:p>
        <a:p>
          <a:r>
            <a:rPr lang="en-US" dirty="0"/>
            <a:t>Budget</a:t>
          </a:r>
        </a:p>
      </dgm:t>
    </dgm:pt>
    <dgm:pt modelId="{478921F1-C3BB-449B-BF6C-79352CEAF962}" type="parTrans" cxnId="{EE44BC19-D608-4C3D-B2E3-3D786D20D6F6}">
      <dgm:prSet/>
      <dgm:spPr/>
      <dgm:t>
        <a:bodyPr/>
        <a:lstStyle/>
        <a:p>
          <a:endParaRPr lang="en-US"/>
        </a:p>
      </dgm:t>
    </dgm:pt>
    <dgm:pt modelId="{139D8478-A14A-40C6-8158-578E096438DE}" type="sibTrans" cxnId="{EE44BC19-D608-4C3D-B2E3-3D786D20D6F6}">
      <dgm:prSet/>
      <dgm:spPr/>
      <dgm:t>
        <a:bodyPr/>
        <a:lstStyle/>
        <a:p>
          <a:endParaRPr lang="en-US"/>
        </a:p>
      </dgm:t>
    </dgm:pt>
    <dgm:pt modelId="{B427A2C0-633B-4642-80F9-8E92A93403DF}" type="pres">
      <dgm:prSet presAssocID="{96DBE80A-96AA-41A6-B5C5-5F1B02932F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B570BC-4A62-4187-A203-4934A2A3B3C6}" type="pres">
      <dgm:prSet presAssocID="{91745E3C-A121-4391-A0AC-93E539F0425D}" presName="hierRoot1" presStyleCnt="0"/>
      <dgm:spPr/>
    </dgm:pt>
    <dgm:pt modelId="{C1BC445C-B7F2-41FA-9036-B1508CEC9942}" type="pres">
      <dgm:prSet presAssocID="{91745E3C-A121-4391-A0AC-93E539F0425D}" presName="composite" presStyleCnt="0"/>
      <dgm:spPr/>
    </dgm:pt>
    <dgm:pt modelId="{B27003D3-E335-4CFE-953D-A531599A36CD}" type="pres">
      <dgm:prSet presAssocID="{91745E3C-A121-4391-A0AC-93E539F0425D}" presName="background" presStyleLbl="node0" presStyleIdx="0" presStyleCnt="5"/>
      <dgm:spPr/>
    </dgm:pt>
    <dgm:pt modelId="{0F55F1AA-1A3F-448B-93E6-E1DD1FB87C20}" type="pres">
      <dgm:prSet presAssocID="{91745E3C-A121-4391-A0AC-93E539F0425D}" presName="text" presStyleLbl="fgAcc0" presStyleIdx="0" presStyleCnt="5">
        <dgm:presLayoutVars>
          <dgm:chPref val="3"/>
        </dgm:presLayoutVars>
      </dgm:prSet>
      <dgm:spPr/>
    </dgm:pt>
    <dgm:pt modelId="{FAC6FA1A-CB8D-4CE4-B1BC-32445A3D81FB}" type="pres">
      <dgm:prSet presAssocID="{91745E3C-A121-4391-A0AC-93E539F0425D}" presName="hierChild2" presStyleCnt="0"/>
      <dgm:spPr/>
    </dgm:pt>
    <dgm:pt modelId="{619ED63D-649A-4B25-BAB2-E2B59762B610}" type="pres">
      <dgm:prSet presAssocID="{13CA8060-5CEA-431C-88FA-7215A4E2C976}" presName="hierRoot1" presStyleCnt="0"/>
      <dgm:spPr/>
    </dgm:pt>
    <dgm:pt modelId="{4FA84B91-32EF-4038-912D-F7788B567EAC}" type="pres">
      <dgm:prSet presAssocID="{13CA8060-5CEA-431C-88FA-7215A4E2C976}" presName="composite" presStyleCnt="0"/>
      <dgm:spPr/>
    </dgm:pt>
    <dgm:pt modelId="{FD9920AA-DFF6-4397-8519-51342ABF3680}" type="pres">
      <dgm:prSet presAssocID="{13CA8060-5CEA-431C-88FA-7215A4E2C976}" presName="background" presStyleLbl="node0" presStyleIdx="1" presStyleCnt="5"/>
      <dgm:spPr/>
    </dgm:pt>
    <dgm:pt modelId="{D4A19701-0423-4199-9A49-BDA597F40674}" type="pres">
      <dgm:prSet presAssocID="{13CA8060-5CEA-431C-88FA-7215A4E2C976}" presName="text" presStyleLbl="fgAcc0" presStyleIdx="1" presStyleCnt="5">
        <dgm:presLayoutVars>
          <dgm:chPref val="3"/>
        </dgm:presLayoutVars>
      </dgm:prSet>
      <dgm:spPr/>
    </dgm:pt>
    <dgm:pt modelId="{5E391DF3-C9CB-48A2-9796-ADE29B3BE36C}" type="pres">
      <dgm:prSet presAssocID="{13CA8060-5CEA-431C-88FA-7215A4E2C976}" presName="hierChild2" presStyleCnt="0"/>
      <dgm:spPr/>
    </dgm:pt>
    <dgm:pt modelId="{F28D03EF-E0D9-41AB-A737-A43ED3A90CC0}" type="pres">
      <dgm:prSet presAssocID="{3960C021-02BC-4005-8ACF-1C975A03C910}" presName="hierRoot1" presStyleCnt="0"/>
      <dgm:spPr/>
    </dgm:pt>
    <dgm:pt modelId="{2E60CE7A-F8CF-4F92-BF62-8A38825E1C6F}" type="pres">
      <dgm:prSet presAssocID="{3960C021-02BC-4005-8ACF-1C975A03C910}" presName="composite" presStyleCnt="0"/>
      <dgm:spPr/>
    </dgm:pt>
    <dgm:pt modelId="{42206F82-BFA5-4426-A04B-CB6AF13ECED3}" type="pres">
      <dgm:prSet presAssocID="{3960C021-02BC-4005-8ACF-1C975A03C910}" presName="background" presStyleLbl="node0" presStyleIdx="2" presStyleCnt="5"/>
      <dgm:spPr/>
    </dgm:pt>
    <dgm:pt modelId="{8BD9ACE7-6B65-4738-865A-5BC667960AE6}" type="pres">
      <dgm:prSet presAssocID="{3960C021-02BC-4005-8ACF-1C975A03C910}" presName="text" presStyleLbl="fgAcc0" presStyleIdx="2" presStyleCnt="5">
        <dgm:presLayoutVars>
          <dgm:chPref val="3"/>
        </dgm:presLayoutVars>
      </dgm:prSet>
      <dgm:spPr/>
    </dgm:pt>
    <dgm:pt modelId="{F3B7E2DC-EEF4-4437-9852-E7B518E0047A}" type="pres">
      <dgm:prSet presAssocID="{3960C021-02BC-4005-8ACF-1C975A03C910}" presName="hierChild2" presStyleCnt="0"/>
      <dgm:spPr/>
    </dgm:pt>
    <dgm:pt modelId="{EE26238B-FA79-4410-8027-2E5E2EB6CAEF}" type="pres">
      <dgm:prSet presAssocID="{04D320BF-4499-470C-A9E8-8A8F5B67E364}" presName="hierRoot1" presStyleCnt="0"/>
      <dgm:spPr/>
    </dgm:pt>
    <dgm:pt modelId="{E6914B54-98F7-4745-A368-26E7BA17A6D8}" type="pres">
      <dgm:prSet presAssocID="{04D320BF-4499-470C-A9E8-8A8F5B67E364}" presName="composite" presStyleCnt="0"/>
      <dgm:spPr/>
    </dgm:pt>
    <dgm:pt modelId="{94F23620-6929-4B8F-9E8B-113E5423C428}" type="pres">
      <dgm:prSet presAssocID="{04D320BF-4499-470C-A9E8-8A8F5B67E364}" presName="background" presStyleLbl="node0" presStyleIdx="3" presStyleCnt="5"/>
      <dgm:spPr/>
    </dgm:pt>
    <dgm:pt modelId="{17B8B170-684F-4EBB-B656-566C9ED7A8EC}" type="pres">
      <dgm:prSet presAssocID="{04D320BF-4499-470C-A9E8-8A8F5B67E364}" presName="text" presStyleLbl="fgAcc0" presStyleIdx="3" presStyleCnt="5">
        <dgm:presLayoutVars>
          <dgm:chPref val="3"/>
        </dgm:presLayoutVars>
      </dgm:prSet>
      <dgm:spPr/>
    </dgm:pt>
    <dgm:pt modelId="{254A1D46-1ADC-4C20-A82E-F771AC89EDF1}" type="pres">
      <dgm:prSet presAssocID="{04D320BF-4499-470C-A9E8-8A8F5B67E364}" presName="hierChild2" presStyleCnt="0"/>
      <dgm:spPr/>
    </dgm:pt>
    <dgm:pt modelId="{989A991C-8C54-454F-9280-FEDA8A802403}" type="pres">
      <dgm:prSet presAssocID="{DAB22F3D-5560-48D1-BC77-19F1F45F5037}" presName="hierRoot1" presStyleCnt="0"/>
      <dgm:spPr/>
    </dgm:pt>
    <dgm:pt modelId="{9BF84D3D-7D86-46C9-A1AF-654E2976F782}" type="pres">
      <dgm:prSet presAssocID="{DAB22F3D-5560-48D1-BC77-19F1F45F5037}" presName="composite" presStyleCnt="0"/>
      <dgm:spPr/>
    </dgm:pt>
    <dgm:pt modelId="{338DEFD5-30A5-4E05-BE9B-000DF50F5C5D}" type="pres">
      <dgm:prSet presAssocID="{DAB22F3D-5560-48D1-BC77-19F1F45F5037}" presName="background" presStyleLbl="node0" presStyleIdx="4" presStyleCnt="5"/>
      <dgm:spPr/>
    </dgm:pt>
    <dgm:pt modelId="{CDA0BE57-BB85-4809-A524-DFEF642A09D3}" type="pres">
      <dgm:prSet presAssocID="{DAB22F3D-5560-48D1-BC77-19F1F45F5037}" presName="text" presStyleLbl="fgAcc0" presStyleIdx="4" presStyleCnt="5">
        <dgm:presLayoutVars>
          <dgm:chPref val="3"/>
        </dgm:presLayoutVars>
      </dgm:prSet>
      <dgm:spPr/>
    </dgm:pt>
    <dgm:pt modelId="{0BBFB407-F08E-48AA-ABD8-9B8BBFFF982F}" type="pres">
      <dgm:prSet presAssocID="{DAB22F3D-5560-48D1-BC77-19F1F45F5037}" presName="hierChild2" presStyleCnt="0"/>
      <dgm:spPr/>
    </dgm:pt>
  </dgm:ptLst>
  <dgm:cxnLst>
    <dgm:cxn modelId="{720ECE00-F185-4C84-A292-CB1D4FF6C200}" srcId="{96DBE80A-96AA-41A6-B5C5-5F1B02932F7B}" destId="{3960C021-02BC-4005-8ACF-1C975A03C910}" srcOrd="2" destOrd="0" parTransId="{8D17C9B9-79B5-4A97-95B2-DCE77EF42D34}" sibTransId="{6217EB6F-5ADA-4BD2-93A5-57435FE731DE}"/>
    <dgm:cxn modelId="{9E95FA12-88BA-4B29-8B4E-8C880B1EC612}" type="presOf" srcId="{3960C021-02BC-4005-8ACF-1C975A03C910}" destId="{8BD9ACE7-6B65-4738-865A-5BC667960AE6}" srcOrd="0" destOrd="0" presId="urn:microsoft.com/office/officeart/2005/8/layout/hierarchy1"/>
    <dgm:cxn modelId="{EE44BC19-D608-4C3D-B2E3-3D786D20D6F6}" srcId="{96DBE80A-96AA-41A6-B5C5-5F1B02932F7B}" destId="{DAB22F3D-5560-48D1-BC77-19F1F45F5037}" srcOrd="4" destOrd="0" parTransId="{478921F1-C3BB-449B-BF6C-79352CEAF962}" sibTransId="{139D8478-A14A-40C6-8158-578E096438DE}"/>
    <dgm:cxn modelId="{3DC68753-2524-48D6-885F-08619A4CE4F5}" srcId="{96DBE80A-96AA-41A6-B5C5-5F1B02932F7B}" destId="{91745E3C-A121-4391-A0AC-93E539F0425D}" srcOrd="0" destOrd="0" parTransId="{4904B3C7-B731-4645-86C7-213447FC26F1}" sibTransId="{90A1024C-3E1B-483C-9722-26C6AD3336EA}"/>
    <dgm:cxn modelId="{5211D777-4E7B-4A41-A086-EA271D6AC409}" type="presOf" srcId="{13CA8060-5CEA-431C-88FA-7215A4E2C976}" destId="{D4A19701-0423-4199-9A49-BDA597F40674}" srcOrd="0" destOrd="0" presId="urn:microsoft.com/office/officeart/2005/8/layout/hierarchy1"/>
    <dgm:cxn modelId="{B94E57A0-3C71-4194-9B37-F51432403150}" type="presOf" srcId="{DAB22F3D-5560-48D1-BC77-19F1F45F5037}" destId="{CDA0BE57-BB85-4809-A524-DFEF642A09D3}" srcOrd="0" destOrd="0" presId="urn:microsoft.com/office/officeart/2005/8/layout/hierarchy1"/>
    <dgm:cxn modelId="{44F7E0D9-5D8B-4431-8ABB-E1E5F925898C}" srcId="{96DBE80A-96AA-41A6-B5C5-5F1B02932F7B}" destId="{13CA8060-5CEA-431C-88FA-7215A4E2C976}" srcOrd="1" destOrd="0" parTransId="{71C6524E-B665-470C-80D5-07376A77D149}" sibTransId="{0AB0B8AD-4670-4702-B8A5-00A19126AD6C}"/>
    <dgm:cxn modelId="{633C21DA-52F0-43A7-9909-5D6F28948D29}" type="presOf" srcId="{04D320BF-4499-470C-A9E8-8A8F5B67E364}" destId="{17B8B170-684F-4EBB-B656-566C9ED7A8EC}" srcOrd="0" destOrd="0" presId="urn:microsoft.com/office/officeart/2005/8/layout/hierarchy1"/>
    <dgm:cxn modelId="{31BC72E6-4866-49DA-9163-2557ACE79B56}" srcId="{96DBE80A-96AA-41A6-B5C5-5F1B02932F7B}" destId="{04D320BF-4499-470C-A9E8-8A8F5B67E364}" srcOrd="3" destOrd="0" parTransId="{F420FE72-CCDE-4A37-88F9-4D8412256936}" sibTransId="{82C51265-F7D2-42D9-8AC2-1A4842B35B45}"/>
    <dgm:cxn modelId="{18538EF3-9534-4C85-B050-4C73E13DF7BE}" type="presOf" srcId="{91745E3C-A121-4391-A0AC-93E539F0425D}" destId="{0F55F1AA-1A3F-448B-93E6-E1DD1FB87C20}" srcOrd="0" destOrd="0" presId="urn:microsoft.com/office/officeart/2005/8/layout/hierarchy1"/>
    <dgm:cxn modelId="{65C3CDFE-7AE5-4889-B4ED-EFDFE8E60BD2}" type="presOf" srcId="{96DBE80A-96AA-41A6-B5C5-5F1B02932F7B}" destId="{B427A2C0-633B-4642-80F9-8E92A93403DF}" srcOrd="0" destOrd="0" presId="urn:microsoft.com/office/officeart/2005/8/layout/hierarchy1"/>
    <dgm:cxn modelId="{4319FA7F-BFA2-4052-9D7B-6AA851BD05B4}" type="presParOf" srcId="{B427A2C0-633B-4642-80F9-8E92A93403DF}" destId="{3BB570BC-4A62-4187-A203-4934A2A3B3C6}" srcOrd="0" destOrd="0" presId="urn:microsoft.com/office/officeart/2005/8/layout/hierarchy1"/>
    <dgm:cxn modelId="{34E064D5-A4FA-47AD-B9BB-00AA5F78290D}" type="presParOf" srcId="{3BB570BC-4A62-4187-A203-4934A2A3B3C6}" destId="{C1BC445C-B7F2-41FA-9036-B1508CEC9942}" srcOrd="0" destOrd="0" presId="urn:microsoft.com/office/officeart/2005/8/layout/hierarchy1"/>
    <dgm:cxn modelId="{6A7EEDDF-B612-4ABC-94C4-27D5FC934015}" type="presParOf" srcId="{C1BC445C-B7F2-41FA-9036-B1508CEC9942}" destId="{B27003D3-E335-4CFE-953D-A531599A36CD}" srcOrd="0" destOrd="0" presId="urn:microsoft.com/office/officeart/2005/8/layout/hierarchy1"/>
    <dgm:cxn modelId="{8C622F76-BB75-4CF0-B03B-B3CC719687E8}" type="presParOf" srcId="{C1BC445C-B7F2-41FA-9036-B1508CEC9942}" destId="{0F55F1AA-1A3F-448B-93E6-E1DD1FB87C20}" srcOrd="1" destOrd="0" presId="urn:microsoft.com/office/officeart/2005/8/layout/hierarchy1"/>
    <dgm:cxn modelId="{F584F682-D2D2-471A-A6F3-EF2B9C9FCDFA}" type="presParOf" srcId="{3BB570BC-4A62-4187-A203-4934A2A3B3C6}" destId="{FAC6FA1A-CB8D-4CE4-B1BC-32445A3D81FB}" srcOrd="1" destOrd="0" presId="urn:microsoft.com/office/officeart/2005/8/layout/hierarchy1"/>
    <dgm:cxn modelId="{0A96D546-91FC-4460-8D4B-7529F6EDE585}" type="presParOf" srcId="{B427A2C0-633B-4642-80F9-8E92A93403DF}" destId="{619ED63D-649A-4B25-BAB2-E2B59762B610}" srcOrd="1" destOrd="0" presId="urn:microsoft.com/office/officeart/2005/8/layout/hierarchy1"/>
    <dgm:cxn modelId="{3885C3B2-363E-4AD5-94AC-D21F3093208C}" type="presParOf" srcId="{619ED63D-649A-4B25-BAB2-E2B59762B610}" destId="{4FA84B91-32EF-4038-912D-F7788B567EAC}" srcOrd="0" destOrd="0" presId="urn:microsoft.com/office/officeart/2005/8/layout/hierarchy1"/>
    <dgm:cxn modelId="{D72C6A23-0946-46BE-8D39-8942037CF123}" type="presParOf" srcId="{4FA84B91-32EF-4038-912D-F7788B567EAC}" destId="{FD9920AA-DFF6-4397-8519-51342ABF3680}" srcOrd="0" destOrd="0" presId="urn:microsoft.com/office/officeart/2005/8/layout/hierarchy1"/>
    <dgm:cxn modelId="{DE174E5C-3C04-4208-82FB-9D8F07A9D04F}" type="presParOf" srcId="{4FA84B91-32EF-4038-912D-F7788B567EAC}" destId="{D4A19701-0423-4199-9A49-BDA597F40674}" srcOrd="1" destOrd="0" presId="urn:microsoft.com/office/officeart/2005/8/layout/hierarchy1"/>
    <dgm:cxn modelId="{B529A174-D677-4B38-A3C4-890477828CEA}" type="presParOf" srcId="{619ED63D-649A-4B25-BAB2-E2B59762B610}" destId="{5E391DF3-C9CB-48A2-9796-ADE29B3BE36C}" srcOrd="1" destOrd="0" presId="urn:microsoft.com/office/officeart/2005/8/layout/hierarchy1"/>
    <dgm:cxn modelId="{2B603DB3-3AD2-4A37-9A4F-3133E34C5D6F}" type="presParOf" srcId="{B427A2C0-633B-4642-80F9-8E92A93403DF}" destId="{F28D03EF-E0D9-41AB-A737-A43ED3A90CC0}" srcOrd="2" destOrd="0" presId="urn:microsoft.com/office/officeart/2005/8/layout/hierarchy1"/>
    <dgm:cxn modelId="{C0555B81-06F6-4DAC-BA43-B921858B67E4}" type="presParOf" srcId="{F28D03EF-E0D9-41AB-A737-A43ED3A90CC0}" destId="{2E60CE7A-F8CF-4F92-BF62-8A38825E1C6F}" srcOrd="0" destOrd="0" presId="urn:microsoft.com/office/officeart/2005/8/layout/hierarchy1"/>
    <dgm:cxn modelId="{E21F30CA-6701-4C8A-A5FF-81AA674354C0}" type="presParOf" srcId="{2E60CE7A-F8CF-4F92-BF62-8A38825E1C6F}" destId="{42206F82-BFA5-4426-A04B-CB6AF13ECED3}" srcOrd="0" destOrd="0" presId="urn:microsoft.com/office/officeart/2005/8/layout/hierarchy1"/>
    <dgm:cxn modelId="{3FB17806-E48D-4C2E-8A63-67DCD2151885}" type="presParOf" srcId="{2E60CE7A-F8CF-4F92-BF62-8A38825E1C6F}" destId="{8BD9ACE7-6B65-4738-865A-5BC667960AE6}" srcOrd="1" destOrd="0" presId="urn:microsoft.com/office/officeart/2005/8/layout/hierarchy1"/>
    <dgm:cxn modelId="{43806883-EA82-4F9A-A050-CB872228FD89}" type="presParOf" srcId="{F28D03EF-E0D9-41AB-A737-A43ED3A90CC0}" destId="{F3B7E2DC-EEF4-4437-9852-E7B518E0047A}" srcOrd="1" destOrd="0" presId="urn:microsoft.com/office/officeart/2005/8/layout/hierarchy1"/>
    <dgm:cxn modelId="{AE8335C2-922C-4360-8626-59E84DD384B3}" type="presParOf" srcId="{B427A2C0-633B-4642-80F9-8E92A93403DF}" destId="{EE26238B-FA79-4410-8027-2E5E2EB6CAEF}" srcOrd="3" destOrd="0" presId="urn:microsoft.com/office/officeart/2005/8/layout/hierarchy1"/>
    <dgm:cxn modelId="{C5435AF7-0DBD-4C1A-B324-B284345EFE12}" type="presParOf" srcId="{EE26238B-FA79-4410-8027-2E5E2EB6CAEF}" destId="{E6914B54-98F7-4745-A368-26E7BA17A6D8}" srcOrd="0" destOrd="0" presId="urn:microsoft.com/office/officeart/2005/8/layout/hierarchy1"/>
    <dgm:cxn modelId="{C52C1688-2E68-4147-BEC6-41959D4E6C6F}" type="presParOf" srcId="{E6914B54-98F7-4745-A368-26E7BA17A6D8}" destId="{94F23620-6929-4B8F-9E8B-113E5423C428}" srcOrd="0" destOrd="0" presId="urn:microsoft.com/office/officeart/2005/8/layout/hierarchy1"/>
    <dgm:cxn modelId="{33636149-C769-48E0-90DA-BB634F037D02}" type="presParOf" srcId="{E6914B54-98F7-4745-A368-26E7BA17A6D8}" destId="{17B8B170-684F-4EBB-B656-566C9ED7A8EC}" srcOrd="1" destOrd="0" presId="urn:microsoft.com/office/officeart/2005/8/layout/hierarchy1"/>
    <dgm:cxn modelId="{40C4D08F-BB56-45AA-ACE4-622415F0498A}" type="presParOf" srcId="{EE26238B-FA79-4410-8027-2E5E2EB6CAEF}" destId="{254A1D46-1ADC-4C20-A82E-F771AC89EDF1}" srcOrd="1" destOrd="0" presId="urn:microsoft.com/office/officeart/2005/8/layout/hierarchy1"/>
    <dgm:cxn modelId="{143CA722-F2D9-4F22-AAC7-2453042DFB83}" type="presParOf" srcId="{B427A2C0-633B-4642-80F9-8E92A93403DF}" destId="{989A991C-8C54-454F-9280-FEDA8A802403}" srcOrd="4" destOrd="0" presId="urn:microsoft.com/office/officeart/2005/8/layout/hierarchy1"/>
    <dgm:cxn modelId="{53267C23-DA63-4BE0-A8A3-AAE2DADDDB18}" type="presParOf" srcId="{989A991C-8C54-454F-9280-FEDA8A802403}" destId="{9BF84D3D-7D86-46C9-A1AF-654E2976F782}" srcOrd="0" destOrd="0" presId="urn:microsoft.com/office/officeart/2005/8/layout/hierarchy1"/>
    <dgm:cxn modelId="{DCA9168D-88BD-4CC5-B5EF-382D384045E9}" type="presParOf" srcId="{9BF84D3D-7D86-46C9-A1AF-654E2976F782}" destId="{338DEFD5-30A5-4E05-BE9B-000DF50F5C5D}" srcOrd="0" destOrd="0" presId="urn:microsoft.com/office/officeart/2005/8/layout/hierarchy1"/>
    <dgm:cxn modelId="{5CE26929-43A9-447C-B964-72D75A761698}" type="presParOf" srcId="{9BF84D3D-7D86-46C9-A1AF-654E2976F782}" destId="{CDA0BE57-BB85-4809-A524-DFEF642A09D3}" srcOrd="1" destOrd="0" presId="urn:microsoft.com/office/officeart/2005/8/layout/hierarchy1"/>
    <dgm:cxn modelId="{30631E06-F729-4DBC-9665-46B63AAFB53C}" type="presParOf" srcId="{989A991C-8C54-454F-9280-FEDA8A802403}" destId="{0BBFB407-F08E-48AA-ABD8-9B8BBFFF98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929F1-A775-416F-AF22-6D32FF06D0C3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B720988-2A27-4A83-BB4F-C0BE44BC0838}">
      <dgm:prSet/>
      <dgm:spPr/>
      <dgm:t>
        <a:bodyPr/>
        <a:lstStyle/>
        <a:p>
          <a:pPr>
            <a:defRPr cap="all"/>
          </a:pPr>
          <a:r>
            <a:rPr lang="en-US" dirty="0"/>
            <a:t>Curb Ramps</a:t>
          </a:r>
        </a:p>
      </dgm:t>
    </dgm:pt>
    <dgm:pt modelId="{BE1B3EEE-046B-4353-8CD1-06E84BA5036E}" type="parTrans" cxnId="{1A8C1864-55C0-4416-9F4F-0C73A8591649}">
      <dgm:prSet/>
      <dgm:spPr/>
      <dgm:t>
        <a:bodyPr/>
        <a:lstStyle/>
        <a:p>
          <a:endParaRPr lang="en-US"/>
        </a:p>
      </dgm:t>
    </dgm:pt>
    <dgm:pt modelId="{E0B0C260-740A-4AFA-99EC-2F98807AF5AA}" type="sibTrans" cxnId="{1A8C1864-55C0-4416-9F4F-0C73A8591649}">
      <dgm:prSet/>
      <dgm:spPr/>
      <dgm:t>
        <a:bodyPr/>
        <a:lstStyle/>
        <a:p>
          <a:endParaRPr lang="en-US"/>
        </a:p>
      </dgm:t>
    </dgm:pt>
    <dgm:pt modelId="{B58FC4B9-F3D7-4DED-ADEA-EA5A8AD2553D}">
      <dgm:prSet/>
      <dgm:spPr/>
      <dgm:t>
        <a:bodyPr/>
        <a:lstStyle/>
        <a:p>
          <a:pPr>
            <a:defRPr cap="all"/>
          </a:pPr>
          <a:r>
            <a:rPr lang="en-US" dirty="0"/>
            <a:t>Pedestrian Signals</a:t>
          </a:r>
        </a:p>
      </dgm:t>
    </dgm:pt>
    <dgm:pt modelId="{B826561E-2171-4018-859E-5BFBD7A49744}" type="parTrans" cxnId="{4EB06706-19C5-426D-A4AE-48BD9F029B0A}">
      <dgm:prSet/>
      <dgm:spPr/>
      <dgm:t>
        <a:bodyPr/>
        <a:lstStyle/>
        <a:p>
          <a:endParaRPr lang="en-US"/>
        </a:p>
      </dgm:t>
    </dgm:pt>
    <dgm:pt modelId="{ABD09BB9-732C-40FB-A1E5-E9DB06E10D54}" type="sibTrans" cxnId="{4EB06706-19C5-426D-A4AE-48BD9F029B0A}">
      <dgm:prSet/>
      <dgm:spPr/>
      <dgm:t>
        <a:bodyPr/>
        <a:lstStyle/>
        <a:p>
          <a:endParaRPr lang="en-US"/>
        </a:p>
      </dgm:t>
    </dgm:pt>
    <dgm:pt modelId="{51D8DBF6-724D-4670-98FC-1384918D4C94}">
      <dgm:prSet/>
      <dgm:spPr/>
      <dgm:t>
        <a:bodyPr/>
        <a:lstStyle/>
        <a:p>
          <a:pPr>
            <a:defRPr cap="all"/>
          </a:pPr>
          <a:r>
            <a:rPr lang="en-US"/>
            <a:t>Sidewalks</a:t>
          </a:r>
        </a:p>
      </dgm:t>
    </dgm:pt>
    <dgm:pt modelId="{3119B439-3089-4D04-89E9-DD4AF57D339A}" type="parTrans" cxnId="{EE2243EA-01A4-4766-B210-73C5F04B2790}">
      <dgm:prSet/>
      <dgm:spPr/>
      <dgm:t>
        <a:bodyPr/>
        <a:lstStyle/>
        <a:p>
          <a:endParaRPr lang="en-US"/>
        </a:p>
      </dgm:t>
    </dgm:pt>
    <dgm:pt modelId="{D5CC4137-E02E-4E3E-954A-FC0F1C82E6E5}" type="sibTrans" cxnId="{EE2243EA-01A4-4766-B210-73C5F04B2790}">
      <dgm:prSet/>
      <dgm:spPr/>
      <dgm:t>
        <a:bodyPr/>
        <a:lstStyle/>
        <a:p>
          <a:endParaRPr lang="en-US"/>
        </a:p>
      </dgm:t>
    </dgm:pt>
    <dgm:pt modelId="{2DD05E3E-86A9-44D7-95F2-B9D56599A113}">
      <dgm:prSet/>
      <dgm:spPr/>
      <dgm:t>
        <a:bodyPr/>
        <a:lstStyle/>
        <a:p>
          <a:pPr>
            <a:defRPr cap="all"/>
          </a:pPr>
          <a:r>
            <a:rPr lang="en-US"/>
            <a:t>Parking</a:t>
          </a:r>
        </a:p>
      </dgm:t>
    </dgm:pt>
    <dgm:pt modelId="{96F1494B-3923-4D90-9752-A81BE2BD1578}" type="parTrans" cxnId="{50932E5C-2C52-4217-9908-856AC3FEE40B}">
      <dgm:prSet/>
      <dgm:spPr/>
      <dgm:t>
        <a:bodyPr/>
        <a:lstStyle/>
        <a:p>
          <a:endParaRPr lang="en-US"/>
        </a:p>
      </dgm:t>
    </dgm:pt>
    <dgm:pt modelId="{EB19C08F-3B80-4593-AA4B-B68069C2B0D3}" type="sibTrans" cxnId="{50932E5C-2C52-4217-9908-856AC3FEE40B}">
      <dgm:prSet/>
      <dgm:spPr/>
      <dgm:t>
        <a:bodyPr/>
        <a:lstStyle/>
        <a:p>
          <a:endParaRPr lang="en-US"/>
        </a:p>
      </dgm:t>
    </dgm:pt>
    <dgm:pt modelId="{D846D62D-1F6D-4558-A7C3-E5486E45B200}">
      <dgm:prSet/>
      <dgm:spPr/>
      <dgm:t>
        <a:bodyPr/>
        <a:lstStyle/>
        <a:p>
          <a:pPr>
            <a:defRPr cap="all"/>
          </a:pPr>
          <a:r>
            <a:rPr lang="en-US" dirty="0"/>
            <a:t>Transit Stops</a:t>
          </a:r>
        </a:p>
      </dgm:t>
    </dgm:pt>
    <dgm:pt modelId="{E567EA93-51B5-4B7C-8A55-A1F5CAD63330}" type="parTrans" cxnId="{083A0956-2185-4CAE-969C-904C30AE68A7}">
      <dgm:prSet/>
      <dgm:spPr/>
      <dgm:t>
        <a:bodyPr/>
        <a:lstStyle/>
        <a:p>
          <a:endParaRPr lang="en-US"/>
        </a:p>
      </dgm:t>
    </dgm:pt>
    <dgm:pt modelId="{19EF7EAC-5830-4358-9570-12228425A124}" type="sibTrans" cxnId="{083A0956-2185-4CAE-969C-904C30AE68A7}">
      <dgm:prSet/>
      <dgm:spPr/>
      <dgm:t>
        <a:bodyPr/>
        <a:lstStyle/>
        <a:p>
          <a:endParaRPr lang="en-US"/>
        </a:p>
      </dgm:t>
    </dgm:pt>
    <dgm:pt modelId="{3B69352A-3B58-4E71-88A8-F1BFCEEFFA9C}">
      <dgm:prSet/>
      <dgm:spPr/>
      <dgm:t>
        <a:bodyPr/>
        <a:lstStyle/>
        <a:p>
          <a:pPr>
            <a:defRPr cap="all"/>
          </a:pPr>
          <a:r>
            <a:rPr lang="en-US"/>
            <a:t>Full Program Access </a:t>
          </a:r>
        </a:p>
      </dgm:t>
    </dgm:pt>
    <dgm:pt modelId="{FB10EA10-4FF2-47E9-9F04-25925CF7A996}" type="parTrans" cxnId="{1FCEBB9D-3DBA-47A4-A883-6D9D75E56679}">
      <dgm:prSet/>
      <dgm:spPr/>
      <dgm:t>
        <a:bodyPr/>
        <a:lstStyle/>
        <a:p>
          <a:endParaRPr lang="en-US"/>
        </a:p>
      </dgm:t>
    </dgm:pt>
    <dgm:pt modelId="{FC8139E5-9E47-4CFE-AAAA-DCF6A8B1DE52}" type="sibTrans" cxnId="{1FCEBB9D-3DBA-47A4-A883-6D9D75E56679}">
      <dgm:prSet/>
      <dgm:spPr/>
      <dgm:t>
        <a:bodyPr/>
        <a:lstStyle/>
        <a:p>
          <a:endParaRPr lang="en-US"/>
        </a:p>
      </dgm:t>
    </dgm:pt>
    <dgm:pt modelId="{C96AA900-13BA-4C67-918F-BFF80C4586C5}" type="pres">
      <dgm:prSet presAssocID="{5E2929F1-A775-416F-AF22-6D32FF06D0C3}" presName="vert0" presStyleCnt="0">
        <dgm:presLayoutVars>
          <dgm:dir/>
          <dgm:animOne val="branch"/>
          <dgm:animLvl val="lvl"/>
        </dgm:presLayoutVars>
      </dgm:prSet>
      <dgm:spPr/>
    </dgm:pt>
    <dgm:pt modelId="{0174E6AB-50C9-4EEA-A30C-990361AB5122}" type="pres">
      <dgm:prSet presAssocID="{DB720988-2A27-4A83-BB4F-C0BE44BC0838}" presName="thickLine" presStyleLbl="alignNode1" presStyleIdx="0" presStyleCnt="6"/>
      <dgm:spPr/>
    </dgm:pt>
    <dgm:pt modelId="{F97958A1-840B-42E0-9EF3-E45B6A26B7E8}" type="pres">
      <dgm:prSet presAssocID="{DB720988-2A27-4A83-BB4F-C0BE44BC0838}" presName="horz1" presStyleCnt="0"/>
      <dgm:spPr/>
    </dgm:pt>
    <dgm:pt modelId="{C8CF305A-2010-42CD-A954-CA5201C23884}" type="pres">
      <dgm:prSet presAssocID="{DB720988-2A27-4A83-BB4F-C0BE44BC0838}" presName="tx1" presStyleLbl="revTx" presStyleIdx="0" presStyleCnt="6"/>
      <dgm:spPr/>
    </dgm:pt>
    <dgm:pt modelId="{FAED509E-C9DD-4533-915B-BBD3CF68B29B}" type="pres">
      <dgm:prSet presAssocID="{DB720988-2A27-4A83-BB4F-C0BE44BC0838}" presName="vert1" presStyleCnt="0"/>
      <dgm:spPr/>
    </dgm:pt>
    <dgm:pt modelId="{64B91F04-8CF9-4606-8EB8-22BE6A13665B}" type="pres">
      <dgm:prSet presAssocID="{B58FC4B9-F3D7-4DED-ADEA-EA5A8AD2553D}" presName="thickLine" presStyleLbl="alignNode1" presStyleIdx="1" presStyleCnt="6"/>
      <dgm:spPr/>
    </dgm:pt>
    <dgm:pt modelId="{C55B225D-1D74-4112-8CF8-047EB1164C33}" type="pres">
      <dgm:prSet presAssocID="{B58FC4B9-F3D7-4DED-ADEA-EA5A8AD2553D}" presName="horz1" presStyleCnt="0"/>
      <dgm:spPr/>
    </dgm:pt>
    <dgm:pt modelId="{AEFFBDF7-82D8-45C3-A07C-400EE8001D64}" type="pres">
      <dgm:prSet presAssocID="{B58FC4B9-F3D7-4DED-ADEA-EA5A8AD2553D}" presName="tx1" presStyleLbl="revTx" presStyleIdx="1" presStyleCnt="6"/>
      <dgm:spPr/>
    </dgm:pt>
    <dgm:pt modelId="{51575E99-B8A8-4979-89B5-1AB7C82A379C}" type="pres">
      <dgm:prSet presAssocID="{B58FC4B9-F3D7-4DED-ADEA-EA5A8AD2553D}" presName="vert1" presStyleCnt="0"/>
      <dgm:spPr/>
    </dgm:pt>
    <dgm:pt modelId="{2D3002E1-6357-4F89-94C4-37ECCABD0C6D}" type="pres">
      <dgm:prSet presAssocID="{51D8DBF6-724D-4670-98FC-1384918D4C94}" presName="thickLine" presStyleLbl="alignNode1" presStyleIdx="2" presStyleCnt="6"/>
      <dgm:spPr/>
    </dgm:pt>
    <dgm:pt modelId="{D5D53237-64C2-4CF9-AFF8-58A754FC251E}" type="pres">
      <dgm:prSet presAssocID="{51D8DBF6-724D-4670-98FC-1384918D4C94}" presName="horz1" presStyleCnt="0"/>
      <dgm:spPr/>
    </dgm:pt>
    <dgm:pt modelId="{7B79281F-8EA0-4C30-BCD2-D507724D4830}" type="pres">
      <dgm:prSet presAssocID="{51D8DBF6-724D-4670-98FC-1384918D4C94}" presName="tx1" presStyleLbl="revTx" presStyleIdx="2" presStyleCnt="6"/>
      <dgm:spPr/>
    </dgm:pt>
    <dgm:pt modelId="{DE98A6AF-C517-43F2-90D1-058D66360A5E}" type="pres">
      <dgm:prSet presAssocID="{51D8DBF6-724D-4670-98FC-1384918D4C94}" presName="vert1" presStyleCnt="0"/>
      <dgm:spPr/>
    </dgm:pt>
    <dgm:pt modelId="{584E3826-9A75-4C25-A987-FD4A9C940F31}" type="pres">
      <dgm:prSet presAssocID="{2DD05E3E-86A9-44D7-95F2-B9D56599A113}" presName="thickLine" presStyleLbl="alignNode1" presStyleIdx="3" presStyleCnt="6"/>
      <dgm:spPr/>
    </dgm:pt>
    <dgm:pt modelId="{ABEA6296-9651-40C3-A00A-B3E5FD35C91A}" type="pres">
      <dgm:prSet presAssocID="{2DD05E3E-86A9-44D7-95F2-B9D56599A113}" presName="horz1" presStyleCnt="0"/>
      <dgm:spPr/>
    </dgm:pt>
    <dgm:pt modelId="{1988F6B1-C3AC-4AFC-8052-4256B0D974BB}" type="pres">
      <dgm:prSet presAssocID="{2DD05E3E-86A9-44D7-95F2-B9D56599A113}" presName="tx1" presStyleLbl="revTx" presStyleIdx="3" presStyleCnt="6"/>
      <dgm:spPr/>
    </dgm:pt>
    <dgm:pt modelId="{38BBB59D-CB08-42C0-B294-645EF49F1C33}" type="pres">
      <dgm:prSet presAssocID="{2DD05E3E-86A9-44D7-95F2-B9D56599A113}" presName="vert1" presStyleCnt="0"/>
      <dgm:spPr/>
    </dgm:pt>
    <dgm:pt modelId="{536E105C-88D6-4A68-8E96-A86E24244C3C}" type="pres">
      <dgm:prSet presAssocID="{D846D62D-1F6D-4558-A7C3-E5486E45B200}" presName="thickLine" presStyleLbl="alignNode1" presStyleIdx="4" presStyleCnt="6"/>
      <dgm:spPr/>
    </dgm:pt>
    <dgm:pt modelId="{99A70740-AA99-414E-B6E1-71613DC6B8DD}" type="pres">
      <dgm:prSet presAssocID="{D846D62D-1F6D-4558-A7C3-E5486E45B200}" presName="horz1" presStyleCnt="0"/>
      <dgm:spPr/>
    </dgm:pt>
    <dgm:pt modelId="{066301E1-962C-4709-920B-826415A3E13C}" type="pres">
      <dgm:prSet presAssocID="{D846D62D-1F6D-4558-A7C3-E5486E45B200}" presName="tx1" presStyleLbl="revTx" presStyleIdx="4" presStyleCnt="6"/>
      <dgm:spPr/>
    </dgm:pt>
    <dgm:pt modelId="{9F280DF2-2849-4BEE-A9B3-F28BF9574279}" type="pres">
      <dgm:prSet presAssocID="{D846D62D-1F6D-4558-A7C3-E5486E45B200}" presName="vert1" presStyleCnt="0"/>
      <dgm:spPr/>
    </dgm:pt>
    <dgm:pt modelId="{373527F0-33C8-4906-9A64-0141293A6875}" type="pres">
      <dgm:prSet presAssocID="{3B69352A-3B58-4E71-88A8-F1BFCEEFFA9C}" presName="thickLine" presStyleLbl="alignNode1" presStyleIdx="5" presStyleCnt="6"/>
      <dgm:spPr/>
    </dgm:pt>
    <dgm:pt modelId="{BD8F8EB7-5CB4-4403-8426-3A2B3E7587C6}" type="pres">
      <dgm:prSet presAssocID="{3B69352A-3B58-4E71-88A8-F1BFCEEFFA9C}" presName="horz1" presStyleCnt="0"/>
      <dgm:spPr/>
    </dgm:pt>
    <dgm:pt modelId="{9EAD497F-3896-4EAF-963D-07A35DDA7ABB}" type="pres">
      <dgm:prSet presAssocID="{3B69352A-3B58-4E71-88A8-F1BFCEEFFA9C}" presName="tx1" presStyleLbl="revTx" presStyleIdx="5" presStyleCnt="6"/>
      <dgm:spPr/>
    </dgm:pt>
    <dgm:pt modelId="{F4AAC8F5-5E02-4931-A48B-C30A420A0DE9}" type="pres">
      <dgm:prSet presAssocID="{3B69352A-3B58-4E71-88A8-F1BFCEEFFA9C}" presName="vert1" presStyleCnt="0"/>
      <dgm:spPr/>
    </dgm:pt>
  </dgm:ptLst>
  <dgm:cxnLst>
    <dgm:cxn modelId="{4EB06706-19C5-426D-A4AE-48BD9F029B0A}" srcId="{5E2929F1-A775-416F-AF22-6D32FF06D0C3}" destId="{B58FC4B9-F3D7-4DED-ADEA-EA5A8AD2553D}" srcOrd="1" destOrd="0" parTransId="{B826561E-2171-4018-859E-5BFBD7A49744}" sibTransId="{ABD09BB9-732C-40FB-A1E5-E9DB06E10D54}"/>
    <dgm:cxn modelId="{A76AE00F-5D58-4610-BAA3-8437638A9624}" type="presOf" srcId="{B58FC4B9-F3D7-4DED-ADEA-EA5A8AD2553D}" destId="{AEFFBDF7-82D8-45C3-A07C-400EE8001D64}" srcOrd="0" destOrd="0" presId="urn:microsoft.com/office/officeart/2008/layout/LinedList"/>
    <dgm:cxn modelId="{5734A319-6F2A-44C0-804D-806D2F4E83B7}" type="presOf" srcId="{5E2929F1-A775-416F-AF22-6D32FF06D0C3}" destId="{C96AA900-13BA-4C67-918F-BFF80C4586C5}" srcOrd="0" destOrd="0" presId="urn:microsoft.com/office/officeart/2008/layout/LinedList"/>
    <dgm:cxn modelId="{50932E5C-2C52-4217-9908-856AC3FEE40B}" srcId="{5E2929F1-A775-416F-AF22-6D32FF06D0C3}" destId="{2DD05E3E-86A9-44D7-95F2-B9D56599A113}" srcOrd="3" destOrd="0" parTransId="{96F1494B-3923-4D90-9752-A81BE2BD1578}" sibTransId="{EB19C08F-3B80-4593-AA4B-B68069C2B0D3}"/>
    <dgm:cxn modelId="{1A8C1864-55C0-4416-9F4F-0C73A8591649}" srcId="{5E2929F1-A775-416F-AF22-6D32FF06D0C3}" destId="{DB720988-2A27-4A83-BB4F-C0BE44BC0838}" srcOrd="0" destOrd="0" parTransId="{BE1B3EEE-046B-4353-8CD1-06E84BA5036E}" sibTransId="{E0B0C260-740A-4AFA-99EC-2F98807AF5AA}"/>
    <dgm:cxn modelId="{D2AED355-B17B-4BFB-A788-1E6F96D6CDD3}" type="presOf" srcId="{3B69352A-3B58-4E71-88A8-F1BFCEEFFA9C}" destId="{9EAD497F-3896-4EAF-963D-07A35DDA7ABB}" srcOrd="0" destOrd="0" presId="urn:microsoft.com/office/officeart/2008/layout/LinedList"/>
    <dgm:cxn modelId="{083A0956-2185-4CAE-969C-904C30AE68A7}" srcId="{5E2929F1-A775-416F-AF22-6D32FF06D0C3}" destId="{D846D62D-1F6D-4558-A7C3-E5486E45B200}" srcOrd="4" destOrd="0" parTransId="{E567EA93-51B5-4B7C-8A55-A1F5CAD63330}" sibTransId="{19EF7EAC-5830-4358-9570-12228425A124}"/>
    <dgm:cxn modelId="{52E00F58-44FB-4EF6-B8BA-FB82AD05E40A}" type="presOf" srcId="{2DD05E3E-86A9-44D7-95F2-B9D56599A113}" destId="{1988F6B1-C3AC-4AFC-8052-4256B0D974BB}" srcOrd="0" destOrd="0" presId="urn:microsoft.com/office/officeart/2008/layout/LinedList"/>
    <dgm:cxn modelId="{2FA24058-454E-4D98-B9D5-BB26BF732EB6}" type="presOf" srcId="{DB720988-2A27-4A83-BB4F-C0BE44BC0838}" destId="{C8CF305A-2010-42CD-A954-CA5201C23884}" srcOrd="0" destOrd="0" presId="urn:microsoft.com/office/officeart/2008/layout/LinedList"/>
    <dgm:cxn modelId="{98B28F91-F88E-4034-BCFD-505AD2AC192F}" type="presOf" srcId="{51D8DBF6-724D-4670-98FC-1384918D4C94}" destId="{7B79281F-8EA0-4C30-BCD2-D507724D4830}" srcOrd="0" destOrd="0" presId="urn:microsoft.com/office/officeart/2008/layout/LinedList"/>
    <dgm:cxn modelId="{1FCEBB9D-3DBA-47A4-A883-6D9D75E56679}" srcId="{5E2929F1-A775-416F-AF22-6D32FF06D0C3}" destId="{3B69352A-3B58-4E71-88A8-F1BFCEEFFA9C}" srcOrd="5" destOrd="0" parTransId="{FB10EA10-4FF2-47E9-9F04-25925CF7A996}" sibTransId="{FC8139E5-9E47-4CFE-AAAA-DCF6A8B1DE52}"/>
    <dgm:cxn modelId="{3DCC83B7-D7A9-47D1-9D12-62B44BFFDD89}" type="presOf" srcId="{D846D62D-1F6D-4558-A7C3-E5486E45B200}" destId="{066301E1-962C-4709-920B-826415A3E13C}" srcOrd="0" destOrd="0" presId="urn:microsoft.com/office/officeart/2008/layout/LinedList"/>
    <dgm:cxn modelId="{EE2243EA-01A4-4766-B210-73C5F04B2790}" srcId="{5E2929F1-A775-416F-AF22-6D32FF06D0C3}" destId="{51D8DBF6-724D-4670-98FC-1384918D4C94}" srcOrd="2" destOrd="0" parTransId="{3119B439-3089-4D04-89E9-DD4AF57D339A}" sibTransId="{D5CC4137-E02E-4E3E-954A-FC0F1C82E6E5}"/>
    <dgm:cxn modelId="{69FDC624-C96E-4486-83EA-79D82E284F1B}" type="presParOf" srcId="{C96AA900-13BA-4C67-918F-BFF80C4586C5}" destId="{0174E6AB-50C9-4EEA-A30C-990361AB5122}" srcOrd="0" destOrd="0" presId="urn:microsoft.com/office/officeart/2008/layout/LinedList"/>
    <dgm:cxn modelId="{11D89F0C-869F-4A4D-899F-E3DA0D42BB10}" type="presParOf" srcId="{C96AA900-13BA-4C67-918F-BFF80C4586C5}" destId="{F97958A1-840B-42E0-9EF3-E45B6A26B7E8}" srcOrd="1" destOrd="0" presId="urn:microsoft.com/office/officeart/2008/layout/LinedList"/>
    <dgm:cxn modelId="{9187DA51-6448-4458-9D14-C16CB139586A}" type="presParOf" srcId="{F97958A1-840B-42E0-9EF3-E45B6A26B7E8}" destId="{C8CF305A-2010-42CD-A954-CA5201C23884}" srcOrd="0" destOrd="0" presId="urn:microsoft.com/office/officeart/2008/layout/LinedList"/>
    <dgm:cxn modelId="{E8394C8C-E08F-4CDE-8414-AF00EC612923}" type="presParOf" srcId="{F97958A1-840B-42E0-9EF3-E45B6A26B7E8}" destId="{FAED509E-C9DD-4533-915B-BBD3CF68B29B}" srcOrd="1" destOrd="0" presId="urn:microsoft.com/office/officeart/2008/layout/LinedList"/>
    <dgm:cxn modelId="{6643F8C8-A347-4FD9-8639-C5466EBF995A}" type="presParOf" srcId="{C96AA900-13BA-4C67-918F-BFF80C4586C5}" destId="{64B91F04-8CF9-4606-8EB8-22BE6A13665B}" srcOrd="2" destOrd="0" presId="urn:microsoft.com/office/officeart/2008/layout/LinedList"/>
    <dgm:cxn modelId="{67A17EA2-2FC7-4F21-8F96-AEA9336B36DC}" type="presParOf" srcId="{C96AA900-13BA-4C67-918F-BFF80C4586C5}" destId="{C55B225D-1D74-4112-8CF8-047EB1164C33}" srcOrd="3" destOrd="0" presId="urn:microsoft.com/office/officeart/2008/layout/LinedList"/>
    <dgm:cxn modelId="{062B2D26-0BB0-44B0-8374-51A77B5D516A}" type="presParOf" srcId="{C55B225D-1D74-4112-8CF8-047EB1164C33}" destId="{AEFFBDF7-82D8-45C3-A07C-400EE8001D64}" srcOrd="0" destOrd="0" presId="urn:microsoft.com/office/officeart/2008/layout/LinedList"/>
    <dgm:cxn modelId="{FB2FAB47-F38B-4318-862F-D2FC1F50B129}" type="presParOf" srcId="{C55B225D-1D74-4112-8CF8-047EB1164C33}" destId="{51575E99-B8A8-4979-89B5-1AB7C82A379C}" srcOrd="1" destOrd="0" presId="urn:microsoft.com/office/officeart/2008/layout/LinedList"/>
    <dgm:cxn modelId="{A6C39BEF-72BA-450D-8AA2-C99BA82DDF8E}" type="presParOf" srcId="{C96AA900-13BA-4C67-918F-BFF80C4586C5}" destId="{2D3002E1-6357-4F89-94C4-37ECCABD0C6D}" srcOrd="4" destOrd="0" presId="urn:microsoft.com/office/officeart/2008/layout/LinedList"/>
    <dgm:cxn modelId="{FAF3B059-2659-4D77-A6F5-7F100E291CF2}" type="presParOf" srcId="{C96AA900-13BA-4C67-918F-BFF80C4586C5}" destId="{D5D53237-64C2-4CF9-AFF8-58A754FC251E}" srcOrd="5" destOrd="0" presId="urn:microsoft.com/office/officeart/2008/layout/LinedList"/>
    <dgm:cxn modelId="{270CBFA0-D1B0-48E6-86F8-827763AF2E06}" type="presParOf" srcId="{D5D53237-64C2-4CF9-AFF8-58A754FC251E}" destId="{7B79281F-8EA0-4C30-BCD2-D507724D4830}" srcOrd="0" destOrd="0" presId="urn:microsoft.com/office/officeart/2008/layout/LinedList"/>
    <dgm:cxn modelId="{072929AF-CB8F-408F-976F-BD8A170A4030}" type="presParOf" srcId="{D5D53237-64C2-4CF9-AFF8-58A754FC251E}" destId="{DE98A6AF-C517-43F2-90D1-058D66360A5E}" srcOrd="1" destOrd="0" presId="urn:microsoft.com/office/officeart/2008/layout/LinedList"/>
    <dgm:cxn modelId="{D3B3339D-5603-4763-A22C-46C6341E98BC}" type="presParOf" srcId="{C96AA900-13BA-4C67-918F-BFF80C4586C5}" destId="{584E3826-9A75-4C25-A987-FD4A9C940F31}" srcOrd="6" destOrd="0" presId="urn:microsoft.com/office/officeart/2008/layout/LinedList"/>
    <dgm:cxn modelId="{F3755E08-D0BD-4546-A5DC-3CC8E2192BAB}" type="presParOf" srcId="{C96AA900-13BA-4C67-918F-BFF80C4586C5}" destId="{ABEA6296-9651-40C3-A00A-B3E5FD35C91A}" srcOrd="7" destOrd="0" presId="urn:microsoft.com/office/officeart/2008/layout/LinedList"/>
    <dgm:cxn modelId="{2B8FB4E0-13E5-48DE-AF18-D6ABBC0C059B}" type="presParOf" srcId="{ABEA6296-9651-40C3-A00A-B3E5FD35C91A}" destId="{1988F6B1-C3AC-4AFC-8052-4256B0D974BB}" srcOrd="0" destOrd="0" presId="urn:microsoft.com/office/officeart/2008/layout/LinedList"/>
    <dgm:cxn modelId="{BC4A97AE-24F5-43F0-A76B-65702257D00A}" type="presParOf" srcId="{ABEA6296-9651-40C3-A00A-B3E5FD35C91A}" destId="{38BBB59D-CB08-42C0-B294-645EF49F1C33}" srcOrd="1" destOrd="0" presId="urn:microsoft.com/office/officeart/2008/layout/LinedList"/>
    <dgm:cxn modelId="{063FBF08-6425-46A3-84F8-782578F9C0BD}" type="presParOf" srcId="{C96AA900-13BA-4C67-918F-BFF80C4586C5}" destId="{536E105C-88D6-4A68-8E96-A86E24244C3C}" srcOrd="8" destOrd="0" presId="urn:microsoft.com/office/officeart/2008/layout/LinedList"/>
    <dgm:cxn modelId="{79814DFB-3AF3-4135-9FBD-B2B49B14B941}" type="presParOf" srcId="{C96AA900-13BA-4C67-918F-BFF80C4586C5}" destId="{99A70740-AA99-414E-B6E1-71613DC6B8DD}" srcOrd="9" destOrd="0" presId="urn:microsoft.com/office/officeart/2008/layout/LinedList"/>
    <dgm:cxn modelId="{EB173C5A-ABC3-4B17-AF56-92E68B6B492E}" type="presParOf" srcId="{99A70740-AA99-414E-B6E1-71613DC6B8DD}" destId="{066301E1-962C-4709-920B-826415A3E13C}" srcOrd="0" destOrd="0" presId="urn:microsoft.com/office/officeart/2008/layout/LinedList"/>
    <dgm:cxn modelId="{6DE7866A-BEF7-4DAD-AFA2-320EAC328D4A}" type="presParOf" srcId="{99A70740-AA99-414E-B6E1-71613DC6B8DD}" destId="{9F280DF2-2849-4BEE-A9B3-F28BF9574279}" srcOrd="1" destOrd="0" presId="urn:microsoft.com/office/officeart/2008/layout/LinedList"/>
    <dgm:cxn modelId="{324C1CDC-C969-4F15-8247-A683B18CE824}" type="presParOf" srcId="{C96AA900-13BA-4C67-918F-BFF80C4586C5}" destId="{373527F0-33C8-4906-9A64-0141293A6875}" srcOrd="10" destOrd="0" presId="urn:microsoft.com/office/officeart/2008/layout/LinedList"/>
    <dgm:cxn modelId="{3F562D5F-3774-4446-907A-5DAB0734C8B1}" type="presParOf" srcId="{C96AA900-13BA-4C67-918F-BFF80C4586C5}" destId="{BD8F8EB7-5CB4-4403-8426-3A2B3E7587C6}" srcOrd="11" destOrd="0" presId="urn:microsoft.com/office/officeart/2008/layout/LinedList"/>
    <dgm:cxn modelId="{C3B11382-A294-49D5-9A69-2802B944BCC7}" type="presParOf" srcId="{BD8F8EB7-5CB4-4403-8426-3A2B3E7587C6}" destId="{9EAD497F-3896-4EAF-963D-07A35DDA7ABB}" srcOrd="0" destOrd="0" presId="urn:microsoft.com/office/officeart/2008/layout/LinedList"/>
    <dgm:cxn modelId="{D46B47DD-37B3-4B08-AB18-33D52E957486}" type="presParOf" srcId="{BD8F8EB7-5CB4-4403-8426-3A2B3E7587C6}" destId="{F4AAC8F5-5E02-4931-A48B-C30A420A0D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2CDA82-BC7B-4066-AB38-D08BD6B64BE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21CE7E1-D4B2-4443-ADB2-9CABFE2910CA}">
      <dgm:prSet/>
      <dgm:spPr/>
      <dgm:t>
        <a:bodyPr/>
        <a:lstStyle/>
        <a:p>
          <a:r>
            <a:rPr lang="en-US" dirty="0"/>
            <a:t>Carry out 20-year implementation schedule </a:t>
          </a:r>
        </a:p>
      </dgm:t>
    </dgm:pt>
    <dgm:pt modelId="{F93A81AB-821F-43D5-A142-21C5A9718947}" type="parTrans" cxnId="{118B4636-0703-4432-9779-4AB07CBED85F}">
      <dgm:prSet/>
      <dgm:spPr/>
      <dgm:t>
        <a:bodyPr/>
        <a:lstStyle/>
        <a:p>
          <a:endParaRPr lang="en-US"/>
        </a:p>
      </dgm:t>
    </dgm:pt>
    <dgm:pt modelId="{D1F72FE3-F337-4E8A-BE06-611F85234449}" type="sibTrans" cxnId="{118B4636-0703-4432-9779-4AB07CBED85F}">
      <dgm:prSet/>
      <dgm:spPr/>
      <dgm:t>
        <a:bodyPr/>
        <a:lstStyle/>
        <a:p>
          <a:endParaRPr lang="en-US"/>
        </a:p>
      </dgm:t>
    </dgm:pt>
    <dgm:pt modelId="{AAF863DF-2142-4E67-9915-EDB69AFEDD5F}">
      <dgm:prSet/>
      <dgm:spPr/>
      <dgm:t>
        <a:bodyPr/>
        <a:lstStyle/>
        <a:p>
          <a:r>
            <a:rPr lang="en-US" dirty="0"/>
            <a:t>PBOT &amp; other projects move the work of the transition plan</a:t>
          </a:r>
        </a:p>
      </dgm:t>
    </dgm:pt>
    <dgm:pt modelId="{ECC67D3E-337F-476C-8C70-F562F4662180}" type="parTrans" cxnId="{A237CAF9-316E-4B49-BB25-430541B8ABE6}">
      <dgm:prSet/>
      <dgm:spPr/>
      <dgm:t>
        <a:bodyPr/>
        <a:lstStyle/>
        <a:p>
          <a:endParaRPr lang="en-US"/>
        </a:p>
      </dgm:t>
    </dgm:pt>
    <dgm:pt modelId="{175F1201-9D86-4B87-99F9-057D7D053DFD}" type="sibTrans" cxnId="{A237CAF9-316E-4B49-BB25-430541B8ABE6}">
      <dgm:prSet/>
      <dgm:spPr/>
      <dgm:t>
        <a:bodyPr/>
        <a:lstStyle/>
        <a:p>
          <a:endParaRPr lang="en-US"/>
        </a:p>
      </dgm:t>
    </dgm:pt>
    <dgm:pt modelId="{183F2A52-9BCB-4AF0-8D0C-5CD2E4D4D6CD}">
      <dgm:prSet/>
      <dgm:spPr/>
      <dgm:t>
        <a:bodyPr/>
        <a:lstStyle/>
        <a:p>
          <a:r>
            <a:rPr lang="en-US" dirty="0"/>
            <a:t>Community engagement </a:t>
          </a:r>
        </a:p>
      </dgm:t>
    </dgm:pt>
    <dgm:pt modelId="{4B4E4268-8A08-4840-856A-7B37BB86B5CB}" type="parTrans" cxnId="{4556736F-BF8E-42A4-8E64-1F1DAE811758}">
      <dgm:prSet/>
      <dgm:spPr/>
      <dgm:t>
        <a:bodyPr/>
        <a:lstStyle/>
        <a:p>
          <a:endParaRPr lang="en-US"/>
        </a:p>
      </dgm:t>
    </dgm:pt>
    <dgm:pt modelId="{D2666A95-6C39-43EB-97B8-B622A5783813}" type="sibTrans" cxnId="{4556736F-BF8E-42A4-8E64-1F1DAE811758}">
      <dgm:prSet/>
      <dgm:spPr/>
      <dgm:t>
        <a:bodyPr/>
        <a:lstStyle/>
        <a:p>
          <a:endParaRPr lang="en-US"/>
        </a:p>
      </dgm:t>
    </dgm:pt>
    <dgm:pt modelId="{20EC5E03-DABC-46A0-8860-EF36E7651FCE}">
      <dgm:prSet/>
      <dgm:spPr/>
      <dgm:t>
        <a:bodyPr/>
        <a:lstStyle/>
        <a:p>
          <a:r>
            <a:rPr lang="en-US" dirty="0"/>
            <a:t>Review policies, practices, procedures</a:t>
          </a:r>
        </a:p>
      </dgm:t>
    </dgm:pt>
    <dgm:pt modelId="{F59B8512-20BB-4351-B205-CEDB618C71B3}" type="parTrans" cxnId="{1EEBDFE9-C6B8-4703-A65C-DAA7021CC63A}">
      <dgm:prSet/>
      <dgm:spPr/>
      <dgm:t>
        <a:bodyPr/>
        <a:lstStyle/>
        <a:p>
          <a:endParaRPr lang="en-US"/>
        </a:p>
      </dgm:t>
    </dgm:pt>
    <dgm:pt modelId="{53A0EE6C-2CB6-4B56-AADF-57376E5D2DB2}" type="sibTrans" cxnId="{1EEBDFE9-C6B8-4703-A65C-DAA7021CC63A}">
      <dgm:prSet/>
      <dgm:spPr/>
      <dgm:t>
        <a:bodyPr/>
        <a:lstStyle/>
        <a:p>
          <a:endParaRPr lang="en-US"/>
        </a:p>
      </dgm:t>
    </dgm:pt>
    <dgm:pt modelId="{DB11C16C-6456-4675-93A8-86A5F0324DCD}">
      <dgm:prSet/>
      <dgm:spPr/>
      <dgm:t>
        <a:bodyPr/>
        <a:lstStyle/>
        <a:p>
          <a:r>
            <a:rPr lang="en-US" dirty="0"/>
            <a:t>Collaborate with planning/design staff and review project plans</a:t>
          </a:r>
        </a:p>
      </dgm:t>
    </dgm:pt>
    <dgm:pt modelId="{0A625224-660D-46D5-A6E7-672FA026C79D}" type="parTrans" cxnId="{6E6D6CE4-F307-475A-A907-48D1FDE69DD1}">
      <dgm:prSet/>
      <dgm:spPr/>
      <dgm:t>
        <a:bodyPr/>
        <a:lstStyle/>
        <a:p>
          <a:endParaRPr lang="en-US"/>
        </a:p>
      </dgm:t>
    </dgm:pt>
    <dgm:pt modelId="{AA3E5F3C-1791-4050-8A23-D1C5C204DC99}" type="sibTrans" cxnId="{6E6D6CE4-F307-475A-A907-48D1FDE69DD1}">
      <dgm:prSet/>
      <dgm:spPr/>
      <dgm:t>
        <a:bodyPr/>
        <a:lstStyle/>
        <a:p>
          <a:endParaRPr lang="en-US"/>
        </a:p>
      </dgm:t>
    </dgm:pt>
    <dgm:pt modelId="{5D376A8F-47A8-4AEE-84F6-3FC69FE8F336}">
      <dgm:prSet/>
      <dgm:spPr/>
      <dgm:t>
        <a:bodyPr/>
        <a:lstStyle/>
        <a:p>
          <a:r>
            <a:rPr lang="en-US" dirty="0"/>
            <a:t>Report annually and update plan every 5-years</a:t>
          </a:r>
        </a:p>
      </dgm:t>
    </dgm:pt>
    <dgm:pt modelId="{BFEE8A34-5110-4438-9329-469A3C1A5A80}" type="parTrans" cxnId="{2C082B23-42EC-437F-BA54-A87FD9C45BD0}">
      <dgm:prSet/>
      <dgm:spPr/>
      <dgm:t>
        <a:bodyPr/>
        <a:lstStyle/>
        <a:p>
          <a:endParaRPr lang="en-US"/>
        </a:p>
      </dgm:t>
    </dgm:pt>
    <dgm:pt modelId="{E3FF146A-099F-4430-9B9C-65CCB4BEF507}" type="sibTrans" cxnId="{2C082B23-42EC-437F-BA54-A87FD9C45BD0}">
      <dgm:prSet/>
      <dgm:spPr/>
      <dgm:t>
        <a:bodyPr/>
        <a:lstStyle/>
        <a:p>
          <a:endParaRPr lang="en-US"/>
        </a:p>
      </dgm:t>
    </dgm:pt>
    <dgm:pt modelId="{ACD4C726-EC61-4D2A-A790-3AFEF2F8BB5C}" type="pres">
      <dgm:prSet presAssocID="{082CDA82-BC7B-4066-AB38-D08BD6B64BEA}" presName="vert0" presStyleCnt="0">
        <dgm:presLayoutVars>
          <dgm:dir/>
          <dgm:animOne val="branch"/>
          <dgm:animLvl val="lvl"/>
        </dgm:presLayoutVars>
      </dgm:prSet>
      <dgm:spPr/>
    </dgm:pt>
    <dgm:pt modelId="{1B5A87F6-9ABE-402A-9CF6-B6423952E649}" type="pres">
      <dgm:prSet presAssocID="{C21CE7E1-D4B2-4443-ADB2-9CABFE2910CA}" presName="thickLine" presStyleLbl="alignNode1" presStyleIdx="0" presStyleCnt="6"/>
      <dgm:spPr/>
    </dgm:pt>
    <dgm:pt modelId="{B8A2924B-0FB4-48E6-A11C-C5BA2E56B7CC}" type="pres">
      <dgm:prSet presAssocID="{C21CE7E1-D4B2-4443-ADB2-9CABFE2910CA}" presName="horz1" presStyleCnt="0"/>
      <dgm:spPr/>
    </dgm:pt>
    <dgm:pt modelId="{B79846B6-D77D-4DF9-BC3F-1551658D13CE}" type="pres">
      <dgm:prSet presAssocID="{C21CE7E1-D4B2-4443-ADB2-9CABFE2910CA}" presName="tx1" presStyleLbl="revTx" presStyleIdx="0" presStyleCnt="6"/>
      <dgm:spPr/>
    </dgm:pt>
    <dgm:pt modelId="{C1466DDA-E798-4DAE-BB20-38BF8AC642D2}" type="pres">
      <dgm:prSet presAssocID="{C21CE7E1-D4B2-4443-ADB2-9CABFE2910CA}" presName="vert1" presStyleCnt="0"/>
      <dgm:spPr/>
    </dgm:pt>
    <dgm:pt modelId="{9831C686-E8BD-495A-A533-1BB520E9BA5F}" type="pres">
      <dgm:prSet presAssocID="{AAF863DF-2142-4E67-9915-EDB69AFEDD5F}" presName="thickLine" presStyleLbl="alignNode1" presStyleIdx="1" presStyleCnt="6"/>
      <dgm:spPr/>
    </dgm:pt>
    <dgm:pt modelId="{E9E9F4D1-3FA8-4AA3-9E3C-F2839B76E2DF}" type="pres">
      <dgm:prSet presAssocID="{AAF863DF-2142-4E67-9915-EDB69AFEDD5F}" presName="horz1" presStyleCnt="0"/>
      <dgm:spPr/>
    </dgm:pt>
    <dgm:pt modelId="{6FBD3046-A387-4C88-9950-B2770FFEEA44}" type="pres">
      <dgm:prSet presAssocID="{AAF863DF-2142-4E67-9915-EDB69AFEDD5F}" presName="tx1" presStyleLbl="revTx" presStyleIdx="1" presStyleCnt="6"/>
      <dgm:spPr/>
    </dgm:pt>
    <dgm:pt modelId="{9F48EF88-39EB-4F4E-A26D-228B322A4C97}" type="pres">
      <dgm:prSet presAssocID="{AAF863DF-2142-4E67-9915-EDB69AFEDD5F}" presName="vert1" presStyleCnt="0"/>
      <dgm:spPr/>
    </dgm:pt>
    <dgm:pt modelId="{87AB0982-A654-472F-8C62-34492F0C349A}" type="pres">
      <dgm:prSet presAssocID="{183F2A52-9BCB-4AF0-8D0C-5CD2E4D4D6CD}" presName="thickLine" presStyleLbl="alignNode1" presStyleIdx="2" presStyleCnt="6"/>
      <dgm:spPr/>
    </dgm:pt>
    <dgm:pt modelId="{CB4B43E1-64CB-4FB0-A36B-11F193AA118B}" type="pres">
      <dgm:prSet presAssocID="{183F2A52-9BCB-4AF0-8D0C-5CD2E4D4D6CD}" presName="horz1" presStyleCnt="0"/>
      <dgm:spPr/>
    </dgm:pt>
    <dgm:pt modelId="{63D3BB9D-D1E0-4CE1-9689-B8A32E1B7C42}" type="pres">
      <dgm:prSet presAssocID="{183F2A52-9BCB-4AF0-8D0C-5CD2E4D4D6CD}" presName="tx1" presStyleLbl="revTx" presStyleIdx="2" presStyleCnt="6"/>
      <dgm:spPr/>
    </dgm:pt>
    <dgm:pt modelId="{1A7C60CC-61DA-4E3F-A232-A4C4D104AFBE}" type="pres">
      <dgm:prSet presAssocID="{183F2A52-9BCB-4AF0-8D0C-5CD2E4D4D6CD}" presName="vert1" presStyleCnt="0"/>
      <dgm:spPr/>
    </dgm:pt>
    <dgm:pt modelId="{E73F513B-5E7E-49F5-B348-F8CE55C42FDF}" type="pres">
      <dgm:prSet presAssocID="{20EC5E03-DABC-46A0-8860-EF36E7651FCE}" presName="thickLine" presStyleLbl="alignNode1" presStyleIdx="3" presStyleCnt="6"/>
      <dgm:spPr/>
    </dgm:pt>
    <dgm:pt modelId="{8EB60BBD-0244-4CC6-911F-68CC384E3C39}" type="pres">
      <dgm:prSet presAssocID="{20EC5E03-DABC-46A0-8860-EF36E7651FCE}" presName="horz1" presStyleCnt="0"/>
      <dgm:spPr/>
    </dgm:pt>
    <dgm:pt modelId="{304D1F85-999B-470C-BCB2-3FAD103C2CAE}" type="pres">
      <dgm:prSet presAssocID="{20EC5E03-DABC-46A0-8860-EF36E7651FCE}" presName="tx1" presStyleLbl="revTx" presStyleIdx="3" presStyleCnt="6"/>
      <dgm:spPr/>
    </dgm:pt>
    <dgm:pt modelId="{F37490D1-631E-4607-BB96-1F7B0090EAB4}" type="pres">
      <dgm:prSet presAssocID="{20EC5E03-DABC-46A0-8860-EF36E7651FCE}" presName="vert1" presStyleCnt="0"/>
      <dgm:spPr/>
    </dgm:pt>
    <dgm:pt modelId="{36954E42-56AC-4924-B9F4-F746D0D3C64F}" type="pres">
      <dgm:prSet presAssocID="{DB11C16C-6456-4675-93A8-86A5F0324DCD}" presName="thickLine" presStyleLbl="alignNode1" presStyleIdx="4" presStyleCnt="6"/>
      <dgm:spPr/>
    </dgm:pt>
    <dgm:pt modelId="{25724C39-190C-47A6-9322-72D1EC788F22}" type="pres">
      <dgm:prSet presAssocID="{DB11C16C-6456-4675-93A8-86A5F0324DCD}" presName="horz1" presStyleCnt="0"/>
      <dgm:spPr/>
    </dgm:pt>
    <dgm:pt modelId="{C6053CE6-602C-48CB-A6C8-A37447FB654F}" type="pres">
      <dgm:prSet presAssocID="{DB11C16C-6456-4675-93A8-86A5F0324DCD}" presName="tx1" presStyleLbl="revTx" presStyleIdx="4" presStyleCnt="6"/>
      <dgm:spPr/>
    </dgm:pt>
    <dgm:pt modelId="{B1019ED3-3B08-4464-849B-13B72ADBB2E5}" type="pres">
      <dgm:prSet presAssocID="{DB11C16C-6456-4675-93A8-86A5F0324DCD}" presName="vert1" presStyleCnt="0"/>
      <dgm:spPr/>
    </dgm:pt>
    <dgm:pt modelId="{1DE0CFE1-3D89-4A23-8707-81665233FD63}" type="pres">
      <dgm:prSet presAssocID="{5D376A8F-47A8-4AEE-84F6-3FC69FE8F336}" presName="thickLine" presStyleLbl="alignNode1" presStyleIdx="5" presStyleCnt="6"/>
      <dgm:spPr/>
    </dgm:pt>
    <dgm:pt modelId="{14BFE9C1-486D-4B3B-B54B-2ECE2BE8178A}" type="pres">
      <dgm:prSet presAssocID="{5D376A8F-47A8-4AEE-84F6-3FC69FE8F336}" presName="horz1" presStyleCnt="0"/>
      <dgm:spPr/>
    </dgm:pt>
    <dgm:pt modelId="{861E155A-5EDF-4500-A30D-75C0E571F25A}" type="pres">
      <dgm:prSet presAssocID="{5D376A8F-47A8-4AEE-84F6-3FC69FE8F336}" presName="tx1" presStyleLbl="revTx" presStyleIdx="5" presStyleCnt="6"/>
      <dgm:spPr/>
    </dgm:pt>
    <dgm:pt modelId="{EDFEBC61-6C54-4B72-86ED-E1DCDE4B01D1}" type="pres">
      <dgm:prSet presAssocID="{5D376A8F-47A8-4AEE-84F6-3FC69FE8F336}" presName="vert1" presStyleCnt="0"/>
      <dgm:spPr/>
    </dgm:pt>
  </dgm:ptLst>
  <dgm:cxnLst>
    <dgm:cxn modelId="{2C082B23-42EC-437F-BA54-A87FD9C45BD0}" srcId="{082CDA82-BC7B-4066-AB38-D08BD6B64BEA}" destId="{5D376A8F-47A8-4AEE-84F6-3FC69FE8F336}" srcOrd="5" destOrd="0" parTransId="{BFEE8A34-5110-4438-9329-469A3C1A5A80}" sibTransId="{E3FF146A-099F-4430-9B9C-65CCB4BEF507}"/>
    <dgm:cxn modelId="{118B4636-0703-4432-9779-4AB07CBED85F}" srcId="{082CDA82-BC7B-4066-AB38-D08BD6B64BEA}" destId="{C21CE7E1-D4B2-4443-ADB2-9CABFE2910CA}" srcOrd="0" destOrd="0" parTransId="{F93A81AB-821F-43D5-A142-21C5A9718947}" sibTransId="{D1F72FE3-F337-4E8A-BE06-611F85234449}"/>
    <dgm:cxn modelId="{C4A7D84E-F31B-4AB9-A6E2-30447D67DA02}" type="presOf" srcId="{183F2A52-9BCB-4AF0-8D0C-5CD2E4D4D6CD}" destId="{63D3BB9D-D1E0-4CE1-9689-B8A32E1B7C42}" srcOrd="0" destOrd="0" presId="urn:microsoft.com/office/officeart/2008/layout/LinedList"/>
    <dgm:cxn modelId="{F283F36E-AB5A-481E-AC9C-428AA33F56A9}" type="presOf" srcId="{20EC5E03-DABC-46A0-8860-EF36E7651FCE}" destId="{304D1F85-999B-470C-BCB2-3FAD103C2CAE}" srcOrd="0" destOrd="0" presId="urn:microsoft.com/office/officeart/2008/layout/LinedList"/>
    <dgm:cxn modelId="{4556736F-BF8E-42A4-8E64-1F1DAE811758}" srcId="{082CDA82-BC7B-4066-AB38-D08BD6B64BEA}" destId="{183F2A52-9BCB-4AF0-8D0C-5CD2E4D4D6CD}" srcOrd="2" destOrd="0" parTransId="{4B4E4268-8A08-4840-856A-7B37BB86B5CB}" sibTransId="{D2666A95-6C39-43EB-97B8-B622A5783813}"/>
    <dgm:cxn modelId="{A7FB4A7A-2C27-4D2A-9F74-52DE6B4E8565}" type="presOf" srcId="{DB11C16C-6456-4675-93A8-86A5F0324DCD}" destId="{C6053CE6-602C-48CB-A6C8-A37447FB654F}" srcOrd="0" destOrd="0" presId="urn:microsoft.com/office/officeart/2008/layout/LinedList"/>
    <dgm:cxn modelId="{37CE007E-B114-416F-A65E-04FF2463D3E3}" type="presOf" srcId="{5D376A8F-47A8-4AEE-84F6-3FC69FE8F336}" destId="{861E155A-5EDF-4500-A30D-75C0E571F25A}" srcOrd="0" destOrd="0" presId="urn:microsoft.com/office/officeart/2008/layout/LinedList"/>
    <dgm:cxn modelId="{3D58C2C7-0626-4E92-9C52-F673578B45A2}" type="presOf" srcId="{C21CE7E1-D4B2-4443-ADB2-9CABFE2910CA}" destId="{B79846B6-D77D-4DF9-BC3F-1551658D13CE}" srcOrd="0" destOrd="0" presId="urn:microsoft.com/office/officeart/2008/layout/LinedList"/>
    <dgm:cxn modelId="{6E6D6CE4-F307-475A-A907-48D1FDE69DD1}" srcId="{082CDA82-BC7B-4066-AB38-D08BD6B64BEA}" destId="{DB11C16C-6456-4675-93A8-86A5F0324DCD}" srcOrd="4" destOrd="0" parTransId="{0A625224-660D-46D5-A6E7-672FA026C79D}" sibTransId="{AA3E5F3C-1791-4050-8A23-D1C5C204DC99}"/>
    <dgm:cxn modelId="{1EEBDFE9-C6B8-4703-A65C-DAA7021CC63A}" srcId="{082CDA82-BC7B-4066-AB38-D08BD6B64BEA}" destId="{20EC5E03-DABC-46A0-8860-EF36E7651FCE}" srcOrd="3" destOrd="0" parTransId="{F59B8512-20BB-4351-B205-CEDB618C71B3}" sibTransId="{53A0EE6C-2CB6-4B56-AADF-57376E5D2DB2}"/>
    <dgm:cxn modelId="{C3E703F0-48FF-4972-866D-A1DB24908957}" type="presOf" srcId="{082CDA82-BC7B-4066-AB38-D08BD6B64BEA}" destId="{ACD4C726-EC61-4D2A-A790-3AFEF2F8BB5C}" srcOrd="0" destOrd="0" presId="urn:microsoft.com/office/officeart/2008/layout/LinedList"/>
    <dgm:cxn modelId="{A237CAF9-316E-4B49-BB25-430541B8ABE6}" srcId="{082CDA82-BC7B-4066-AB38-D08BD6B64BEA}" destId="{AAF863DF-2142-4E67-9915-EDB69AFEDD5F}" srcOrd="1" destOrd="0" parTransId="{ECC67D3E-337F-476C-8C70-F562F4662180}" sibTransId="{175F1201-9D86-4B87-99F9-057D7D053DFD}"/>
    <dgm:cxn modelId="{3A8ECEFE-CBED-4B7F-A532-721CC82EB1BE}" type="presOf" srcId="{AAF863DF-2142-4E67-9915-EDB69AFEDD5F}" destId="{6FBD3046-A387-4C88-9950-B2770FFEEA44}" srcOrd="0" destOrd="0" presId="urn:microsoft.com/office/officeart/2008/layout/LinedList"/>
    <dgm:cxn modelId="{357879D2-3D89-4C28-9D29-567E1497B701}" type="presParOf" srcId="{ACD4C726-EC61-4D2A-A790-3AFEF2F8BB5C}" destId="{1B5A87F6-9ABE-402A-9CF6-B6423952E649}" srcOrd="0" destOrd="0" presId="urn:microsoft.com/office/officeart/2008/layout/LinedList"/>
    <dgm:cxn modelId="{447A49F6-E857-4F0F-B289-9DD096BD344A}" type="presParOf" srcId="{ACD4C726-EC61-4D2A-A790-3AFEF2F8BB5C}" destId="{B8A2924B-0FB4-48E6-A11C-C5BA2E56B7CC}" srcOrd="1" destOrd="0" presId="urn:microsoft.com/office/officeart/2008/layout/LinedList"/>
    <dgm:cxn modelId="{157B233C-CA51-4033-8F42-13C1FCAEFA0A}" type="presParOf" srcId="{B8A2924B-0FB4-48E6-A11C-C5BA2E56B7CC}" destId="{B79846B6-D77D-4DF9-BC3F-1551658D13CE}" srcOrd="0" destOrd="0" presId="urn:microsoft.com/office/officeart/2008/layout/LinedList"/>
    <dgm:cxn modelId="{26F6EB7F-D9B5-48DA-AD6F-239E939A2CCA}" type="presParOf" srcId="{B8A2924B-0FB4-48E6-A11C-C5BA2E56B7CC}" destId="{C1466DDA-E798-4DAE-BB20-38BF8AC642D2}" srcOrd="1" destOrd="0" presId="urn:microsoft.com/office/officeart/2008/layout/LinedList"/>
    <dgm:cxn modelId="{43D89048-A718-4BCD-AA7D-07E7091E6E72}" type="presParOf" srcId="{ACD4C726-EC61-4D2A-A790-3AFEF2F8BB5C}" destId="{9831C686-E8BD-495A-A533-1BB520E9BA5F}" srcOrd="2" destOrd="0" presId="urn:microsoft.com/office/officeart/2008/layout/LinedList"/>
    <dgm:cxn modelId="{F4E1420F-232F-431E-A8F8-CD5DC6B5F530}" type="presParOf" srcId="{ACD4C726-EC61-4D2A-A790-3AFEF2F8BB5C}" destId="{E9E9F4D1-3FA8-4AA3-9E3C-F2839B76E2DF}" srcOrd="3" destOrd="0" presId="urn:microsoft.com/office/officeart/2008/layout/LinedList"/>
    <dgm:cxn modelId="{4C4A0267-3C4B-4B2D-81A0-F81129D2009E}" type="presParOf" srcId="{E9E9F4D1-3FA8-4AA3-9E3C-F2839B76E2DF}" destId="{6FBD3046-A387-4C88-9950-B2770FFEEA44}" srcOrd="0" destOrd="0" presId="urn:microsoft.com/office/officeart/2008/layout/LinedList"/>
    <dgm:cxn modelId="{8B5381C4-0FEF-456E-A2EE-8699A4B7A9FA}" type="presParOf" srcId="{E9E9F4D1-3FA8-4AA3-9E3C-F2839B76E2DF}" destId="{9F48EF88-39EB-4F4E-A26D-228B322A4C97}" srcOrd="1" destOrd="0" presId="urn:microsoft.com/office/officeart/2008/layout/LinedList"/>
    <dgm:cxn modelId="{57A23B0F-AFB8-4DAD-B05D-17DB386D2BB7}" type="presParOf" srcId="{ACD4C726-EC61-4D2A-A790-3AFEF2F8BB5C}" destId="{87AB0982-A654-472F-8C62-34492F0C349A}" srcOrd="4" destOrd="0" presId="urn:microsoft.com/office/officeart/2008/layout/LinedList"/>
    <dgm:cxn modelId="{BD079422-6742-4C45-B9DC-D34A81A16BA9}" type="presParOf" srcId="{ACD4C726-EC61-4D2A-A790-3AFEF2F8BB5C}" destId="{CB4B43E1-64CB-4FB0-A36B-11F193AA118B}" srcOrd="5" destOrd="0" presId="urn:microsoft.com/office/officeart/2008/layout/LinedList"/>
    <dgm:cxn modelId="{46C84660-6F6E-4B24-8BD9-C98109396F20}" type="presParOf" srcId="{CB4B43E1-64CB-4FB0-A36B-11F193AA118B}" destId="{63D3BB9D-D1E0-4CE1-9689-B8A32E1B7C42}" srcOrd="0" destOrd="0" presId="urn:microsoft.com/office/officeart/2008/layout/LinedList"/>
    <dgm:cxn modelId="{03BA2E47-4376-4920-BF1E-1186FD2C5996}" type="presParOf" srcId="{CB4B43E1-64CB-4FB0-A36B-11F193AA118B}" destId="{1A7C60CC-61DA-4E3F-A232-A4C4D104AFBE}" srcOrd="1" destOrd="0" presId="urn:microsoft.com/office/officeart/2008/layout/LinedList"/>
    <dgm:cxn modelId="{561D4D2A-B476-455E-A803-7E253E9CCD69}" type="presParOf" srcId="{ACD4C726-EC61-4D2A-A790-3AFEF2F8BB5C}" destId="{E73F513B-5E7E-49F5-B348-F8CE55C42FDF}" srcOrd="6" destOrd="0" presId="urn:microsoft.com/office/officeart/2008/layout/LinedList"/>
    <dgm:cxn modelId="{CB87DE13-7674-4A72-8EEE-C03276A1DF83}" type="presParOf" srcId="{ACD4C726-EC61-4D2A-A790-3AFEF2F8BB5C}" destId="{8EB60BBD-0244-4CC6-911F-68CC384E3C39}" srcOrd="7" destOrd="0" presId="urn:microsoft.com/office/officeart/2008/layout/LinedList"/>
    <dgm:cxn modelId="{5B1E9E8A-C838-40E8-948A-E9B39E3D0091}" type="presParOf" srcId="{8EB60BBD-0244-4CC6-911F-68CC384E3C39}" destId="{304D1F85-999B-470C-BCB2-3FAD103C2CAE}" srcOrd="0" destOrd="0" presId="urn:microsoft.com/office/officeart/2008/layout/LinedList"/>
    <dgm:cxn modelId="{93ECBB50-7246-4DA0-BD7B-AE793B5BC9AA}" type="presParOf" srcId="{8EB60BBD-0244-4CC6-911F-68CC384E3C39}" destId="{F37490D1-631E-4607-BB96-1F7B0090EAB4}" srcOrd="1" destOrd="0" presId="urn:microsoft.com/office/officeart/2008/layout/LinedList"/>
    <dgm:cxn modelId="{870EFF70-A04C-4C5D-B062-126CFE8B986A}" type="presParOf" srcId="{ACD4C726-EC61-4D2A-A790-3AFEF2F8BB5C}" destId="{36954E42-56AC-4924-B9F4-F746D0D3C64F}" srcOrd="8" destOrd="0" presId="urn:microsoft.com/office/officeart/2008/layout/LinedList"/>
    <dgm:cxn modelId="{DC9966F4-D8AC-4B38-AB8D-BF546812A42E}" type="presParOf" srcId="{ACD4C726-EC61-4D2A-A790-3AFEF2F8BB5C}" destId="{25724C39-190C-47A6-9322-72D1EC788F22}" srcOrd="9" destOrd="0" presId="urn:microsoft.com/office/officeart/2008/layout/LinedList"/>
    <dgm:cxn modelId="{3FC5111A-8516-4880-BED3-CE78ABCE5D1A}" type="presParOf" srcId="{25724C39-190C-47A6-9322-72D1EC788F22}" destId="{C6053CE6-602C-48CB-A6C8-A37447FB654F}" srcOrd="0" destOrd="0" presId="urn:microsoft.com/office/officeart/2008/layout/LinedList"/>
    <dgm:cxn modelId="{83FF2C92-0B68-4713-9D13-9D1B6FF9725B}" type="presParOf" srcId="{25724C39-190C-47A6-9322-72D1EC788F22}" destId="{B1019ED3-3B08-4464-849B-13B72ADBB2E5}" srcOrd="1" destOrd="0" presId="urn:microsoft.com/office/officeart/2008/layout/LinedList"/>
    <dgm:cxn modelId="{AC86A3F0-FC6B-4046-9511-26D31A70AFC0}" type="presParOf" srcId="{ACD4C726-EC61-4D2A-A790-3AFEF2F8BB5C}" destId="{1DE0CFE1-3D89-4A23-8707-81665233FD63}" srcOrd="10" destOrd="0" presId="urn:microsoft.com/office/officeart/2008/layout/LinedList"/>
    <dgm:cxn modelId="{9AFD7FBE-4EDC-4AD4-B044-0BF5B870A9AE}" type="presParOf" srcId="{ACD4C726-EC61-4D2A-A790-3AFEF2F8BB5C}" destId="{14BFE9C1-486D-4B3B-B54B-2ECE2BE8178A}" srcOrd="11" destOrd="0" presId="urn:microsoft.com/office/officeart/2008/layout/LinedList"/>
    <dgm:cxn modelId="{4609596D-CAB8-4917-8DE5-D1749546935F}" type="presParOf" srcId="{14BFE9C1-486D-4B3B-B54B-2ECE2BE8178A}" destId="{861E155A-5EDF-4500-A30D-75C0E571F25A}" srcOrd="0" destOrd="0" presId="urn:microsoft.com/office/officeart/2008/layout/LinedList"/>
    <dgm:cxn modelId="{7302A11E-10BA-47B8-B7F9-98AD2E14CA2F}" type="presParOf" srcId="{14BFE9C1-486D-4B3B-B54B-2ECE2BE8178A}" destId="{EDFEBC61-6C54-4B72-86ED-E1DCDE4B01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45C988-B4EB-491D-B823-4B6CF95C08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69A013-B376-4064-94D3-5F2F014E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work included in projects</a:t>
          </a:r>
        </a:p>
      </dgm:t>
    </dgm:pt>
    <dgm:pt modelId="{1F6D6ABA-5210-405B-BF6D-086F5B48958C}" type="parTrans" cxnId="{73A79AEC-B334-443D-946F-DC5FB66A04FB}">
      <dgm:prSet/>
      <dgm:spPr/>
      <dgm:t>
        <a:bodyPr/>
        <a:lstStyle/>
        <a:p>
          <a:endParaRPr lang="en-US"/>
        </a:p>
      </dgm:t>
    </dgm:pt>
    <dgm:pt modelId="{F6C3C40E-29AE-45DC-93CF-E0719C82CF39}" type="sibTrans" cxnId="{73A79AEC-B334-443D-946F-DC5FB66A04FB}">
      <dgm:prSet phldrT="1" phldr="0"/>
      <dgm:spPr/>
      <dgm:t>
        <a:bodyPr/>
        <a:lstStyle/>
        <a:p>
          <a:endParaRPr lang="en-US"/>
        </a:p>
      </dgm:t>
    </dgm:pt>
    <dgm:pt modelId="{CACB9E5D-2E97-4900-995D-B4C0862A3C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Evaluate to know more</a:t>
          </a:r>
        </a:p>
      </dgm:t>
    </dgm:pt>
    <dgm:pt modelId="{EF74312E-C71D-4049-A162-296984A4EC42}" type="parTrans" cxnId="{CA429348-9E37-4F0E-8FB2-965763A19093}">
      <dgm:prSet/>
      <dgm:spPr/>
      <dgm:t>
        <a:bodyPr/>
        <a:lstStyle/>
        <a:p>
          <a:endParaRPr lang="en-US"/>
        </a:p>
      </dgm:t>
    </dgm:pt>
    <dgm:pt modelId="{51ED7551-5E3A-4C92-BEAE-D47B1FB62340}" type="sibTrans" cxnId="{CA429348-9E37-4F0E-8FB2-965763A19093}">
      <dgm:prSet phldrT="2" phldr="0"/>
      <dgm:spPr/>
      <dgm:t>
        <a:bodyPr/>
        <a:lstStyle/>
        <a:p>
          <a:endParaRPr lang="en-US" dirty="0"/>
        </a:p>
      </dgm:t>
    </dgm:pt>
    <dgm:pt modelId="{BAB07CEB-0E5D-4AA4-8D23-96ACFD2F9D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policies and update as needed</a:t>
          </a:r>
        </a:p>
      </dgm:t>
    </dgm:pt>
    <dgm:pt modelId="{35FE0599-379C-4B55-B211-C018DD7BCB49}" type="parTrans" cxnId="{8CDBAF0A-EFC6-456B-A870-D01826A55B5D}">
      <dgm:prSet/>
      <dgm:spPr/>
      <dgm:t>
        <a:bodyPr/>
        <a:lstStyle/>
        <a:p>
          <a:endParaRPr lang="en-US"/>
        </a:p>
      </dgm:t>
    </dgm:pt>
    <dgm:pt modelId="{045E9C0B-5A32-4FA5-A0A6-5E113AB9B814}" type="sibTrans" cxnId="{8CDBAF0A-EFC6-456B-A870-D01826A55B5D}">
      <dgm:prSet phldrT="3" phldr="0"/>
      <dgm:spPr/>
      <dgm:t>
        <a:bodyPr/>
        <a:lstStyle/>
        <a:p>
          <a:endParaRPr lang="en-US" dirty="0"/>
        </a:p>
      </dgm:t>
    </dgm:pt>
    <dgm:pt modelId="{19AE786B-4FF5-457D-9C41-1C198C34B8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Engage community</a:t>
          </a:r>
        </a:p>
      </dgm:t>
    </dgm:pt>
    <dgm:pt modelId="{9F693BF9-7C60-4B33-96F6-CB6A6C3A8542}" type="parTrans" cxnId="{462E1661-825B-4DF9-87A0-1705CFA7F9BD}">
      <dgm:prSet/>
      <dgm:spPr/>
      <dgm:t>
        <a:bodyPr/>
        <a:lstStyle/>
        <a:p>
          <a:endParaRPr lang="en-US"/>
        </a:p>
      </dgm:t>
    </dgm:pt>
    <dgm:pt modelId="{ED74DAF0-1B32-4D35-9690-68EFC51BB6D1}" type="sibTrans" cxnId="{462E1661-825B-4DF9-87A0-1705CFA7F9BD}">
      <dgm:prSet phldrT="4" phldr="0"/>
      <dgm:spPr/>
      <dgm:t>
        <a:bodyPr/>
        <a:lstStyle/>
        <a:p>
          <a:endParaRPr lang="en-US" dirty="0"/>
        </a:p>
      </dgm:t>
    </dgm:pt>
    <dgm:pt modelId="{98B96C3A-B5CB-44FB-AF22-CD2EED6ACF47}" type="pres">
      <dgm:prSet presAssocID="{0445C988-B4EB-491D-B823-4B6CF95C0896}" presName="root" presStyleCnt="0">
        <dgm:presLayoutVars>
          <dgm:dir/>
          <dgm:resizeHandles val="exact"/>
        </dgm:presLayoutVars>
      </dgm:prSet>
      <dgm:spPr/>
    </dgm:pt>
    <dgm:pt modelId="{F62F7985-5AD9-4A45-9AC3-4BD643AF1050}" type="pres">
      <dgm:prSet presAssocID="{8069A013-B376-4064-94D3-5F2F014E9B96}" presName="compNode" presStyleCnt="0"/>
      <dgm:spPr/>
    </dgm:pt>
    <dgm:pt modelId="{89D3CAE3-CA33-4B57-8C9F-F44988CBFF7F}" type="pres">
      <dgm:prSet presAssocID="{8069A013-B376-4064-94D3-5F2F014E9B96}" presName="bgRect" presStyleLbl="bgShp" presStyleIdx="0" presStyleCnt="4"/>
      <dgm:spPr/>
    </dgm:pt>
    <dgm:pt modelId="{CB368DE4-751E-4AB8-BAFE-0A8143340E5C}" type="pres">
      <dgm:prSet presAssocID="{8069A013-B376-4064-94D3-5F2F014E9B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E9B622-DDC7-4FC5-939A-0AAE6B35BBF5}" type="pres">
      <dgm:prSet presAssocID="{8069A013-B376-4064-94D3-5F2F014E9B96}" presName="spaceRect" presStyleCnt="0"/>
      <dgm:spPr/>
    </dgm:pt>
    <dgm:pt modelId="{C00EA496-252F-4B75-8368-361E4614D435}" type="pres">
      <dgm:prSet presAssocID="{8069A013-B376-4064-94D3-5F2F014E9B96}" presName="parTx" presStyleLbl="revTx" presStyleIdx="0" presStyleCnt="4">
        <dgm:presLayoutVars>
          <dgm:chMax val="0"/>
          <dgm:chPref val="0"/>
        </dgm:presLayoutVars>
      </dgm:prSet>
      <dgm:spPr/>
    </dgm:pt>
    <dgm:pt modelId="{9E8DE244-5431-463C-8552-E70228D3F05C}" type="pres">
      <dgm:prSet presAssocID="{F6C3C40E-29AE-45DC-93CF-E0719C82CF39}" presName="sibTrans" presStyleCnt="0"/>
      <dgm:spPr/>
    </dgm:pt>
    <dgm:pt modelId="{BC34EEC2-01DB-4BD5-906E-8378408DF488}" type="pres">
      <dgm:prSet presAssocID="{CACB9E5D-2E97-4900-995D-B4C0862A3C1F}" presName="compNode" presStyleCnt="0"/>
      <dgm:spPr/>
    </dgm:pt>
    <dgm:pt modelId="{D00AA67A-A69A-4B03-99EC-332D62F98CAA}" type="pres">
      <dgm:prSet presAssocID="{CACB9E5D-2E97-4900-995D-B4C0862A3C1F}" presName="bgRect" presStyleLbl="bgShp" presStyleIdx="1" presStyleCnt="4"/>
      <dgm:spPr/>
    </dgm:pt>
    <dgm:pt modelId="{AD37BFD8-1762-456B-9B51-F8052CC8DB95}" type="pres">
      <dgm:prSet presAssocID="{CACB9E5D-2E97-4900-995D-B4C0862A3C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D26FB0D0-22F1-41F4-ACF9-0D5049D79BE0}" type="pres">
      <dgm:prSet presAssocID="{CACB9E5D-2E97-4900-995D-B4C0862A3C1F}" presName="spaceRect" presStyleCnt="0"/>
      <dgm:spPr/>
    </dgm:pt>
    <dgm:pt modelId="{CF3F3F33-B978-4899-9D26-DC8C23805B1B}" type="pres">
      <dgm:prSet presAssocID="{CACB9E5D-2E97-4900-995D-B4C0862A3C1F}" presName="parTx" presStyleLbl="revTx" presStyleIdx="1" presStyleCnt="4">
        <dgm:presLayoutVars>
          <dgm:chMax val="0"/>
          <dgm:chPref val="0"/>
        </dgm:presLayoutVars>
      </dgm:prSet>
      <dgm:spPr/>
    </dgm:pt>
    <dgm:pt modelId="{BBFB564C-1DB8-4B98-87A1-4FA8BF643BBF}" type="pres">
      <dgm:prSet presAssocID="{51ED7551-5E3A-4C92-BEAE-D47B1FB62340}" presName="sibTrans" presStyleCnt="0"/>
      <dgm:spPr/>
    </dgm:pt>
    <dgm:pt modelId="{82536B0F-A799-4C16-961F-57CB281D4959}" type="pres">
      <dgm:prSet presAssocID="{BAB07CEB-0E5D-4AA4-8D23-96ACFD2F9D3C}" presName="compNode" presStyleCnt="0"/>
      <dgm:spPr/>
    </dgm:pt>
    <dgm:pt modelId="{98AE314D-D908-44E7-B178-69F259D3D382}" type="pres">
      <dgm:prSet presAssocID="{BAB07CEB-0E5D-4AA4-8D23-96ACFD2F9D3C}" presName="bgRect" presStyleLbl="bgShp" presStyleIdx="2" presStyleCnt="4"/>
      <dgm:spPr/>
    </dgm:pt>
    <dgm:pt modelId="{11A9A6CD-83DC-46E5-A4A6-235B3894E8D0}" type="pres">
      <dgm:prSet presAssocID="{BAB07CEB-0E5D-4AA4-8D23-96ACFD2F9D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7EA7EC24-68FB-4406-A7E0-378FAAC421B4}" type="pres">
      <dgm:prSet presAssocID="{BAB07CEB-0E5D-4AA4-8D23-96ACFD2F9D3C}" presName="spaceRect" presStyleCnt="0"/>
      <dgm:spPr/>
    </dgm:pt>
    <dgm:pt modelId="{212E5904-BAEF-4C3C-B85E-B0A9AB04B010}" type="pres">
      <dgm:prSet presAssocID="{BAB07CEB-0E5D-4AA4-8D23-96ACFD2F9D3C}" presName="parTx" presStyleLbl="revTx" presStyleIdx="2" presStyleCnt="4">
        <dgm:presLayoutVars>
          <dgm:chMax val="0"/>
          <dgm:chPref val="0"/>
        </dgm:presLayoutVars>
      </dgm:prSet>
      <dgm:spPr/>
    </dgm:pt>
    <dgm:pt modelId="{49E1E56B-01FF-4A4D-AE4D-6429FB78E5DD}" type="pres">
      <dgm:prSet presAssocID="{045E9C0B-5A32-4FA5-A0A6-5E113AB9B814}" presName="sibTrans" presStyleCnt="0"/>
      <dgm:spPr/>
    </dgm:pt>
    <dgm:pt modelId="{4876105D-7A19-493B-A8F9-0C59EB5DA51A}" type="pres">
      <dgm:prSet presAssocID="{19AE786B-4FF5-457D-9C41-1C198C34B804}" presName="compNode" presStyleCnt="0"/>
      <dgm:spPr/>
    </dgm:pt>
    <dgm:pt modelId="{A0F07081-F8B5-46EE-B05F-E3F4BF8FFB2D}" type="pres">
      <dgm:prSet presAssocID="{19AE786B-4FF5-457D-9C41-1C198C34B804}" presName="bgRect" presStyleLbl="bgShp" presStyleIdx="3" presStyleCnt="4"/>
      <dgm:spPr/>
    </dgm:pt>
    <dgm:pt modelId="{8F0AB43B-76F0-4786-A8FA-CEC64CAB4B12}" type="pres">
      <dgm:prSet presAssocID="{19AE786B-4FF5-457D-9C41-1C198C34B8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AF924C5-450E-4F54-B0B6-A334E192D662}" type="pres">
      <dgm:prSet presAssocID="{19AE786B-4FF5-457D-9C41-1C198C34B804}" presName="spaceRect" presStyleCnt="0"/>
      <dgm:spPr/>
    </dgm:pt>
    <dgm:pt modelId="{0A353AB0-A441-434D-9B42-47A0F3AC01F1}" type="pres">
      <dgm:prSet presAssocID="{19AE786B-4FF5-457D-9C41-1C198C34B80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CDBAF0A-EFC6-456B-A870-D01826A55B5D}" srcId="{0445C988-B4EB-491D-B823-4B6CF95C0896}" destId="{BAB07CEB-0E5D-4AA4-8D23-96ACFD2F9D3C}" srcOrd="2" destOrd="0" parTransId="{35FE0599-379C-4B55-B211-C018DD7BCB49}" sibTransId="{045E9C0B-5A32-4FA5-A0A6-5E113AB9B814}"/>
    <dgm:cxn modelId="{B9D1AA40-E21C-4B93-9423-BB9E24928961}" type="presOf" srcId="{CACB9E5D-2E97-4900-995D-B4C0862A3C1F}" destId="{CF3F3F33-B978-4899-9D26-DC8C23805B1B}" srcOrd="0" destOrd="0" presId="urn:microsoft.com/office/officeart/2018/2/layout/IconVerticalSolidList"/>
    <dgm:cxn modelId="{462E1661-825B-4DF9-87A0-1705CFA7F9BD}" srcId="{0445C988-B4EB-491D-B823-4B6CF95C0896}" destId="{19AE786B-4FF5-457D-9C41-1C198C34B804}" srcOrd="3" destOrd="0" parTransId="{9F693BF9-7C60-4B33-96F6-CB6A6C3A8542}" sibTransId="{ED74DAF0-1B32-4D35-9690-68EFC51BB6D1}"/>
    <dgm:cxn modelId="{7194CC65-1CA1-4EC7-804B-69735481BFC2}" type="presOf" srcId="{0445C988-B4EB-491D-B823-4B6CF95C0896}" destId="{98B96C3A-B5CB-44FB-AF22-CD2EED6ACF47}" srcOrd="0" destOrd="0" presId="urn:microsoft.com/office/officeart/2018/2/layout/IconVerticalSolidList"/>
    <dgm:cxn modelId="{CA429348-9E37-4F0E-8FB2-965763A19093}" srcId="{0445C988-B4EB-491D-B823-4B6CF95C0896}" destId="{CACB9E5D-2E97-4900-995D-B4C0862A3C1F}" srcOrd="1" destOrd="0" parTransId="{EF74312E-C71D-4049-A162-296984A4EC42}" sibTransId="{51ED7551-5E3A-4C92-BEAE-D47B1FB62340}"/>
    <dgm:cxn modelId="{E95D9595-3B6F-4E14-96BC-28BB3B8B9773}" type="presOf" srcId="{19AE786B-4FF5-457D-9C41-1C198C34B804}" destId="{0A353AB0-A441-434D-9B42-47A0F3AC01F1}" srcOrd="0" destOrd="0" presId="urn:microsoft.com/office/officeart/2018/2/layout/IconVerticalSolidList"/>
    <dgm:cxn modelId="{191267D0-D07F-4453-83C1-B5BBDF8574BF}" type="presOf" srcId="{BAB07CEB-0E5D-4AA4-8D23-96ACFD2F9D3C}" destId="{212E5904-BAEF-4C3C-B85E-B0A9AB04B010}" srcOrd="0" destOrd="0" presId="urn:microsoft.com/office/officeart/2018/2/layout/IconVerticalSolidList"/>
    <dgm:cxn modelId="{D09FC8D7-3A66-4FFC-8DEF-CC7ED746821B}" type="presOf" srcId="{8069A013-B376-4064-94D3-5F2F014E9B96}" destId="{C00EA496-252F-4B75-8368-361E4614D435}" srcOrd="0" destOrd="0" presId="urn:microsoft.com/office/officeart/2018/2/layout/IconVerticalSolidList"/>
    <dgm:cxn modelId="{73A79AEC-B334-443D-946F-DC5FB66A04FB}" srcId="{0445C988-B4EB-491D-B823-4B6CF95C0896}" destId="{8069A013-B376-4064-94D3-5F2F014E9B96}" srcOrd="0" destOrd="0" parTransId="{1F6D6ABA-5210-405B-BF6D-086F5B48958C}" sibTransId="{F6C3C40E-29AE-45DC-93CF-E0719C82CF39}"/>
    <dgm:cxn modelId="{9888E097-5ABA-4039-8756-DA6C78C049C0}" type="presParOf" srcId="{98B96C3A-B5CB-44FB-AF22-CD2EED6ACF47}" destId="{F62F7985-5AD9-4A45-9AC3-4BD643AF1050}" srcOrd="0" destOrd="0" presId="urn:microsoft.com/office/officeart/2018/2/layout/IconVerticalSolidList"/>
    <dgm:cxn modelId="{C76ABB3D-6871-4F8D-9420-8B81D6807E0E}" type="presParOf" srcId="{F62F7985-5AD9-4A45-9AC3-4BD643AF1050}" destId="{89D3CAE3-CA33-4B57-8C9F-F44988CBFF7F}" srcOrd="0" destOrd="0" presId="urn:microsoft.com/office/officeart/2018/2/layout/IconVerticalSolidList"/>
    <dgm:cxn modelId="{B91100EB-F96A-4325-B315-9B89B1BA7A88}" type="presParOf" srcId="{F62F7985-5AD9-4A45-9AC3-4BD643AF1050}" destId="{CB368DE4-751E-4AB8-BAFE-0A8143340E5C}" srcOrd="1" destOrd="0" presId="urn:microsoft.com/office/officeart/2018/2/layout/IconVerticalSolidList"/>
    <dgm:cxn modelId="{9C3063FA-D0A4-48C4-9C91-DC37E3F57766}" type="presParOf" srcId="{F62F7985-5AD9-4A45-9AC3-4BD643AF1050}" destId="{8EE9B622-DDC7-4FC5-939A-0AAE6B35BBF5}" srcOrd="2" destOrd="0" presId="urn:microsoft.com/office/officeart/2018/2/layout/IconVerticalSolidList"/>
    <dgm:cxn modelId="{32FE2B74-8EB8-45C3-9F86-B4FD93D643A3}" type="presParOf" srcId="{F62F7985-5AD9-4A45-9AC3-4BD643AF1050}" destId="{C00EA496-252F-4B75-8368-361E4614D435}" srcOrd="3" destOrd="0" presId="urn:microsoft.com/office/officeart/2018/2/layout/IconVerticalSolidList"/>
    <dgm:cxn modelId="{A0C504A4-D0BF-4482-A191-30A006F07295}" type="presParOf" srcId="{98B96C3A-B5CB-44FB-AF22-CD2EED6ACF47}" destId="{9E8DE244-5431-463C-8552-E70228D3F05C}" srcOrd="1" destOrd="0" presId="urn:microsoft.com/office/officeart/2018/2/layout/IconVerticalSolidList"/>
    <dgm:cxn modelId="{87052326-7122-450C-B6C7-A425CE4F547B}" type="presParOf" srcId="{98B96C3A-B5CB-44FB-AF22-CD2EED6ACF47}" destId="{BC34EEC2-01DB-4BD5-906E-8378408DF488}" srcOrd="2" destOrd="0" presId="urn:microsoft.com/office/officeart/2018/2/layout/IconVerticalSolidList"/>
    <dgm:cxn modelId="{318EA6A0-DB3B-4E7D-821F-6574A6F6EA2E}" type="presParOf" srcId="{BC34EEC2-01DB-4BD5-906E-8378408DF488}" destId="{D00AA67A-A69A-4B03-99EC-332D62F98CAA}" srcOrd="0" destOrd="0" presId="urn:microsoft.com/office/officeart/2018/2/layout/IconVerticalSolidList"/>
    <dgm:cxn modelId="{6974EAD1-FED8-4333-8924-99FA274565BC}" type="presParOf" srcId="{BC34EEC2-01DB-4BD5-906E-8378408DF488}" destId="{AD37BFD8-1762-456B-9B51-F8052CC8DB95}" srcOrd="1" destOrd="0" presId="urn:microsoft.com/office/officeart/2018/2/layout/IconVerticalSolidList"/>
    <dgm:cxn modelId="{9CBEE749-A936-4DE8-8747-9B2EE54E6355}" type="presParOf" srcId="{BC34EEC2-01DB-4BD5-906E-8378408DF488}" destId="{D26FB0D0-22F1-41F4-ACF9-0D5049D79BE0}" srcOrd="2" destOrd="0" presId="urn:microsoft.com/office/officeart/2018/2/layout/IconVerticalSolidList"/>
    <dgm:cxn modelId="{458CF966-56EB-46DD-9FFB-B83AB943A063}" type="presParOf" srcId="{BC34EEC2-01DB-4BD5-906E-8378408DF488}" destId="{CF3F3F33-B978-4899-9D26-DC8C23805B1B}" srcOrd="3" destOrd="0" presId="urn:microsoft.com/office/officeart/2018/2/layout/IconVerticalSolidList"/>
    <dgm:cxn modelId="{F43CF45A-96E3-47A7-AA84-AF86CA732E4F}" type="presParOf" srcId="{98B96C3A-B5CB-44FB-AF22-CD2EED6ACF47}" destId="{BBFB564C-1DB8-4B98-87A1-4FA8BF643BBF}" srcOrd="3" destOrd="0" presId="urn:microsoft.com/office/officeart/2018/2/layout/IconVerticalSolidList"/>
    <dgm:cxn modelId="{6CBCBDFB-571A-4096-83F1-D28CE4610931}" type="presParOf" srcId="{98B96C3A-B5CB-44FB-AF22-CD2EED6ACF47}" destId="{82536B0F-A799-4C16-961F-57CB281D4959}" srcOrd="4" destOrd="0" presId="urn:microsoft.com/office/officeart/2018/2/layout/IconVerticalSolidList"/>
    <dgm:cxn modelId="{0DCEEAAF-BF71-4621-A461-8DFA009D285E}" type="presParOf" srcId="{82536B0F-A799-4C16-961F-57CB281D4959}" destId="{98AE314D-D908-44E7-B178-69F259D3D382}" srcOrd="0" destOrd="0" presId="urn:microsoft.com/office/officeart/2018/2/layout/IconVerticalSolidList"/>
    <dgm:cxn modelId="{FB869B4A-FBB7-4922-BF37-97646D5104E6}" type="presParOf" srcId="{82536B0F-A799-4C16-961F-57CB281D4959}" destId="{11A9A6CD-83DC-46E5-A4A6-235B3894E8D0}" srcOrd="1" destOrd="0" presId="urn:microsoft.com/office/officeart/2018/2/layout/IconVerticalSolidList"/>
    <dgm:cxn modelId="{AE44C97F-3D5D-4BE0-9507-C66B87823196}" type="presParOf" srcId="{82536B0F-A799-4C16-961F-57CB281D4959}" destId="{7EA7EC24-68FB-4406-A7E0-378FAAC421B4}" srcOrd="2" destOrd="0" presId="urn:microsoft.com/office/officeart/2018/2/layout/IconVerticalSolidList"/>
    <dgm:cxn modelId="{770A9C7C-39EB-434A-93BF-576A1D645A4C}" type="presParOf" srcId="{82536B0F-A799-4C16-961F-57CB281D4959}" destId="{212E5904-BAEF-4C3C-B85E-B0A9AB04B010}" srcOrd="3" destOrd="0" presId="urn:microsoft.com/office/officeart/2018/2/layout/IconVerticalSolidList"/>
    <dgm:cxn modelId="{F8185C92-E568-44D1-A88E-05A6FA54A0F8}" type="presParOf" srcId="{98B96C3A-B5CB-44FB-AF22-CD2EED6ACF47}" destId="{49E1E56B-01FF-4A4D-AE4D-6429FB78E5DD}" srcOrd="5" destOrd="0" presId="urn:microsoft.com/office/officeart/2018/2/layout/IconVerticalSolidList"/>
    <dgm:cxn modelId="{ED483441-4AA3-4853-8ECA-FD6BC8C3962D}" type="presParOf" srcId="{98B96C3A-B5CB-44FB-AF22-CD2EED6ACF47}" destId="{4876105D-7A19-493B-A8F9-0C59EB5DA51A}" srcOrd="6" destOrd="0" presId="urn:microsoft.com/office/officeart/2018/2/layout/IconVerticalSolidList"/>
    <dgm:cxn modelId="{5921E15A-F8E4-4B76-8BEE-C540E0D86AD7}" type="presParOf" srcId="{4876105D-7A19-493B-A8F9-0C59EB5DA51A}" destId="{A0F07081-F8B5-46EE-B05F-E3F4BF8FFB2D}" srcOrd="0" destOrd="0" presId="urn:microsoft.com/office/officeart/2018/2/layout/IconVerticalSolidList"/>
    <dgm:cxn modelId="{210D9CC9-DA14-46B0-8FCC-E6AAC4433E48}" type="presParOf" srcId="{4876105D-7A19-493B-A8F9-0C59EB5DA51A}" destId="{8F0AB43B-76F0-4786-A8FA-CEC64CAB4B12}" srcOrd="1" destOrd="0" presId="urn:microsoft.com/office/officeart/2018/2/layout/IconVerticalSolidList"/>
    <dgm:cxn modelId="{0EBC4348-9654-4A5A-AB1A-4034B35ADEEB}" type="presParOf" srcId="{4876105D-7A19-493B-A8F9-0C59EB5DA51A}" destId="{EAF924C5-450E-4F54-B0B6-A334E192D662}" srcOrd="2" destOrd="0" presId="urn:microsoft.com/office/officeart/2018/2/layout/IconVerticalSolidList"/>
    <dgm:cxn modelId="{52FCA54F-824A-4041-8760-D2A97047919C}" type="presParOf" srcId="{4876105D-7A19-493B-A8F9-0C59EB5DA51A}" destId="{0A353AB0-A441-434D-9B42-47A0F3AC01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D102-5861-4441-9021-8A888DF6E9E2}">
      <dsp:nvSpPr>
        <dsp:cNvPr id="0" name=""/>
        <dsp:cNvSpPr/>
      </dsp:nvSpPr>
      <dsp:spPr>
        <a:xfrm>
          <a:off x="0" y="1003952"/>
          <a:ext cx="3124497" cy="1984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10F02E-59C4-4EB6-8670-F10A8969EFF9}">
      <dsp:nvSpPr>
        <dsp:cNvPr id="0" name=""/>
        <dsp:cNvSpPr/>
      </dsp:nvSpPr>
      <dsp:spPr>
        <a:xfrm>
          <a:off x="347166" y="1333760"/>
          <a:ext cx="3124497" cy="1984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Identifies how an entity will make everything it is responsible for, accessible to everyone.</a:t>
          </a:r>
        </a:p>
      </dsp:txBody>
      <dsp:txXfrm>
        <a:off x="405277" y="1391871"/>
        <a:ext cx="3008275" cy="1867833"/>
      </dsp:txXfrm>
    </dsp:sp>
    <dsp:sp modelId="{52F22734-14E2-4956-B6FB-4325F4AB9369}">
      <dsp:nvSpPr>
        <dsp:cNvPr id="0" name=""/>
        <dsp:cNvSpPr/>
      </dsp:nvSpPr>
      <dsp:spPr>
        <a:xfrm>
          <a:off x="3818830" y="1003952"/>
          <a:ext cx="3124497" cy="1984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6C0956-D045-4206-B25B-2D81C3A4912C}">
      <dsp:nvSpPr>
        <dsp:cNvPr id="0" name=""/>
        <dsp:cNvSpPr/>
      </dsp:nvSpPr>
      <dsp:spPr>
        <a:xfrm>
          <a:off x="4165996" y="1333760"/>
          <a:ext cx="3124497" cy="1984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Any state or local government with 50 or more employees.</a:t>
          </a:r>
        </a:p>
      </dsp:txBody>
      <dsp:txXfrm>
        <a:off x="4224107" y="1391871"/>
        <a:ext cx="3008275" cy="1867833"/>
      </dsp:txXfrm>
    </dsp:sp>
    <dsp:sp modelId="{26BFAF0F-307B-4FC9-9A6F-1156CADCD870}">
      <dsp:nvSpPr>
        <dsp:cNvPr id="0" name=""/>
        <dsp:cNvSpPr/>
      </dsp:nvSpPr>
      <dsp:spPr>
        <a:xfrm>
          <a:off x="7637660" y="1003952"/>
          <a:ext cx="3124497" cy="1984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F5B11A-0D5A-406C-8FBD-56BBE27019E6}">
      <dsp:nvSpPr>
        <dsp:cNvPr id="0" name=""/>
        <dsp:cNvSpPr/>
      </dsp:nvSpPr>
      <dsp:spPr>
        <a:xfrm>
          <a:off x="7984826" y="1333760"/>
          <a:ext cx="3124497" cy="1984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Transportation part of the City’s transition plan until now.</a:t>
          </a:r>
        </a:p>
      </dsp:txBody>
      <dsp:txXfrm>
        <a:off x="8042937" y="1391871"/>
        <a:ext cx="3008275" cy="1867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520C-D77B-4FD5-A44C-09A7DC464D4C}">
      <dsp:nvSpPr>
        <dsp:cNvPr id="0" name=""/>
        <dsp:cNvSpPr/>
      </dsp:nvSpPr>
      <dsp:spPr>
        <a:xfrm rot="5400000">
          <a:off x="-831586" y="1706372"/>
          <a:ext cx="1958102" cy="285892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2AE3E5-3857-4D83-AA67-AB16CB0E75EA}">
      <dsp:nvSpPr>
        <dsp:cNvPr id="0" name=""/>
        <dsp:cNvSpPr/>
      </dsp:nvSpPr>
      <dsp:spPr>
        <a:xfrm>
          <a:off x="4518" y="2828369"/>
          <a:ext cx="3573660" cy="65270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August 25, 2020</a:t>
          </a:r>
        </a:p>
      </dsp:txBody>
      <dsp:txXfrm>
        <a:off x="4518" y="2828369"/>
        <a:ext cx="3492073" cy="652700"/>
      </dsp:txXfrm>
    </dsp:sp>
    <dsp:sp modelId="{BA18D94C-99C2-43C6-A6E1-59EA5A00AD9F}">
      <dsp:nvSpPr>
        <dsp:cNvPr id="0" name=""/>
        <dsp:cNvSpPr/>
      </dsp:nvSpPr>
      <dsp:spPr>
        <a:xfrm>
          <a:off x="290411" y="1041803"/>
          <a:ext cx="2901812" cy="128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Release fully accessible draft plan in 10 safe harbor languages to 150+ organizations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500" kern="1200" dirty="0"/>
        </a:p>
      </dsp:txBody>
      <dsp:txXfrm>
        <a:off x="290411" y="1041803"/>
        <a:ext cx="2901812" cy="1281817"/>
      </dsp:txXfrm>
    </dsp:sp>
    <dsp:sp modelId="{ECA9817F-F735-48D8-9827-2564CE7EDA99}">
      <dsp:nvSpPr>
        <dsp:cNvPr id="0" name=""/>
        <dsp:cNvSpPr/>
      </dsp:nvSpPr>
      <dsp:spPr>
        <a:xfrm rot="5400000">
          <a:off x="2634864" y="1706372"/>
          <a:ext cx="1958102" cy="285892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C2B00-DC64-4A57-86DB-AC26900E0613}">
      <dsp:nvSpPr>
        <dsp:cNvPr id="0" name=""/>
        <dsp:cNvSpPr/>
      </dsp:nvSpPr>
      <dsp:spPr>
        <a:xfrm>
          <a:off x="3470969" y="2828369"/>
          <a:ext cx="3573660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8/25/20 – 11/20/20</a:t>
          </a:r>
        </a:p>
      </dsp:txBody>
      <dsp:txXfrm>
        <a:off x="3634144" y="2828369"/>
        <a:ext cx="3247310" cy="652700"/>
      </dsp:txXfrm>
    </dsp:sp>
    <dsp:sp modelId="{C220CD7D-4CC0-431C-8316-CB75D3B3EAF3}">
      <dsp:nvSpPr>
        <dsp:cNvPr id="0" name=""/>
        <dsp:cNvSpPr/>
      </dsp:nvSpPr>
      <dsp:spPr>
        <a:xfrm>
          <a:off x="3756862" y="1041803"/>
          <a:ext cx="2901812" cy="128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 comment period with 6 open houses, 13 other presentations, interactive website, survey</a:t>
          </a:r>
        </a:p>
      </dsp:txBody>
      <dsp:txXfrm>
        <a:off x="3756862" y="1041803"/>
        <a:ext cx="2901812" cy="1281817"/>
      </dsp:txXfrm>
    </dsp:sp>
    <dsp:sp modelId="{8E28384D-BD00-4838-8C5D-86F5B091DB63}">
      <dsp:nvSpPr>
        <dsp:cNvPr id="0" name=""/>
        <dsp:cNvSpPr/>
      </dsp:nvSpPr>
      <dsp:spPr>
        <a:xfrm rot="5400000">
          <a:off x="6101316" y="1706372"/>
          <a:ext cx="1958102" cy="285892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3B265F-CED4-45FD-A6D2-078DA5A652BE}">
      <dsp:nvSpPr>
        <dsp:cNvPr id="0" name=""/>
        <dsp:cNvSpPr/>
      </dsp:nvSpPr>
      <dsp:spPr>
        <a:xfrm>
          <a:off x="6937420" y="2828369"/>
          <a:ext cx="3573660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Current</a:t>
          </a:r>
        </a:p>
      </dsp:txBody>
      <dsp:txXfrm>
        <a:off x="7100595" y="2828369"/>
        <a:ext cx="3247310" cy="652700"/>
      </dsp:txXfrm>
    </dsp:sp>
    <dsp:sp modelId="{2FB3E742-9C99-4D66-90B7-1DFD27C49D7C}">
      <dsp:nvSpPr>
        <dsp:cNvPr id="0" name=""/>
        <dsp:cNvSpPr/>
      </dsp:nvSpPr>
      <dsp:spPr>
        <a:xfrm>
          <a:off x="7223313" y="1041803"/>
          <a:ext cx="2901812" cy="128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 updated based on comments, accessibility verified, translation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223313" y="1041803"/>
        <a:ext cx="2901812" cy="1281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003D3-E335-4CFE-953D-A531599A36CD}">
      <dsp:nvSpPr>
        <dsp:cNvPr id="0" name=""/>
        <dsp:cNvSpPr/>
      </dsp:nvSpPr>
      <dsp:spPr>
        <a:xfrm>
          <a:off x="3735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5F1AA-1A3F-448B-93E6-E1DD1FB87C20}">
      <dsp:nvSpPr>
        <dsp:cNvPr id="0" name=""/>
        <dsp:cNvSpPr/>
      </dsp:nvSpPr>
      <dsp:spPr>
        <a:xfrm>
          <a:off x="205963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 barriers</a:t>
          </a:r>
        </a:p>
      </dsp:txBody>
      <dsp:txXfrm>
        <a:off x="239813" y="1396742"/>
        <a:ext cx="1752359" cy="1088037"/>
      </dsp:txXfrm>
    </dsp:sp>
    <dsp:sp modelId="{FD9920AA-DFF6-4397-8519-51342ABF3680}">
      <dsp:nvSpPr>
        <dsp:cNvPr id="0" name=""/>
        <dsp:cNvSpPr/>
      </dsp:nvSpPr>
      <dsp:spPr>
        <a:xfrm>
          <a:off x="2228252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19701-0423-4199-9A49-BDA597F40674}">
      <dsp:nvSpPr>
        <dsp:cNvPr id="0" name=""/>
        <dsp:cNvSpPr/>
      </dsp:nvSpPr>
      <dsp:spPr>
        <a:xfrm>
          <a:off x="2430481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Removing Barriers</a:t>
          </a:r>
        </a:p>
      </dsp:txBody>
      <dsp:txXfrm>
        <a:off x="2464331" y="1396742"/>
        <a:ext cx="1752359" cy="1088037"/>
      </dsp:txXfrm>
    </dsp:sp>
    <dsp:sp modelId="{42206F82-BFA5-4426-A04B-CB6AF13ECED3}">
      <dsp:nvSpPr>
        <dsp:cNvPr id="0" name=""/>
        <dsp:cNvSpPr/>
      </dsp:nvSpPr>
      <dsp:spPr>
        <a:xfrm>
          <a:off x="4452770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9ACE7-6B65-4738-865A-5BC667960AE6}">
      <dsp:nvSpPr>
        <dsp:cNvPr id="0" name=""/>
        <dsp:cNvSpPr/>
      </dsp:nvSpPr>
      <dsp:spPr>
        <a:xfrm>
          <a:off x="4654999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Named Person</a:t>
          </a:r>
        </a:p>
      </dsp:txBody>
      <dsp:txXfrm>
        <a:off x="4688849" y="1396742"/>
        <a:ext cx="1752359" cy="1088037"/>
      </dsp:txXfrm>
    </dsp:sp>
    <dsp:sp modelId="{94F23620-6929-4B8F-9E8B-113E5423C428}">
      <dsp:nvSpPr>
        <dsp:cNvPr id="0" name=""/>
        <dsp:cNvSpPr/>
      </dsp:nvSpPr>
      <dsp:spPr>
        <a:xfrm>
          <a:off x="6677287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8B170-684F-4EBB-B656-566C9ED7A8EC}">
      <dsp:nvSpPr>
        <dsp:cNvPr id="0" name=""/>
        <dsp:cNvSpPr/>
      </dsp:nvSpPr>
      <dsp:spPr>
        <a:xfrm>
          <a:off x="6879516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Complaint Process</a:t>
          </a:r>
        </a:p>
      </dsp:txBody>
      <dsp:txXfrm>
        <a:off x="6913366" y="1396742"/>
        <a:ext cx="1752359" cy="1088037"/>
      </dsp:txXfrm>
    </dsp:sp>
    <dsp:sp modelId="{338DEFD5-30A5-4E05-BE9B-000DF50F5C5D}">
      <dsp:nvSpPr>
        <dsp:cNvPr id="0" name=""/>
        <dsp:cNvSpPr/>
      </dsp:nvSpPr>
      <dsp:spPr>
        <a:xfrm>
          <a:off x="8901805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0BE57-BB85-4809-A524-DFEF642A09D3}">
      <dsp:nvSpPr>
        <dsp:cNvPr id="0" name=""/>
        <dsp:cNvSpPr/>
      </dsp:nvSpPr>
      <dsp:spPr>
        <a:xfrm>
          <a:off x="9104034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Schedule/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Budget</a:t>
          </a:r>
        </a:p>
      </dsp:txBody>
      <dsp:txXfrm>
        <a:off x="9137884" y="1396742"/>
        <a:ext cx="1752359" cy="1088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4E6AB-50C9-4EEA-A30C-990361AB5122}">
      <dsp:nvSpPr>
        <dsp:cNvPr id="0" name=""/>
        <dsp:cNvSpPr/>
      </dsp:nvSpPr>
      <dsp:spPr>
        <a:xfrm>
          <a:off x="0" y="2307"/>
          <a:ext cx="61923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CF305A-2010-42CD-A954-CA5201C23884}">
      <dsp:nvSpPr>
        <dsp:cNvPr id="0" name=""/>
        <dsp:cNvSpPr/>
      </dsp:nvSpPr>
      <dsp:spPr>
        <a:xfrm>
          <a:off x="0" y="2307"/>
          <a:ext cx="6192319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dirty="0"/>
            <a:t>Curb Ramps</a:t>
          </a:r>
        </a:p>
      </dsp:txBody>
      <dsp:txXfrm>
        <a:off x="0" y="2307"/>
        <a:ext cx="6192319" cy="786943"/>
      </dsp:txXfrm>
    </dsp:sp>
    <dsp:sp modelId="{64B91F04-8CF9-4606-8EB8-22BE6A13665B}">
      <dsp:nvSpPr>
        <dsp:cNvPr id="0" name=""/>
        <dsp:cNvSpPr/>
      </dsp:nvSpPr>
      <dsp:spPr>
        <a:xfrm>
          <a:off x="0" y="789251"/>
          <a:ext cx="61923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FFBDF7-82D8-45C3-A07C-400EE8001D64}">
      <dsp:nvSpPr>
        <dsp:cNvPr id="0" name=""/>
        <dsp:cNvSpPr/>
      </dsp:nvSpPr>
      <dsp:spPr>
        <a:xfrm>
          <a:off x="0" y="789251"/>
          <a:ext cx="6192319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dirty="0"/>
            <a:t>Pedestrian Signals</a:t>
          </a:r>
        </a:p>
      </dsp:txBody>
      <dsp:txXfrm>
        <a:off x="0" y="789251"/>
        <a:ext cx="6192319" cy="786943"/>
      </dsp:txXfrm>
    </dsp:sp>
    <dsp:sp modelId="{2D3002E1-6357-4F89-94C4-37ECCABD0C6D}">
      <dsp:nvSpPr>
        <dsp:cNvPr id="0" name=""/>
        <dsp:cNvSpPr/>
      </dsp:nvSpPr>
      <dsp:spPr>
        <a:xfrm>
          <a:off x="0" y="1576194"/>
          <a:ext cx="61923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9281F-8EA0-4C30-BCD2-D507724D4830}">
      <dsp:nvSpPr>
        <dsp:cNvPr id="0" name=""/>
        <dsp:cNvSpPr/>
      </dsp:nvSpPr>
      <dsp:spPr>
        <a:xfrm>
          <a:off x="0" y="1576194"/>
          <a:ext cx="6192319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/>
            <a:t>Sidewalks</a:t>
          </a:r>
        </a:p>
      </dsp:txBody>
      <dsp:txXfrm>
        <a:off x="0" y="1576194"/>
        <a:ext cx="6192319" cy="786943"/>
      </dsp:txXfrm>
    </dsp:sp>
    <dsp:sp modelId="{584E3826-9A75-4C25-A987-FD4A9C940F31}">
      <dsp:nvSpPr>
        <dsp:cNvPr id="0" name=""/>
        <dsp:cNvSpPr/>
      </dsp:nvSpPr>
      <dsp:spPr>
        <a:xfrm>
          <a:off x="0" y="2363137"/>
          <a:ext cx="61923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88F6B1-C3AC-4AFC-8052-4256B0D974BB}">
      <dsp:nvSpPr>
        <dsp:cNvPr id="0" name=""/>
        <dsp:cNvSpPr/>
      </dsp:nvSpPr>
      <dsp:spPr>
        <a:xfrm>
          <a:off x="0" y="2363138"/>
          <a:ext cx="6192319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/>
            <a:t>Parking</a:t>
          </a:r>
        </a:p>
      </dsp:txBody>
      <dsp:txXfrm>
        <a:off x="0" y="2363138"/>
        <a:ext cx="6192319" cy="786943"/>
      </dsp:txXfrm>
    </dsp:sp>
    <dsp:sp modelId="{536E105C-88D6-4A68-8E96-A86E24244C3C}">
      <dsp:nvSpPr>
        <dsp:cNvPr id="0" name=""/>
        <dsp:cNvSpPr/>
      </dsp:nvSpPr>
      <dsp:spPr>
        <a:xfrm>
          <a:off x="0" y="3150081"/>
          <a:ext cx="61923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01E1-962C-4709-920B-826415A3E13C}">
      <dsp:nvSpPr>
        <dsp:cNvPr id="0" name=""/>
        <dsp:cNvSpPr/>
      </dsp:nvSpPr>
      <dsp:spPr>
        <a:xfrm>
          <a:off x="0" y="3150081"/>
          <a:ext cx="6192319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dirty="0"/>
            <a:t>Transit Stops</a:t>
          </a:r>
        </a:p>
      </dsp:txBody>
      <dsp:txXfrm>
        <a:off x="0" y="3150081"/>
        <a:ext cx="6192319" cy="786943"/>
      </dsp:txXfrm>
    </dsp:sp>
    <dsp:sp modelId="{373527F0-33C8-4906-9A64-0141293A6875}">
      <dsp:nvSpPr>
        <dsp:cNvPr id="0" name=""/>
        <dsp:cNvSpPr/>
      </dsp:nvSpPr>
      <dsp:spPr>
        <a:xfrm>
          <a:off x="0" y="3937024"/>
          <a:ext cx="61923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AD497F-3896-4EAF-963D-07A35DDA7ABB}">
      <dsp:nvSpPr>
        <dsp:cNvPr id="0" name=""/>
        <dsp:cNvSpPr/>
      </dsp:nvSpPr>
      <dsp:spPr>
        <a:xfrm>
          <a:off x="0" y="3937024"/>
          <a:ext cx="6192319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/>
            <a:t>Full Program Access </a:t>
          </a:r>
        </a:p>
      </dsp:txBody>
      <dsp:txXfrm>
        <a:off x="0" y="3937024"/>
        <a:ext cx="6192319" cy="786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87F6-9ABE-402A-9CF6-B6423952E649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846B6-D77D-4DF9-BC3F-1551658D13CE}">
      <dsp:nvSpPr>
        <dsp:cNvPr id="0" name=""/>
        <dsp:cNvSpPr/>
      </dsp:nvSpPr>
      <dsp:spPr>
        <a:xfrm>
          <a:off x="0" y="2125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Carry out 20-year implementation schedule </a:t>
          </a:r>
        </a:p>
      </dsp:txBody>
      <dsp:txXfrm>
        <a:off x="0" y="2125"/>
        <a:ext cx="10515600" cy="724715"/>
      </dsp:txXfrm>
    </dsp:sp>
    <dsp:sp modelId="{9831C686-E8BD-495A-A533-1BB520E9BA5F}">
      <dsp:nvSpPr>
        <dsp:cNvPr id="0" name=""/>
        <dsp:cNvSpPr/>
      </dsp:nvSpPr>
      <dsp:spPr>
        <a:xfrm>
          <a:off x="0" y="72684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3046-A387-4C88-9950-B2770FFEEA44}">
      <dsp:nvSpPr>
        <dsp:cNvPr id="0" name=""/>
        <dsp:cNvSpPr/>
      </dsp:nvSpPr>
      <dsp:spPr>
        <a:xfrm>
          <a:off x="0" y="726840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PBOT &amp; other projects move the work of the transition plan</a:t>
          </a:r>
        </a:p>
      </dsp:txBody>
      <dsp:txXfrm>
        <a:off x="0" y="726840"/>
        <a:ext cx="10515600" cy="724715"/>
      </dsp:txXfrm>
    </dsp:sp>
    <dsp:sp modelId="{87AB0982-A654-472F-8C62-34492F0C349A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3BB9D-D1E0-4CE1-9689-B8A32E1B7C42}">
      <dsp:nvSpPr>
        <dsp:cNvPr id="0" name=""/>
        <dsp:cNvSpPr/>
      </dsp:nvSpPr>
      <dsp:spPr>
        <a:xfrm>
          <a:off x="0" y="1451556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Community engagement </a:t>
          </a:r>
        </a:p>
      </dsp:txBody>
      <dsp:txXfrm>
        <a:off x="0" y="1451556"/>
        <a:ext cx="10515600" cy="724715"/>
      </dsp:txXfrm>
    </dsp:sp>
    <dsp:sp modelId="{E73F513B-5E7E-49F5-B348-F8CE55C42FDF}">
      <dsp:nvSpPr>
        <dsp:cNvPr id="0" name=""/>
        <dsp:cNvSpPr/>
      </dsp:nvSpPr>
      <dsp:spPr>
        <a:xfrm>
          <a:off x="0" y="2176271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D1F85-999B-470C-BCB2-3FAD103C2CAE}">
      <dsp:nvSpPr>
        <dsp:cNvPr id="0" name=""/>
        <dsp:cNvSpPr/>
      </dsp:nvSpPr>
      <dsp:spPr>
        <a:xfrm>
          <a:off x="0" y="2176271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Review policies, practices, procedures</a:t>
          </a:r>
        </a:p>
      </dsp:txBody>
      <dsp:txXfrm>
        <a:off x="0" y="2176271"/>
        <a:ext cx="10515600" cy="724715"/>
      </dsp:txXfrm>
    </dsp:sp>
    <dsp:sp modelId="{36954E42-56AC-4924-B9F4-F746D0D3C64F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53CE6-602C-48CB-A6C8-A37447FB654F}">
      <dsp:nvSpPr>
        <dsp:cNvPr id="0" name=""/>
        <dsp:cNvSpPr/>
      </dsp:nvSpPr>
      <dsp:spPr>
        <a:xfrm>
          <a:off x="0" y="2900987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Collaborate with planning/design staff and review project plans</a:t>
          </a:r>
        </a:p>
      </dsp:txBody>
      <dsp:txXfrm>
        <a:off x="0" y="2900987"/>
        <a:ext cx="10515600" cy="724715"/>
      </dsp:txXfrm>
    </dsp:sp>
    <dsp:sp modelId="{1DE0CFE1-3D89-4A23-8707-81665233FD63}">
      <dsp:nvSpPr>
        <dsp:cNvPr id="0" name=""/>
        <dsp:cNvSpPr/>
      </dsp:nvSpPr>
      <dsp:spPr>
        <a:xfrm>
          <a:off x="0" y="36257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155A-5EDF-4500-A30D-75C0E571F25A}">
      <dsp:nvSpPr>
        <dsp:cNvPr id="0" name=""/>
        <dsp:cNvSpPr/>
      </dsp:nvSpPr>
      <dsp:spPr>
        <a:xfrm>
          <a:off x="0" y="3625703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Report annually and update plan every 5-years</a:t>
          </a:r>
        </a:p>
      </dsp:txBody>
      <dsp:txXfrm>
        <a:off x="0" y="3625703"/>
        <a:ext cx="10515600" cy="7247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3CAE3-CA33-4B57-8C9F-F44988CBFF7F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68DE4-751E-4AB8-BAFE-0A8143340E5C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EA496-252F-4B75-8368-361E4614D435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Ensure work included in projects</a:t>
          </a:r>
        </a:p>
      </dsp:txBody>
      <dsp:txXfrm>
        <a:off x="1353781" y="2312"/>
        <a:ext cx="4915256" cy="1172105"/>
      </dsp:txXfrm>
    </dsp:sp>
    <dsp:sp modelId="{D00AA67A-A69A-4B03-99EC-332D62F98CAA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7BFD8-1762-456B-9B51-F8052CC8DB95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F3F33-B978-4899-9D26-DC8C23805B1B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Evaluate to know more</a:t>
          </a:r>
        </a:p>
      </dsp:txBody>
      <dsp:txXfrm>
        <a:off x="1353781" y="1467444"/>
        <a:ext cx="4915256" cy="1172105"/>
      </dsp:txXfrm>
    </dsp:sp>
    <dsp:sp modelId="{98AE314D-D908-44E7-B178-69F259D3D382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A6CD-83DC-46E5-A4A6-235B3894E8D0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E5904-BAEF-4C3C-B85E-B0A9AB04B010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 policies and update as needed</a:t>
          </a:r>
        </a:p>
      </dsp:txBody>
      <dsp:txXfrm>
        <a:off x="1353781" y="2932575"/>
        <a:ext cx="4915256" cy="1172105"/>
      </dsp:txXfrm>
    </dsp:sp>
    <dsp:sp modelId="{A0F07081-F8B5-46EE-B05F-E3F4BF8FFB2D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AB43B-76F0-4786-A8FA-CEC64CAB4B1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53AB0-A441-434D-9B42-47A0F3AC01F1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Engage community</a:t>
          </a:r>
        </a:p>
      </dsp:txBody>
      <dsp:txXfrm>
        <a:off x="1353781" y="4397707"/>
        <a:ext cx="4915256" cy="117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EEF80-8C2F-4FF3-93D2-BB13E190659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F5AE-B349-48F7-BE57-17EEFB382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4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38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5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FF5AE-B349-48F7-BE57-17EEFB382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0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slide</a:t>
            </a:r>
          </a:p>
          <a:p>
            <a:r>
              <a:rPr lang="en-US" dirty="0"/>
              <a:t>Explain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1149-94E4-4FFB-8AFC-368B18A212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1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9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FF5AE-B349-48F7-BE57-17EEFB382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5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2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4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FF5AE-B349-48F7-BE57-17EEFB382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87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1149-94E4-4FFB-8AFC-368B18A21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F5AE-B349-48F7-BE57-17EEFB382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5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comments reinforcing things we have heard before.  Proactive sidewalk plan.  PedPDX acknowledged that as well.</a:t>
            </a:r>
          </a:p>
          <a:p>
            <a:r>
              <a:rPr lang="en-US" dirty="0"/>
              <a:t>Accessible transit stops and transportation system is important to us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8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2689-DCA6-490B-B5F8-13428E8FB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AF28B-9678-4DF5-BE97-18375810C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7B44-FDD2-461A-AB33-B582E6C9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913E-7D19-42E9-A9D6-BF452B55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8AC9D-E372-4D66-AD6E-FE750D8B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E9A1-4C3A-4794-B4AF-88C2BA6F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67C11-3FEC-4F6B-84C2-D232D1A80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3931-0D67-44C0-91F0-42159A67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FE3DF-ACC9-4651-A656-1A04993B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3E02-B06B-459B-875F-975F6C46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1366-D30D-49B6-AA04-6D6B44C6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64B2E-503D-4D6E-9495-6CB1C6C47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CEFD2-0FCF-472C-B414-99B128E3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D67D6-6BF0-40A4-BFCE-B87793C0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B43E9-0610-4101-8917-7EE5CD08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733D-5DEE-4DCB-9166-B7666A1C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EAB3-B25B-4E9B-B35C-4FB6B8426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0DED0-89FB-4269-A0E5-779AE9870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5456F-2782-45D6-B028-5F825FD4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91ED-2BD2-45CF-897B-5B5CDF3B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32829-CF07-42F2-B05C-6F6F4D99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2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9D43-2954-4BCB-9A58-D27F1C72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66157-373B-42DB-A98E-8A715ADDD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C51E0-365A-4640-881A-520E35822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E9E7E-8CA6-4C7E-B794-9ED458A6B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A7332-894D-4750-97EB-E43EB8200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2DAB7-F494-4123-9EE4-0952F08C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42136-19F5-4DFE-B68C-714B7006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78B1F-5495-405F-8F92-CE8C69FC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2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E6C5-FEE6-4B5D-915A-70AD47B4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66058-A5B7-427D-A090-5AD7C3A1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5E4D-EB9C-4977-9403-FD6EAE5E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3A9D4-B1D4-4E24-B853-A20D5865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7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85EDB-780A-4490-B6C9-61BA0BFE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DB226-AC24-4165-9211-5BF83D48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D7117-A7F2-4EE1-B161-B5D30272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9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5B51-4525-445E-93D7-E760AFAF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9CA4-C6F9-4E4B-91CB-82BB59C1B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81B10-2985-4EF3-8E7D-DCC7A0D1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422A8-1C0C-4392-9CB3-D807F181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91CD3-32C4-4483-B9D9-6ACC136F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06DFD-0AB4-45D2-A303-A44B3A96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5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756B-5AB9-4925-AE03-A3692AB3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D65BF-937E-4D52-BCC2-B95EF2B95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51917-4BFC-4FB8-BECE-EE1271FD0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385E2-74F8-4EF3-ABDE-CAD917BF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63C2D-61DB-4F6E-A026-6CEBAB30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AFE44-1DA7-4F8B-952D-E2F59F28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6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9238-AB35-4B37-B715-7F42BCA5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6BF1E-F70D-4A09-A508-CE6274349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9EFA0-0198-422E-BB18-966B1E5E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E4D1-6945-493F-8AAE-F33BD4B4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F8EC-3415-479E-9D54-BE3C9063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A419C-3A4B-4147-A247-09BDF0F03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04A67-37BE-4956-8F6B-34800969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75F2-7F71-485A-8115-9809F5F2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A623-27D1-4FFA-92EF-DCD237FD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BC5E-8EE2-48EE-8A1E-278B9C4D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6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9D73-0EC2-42EE-94C3-88922ECFF69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DA40-77B4-4444-8413-96A9013E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DF6B9-5F73-46CA-ABB4-04FC29AC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7C1D-6222-4483-8B98-B6AADB1D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28E4-6F90-4311-8C20-2433CABE5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A16B-677D-48FF-96D5-7B586075C43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2C960-2ACD-417A-B8D8-3CCF1C097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63243-CC20-495F-ABA2-0F2663B72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A108-E823-49A7-9444-75159A23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8ACDE-A620-4297-B18A-BDFC87C5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4304658" cy="46179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dirty="0"/>
              <a:t>CREEC Consent Decree Update</a:t>
            </a:r>
            <a:br>
              <a:rPr lang="en-US" sz="4300" dirty="0"/>
            </a:br>
            <a:r>
              <a:rPr lang="en-US" sz="4300" dirty="0"/>
              <a:t>and Tie to ADA Transition Plan</a:t>
            </a:r>
            <a:br>
              <a:rPr lang="en-US" sz="4300" dirty="0"/>
            </a:br>
            <a:br>
              <a:rPr lang="en-US" sz="4300" dirty="0"/>
            </a:br>
            <a:r>
              <a:rPr lang="en-US" sz="4300" dirty="0"/>
              <a:t>July 21, 2021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PBOT logo">
            <a:extLst>
              <a:ext uri="{FF2B5EF4-FFF2-40B4-BE49-F238E27FC236}">
                <a16:creationId xmlns:a16="http://schemas.microsoft.com/office/drawing/2014/main" id="{DBCBD9E3-22B7-4875-9E45-FA5EDAA5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89" y="1152144"/>
            <a:ext cx="4304658" cy="159713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hoto over the entire slide of a corner with two compliant curb ramps including yellow truncated domes.  Orange construction cones and a construction sign are in the background.">
            <a:extLst>
              <a:ext uri="{FF2B5EF4-FFF2-40B4-BE49-F238E27FC236}">
                <a16:creationId xmlns:a16="http://schemas.microsoft.com/office/drawing/2014/main" id="{3698C3D5-4A12-4559-8919-A847D4CC4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>
          <a:xfrm>
            <a:off x="5943737" y="3482471"/>
            <a:ext cx="5558610" cy="3126707"/>
          </a:xfrm>
          <a:prstGeom prst="rect">
            <a:avLst/>
          </a:prstGeom>
        </p:spPr>
      </p:pic>
      <p:pic>
        <p:nvPicPr>
          <p:cNvPr id="7" name="Picture 6" descr="City of Portland logo">
            <a:extLst>
              <a:ext uri="{FF2B5EF4-FFF2-40B4-BE49-F238E27FC236}">
                <a16:creationId xmlns:a16="http://schemas.microsoft.com/office/drawing/2014/main" id="{09422A7D-C29A-4538-A843-94EF2E41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737" y="1285920"/>
            <a:ext cx="1322582" cy="13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76A5AE-D9C8-4D10-AC1C-C2334517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1093694"/>
            <a:ext cx="3197013" cy="5083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Comment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Highlights</a:t>
            </a:r>
          </a:p>
        </p:txBody>
      </p:sp>
      <p:pic>
        <p:nvPicPr>
          <p:cNvPr id="16" name="Graphic 14" descr="Street">
            <a:extLst>
              <a:ext uri="{FF2B5EF4-FFF2-40B4-BE49-F238E27FC236}">
                <a16:creationId xmlns:a16="http://schemas.microsoft.com/office/drawing/2014/main" id="{CF70E3F1-C2C4-4C26-86B9-EDCAA8662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797A8-624A-4E67-90F5-4A6A9AFC4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719" y="641615"/>
            <a:ext cx="7289799" cy="553349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000" dirty="0">
              <a:latin typeface="+mn-lt"/>
            </a:endParaRPr>
          </a:p>
          <a:p>
            <a:r>
              <a:rPr lang="en-US" dirty="0">
                <a:latin typeface="+mn-lt"/>
              </a:rPr>
              <a:t>Proactive sidewalk policy</a:t>
            </a:r>
          </a:p>
          <a:p>
            <a:r>
              <a:rPr lang="en-US" dirty="0">
                <a:latin typeface="+mn-lt"/>
              </a:rPr>
              <a:t>Consult before, during, after projects</a:t>
            </a:r>
          </a:p>
          <a:p>
            <a:r>
              <a:rPr lang="en-US" dirty="0">
                <a:latin typeface="+mn-lt"/>
              </a:rPr>
              <a:t>Schedule to complete</a:t>
            </a:r>
          </a:p>
          <a:p>
            <a:r>
              <a:rPr lang="en-US" dirty="0">
                <a:latin typeface="+mn-lt"/>
              </a:rPr>
              <a:t>Equity in historically underserved areas</a:t>
            </a:r>
          </a:p>
          <a:p>
            <a:r>
              <a:rPr lang="en-US" dirty="0">
                <a:latin typeface="+mn-lt"/>
              </a:rPr>
              <a:t>Increase accessible parking </a:t>
            </a:r>
          </a:p>
          <a:p>
            <a:r>
              <a:rPr lang="en-US" dirty="0">
                <a:latin typeface="+mn-lt"/>
              </a:rPr>
              <a:t>Transit Stops and transit</a:t>
            </a:r>
          </a:p>
          <a:p>
            <a:r>
              <a:rPr lang="en-US" dirty="0">
                <a:latin typeface="+mn-lt"/>
              </a:rPr>
              <a:t>Coordination within PBOT &amp; City</a:t>
            </a:r>
          </a:p>
          <a:p>
            <a:r>
              <a:rPr lang="en-US" dirty="0">
                <a:latin typeface="+mn-lt"/>
              </a:rPr>
              <a:t>Safety</a:t>
            </a:r>
          </a:p>
          <a:p>
            <a:pPr lvl="1"/>
            <a:r>
              <a:rPr lang="en-US" dirty="0">
                <a:latin typeface="+mn-lt"/>
              </a:rPr>
              <a:t>Cars parked too close to corners</a:t>
            </a:r>
          </a:p>
          <a:p>
            <a:pPr lvl="1"/>
            <a:r>
              <a:rPr lang="en-US" dirty="0">
                <a:latin typeface="+mn-lt"/>
              </a:rPr>
              <a:t>Lighting</a:t>
            </a:r>
          </a:p>
          <a:p>
            <a:pPr lvl="1"/>
            <a:r>
              <a:rPr lang="en-US" dirty="0">
                <a:latin typeface="+mn-lt"/>
              </a:rPr>
              <a:t>Consistency</a:t>
            </a:r>
          </a:p>
          <a:p>
            <a:pPr lvl="1"/>
            <a:r>
              <a:rPr lang="en-US" dirty="0">
                <a:latin typeface="+mn-lt"/>
              </a:rPr>
              <a:t>Communication</a:t>
            </a:r>
          </a:p>
          <a:p>
            <a:pPr lvl="1"/>
            <a:r>
              <a:rPr lang="en-US" dirty="0">
                <a:latin typeface="+mn-lt"/>
              </a:rPr>
              <a:t>Other uses on sidewalks</a:t>
            </a:r>
          </a:p>
          <a:p>
            <a:pPr lvl="1"/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910D792-C0AE-4E50-A4F2-E451F87C23D1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2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C8703-C5D8-4197-A5B3-F27DBB5E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Elements of a Transition Plan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extBox 2" descr="This lists the main elements needed in a transition plan.  Identify barriers.  Remove barriers.  Name a person responsible.  Develop a complaint process.  Include a schedule.">
            <a:extLst>
              <a:ext uri="{FF2B5EF4-FFF2-40B4-BE49-F238E27FC236}">
                <a16:creationId xmlns:a16="http://schemas.microsoft.com/office/drawing/2014/main" id="{62D67D9F-26E5-4AB0-B76C-307475970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33837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202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50DEB-3203-4959-9AC1-9FB40027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PBOT Responsible for Public Right-of-Way Transportation System Elements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 descr="These are the right of way elements.  Curb ramps. Pedestrian signals. Sidewalks. Parking. Transit stops.  Full program access is the bottom lin.">
            <a:extLst>
              <a:ext uri="{FF2B5EF4-FFF2-40B4-BE49-F238E27FC236}">
                <a16:creationId xmlns:a16="http://schemas.microsoft.com/office/drawing/2014/main" id="{498A1BFF-03E0-4EC0-BCD0-FC5C0E0CA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459746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35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4" name="Picture 13" descr="A corner with 2 compliant curb ramps, including yellow truncated domes.">
            <a:extLst>
              <a:ext uri="{FF2B5EF4-FFF2-40B4-BE49-F238E27FC236}">
                <a16:creationId xmlns:a16="http://schemas.microsoft.com/office/drawing/2014/main" id="{0212DA5C-3FD6-47F3-816D-4956A3B47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-1" b="18977"/>
          <a:stretch/>
        </p:blipFill>
        <p:spPr>
          <a:xfrm>
            <a:off x="20" y="655"/>
            <a:ext cx="7750078" cy="4468659"/>
          </a:xfrm>
          <a:prstGeom prst="rect">
            <a:avLst/>
          </a:prstGeom>
        </p:spPr>
      </p:pic>
      <p:pic>
        <p:nvPicPr>
          <p:cNvPr id="10" name="Picture 9" descr="Photo of a wheelchair user trying to maneuver on a curb ramp without adequate level landing and no truncated domes.">
            <a:extLst>
              <a:ext uri="{FF2B5EF4-FFF2-40B4-BE49-F238E27FC236}">
                <a16:creationId xmlns:a16="http://schemas.microsoft.com/office/drawing/2014/main" id="{90BA42A8-1092-4BB4-B46A-9DD614B957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0754" b="-2"/>
          <a:stretch/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CB6816-AD66-4C1B-B5CC-17F2DD34CB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1015" y="5181600"/>
            <a:ext cx="9909972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Compliant versus Non-Complaint Curb Ramps</a:t>
            </a:r>
          </a:p>
        </p:txBody>
      </p:sp>
    </p:spTree>
    <p:extLst>
      <p:ext uri="{BB962C8B-B14F-4D97-AF65-F5344CB8AC3E}">
        <p14:creationId xmlns:p14="http://schemas.microsoft.com/office/powerpoint/2010/main" val="396741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hoto of a male in grey pants and a navy coat, stepping up on a curb to access a pedestrian signal.">
            <a:extLst>
              <a:ext uri="{FF2B5EF4-FFF2-40B4-BE49-F238E27FC236}">
                <a16:creationId xmlns:a16="http://schemas.microsoft.com/office/drawing/2014/main" id="{D47D14C4-65C0-4EA1-983A-E8E2BC2C2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r="-1" b="26903"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5" name="Picture 4" descr="Photo of a black male wheelchair user wearing a baseball cap and a pink shirt activating a pedestrian signal immediately to his left.">
            <a:extLst>
              <a:ext uri="{FF2B5EF4-FFF2-40B4-BE49-F238E27FC236}">
                <a16:creationId xmlns:a16="http://schemas.microsoft.com/office/drawing/2014/main" id="{0A448746-77B0-40DA-9394-4615C3342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1"/>
          <a:stretch/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C7F1DB-8ECE-48B6-95EA-CCF11852D5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1014" y="4991100"/>
            <a:ext cx="977463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Non-Compliant versus Compliant Pedestrian Signals</a:t>
            </a:r>
          </a:p>
        </p:txBody>
      </p:sp>
    </p:spTree>
    <p:extLst>
      <p:ext uri="{BB962C8B-B14F-4D97-AF65-F5344CB8AC3E}">
        <p14:creationId xmlns:p14="http://schemas.microsoft.com/office/powerpoint/2010/main" val="271643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Photo of new, compliant sidewalk and curb ramp next to a chain link fence and a field.">
            <a:extLst>
              <a:ext uri="{FF2B5EF4-FFF2-40B4-BE49-F238E27FC236}">
                <a16:creationId xmlns:a16="http://schemas.microsoft.com/office/drawing/2014/main" id="{CAABFA14-FDDF-40AB-B9B1-35F015C7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4111" b="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hoto of the same sidewalk before it was reconstructed.  Chain link fence and field are to the left outside the view of the photo.">
            <a:extLst>
              <a:ext uri="{FF2B5EF4-FFF2-40B4-BE49-F238E27FC236}">
                <a16:creationId xmlns:a16="http://schemas.microsoft.com/office/drawing/2014/main" id="{BD16E855-A2BF-4756-9A57-B4F2C3BC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r="34895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B04496-CBE2-401E-9ADE-6C7E489333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09750" y="5772150"/>
            <a:ext cx="920115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Compliant versus Non-Compliant Sidewalks</a:t>
            </a:r>
          </a:p>
        </p:txBody>
      </p:sp>
    </p:spTree>
    <p:extLst>
      <p:ext uri="{BB962C8B-B14F-4D97-AF65-F5344CB8AC3E}">
        <p14:creationId xmlns:p14="http://schemas.microsoft.com/office/powerpoint/2010/main" val="312941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What Is Full Program Access?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Buildings		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Documents &amp; Forms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Transportation System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Communications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Employment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Meetings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</a:rPr>
              <a:t>		</a:t>
            </a:r>
            <a:r>
              <a:rPr lang="en-US" sz="2000" dirty="0">
                <a:solidFill>
                  <a:srgbClr val="000000"/>
                </a:solidFill>
              </a:rPr>
              <a:t>						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 of the international symbols of accessibility in a circle."/>
          <p:cNvPicPr>
            <a:picLocks noChangeAspect="1"/>
          </p:cNvPicPr>
          <p:nvPr/>
        </p:nvPicPr>
        <p:blipFill rotWithShape="1">
          <a:blip r:embed="rId4"/>
          <a:srcRect l="6179" r="6923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451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6B150-5F72-4308-B14E-BD4B1911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Implementation</a:t>
            </a:r>
          </a:p>
        </p:txBody>
      </p:sp>
      <p:graphicFrame>
        <p:nvGraphicFramePr>
          <p:cNvPr id="14" name="Content Placeholder 2" descr="This image shows the 6 main actions of public outreach and engagement.  We connected to 150+ organizations. We released the fully accessible plan on 8/24/2020 in 10 languages and English.  The comment period was open through 11/20/2020.  We had continuous on line open house with a video and survey.  We held 6 Zoom open houses on various days and times.  We provided our presentation to 13 other organizations.">
            <a:extLst>
              <a:ext uri="{FF2B5EF4-FFF2-40B4-BE49-F238E27FC236}">
                <a16:creationId xmlns:a16="http://schemas.microsoft.com/office/drawing/2014/main" id="{50631F53-9F5B-4E87-B18C-F61DB701E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42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27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6B1DC-F6C4-4529-B641-E90B623C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Early Actions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List of the first actions PBOT will take.  Ensure that work is included in projects.  Evaluate to know more.  Review policies and update as needed. Engage community.">
            <a:extLst>
              <a:ext uri="{FF2B5EF4-FFF2-40B4-BE49-F238E27FC236}">
                <a16:creationId xmlns:a16="http://schemas.microsoft.com/office/drawing/2014/main" id="{683DDEC9-88DC-49D5-A82C-CC6D42F1F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008991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51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oncept plan for roadway reconstruction that includes marked  crosswalk with compliant curb ramps, bike lanes, and accessible sidewalks.  People walking, rolling, and biking are represented.">
            <a:extLst>
              <a:ext uri="{FF2B5EF4-FFF2-40B4-BE49-F238E27FC236}">
                <a16:creationId xmlns:a16="http://schemas.microsoft.com/office/drawing/2014/main" id="{FC8E9300-30BD-4E21-8785-B8F366A7D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755" y="1472156"/>
            <a:ext cx="9916490" cy="482013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25D72E2-9AA8-473E-B00C-EC5C35E4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Planning for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1179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6D44-4BCC-4AE1-87CF-1F5A3DFEDC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0" y="522514"/>
            <a:ext cx="470884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Report</a:t>
            </a:r>
          </a:p>
        </p:txBody>
      </p:sp>
      <p:pic>
        <p:nvPicPr>
          <p:cNvPr id="4" name="Picture 3" descr="The cover of the 2020 Annual Report for the Consent Decree.  The title blocks are a medium blue.  There is a wheelchair user in the middle of the cover.">
            <a:extLst>
              <a:ext uri="{FF2B5EF4-FFF2-40B4-BE49-F238E27FC236}">
                <a16:creationId xmlns:a16="http://schemas.microsoft.com/office/drawing/2014/main" id="{8231201B-8BE5-44C4-B601-14BD3977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0" y="324873"/>
            <a:ext cx="4433255" cy="5826563"/>
          </a:xfrm>
          <a:prstGeom prst="rect">
            <a:avLst/>
          </a:prstGeom>
        </p:spPr>
      </p:pic>
      <p:pic>
        <p:nvPicPr>
          <p:cNvPr id="9" name="Picture 8" descr="The matrix of performance by category for the 9 main items in the Consent Decree.">
            <a:extLst>
              <a:ext uri="{FF2B5EF4-FFF2-40B4-BE49-F238E27FC236}">
                <a16:creationId xmlns:a16="http://schemas.microsoft.com/office/drawing/2014/main" id="{960EB9C0-4536-4789-8B5D-B0EA5FEB9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36" y="1643053"/>
            <a:ext cx="6513784" cy="45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hoto of a signalized intersection with marked crossings an compliant curb ramps.  A blue vehicle is waiting at the light in the left of the photo.">
            <a:extLst>
              <a:ext uri="{FF2B5EF4-FFF2-40B4-BE49-F238E27FC236}">
                <a16:creationId xmlns:a16="http://schemas.microsoft.com/office/drawing/2014/main" id="{92F68762-D384-44AE-BEB6-5C0D7112B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r="2916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EB392A-5186-4674-AF15-57D4DF1071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800" y="2501978"/>
            <a:ext cx="2724150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 Paving Project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Completes Curb Ramps</a:t>
            </a:r>
          </a:p>
        </p:txBody>
      </p:sp>
    </p:spTree>
    <p:extLst>
      <p:ext uri="{BB962C8B-B14F-4D97-AF65-F5344CB8AC3E}">
        <p14:creationId xmlns:p14="http://schemas.microsoft.com/office/powerpoint/2010/main" val="418934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5D72E2-9AA8-473E-B00C-EC5C35E4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Developer Project Improves Transit Stop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F64AB6-B502-496A-933C-6B38801BA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706" y="1709117"/>
            <a:ext cx="5803895" cy="388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E0097-36DE-4CFD-8527-BCA5241E4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19" y="1709117"/>
            <a:ext cx="5803895" cy="3889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983FB-AA4E-4684-8EFB-6F9F6F5FCCFF}"/>
              </a:ext>
            </a:extLst>
          </p:cNvPr>
          <p:cNvSpPr txBox="1"/>
          <p:nvPr/>
        </p:nvSpPr>
        <p:spPr>
          <a:xfrm>
            <a:off x="1485900" y="6057900"/>
            <a:ext cx="34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20721-77ED-4EB5-9CFB-3D668499A1C8}"/>
              </a:ext>
            </a:extLst>
          </p:cNvPr>
          <p:cNvSpPr txBox="1"/>
          <p:nvPr/>
        </p:nvSpPr>
        <p:spPr>
          <a:xfrm>
            <a:off x="7543800" y="6057900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58645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rked crosswalk with safety island.  Compliant curb ramps at both corners.  Yellow pedestrian crossing signs.  An orange construction cone is in the foreground.">
            <a:extLst>
              <a:ext uri="{FF2B5EF4-FFF2-40B4-BE49-F238E27FC236}">
                <a16:creationId xmlns:a16="http://schemas.microsoft.com/office/drawing/2014/main" id="{285CA484-BA15-48FD-918E-C206A6785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7969"/>
          <a:stretch/>
        </p:blipFill>
        <p:spPr>
          <a:xfrm>
            <a:off x="1511080" y="1690688"/>
            <a:ext cx="9111840" cy="48021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4CB6822-5A66-4FAB-9E4A-CBEDC765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SRTS Crossing</a:t>
            </a:r>
          </a:p>
        </p:txBody>
      </p:sp>
    </p:spTree>
    <p:extLst>
      <p:ext uri="{BB962C8B-B14F-4D97-AF65-F5344CB8AC3E}">
        <p14:creationId xmlns:p14="http://schemas.microsoft.com/office/powerpoint/2010/main" val="49016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FF308-55BB-4444-BDAF-C7E734A6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Accessible Parking Policy Update</a:t>
            </a:r>
          </a:p>
        </p:txBody>
      </p:sp>
      <p:pic>
        <p:nvPicPr>
          <p:cNvPr id="6" name="Picture 5" descr="Photo of an accessible parking space on the right of way.  There are people walking on the sidewalk behind it.">
            <a:extLst>
              <a:ext uri="{FF2B5EF4-FFF2-40B4-BE49-F238E27FC236}">
                <a16:creationId xmlns:a16="http://schemas.microsoft.com/office/drawing/2014/main" id="{AEFF9D17-5B48-4A4A-820B-F3CF36742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r="14510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A0352-C619-43AD-ADFE-AF4AFCF88DD0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Focus Groups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spaces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Updating policy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guidance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accessible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9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8B11F9-68C5-43F4-9117-FB32EF89D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2FCBAA-62E1-4067-AB44-3175F3AB7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4D286-F83A-4A02-A755-4E2393EB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605" y="1023582"/>
            <a:ext cx="6225435" cy="1768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Questions?</a:t>
            </a:r>
            <a:endParaRPr lang="en-US" sz="6000" dirty="0"/>
          </a:p>
        </p:txBody>
      </p:sp>
      <p:pic>
        <p:nvPicPr>
          <p:cNvPr id="3" name="Picture 2" descr="City of Portland logo">
            <a:extLst>
              <a:ext uri="{FF2B5EF4-FFF2-40B4-BE49-F238E27FC236}">
                <a16:creationId xmlns:a16="http://schemas.microsoft.com/office/drawing/2014/main" id="{5A61649A-6B90-41EE-BE1E-64B3ED5E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35" y="749785"/>
            <a:ext cx="1708054" cy="1688194"/>
          </a:xfrm>
          <a:prstGeom prst="rect">
            <a:avLst/>
          </a:prstGeom>
        </p:spPr>
      </p:pic>
      <p:pic>
        <p:nvPicPr>
          <p:cNvPr id="4" name="Picture 3" descr="PBOT logo">
            <a:extLst>
              <a:ext uri="{FF2B5EF4-FFF2-40B4-BE49-F238E27FC236}">
                <a16:creationId xmlns:a16="http://schemas.microsoft.com/office/drawing/2014/main" id="{9B7ECCC8-1F20-4DBF-906B-EF58FE778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1" y="4314492"/>
            <a:ext cx="3963436" cy="1469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B745F-0E7D-46D3-A5B9-F9685DE4FAB2}"/>
              </a:ext>
            </a:extLst>
          </p:cNvPr>
          <p:cNvSpPr txBox="1"/>
          <p:nvPr/>
        </p:nvSpPr>
        <p:spPr>
          <a:xfrm>
            <a:off x="5181600" y="6038850"/>
            <a:ext cx="680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https://www.portland.gov/transportation/planning/adatransitionplan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E70A-82DE-44A2-BA43-8DB8397D9F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5552" y="5896774"/>
            <a:ext cx="438150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Consent Decree Requirement</a:t>
            </a:r>
          </a:p>
        </p:txBody>
      </p:sp>
      <p:pic>
        <p:nvPicPr>
          <p:cNvPr id="4" name="Picture 3" descr="Cover of the PBOT ADA Title II Public Right of Way Transition Plan.  There are three photos.  The left photo is of a male white cane user and a guide dog about to cross the street.  The middle photo is of a red scooter ridden by a male in a black coat and a female in a beige coat using a walker.  The right photo is the legs of a child with two walking sticks propped up next to them.">
            <a:extLst>
              <a:ext uri="{FF2B5EF4-FFF2-40B4-BE49-F238E27FC236}">
                <a16:creationId xmlns:a16="http://schemas.microsoft.com/office/drawing/2014/main" id="{FCFD878D-D7D3-486D-8F4D-58701D83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52" y="0"/>
            <a:ext cx="4381500" cy="5619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4F18A-8DBF-4BE5-833B-76497875D8D3}"/>
              </a:ext>
            </a:extLst>
          </p:cNvPr>
          <p:cNvSpPr txBox="1"/>
          <p:nvPr/>
        </p:nvSpPr>
        <p:spPr>
          <a:xfrm>
            <a:off x="6475445" y="277024"/>
            <a:ext cx="479100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Hines (CREEC) Settlement Agreement/Consent Decree and its relationship with the Transition Plan</a:t>
            </a:r>
          </a:p>
          <a:p>
            <a:pPr algn="ctr"/>
            <a:r>
              <a:rPr lang="en-US" sz="2400" b="1" dirty="0"/>
              <a:t>by</a:t>
            </a:r>
          </a:p>
          <a:p>
            <a:endParaRPr lang="en-US" dirty="0"/>
          </a:p>
          <a:p>
            <a:pPr algn="ctr"/>
            <a:r>
              <a:rPr lang="en-US" sz="2400" b="1" dirty="0"/>
              <a:t>Tim Fox, Esq.</a:t>
            </a:r>
          </a:p>
          <a:p>
            <a:pPr algn="ctr"/>
            <a:r>
              <a:rPr lang="en-US" sz="2400" b="1" dirty="0"/>
              <a:t>Co-Executive Director</a:t>
            </a:r>
          </a:p>
          <a:p>
            <a:pPr algn="ctr"/>
            <a:r>
              <a:rPr lang="en-US" sz="2400" b="1" dirty="0"/>
              <a:t>Civil Rights Education and Enforcement Center (CREEC)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000" u="sng" dirty="0"/>
              <a:t>Class Counsel</a:t>
            </a:r>
          </a:p>
          <a:p>
            <a:pPr algn="ctr"/>
            <a:r>
              <a:rPr lang="en-US" sz="1600" b="1" dirty="0"/>
              <a:t>Tim Fox, CREEC</a:t>
            </a:r>
          </a:p>
          <a:p>
            <a:pPr algn="ctr"/>
            <a:r>
              <a:rPr lang="en-US" sz="1600" b="1" dirty="0"/>
              <a:t>Martie Lafferty, CREEC</a:t>
            </a:r>
          </a:p>
          <a:p>
            <a:pPr algn="ctr"/>
            <a:r>
              <a:rPr lang="en-US" sz="1600" b="1" dirty="0"/>
              <a:t>Linda Dardarian of  Goldstein, </a:t>
            </a:r>
            <a:r>
              <a:rPr lang="en-US" sz="1600" b="1" dirty="0" err="1"/>
              <a:t>Borgen</a:t>
            </a:r>
            <a:r>
              <a:rPr lang="en-US" sz="1600" b="1" dirty="0"/>
              <a:t>, Dardarian &amp; Ho</a:t>
            </a:r>
          </a:p>
          <a:p>
            <a:pPr algn="ctr"/>
            <a:r>
              <a:rPr lang="en-US" sz="1600" b="1" dirty="0"/>
              <a:t>Matthew Serres, Disability Rights Oregon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351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6CF9-A9D5-4EA7-86A8-EE04FFF415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7249" y="4572000"/>
            <a:ext cx="423609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Letter of Support</a:t>
            </a:r>
          </a:p>
        </p:txBody>
      </p:sp>
      <p:pic>
        <p:nvPicPr>
          <p:cNvPr id="4" name="Picture 3" descr="First page of letter of support from CREEC legal team.">
            <a:extLst>
              <a:ext uri="{FF2B5EF4-FFF2-40B4-BE49-F238E27FC236}">
                <a16:creationId xmlns:a16="http://schemas.microsoft.com/office/drawing/2014/main" id="{5ECFDDF2-2F7F-44B8-B09B-B1C2C8C2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92" y="643467"/>
            <a:ext cx="4299816" cy="5571066"/>
          </a:xfrm>
          <a:prstGeom prst="rect">
            <a:avLst/>
          </a:prstGeom>
        </p:spPr>
      </p:pic>
      <p:pic>
        <p:nvPicPr>
          <p:cNvPr id="5" name="Picture 4" descr="Second page of letter of support from CREEC legal team.">
            <a:extLst>
              <a:ext uri="{FF2B5EF4-FFF2-40B4-BE49-F238E27FC236}">
                <a16:creationId xmlns:a16="http://schemas.microsoft.com/office/drawing/2014/main" id="{58B60004-E5EA-41A9-A2EA-994CDD4D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36" y="643467"/>
            <a:ext cx="4442924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AC34B-AD9F-4548-889B-F011DD63BD32}"/>
              </a:ext>
            </a:extLst>
          </p:cNvPr>
          <p:cNvSpPr txBox="1"/>
          <p:nvPr/>
        </p:nvSpPr>
        <p:spPr>
          <a:xfrm>
            <a:off x="6934200" y="4724400"/>
            <a:ext cx="386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Letter of Support</a:t>
            </a:r>
          </a:p>
        </p:txBody>
      </p:sp>
    </p:spTree>
    <p:extLst>
      <p:ext uri="{BB962C8B-B14F-4D97-AF65-F5344CB8AC3E}">
        <p14:creationId xmlns:p14="http://schemas.microsoft.com/office/powerpoint/2010/main" val="288066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774574" y="3520001"/>
            <a:ext cx="6445376" cy="17715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PBOT ADA Title II Public Right of Way Transition Plan Update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Council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FB019-565C-4FAF-B097-F63C6D8A9E4B}"/>
              </a:ext>
            </a:extLst>
          </p:cNvPr>
          <p:cNvSpPr txBox="1"/>
          <p:nvPr/>
        </p:nvSpPr>
        <p:spPr>
          <a:xfrm>
            <a:off x="656741" y="5799909"/>
            <a:ext cx="467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July 21, 2021</a:t>
            </a:r>
          </a:p>
        </p:txBody>
      </p:sp>
      <p:pic>
        <p:nvPicPr>
          <p:cNvPr id="3" name="Picture 2" descr="A manual wheelchair user facing away from the camera, waiting to cross the street at a signalized intersection.">
            <a:extLst>
              <a:ext uri="{FF2B5EF4-FFF2-40B4-BE49-F238E27FC236}">
                <a16:creationId xmlns:a16="http://schemas.microsoft.com/office/drawing/2014/main" id="{E9B64EDA-96C8-4285-BB42-704B41B8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0" y="920001"/>
            <a:ext cx="3174763" cy="251429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1" name="Picture 10" descr="Three white cane users on a downtown Portland sidewalk.  One is a grey haired Caucasian woman.  One is a black woman with long black hair.  One is a Caucasian male with red hair.  ">
            <a:extLst>
              <a:ext uri="{FF2B5EF4-FFF2-40B4-BE49-F238E27FC236}">
                <a16:creationId xmlns:a16="http://schemas.microsoft.com/office/drawing/2014/main" id="{A6DFB10E-E6BD-49CF-AE9F-B4CCB43D7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98" y="572137"/>
            <a:ext cx="4064690" cy="270581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Picture 11" descr="A woman typing, a video or television screen, and a woman using sign language to an audience outside the picture.">
            <a:extLst>
              <a:ext uri="{FF2B5EF4-FFF2-40B4-BE49-F238E27FC236}">
                <a16:creationId xmlns:a16="http://schemas.microsoft.com/office/drawing/2014/main" id="{2D19D626-217D-4C22-AD02-FDFFAAE92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9" y="904351"/>
            <a:ext cx="2235075" cy="2722728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Picture 8" descr="Side by side accessible parking signs.  One identifies the fine if the space is used without a placard.  The other identifies that the space is van accessible.">
            <a:extLst>
              <a:ext uri="{FF2B5EF4-FFF2-40B4-BE49-F238E27FC236}">
                <a16:creationId xmlns:a16="http://schemas.microsoft.com/office/drawing/2014/main" id="{43CB2F70-EEE0-4AC4-BF4F-4A327C0FD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98" y="3984725"/>
            <a:ext cx="1756630" cy="181518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0913" y="6453386"/>
            <a:ext cx="846061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910D792-C0AE-4E50-A4F2-E451F87C23D1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4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C76A5AE-D9C8-4D10-AC1C-C2334517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798881"/>
            <a:ext cx="9334500" cy="1048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>
                <a:latin typeface="+mj-lt"/>
                <a:ea typeface="+mj-ea"/>
                <a:cs typeface="+mj-cs"/>
              </a:rPr>
              <a:t>What is a Transition Plan &amp; Who Has to Have One?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910D792-C0AE-4E50-A4F2-E451F87C23D1}" type="slidenum">
              <a:rPr lang="en-US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C31E0895-60EF-4D73-9AC0-692297E4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5602032"/>
              </p:ext>
            </p:extLst>
          </p:nvPr>
        </p:nvGraphicFramePr>
        <p:xfrm>
          <a:off x="598488" y="1844675"/>
          <a:ext cx="11109324" cy="432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98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DC graphic of an outline of the US filled with the outline of people, 1 of 4 of which is navy, 3 of which are gold.  At the bottom it reads, &quot;26% (1 in 4) of adults in the United States have some type of disability.&quot;">
            <a:extLst>
              <a:ext uri="{FF2B5EF4-FFF2-40B4-BE49-F238E27FC236}">
                <a16:creationId xmlns:a16="http://schemas.microsoft.com/office/drawing/2014/main" id="{D2A65CC1-F4A4-47D4-9E53-06122A6D3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65" r="-1" b="53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AA691C-3A35-4DE0-B9CE-970549358B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9715" y="5635366"/>
            <a:ext cx="7091299" cy="8985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Adults with Disabilities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DC graphic of an outline of the state of Oregon with 4 people in the state.  One is orange, 3 are grey.  The words read, &quot;902,226 adults in Oregon have a disability.  This is equal to 26% of 1 in 4 adults in Oregon.&quot;">
            <a:extLst>
              <a:ext uri="{FF2B5EF4-FFF2-40B4-BE49-F238E27FC236}">
                <a16:creationId xmlns:a16="http://schemas.microsoft.com/office/drawing/2014/main" id="{45603D4D-E561-42E6-A33F-56B8D0244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96" r="10804" b="2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ucasian male walking, followed by a black woman in a motorized wheelchair, followed by a black male walking across a Portland street.  There are yellow truncated domes on the curb ramp they just left.">
            <a:extLst>
              <a:ext uri="{FF2B5EF4-FFF2-40B4-BE49-F238E27FC236}">
                <a16:creationId xmlns:a16="http://schemas.microsoft.com/office/drawing/2014/main" id="{D9DEE27B-ED46-4FDC-AC89-7B9D0FAC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671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Mobility is the most common type of disability </a:t>
            </a:r>
          </a:p>
        </p:txBody>
      </p:sp>
    </p:spTree>
    <p:extLst>
      <p:ext uri="{BB962C8B-B14F-4D97-AF65-F5344CB8AC3E}">
        <p14:creationId xmlns:p14="http://schemas.microsoft.com/office/powerpoint/2010/main" val="327553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7297B-CABB-4DBB-A6E0-95066578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Timeline and Engagement</a:t>
            </a:r>
          </a:p>
        </p:txBody>
      </p:sp>
      <p:graphicFrame>
        <p:nvGraphicFramePr>
          <p:cNvPr id="6" name="Content Placeholder 3" descr="This image includes three arrows with the years 1993, 2014, and 2021 representing the years of transition plan adoptions for the city.  The first was in 1993.  A significant update occurred in 2014.  The 2021 plan is for the public right of way.">
            <a:extLst>
              <a:ext uri="{FF2B5EF4-FFF2-40B4-BE49-F238E27FC236}">
                <a16:creationId xmlns:a16="http://schemas.microsoft.com/office/drawing/2014/main" id="{45EBF549-2B20-4E05-A470-92D0D7FD0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834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73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9F56AADD9174A88813D48EBEF73F9" ma:contentTypeVersion="10" ma:contentTypeDescription="Create a new document." ma:contentTypeScope="" ma:versionID="4ac9f4f585da1c5ead76c160ce6ea2d7">
  <xsd:schema xmlns:xsd="http://www.w3.org/2001/XMLSchema" xmlns:xs="http://www.w3.org/2001/XMLSchema" xmlns:p="http://schemas.microsoft.com/office/2006/metadata/properties" xmlns:ns3="363120ae-0c67-4714-8ab6-f0e5e999b62b" xmlns:ns4="256289a7-3b66-46bd-843b-2bd732cc61c4" targetNamespace="http://schemas.microsoft.com/office/2006/metadata/properties" ma:root="true" ma:fieldsID="94b96514638f078acd900f7bb0074505" ns3:_="" ns4:_="">
    <xsd:import namespace="363120ae-0c67-4714-8ab6-f0e5e999b62b"/>
    <xsd:import namespace="256289a7-3b66-46bd-843b-2bd732cc61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120ae-0c67-4714-8ab6-f0e5e999b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289a7-3b66-46bd-843b-2bd732cc6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49A438-E0A3-4091-8A13-7766351CA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44422-A495-4016-9A7C-384C8D481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120ae-0c67-4714-8ab6-f0e5e999b62b"/>
    <ds:schemaRef ds:uri="256289a7-3b66-46bd-843b-2bd732cc6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09E02D-83C5-48FE-A1BD-334B5E9C57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10511</TotalTime>
  <Words>510</Words>
  <Application>Microsoft Office PowerPoint</Application>
  <PresentationFormat>Widescreen</PresentationFormat>
  <Paragraphs>133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Office Theme</vt:lpstr>
      <vt:lpstr>1_Office Theme</vt:lpstr>
      <vt:lpstr>CREEC Consent Decree Update and Tie to ADA Transition Plan  July 21, 2021</vt:lpstr>
      <vt:lpstr>Annual Report</vt:lpstr>
      <vt:lpstr>Consent Decree Requirement</vt:lpstr>
      <vt:lpstr>Letter of Support</vt:lpstr>
      <vt:lpstr>PBOT ADA Title II Public Right of Way Transition Plan Update City Council Presentation</vt:lpstr>
      <vt:lpstr>What is a Transition Plan &amp; Who Has to Have One?</vt:lpstr>
      <vt:lpstr>Adults with Disabilities</vt:lpstr>
      <vt:lpstr>Mobility is the most common type of disability </vt:lpstr>
      <vt:lpstr>Timeline and Engagement</vt:lpstr>
      <vt:lpstr>Comment Highlights</vt:lpstr>
      <vt:lpstr>Elements of a Transition Plan  </vt:lpstr>
      <vt:lpstr>PBOT Responsible for Public Right-of-Way Transportation System Elements</vt:lpstr>
      <vt:lpstr>Compliant versus Non-Complaint Curb Ramps</vt:lpstr>
      <vt:lpstr>Non-Compliant versus Compliant Pedestrian Signals</vt:lpstr>
      <vt:lpstr>Compliant versus Non-Compliant Sidewalks</vt:lpstr>
      <vt:lpstr>What Is Full Program Access?</vt:lpstr>
      <vt:lpstr>Implementation</vt:lpstr>
      <vt:lpstr>Early Actions</vt:lpstr>
      <vt:lpstr>Planning for Accessibility</vt:lpstr>
      <vt:lpstr>Maintenance Paving Project Completes Curb Ramps</vt:lpstr>
      <vt:lpstr>Developer Project Improves Transit Stop</vt:lpstr>
      <vt:lpstr>SRTS Crossing</vt:lpstr>
      <vt:lpstr>Accessible Parking Policy Update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Strader, Lisa</dc:creator>
  <cp:lastModifiedBy>Strader, Lisa</cp:lastModifiedBy>
  <cp:revision>13</cp:revision>
  <dcterms:created xsi:type="dcterms:W3CDTF">2020-10-02T16:45:15Z</dcterms:created>
  <dcterms:modified xsi:type="dcterms:W3CDTF">2021-07-21T15:51:39Z</dcterms:modified>
</cp:coreProperties>
</file>