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73" r:id="rId2"/>
    <p:sldId id="279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B45B6D8-62DF-6549-8FC7-D033C3B5C85B}">
          <p14:sldIdLst>
            <p14:sldId id="273"/>
            <p14:sldId id="279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en, Sarah" initials="P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11695-6D4A-440B-953D-F660D9D4D8E7}" v="3" dt="2021-07-23T23:32:25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6306"/>
  </p:normalViewPr>
  <p:slideViewPr>
    <p:cSldViewPr snapToGrid="0" snapToObjects="1">
      <p:cViewPr varScale="1">
        <p:scale>
          <a:sx n="109" d="100"/>
          <a:sy n="109" d="100"/>
        </p:scale>
        <p:origin x="175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ldowney, David" userId="3d4a1fd0-0296-4a0b-bb8c-7b7f85b86efc" providerId="ADAL" clId="{AC211695-6D4A-440B-953D-F660D9D4D8E7}"/>
    <pc:docChg chg="undo redo custSel delSld modSld modSection">
      <pc:chgData name="McEldowney, David" userId="3d4a1fd0-0296-4a0b-bb8c-7b7f85b86efc" providerId="ADAL" clId="{AC211695-6D4A-440B-953D-F660D9D4D8E7}" dt="2021-07-24T00:27:21.431" v="1690" actId="6549"/>
      <pc:docMkLst>
        <pc:docMk/>
      </pc:docMkLst>
      <pc:sldChg chg="modSp mod">
        <pc:chgData name="McEldowney, David" userId="3d4a1fd0-0296-4a0b-bb8c-7b7f85b86efc" providerId="ADAL" clId="{AC211695-6D4A-440B-953D-F660D9D4D8E7}" dt="2021-07-24T00:27:21.431" v="1690" actId="6549"/>
        <pc:sldMkLst>
          <pc:docMk/>
          <pc:sldMk cId="485224525" sldId="269"/>
        </pc:sldMkLst>
        <pc:spChg chg="mod">
          <ac:chgData name="McEldowney, David" userId="3d4a1fd0-0296-4a0b-bb8c-7b7f85b86efc" providerId="ADAL" clId="{AC211695-6D4A-440B-953D-F660D9D4D8E7}" dt="2021-07-23T23:41:05.623" v="476" actId="20577"/>
          <ac:spMkLst>
            <pc:docMk/>
            <pc:sldMk cId="485224525" sldId="269"/>
            <ac:spMk id="2" creationId="{00000000-0000-0000-0000-000000000000}"/>
          </ac:spMkLst>
        </pc:spChg>
        <pc:spChg chg="mod">
          <ac:chgData name="McEldowney, David" userId="3d4a1fd0-0296-4a0b-bb8c-7b7f85b86efc" providerId="ADAL" clId="{AC211695-6D4A-440B-953D-F660D9D4D8E7}" dt="2021-07-24T00:27:21.431" v="1690" actId="6549"/>
          <ac:spMkLst>
            <pc:docMk/>
            <pc:sldMk cId="485224525" sldId="269"/>
            <ac:spMk id="3" creationId="{00000000-0000-0000-0000-000000000000}"/>
          </ac:spMkLst>
        </pc:spChg>
      </pc:sldChg>
      <pc:sldChg chg="modSp mod">
        <pc:chgData name="McEldowney, David" userId="3d4a1fd0-0296-4a0b-bb8c-7b7f85b86efc" providerId="ADAL" clId="{AC211695-6D4A-440B-953D-F660D9D4D8E7}" dt="2021-07-23T23:24:48.306" v="86" actId="20577"/>
        <pc:sldMkLst>
          <pc:docMk/>
          <pc:sldMk cId="1310861561" sldId="273"/>
        </pc:sldMkLst>
        <pc:spChg chg="mod">
          <ac:chgData name="McEldowney, David" userId="3d4a1fd0-0296-4a0b-bb8c-7b7f85b86efc" providerId="ADAL" clId="{AC211695-6D4A-440B-953D-F660D9D4D8E7}" dt="2021-07-23T23:21:34.463" v="43" actId="20577"/>
          <ac:spMkLst>
            <pc:docMk/>
            <pc:sldMk cId="1310861561" sldId="273"/>
            <ac:spMk id="3" creationId="{00000000-0000-0000-0000-000000000000}"/>
          </ac:spMkLst>
        </pc:spChg>
        <pc:spChg chg="mod">
          <ac:chgData name="McEldowney, David" userId="3d4a1fd0-0296-4a0b-bb8c-7b7f85b86efc" providerId="ADAL" clId="{AC211695-6D4A-440B-953D-F660D9D4D8E7}" dt="2021-07-23T23:24:48.306" v="86" actId="20577"/>
          <ac:spMkLst>
            <pc:docMk/>
            <pc:sldMk cId="1310861561" sldId="273"/>
            <ac:spMk id="4" creationId="{00000000-0000-0000-0000-000000000000}"/>
          </ac:spMkLst>
        </pc:spChg>
      </pc:sldChg>
      <pc:sldChg chg="del">
        <pc:chgData name="McEldowney, David" userId="3d4a1fd0-0296-4a0b-bb8c-7b7f85b86efc" providerId="ADAL" clId="{AC211695-6D4A-440B-953D-F660D9D4D8E7}" dt="2021-07-24T00:08:24.226" v="1337" actId="47"/>
        <pc:sldMkLst>
          <pc:docMk/>
          <pc:sldMk cId="981333481" sldId="274"/>
        </pc:sldMkLst>
      </pc:sldChg>
      <pc:sldChg chg="del">
        <pc:chgData name="McEldowney, David" userId="3d4a1fd0-0296-4a0b-bb8c-7b7f85b86efc" providerId="ADAL" clId="{AC211695-6D4A-440B-953D-F660D9D4D8E7}" dt="2021-07-24T00:08:28.507" v="1338" actId="47"/>
        <pc:sldMkLst>
          <pc:docMk/>
          <pc:sldMk cId="3290430675" sldId="275"/>
        </pc:sldMkLst>
      </pc:sldChg>
      <pc:sldChg chg="del">
        <pc:chgData name="McEldowney, David" userId="3d4a1fd0-0296-4a0b-bb8c-7b7f85b86efc" providerId="ADAL" clId="{AC211695-6D4A-440B-953D-F660D9D4D8E7}" dt="2021-07-24T00:08:35.667" v="1339" actId="47"/>
        <pc:sldMkLst>
          <pc:docMk/>
          <pc:sldMk cId="4143867926" sldId="276"/>
        </pc:sldMkLst>
      </pc:sldChg>
      <pc:sldChg chg="del">
        <pc:chgData name="McEldowney, David" userId="3d4a1fd0-0296-4a0b-bb8c-7b7f85b86efc" providerId="ADAL" clId="{AC211695-6D4A-440B-953D-F660D9D4D8E7}" dt="2021-07-23T23:40:54.704" v="463" actId="47"/>
        <pc:sldMkLst>
          <pc:docMk/>
          <pc:sldMk cId="2391652844" sldId="277"/>
        </pc:sldMkLst>
      </pc:sldChg>
      <pc:sldChg chg="modSp mod">
        <pc:chgData name="McEldowney, David" userId="3d4a1fd0-0296-4a0b-bb8c-7b7f85b86efc" providerId="ADAL" clId="{AC211695-6D4A-440B-953D-F660D9D4D8E7}" dt="2021-07-23T23:40:27.712" v="462" actId="6549"/>
        <pc:sldMkLst>
          <pc:docMk/>
          <pc:sldMk cId="2061858618" sldId="279"/>
        </pc:sldMkLst>
        <pc:spChg chg="mod">
          <ac:chgData name="McEldowney, David" userId="3d4a1fd0-0296-4a0b-bb8c-7b7f85b86efc" providerId="ADAL" clId="{AC211695-6D4A-440B-953D-F660D9D4D8E7}" dt="2021-07-23T23:40:27.712" v="462" actId="6549"/>
          <ac:spMkLst>
            <pc:docMk/>
            <pc:sldMk cId="2061858618" sldId="279"/>
            <ac:spMk id="3" creationId="{599B7FB4-9993-4D71-B918-49BC2F712A4C}"/>
          </ac:spMkLst>
        </pc:spChg>
      </pc:sldChg>
      <pc:sldChg chg="del">
        <pc:chgData name="McEldowney, David" userId="3d4a1fd0-0296-4a0b-bb8c-7b7f85b86efc" providerId="ADAL" clId="{AC211695-6D4A-440B-953D-F660D9D4D8E7}" dt="2021-07-23T23:40:56.196" v="464" actId="47"/>
        <pc:sldMkLst>
          <pc:docMk/>
          <pc:sldMk cId="1525426733" sldId="280"/>
        </pc:sldMkLst>
      </pc:sldChg>
      <pc:sldChg chg="del">
        <pc:chgData name="McEldowney, David" userId="3d4a1fd0-0296-4a0b-bb8c-7b7f85b86efc" providerId="ADAL" clId="{AC211695-6D4A-440B-953D-F660D9D4D8E7}" dt="2021-07-23T23:40:57.168" v="465" actId="47"/>
        <pc:sldMkLst>
          <pc:docMk/>
          <pc:sldMk cId="2999142054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E27-A296-F44B-84B0-AC952D0BE94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4944-764F-5B40-8338-5CA4132B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8D72-C327-EF43-A0EF-8BF1F3816E5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A989-EC45-0845-9225-6BBE81AD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5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623296" cy="585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CATEGORY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234440"/>
            <a:ext cx="3638405" cy="4942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939" y="1426464"/>
            <a:ext cx="3638405" cy="475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19176" y="751742"/>
            <a:ext cx="8494776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0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8" r:id="rId2"/>
    <p:sldLayoutId id="2147483674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3686"/>
            <a:ext cx="8915399" cy="1609978"/>
          </a:xfrm>
        </p:spPr>
        <p:txBody>
          <a:bodyPr>
            <a:normAutofit/>
          </a:bodyPr>
          <a:lstStyle/>
          <a:p>
            <a:r>
              <a:rPr lang="en-US" sz="4800" dirty="0"/>
              <a:t>Street Vacation Code Update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6939" y="5129150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b="0" i="1" dirty="0"/>
              <a:t>Code Administration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69B91-52BA-4D6A-B479-A9C5E73CB862}"/>
              </a:ext>
            </a:extLst>
          </p:cNvPr>
          <p:cNvSpPr txBox="1"/>
          <p:nvPr/>
        </p:nvSpPr>
        <p:spPr>
          <a:xfrm>
            <a:off x="256939" y="6308071"/>
            <a:ext cx="76599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Staff presenting: David McEldowney, PBOT Right of Way Acquisition Supervisor</a:t>
            </a:r>
          </a:p>
        </p:txBody>
      </p:sp>
    </p:spTree>
    <p:extLst>
      <p:ext uri="{BB962C8B-B14F-4D97-AF65-F5344CB8AC3E}">
        <p14:creationId xmlns:p14="http://schemas.microsoft.com/office/powerpoint/2010/main" val="131086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60A-E089-4D7B-8F76-09BC7B7B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7FB4-9993-4D71-B918-49BC2F71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50" y="1194751"/>
            <a:ext cx="8595231" cy="44684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The Portland Bureau of Transportation’s Right of Way Acquisition Section is responsible for the street vacation program and is modernizing several pieces of street vacation policy to match current practices.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This Ordinance will update </a:t>
            </a:r>
            <a:r>
              <a:rPr lang="en-US" sz="2000" i="1" dirty="0"/>
              <a:t>Chapter 17.84 Street Vacations</a:t>
            </a:r>
            <a:r>
              <a:rPr lang="en-US" sz="2000" dirty="0"/>
              <a:t> in Portland City Code to reflect changes in the street vacation process.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dirty="0"/>
              <a:t>Chapter 17.84 Street Vacations </a:t>
            </a:r>
            <a:r>
              <a:rPr lang="en-US" sz="2000" dirty="0"/>
              <a:t>will combine with bureau-level policies </a:t>
            </a:r>
            <a:r>
              <a:rPr lang="en-US" sz="2000" i="1" dirty="0"/>
              <a:t>TRN-1.06 Street Vacations </a:t>
            </a:r>
            <a:r>
              <a:rPr lang="en-US" sz="2000" dirty="0"/>
              <a:t>and the Street Vacation Manual to create a comprehensive set of policies to explain the process.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18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426465"/>
            <a:ext cx="8595231" cy="458523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 definition is added for the term “Street Vacation”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Authority to establish rules and procedures for street vacations </a:t>
            </a:r>
            <a:r>
              <a:rPr lang="en-US" sz="2400"/>
              <a:t>is confirmed </a:t>
            </a:r>
            <a:r>
              <a:rPr lang="en-US" sz="2400" dirty="0"/>
              <a:t>for PBOT’s Director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Establishes PBOT’s Director as the City’s recording officer and clerk for purposes of ORS 271.005 to 271.230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Removes references to the City Auditor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Eliminates out of date procedures and duplicative language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2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3050</TotalTime>
  <Words>160</Words>
  <Application>Microsoft Office PowerPoint</Application>
  <PresentationFormat>On-screen Show (4:3)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Office Theme</vt:lpstr>
      <vt:lpstr>Street Vacation Code Update</vt:lpstr>
      <vt:lpstr>Purpose</vt:lpstr>
      <vt:lpstr>Key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Petersen, Sarah</dc:creator>
  <cp:lastModifiedBy>McEldowney, David</cp:lastModifiedBy>
  <cp:revision>55</cp:revision>
  <dcterms:created xsi:type="dcterms:W3CDTF">2017-03-28T20:10:46Z</dcterms:created>
  <dcterms:modified xsi:type="dcterms:W3CDTF">2021-07-24T00:27:28Z</dcterms:modified>
</cp:coreProperties>
</file>