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1"/>
  </p:notesMasterIdLst>
  <p:handoutMasterIdLst>
    <p:handoutMasterId r:id="rId12"/>
  </p:handoutMasterIdLst>
  <p:sldIdLst>
    <p:sldId id="273" r:id="rId2"/>
    <p:sldId id="279" r:id="rId3"/>
    <p:sldId id="277" r:id="rId4"/>
    <p:sldId id="280" r:id="rId5"/>
    <p:sldId id="281" r:id="rId6"/>
    <p:sldId id="269" r:id="rId7"/>
    <p:sldId id="274" r:id="rId8"/>
    <p:sldId id="276" r:id="rId9"/>
    <p:sldId id="275" r:id="rId10"/>
  </p:sldIdLst>
  <p:sldSz cx="9144000" cy="6858000" type="screen4x3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FB45B6D8-62DF-6549-8FC7-D033C3B5C85B}">
          <p14:sldIdLst>
            <p14:sldId id="273"/>
            <p14:sldId id="279"/>
            <p14:sldId id="277"/>
            <p14:sldId id="280"/>
            <p14:sldId id="281"/>
            <p14:sldId id="269"/>
            <p14:sldId id="274"/>
            <p14:sldId id="276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sen, Sarah" initials="PS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4FA973-0425-4BBB-BD5C-02037A87A0E2}" v="2" dt="2021-06-23T23:36:00.716"/>
    <p1510:client id="{F62CB123-512F-469B-A5A5-17DFE7C64307}" v="15" dt="2021-06-23T19:28:04.3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86"/>
    <p:restoredTop sz="86306"/>
  </p:normalViewPr>
  <p:slideViewPr>
    <p:cSldViewPr snapToGrid="0" snapToObjects="1">
      <p:cViewPr varScale="1">
        <p:scale>
          <a:sx n="109" d="100"/>
          <a:sy n="109" d="100"/>
        </p:scale>
        <p:origin x="1752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6" d="100"/>
          <a:sy n="126" d="100"/>
        </p:scale>
        <p:origin x="478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C5E27-A296-F44B-84B0-AC952D0BE94C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E4944-764F-5B40-8338-5CA4132B5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89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158D72-C327-EF43-A0EF-8BF1F3816E5F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2A989-EC45-0845-9225-6BBE81AD3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34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78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37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gi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651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7542" y="5377443"/>
            <a:ext cx="519004" cy="51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46" y="5317210"/>
            <a:ext cx="1729314" cy="6394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9144000" cy="754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7542" y="5377443"/>
            <a:ext cx="519004" cy="51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46" y="5317210"/>
            <a:ext cx="1729314" cy="6394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9144000" cy="754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9144000" cy="754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651" y="273686"/>
            <a:ext cx="8623296" cy="5858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9144000" cy="754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CATEGORY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939" y="1234440"/>
            <a:ext cx="3638405" cy="49425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9144000" cy="75438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651" y="273686"/>
            <a:ext cx="8258412" cy="540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939" y="1426464"/>
            <a:ext cx="3638405" cy="4750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0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319176" y="751742"/>
            <a:ext cx="8494776" cy="0"/>
          </a:xfrm>
          <a:prstGeom prst="line">
            <a:avLst/>
          </a:prstGeom>
          <a:ln w="158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20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8" r:id="rId2"/>
    <p:sldLayoutId id="2147483674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7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8600" y="273686"/>
            <a:ext cx="8915399" cy="1609978"/>
          </a:xfrm>
        </p:spPr>
        <p:txBody>
          <a:bodyPr>
            <a:normAutofit/>
          </a:bodyPr>
          <a:lstStyle/>
          <a:p>
            <a:r>
              <a:rPr lang="en-US" sz="4800" dirty="0"/>
              <a:t>City/ODOT Property Rights Reallocation – Naito West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6939" y="5129150"/>
            <a:ext cx="8258412" cy="540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en-US" b="0" i="1" dirty="0"/>
              <a:t>Asset Management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469B91-52BA-4D6A-B479-A9C5E73CB862}"/>
              </a:ext>
            </a:extLst>
          </p:cNvPr>
          <p:cNvSpPr txBox="1"/>
          <p:nvPr/>
        </p:nvSpPr>
        <p:spPr>
          <a:xfrm>
            <a:off x="256939" y="6308071"/>
            <a:ext cx="76599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Staff presenting: David McEldowney, PBOT Right of Way Acquisition Supervisor</a:t>
            </a:r>
          </a:p>
        </p:txBody>
      </p:sp>
    </p:spTree>
    <p:extLst>
      <p:ext uri="{BB962C8B-B14F-4D97-AF65-F5344CB8AC3E}">
        <p14:creationId xmlns:p14="http://schemas.microsoft.com/office/powerpoint/2010/main" val="1310861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A260A-E089-4D7B-8F76-09BC7B7B1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B7FB4-9993-4D71-B918-49BC2F712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850" y="1194751"/>
            <a:ext cx="8595231" cy="446849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000" dirty="0"/>
              <a:t>Reallocation of undivided property rights in the larger parcel so that City and ODOT ownership can be decoupled, and the land divided into two distinct parcels.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0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/>
              <a:t>The City has identified this location for use as a sanctioned camp, but the ODOT interest in the property needs to be removed prior to use.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0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/>
              <a:t>Process involves accepting ODOT’s deed to transfer ownership of the northern portion, and City transferring its interest in the Southern portion to the ODOT.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0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/>
              <a:t>Due to time constraints, requirements of ADM-13.02 – Disposition of City Real Property, needs to be waived by Council in order to transfer the City’s interest to the ODOT. 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000" dirty="0"/>
          </a:p>
          <a:p>
            <a:pPr>
              <a:buFont typeface="Wingdings" panose="05000000000000000000" pitchFamily="2" charset="2"/>
              <a:buChar char="v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61858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4EA5B-33B5-4C1A-AF17-7C0FE1A0C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Overview of General Location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3FAB047-BA6E-4ACA-B6FC-28525119B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4099" y="887034"/>
            <a:ext cx="6615049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52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225A4-07C1-4763-BD01-A3B77F7B7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Land to be Transferred to ODOT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69C0D4-5B3A-4776-BEAD-220BBAC22B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912" y="1139605"/>
            <a:ext cx="8258175" cy="457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26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83699-0B41-4387-A58C-70A3B7C6B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Land to be Transferred to City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27C75A-7469-4BF2-A06F-DBE8FBAE4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912" y="1134208"/>
            <a:ext cx="82581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42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939" y="1426465"/>
            <a:ext cx="8595231" cy="458523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The land was jointly acquired by the City and State in 1941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It was developed with the Harbor Drive Expressway</a:t>
            </a:r>
          </a:p>
          <a:p>
            <a:endParaRPr lang="en-US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This segment carried the southbound expressway traffic onto Front Avenue (now Naito Parkway)</a:t>
            </a:r>
          </a:p>
          <a:p>
            <a:endParaRPr lang="en-US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In the 1970’s, the expressway was removed, and the land has sat vacant since that time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224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1E087-FCCE-432A-9872-83DDC0F93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329" y="273686"/>
            <a:ext cx="8076734" cy="5401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1948 Aerial Photo of the Harbor Drive Ramp (left side ramp)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D60E61-8175-451A-9348-0AB2E9A0E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7328" y="866775"/>
            <a:ext cx="7949735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33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8833C-DB8E-44EC-93AD-CF93AF959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Property Division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AB56F-44DE-428E-80C6-BC81F8959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769" y="1053750"/>
            <a:ext cx="8079665" cy="475049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The land is still considered to be fee-owned right-of-way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The method for reallocation is based on both the ownership interest percentages and the location of the original platted lot lines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By keeping the original platted lots intact, future conversion of the land from fee-owned right-of-way back to lot status, will be considerably easier for redevelopment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43867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1E087-FCCE-432A-9872-83DDC0F93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Proposed Property Rights – After Reallocation</a:t>
            </a:r>
          </a:p>
        </p:txBody>
      </p:sp>
      <p:pic>
        <p:nvPicPr>
          <p:cNvPr id="7" name="Content Placeholder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F26FA2AC-EB35-461B-8684-C6EB3ADAA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842" y="1054100"/>
            <a:ext cx="6333066" cy="4749800"/>
          </a:xfrm>
        </p:spPr>
      </p:pic>
    </p:spTree>
    <p:extLst>
      <p:ext uri="{BB962C8B-B14F-4D97-AF65-F5344CB8AC3E}">
        <p14:creationId xmlns:p14="http://schemas.microsoft.com/office/powerpoint/2010/main" val="32904306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2987</TotalTime>
  <Words>288</Words>
  <Application>Microsoft Office PowerPoint</Application>
  <PresentationFormat>On-screen Show (4:3)</PresentationFormat>
  <Paragraphs>32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Trebuchet MS</vt:lpstr>
      <vt:lpstr>Wingdings</vt:lpstr>
      <vt:lpstr>Office Theme</vt:lpstr>
      <vt:lpstr>City/ODOT Property Rights Reallocation – Naito West</vt:lpstr>
      <vt:lpstr>Purpose</vt:lpstr>
      <vt:lpstr>Overview of General Location</vt:lpstr>
      <vt:lpstr>Land to be Transferred to ODOT</vt:lpstr>
      <vt:lpstr>Land to be Transferred to City</vt:lpstr>
      <vt:lpstr>History</vt:lpstr>
      <vt:lpstr>1948 Aerial Photo of the Harbor Drive Ramp (left side ramp)</vt:lpstr>
      <vt:lpstr>Property Division</vt:lpstr>
      <vt:lpstr>Proposed Property Rights – After Reallocation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Petersen, Sarah</dc:creator>
  <cp:lastModifiedBy>McEldowney, David</cp:lastModifiedBy>
  <cp:revision>55</cp:revision>
  <dcterms:created xsi:type="dcterms:W3CDTF">2017-03-28T20:10:46Z</dcterms:created>
  <dcterms:modified xsi:type="dcterms:W3CDTF">2021-06-23T23:44:29Z</dcterms:modified>
</cp:coreProperties>
</file>