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59" r:id="rId6"/>
    <p:sldId id="262" r:id="rId7"/>
    <p:sldId id="263" r:id="rId8"/>
    <p:sldId id="258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977"/>
    <a:srgbClr val="008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394565-4612-406D-9EFC-F6C84E3A02AC}" v="17" dt="2021-06-23T18:41:30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19" autoAdjust="0"/>
  </p:normalViewPr>
  <p:slideViewPr>
    <p:cSldViewPr snapToGrid="0">
      <p:cViewPr varScale="1">
        <p:scale>
          <a:sx n="75" d="100"/>
          <a:sy n="75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rm, Janet" userId="772447dd-eae9-413c-8d9c-451f1167e7ed" providerId="ADAL" clId="{C7394565-4612-406D-9EFC-F6C84E3A02AC}"/>
    <pc:docChg chg="undo custSel modSld">
      <pc:chgData name="Storm, Janet" userId="772447dd-eae9-413c-8d9c-451f1167e7ed" providerId="ADAL" clId="{C7394565-4612-406D-9EFC-F6C84E3A02AC}" dt="2021-06-23T18:42:19.419" v="148" actId="1035"/>
      <pc:docMkLst>
        <pc:docMk/>
      </pc:docMkLst>
      <pc:sldChg chg="addSp modSp mod">
        <pc:chgData name="Storm, Janet" userId="772447dd-eae9-413c-8d9c-451f1167e7ed" providerId="ADAL" clId="{C7394565-4612-406D-9EFC-F6C84E3A02AC}" dt="2021-06-23T18:42:19.419" v="148" actId="1035"/>
        <pc:sldMkLst>
          <pc:docMk/>
          <pc:sldMk cId="1736693185" sldId="257"/>
        </pc:sldMkLst>
        <pc:spChg chg="mod">
          <ac:chgData name="Storm, Janet" userId="772447dd-eae9-413c-8d9c-451f1167e7ed" providerId="ADAL" clId="{C7394565-4612-406D-9EFC-F6C84E3A02AC}" dt="2021-06-23T18:42:19.419" v="148" actId="1035"/>
          <ac:spMkLst>
            <pc:docMk/>
            <pc:sldMk cId="1736693185" sldId="257"/>
            <ac:spMk id="2" creationId="{18C3B467-088C-4F3D-A9A7-105C4E1E20CD}"/>
          </ac:spMkLst>
        </pc:spChg>
        <pc:spChg chg="mod">
          <ac:chgData name="Storm, Janet" userId="772447dd-eae9-413c-8d9c-451f1167e7ed" providerId="ADAL" clId="{C7394565-4612-406D-9EFC-F6C84E3A02AC}" dt="2021-06-23T18:42:19.419" v="148" actId="1035"/>
          <ac:spMkLst>
            <pc:docMk/>
            <pc:sldMk cId="1736693185" sldId="257"/>
            <ac:spMk id="3" creationId="{C8722DDC-8EEE-4A06-8DFE-B44871EAA2CF}"/>
          </ac:spMkLst>
        </pc:spChg>
        <pc:spChg chg="mod">
          <ac:chgData name="Storm, Janet" userId="772447dd-eae9-413c-8d9c-451f1167e7ed" providerId="ADAL" clId="{C7394565-4612-406D-9EFC-F6C84E3A02AC}" dt="2021-06-23T17:22:38.892" v="51" actId="20577"/>
          <ac:spMkLst>
            <pc:docMk/>
            <pc:sldMk cId="1736693185" sldId="257"/>
            <ac:spMk id="26" creationId="{92971029-5F71-493F-8C2F-CF87A2D88881}"/>
          </ac:spMkLst>
        </pc:spChg>
        <pc:grpChg chg="add mod">
          <ac:chgData name="Storm, Janet" userId="772447dd-eae9-413c-8d9c-451f1167e7ed" providerId="ADAL" clId="{C7394565-4612-406D-9EFC-F6C84E3A02AC}" dt="2021-06-23T18:41:35.821" v="132" actId="1076"/>
          <ac:grpSpMkLst>
            <pc:docMk/>
            <pc:sldMk cId="1736693185" sldId="257"/>
            <ac:grpSpMk id="7" creationId="{7DA9221B-6231-4D52-8568-31DBFBCD2F7A}"/>
          </ac:grpSpMkLst>
        </pc:grpChg>
        <pc:grpChg chg="mod">
          <ac:chgData name="Storm, Janet" userId="772447dd-eae9-413c-8d9c-451f1167e7ed" providerId="ADAL" clId="{C7394565-4612-406D-9EFC-F6C84E3A02AC}" dt="2021-06-23T17:22:45.630" v="52" actId="207"/>
          <ac:grpSpMkLst>
            <pc:docMk/>
            <pc:sldMk cId="1736693185" sldId="257"/>
            <ac:grpSpMk id="9" creationId="{389ECD72-263D-4218-B274-FDBBF61CF02D}"/>
          </ac:grpSpMkLst>
        </pc:grpChg>
        <pc:picChg chg="add mod">
          <ac:chgData name="Storm, Janet" userId="772447dd-eae9-413c-8d9c-451f1167e7ed" providerId="ADAL" clId="{C7394565-4612-406D-9EFC-F6C84E3A02AC}" dt="2021-06-23T18:41:30.077" v="131" actId="164"/>
          <ac:picMkLst>
            <pc:docMk/>
            <pc:sldMk cId="1736693185" sldId="257"/>
            <ac:picMk id="6" creationId="{B24654F6-D04E-4239-AF0B-16E79FC5538F}"/>
          </ac:picMkLst>
        </pc:picChg>
        <pc:picChg chg="mod">
          <ac:chgData name="Storm, Janet" userId="772447dd-eae9-413c-8d9c-451f1167e7ed" providerId="ADAL" clId="{C7394565-4612-406D-9EFC-F6C84E3A02AC}" dt="2021-06-23T18:41:41.060" v="133" actId="14100"/>
          <ac:picMkLst>
            <pc:docMk/>
            <pc:sldMk cId="1736693185" sldId="257"/>
            <ac:picMk id="8" creationId="{0DFE841C-0E09-48A5-8CC2-B4F5E8008BF6}"/>
          </ac:picMkLst>
        </pc:picChg>
      </pc:sldChg>
      <pc:sldChg chg="modSp mod">
        <pc:chgData name="Storm, Janet" userId="772447dd-eae9-413c-8d9c-451f1167e7ed" providerId="ADAL" clId="{C7394565-4612-406D-9EFC-F6C84E3A02AC}" dt="2021-06-23T17:33:18.178" v="122" actId="207"/>
        <pc:sldMkLst>
          <pc:docMk/>
          <pc:sldMk cId="121601030" sldId="258"/>
        </pc:sldMkLst>
        <pc:spChg chg="mod">
          <ac:chgData name="Storm, Janet" userId="772447dd-eae9-413c-8d9c-451f1167e7ed" providerId="ADAL" clId="{C7394565-4612-406D-9EFC-F6C84E3A02AC}" dt="2021-06-23T17:33:14.184" v="121" actId="207"/>
          <ac:spMkLst>
            <pc:docMk/>
            <pc:sldMk cId="121601030" sldId="258"/>
            <ac:spMk id="2" creationId="{92C9295F-E638-4F61-AFE2-CF3E40556031}"/>
          </ac:spMkLst>
        </pc:spChg>
        <pc:spChg chg="mod">
          <ac:chgData name="Storm, Janet" userId="772447dd-eae9-413c-8d9c-451f1167e7ed" providerId="ADAL" clId="{C7394565-4612-406D-9EFC-F6C84E3A02AC}" dt="2021-06-23T17:33:18.178" v="122" actId="207"/>
          <ac:spMkLst>
            <pc:docMk/>
            <pc:sldMk cId="121601030" sldId="258"/>
            <ac:spMk id="3" creationId="{E2EAAE92-3456-4E9D-9DCB-60823823DCEA}"/>
          </ac:spMkLst>
        </pc:spChg>
      </pc:sldChg>
      <pc:sldChg chg="addSp delSp modSp mod setClrOvrMap">
        <pc:chgData name="Storm, Janet" userId="772447dd-eae9-413c-8d9c-451f1167e7ed" providerId="ADAL" clId="{C7394565-4612-406D-9EFC-F6C84E3A02AC}" dt="2021-06-23T17:32:05.821" v="83" actId="113"/>
        <pc:sldMkLst>
          <pc:docMk/>
          <pc:sldMk cId="2020846130" sldId="259"/>
        </pc:sldMkLst>
        <pc:spChg chg="mod">
          <ac:chgData name="Storm, Janet" userId="772447dd-eae9-413c-8d9c-451f1167e7ed" providerId="ADAL" clId="{C7394565-4612-406D-9EFC-F6C84E3A02AC}" dt="2021-06-23T17:32:05.821" v="83" actId="113"/>
          <ac:spMkLst>
            <pc:docMk/>
            <pc:sldMk cId="2020846130" sldId="259"/>
            <ac:spMk id="2" creationId="{92C9295F-E638-4F61-AFE2-CF3E40556031}"/>
          </ac:spMkLst>
        </pc:spChg>
        <pc:spChg chg="mod">
          <ac:chgData name="Storm, Janet" userId="772447dd-eae9-413c-8d9c-451f1167e7ed" providerId="ADAL" clId="{C7394565-4612-406D-9EFC-F6C84E3A02AC}" dt="2021-06-23T17:31:50.915" v="78" actId="207"/>
          <ac:spMkLst>
            <pc:docMk/>
            <pc:sldMk cId="2020846130" sldId="259"/>
            <ac:spMk id="3" creationId="{E2EAAE92-3456-4E9D-9DCB-60823823DCEA}"/>
          </ac:spMkLst>
        </pc:spChg>
        <pc:spChg chg="add del">
          <ac:chgData name="Storm, Janet" userId="772447dd-eae9-413c-8d9c-451f1167e7ed" providerId="ADAL" clId="{C7394565-4612-406D-9EFC-F6C84E3A02AC}" dt="2021-06-23T17:30:57.620" v="71" actId="26606"/>
          <ac:spMkLst>
            <pc:docMk/>
            <pc:sldMk cId="2020846130" sldId="259"/>
            <ac:spMk id="29" creationId="{F5380E9A-163E-4576-BCDD-0A450B7E9097}"/>
          </ac:spMkLst>
        </pc:spChg>
        <pc:spChg chg="add del">
          <ac:chgData name="Storm, Janet" userId="772447dd-eae9-413c-8d9c-451f1167e7ed" providerId="ADAL" clId="{C7394565-4612-406D-9EFC-F6C84E3A02AC}" dt="2021-06-23T17:30:57.620" v="71" actId="26606"/>
          <ac:spMkLst>
            <pc:docMk/>
            <pc:sldMk cId="2020846130" sldId="259"/>
            <ac:spMk id="30" creationId="{88DDEF77-9746-4D83-91F9-442A2487E666}"/>
          </ac:spMkLst>
        </pc:spChg>
        <pc:spChg chg="add del">
          <ac:chgData name="Storm, Janet" userId="772447dd-eae9-413c-8d9c-451f1167e7ed" providerId="ADAL" clId="{C7394565-4612-406D-9EFC-F6C84E3A02AC}" dt="2021-06-23T17:30:21.580" v="63" actId="26606"/>
          <ac:spMkLst>
            <pc:docMk/>
            <pc:sldMk cId="2020846130" sldId="259"/>
            <ac:spMk id="35" creationId="{78632963-757B-40C2-BB84-FC6107A54DAD}"/>
          </ac:spMkLst>
        </pc:spChg>
        <pc:spChg chg="add del">
          <ac:chgData name="Storm, Janet" userId="772447dd-eae9-413c-8d9c-451f1167e7ed" providerId="ADAL" clId="{C7394565-4612-406D-9EFC-F6C84E3A02AC}" dt="2021-06-23T17:30:21.580" v="63" actId="26606"/>
          <ac:spMkLst>
            <pc:docMk/>
            <pc:sldMk cId="2020846130" sldId="259"/>
            <ac:spMk id="37" creationId="{2853AE55-7E35-44B0-89F1-3F52B262AF33}"/>
          </ac:spMkLst>
        </pc:spChg>
        <pc:spChg chg="add del">
          <ac:chgData name="Storm, Janet" userId="772447dd-eae9-413c-8d9c-451f1167e7ed" providerId="ADAL" clId="{C7394565-4612-406D-9EFC-F6C84E3A02AC}" dt="2021-06-23T17:30:21.580" v="63" actId="26606"/>
          <ac:spMkLst>
            <pc:docMk/>
            <pc:sldMk cId="2020846130" sldId="259"/>
            <ac:spMk id="39" creationId="{DBC4BE4D-4B50-4F51-9F85-4B5D60B02D81}"/>
          </ac:spMkLst>
        </pc:spChg>
        <pc:spChg chg="add del">
          <ac:chgData name="Storm, Janet" userId="772447dd-eae9-413c-8d9c-451f1167e7ed" providerId="ADAL" clId="{C7394565-4612-406D-9EFC-F6C84E3A02AC}" dt="2021-06-23T17:30:57.620" v="71" actId="26606"/>
          <ac:spMkLst>
            <pc:docMk/>
            <pc:sldMk cId="2020846130" sldId="259"/>
            <ac:spMk id="41" creationId="{78632963-757B-40C2-BB84-FC6107A54DAD}"/>
          </ac:spMkLst>
        </pc:spChg>
        <pc:spChg chg="add del">
          <ac:chgData name="Storm, Janet" userId="772447dd-eae9-413c-8d9c-451f1167e7ed" providerId="ADAL" clId="{C7394565-4612-406D-9EFC-F6C84E3A02AC}" dt="2021-06-23T17:30:57.620" v="71" actId="26606"/>
          <ac:spMkLst>
            <pc:docMk/>
            <pc:sldMk cId="2020846130" sldId="259"/>
            <ac:spMk id="42" creationId="{2853AE55-7E35-44B0-89F1-3F52B262AF33}"/>
          </ac:spMkLst>
        </pc:spChg>
        <pc:spChg chg="add del">
          <ac:chgData name="Storm, Janet" userId="772447dd-eae9-413c-8d9c-451f1167e7ed" providerId="ADAL" clId="{C7394565-4612-406D-9EFC-F6C84E3A02AC}" dt="2021-06-23T17:30:57.620" v="71" actId="26606"/>
          <ac:spMkLst>
            <pc:docMk/>
            <pc:sldMk cId="2020846130" sldId="259"/>
            <ac:spMk id="43" creationId="{DBC4BE4D-4B50-4F51-9F85-4B5D60B02D81}"/>
          </ac:spMkLst>
        </pc:spChg>
        <pc:picChg chg="mod">
          <ac:chgData name="Storm, Janet" userId="772447dd-eae9-413c-8d9c-451f1167e7ed" providerId="ADAL" clId="{C7394565-4612-406D-9EFC-F6C84E3A02AC}" dt="2021-06-23T17:30:57.620" v="71" actId="26606"/>
          <ac:picMkLst>
            <pc:docMk/>
            <pc:sldMk cId="2020846130" sldId="259"/>
            <ac:picMk id="4" creationId="{5C002EE5-E4FF-463C-8DAA-9AC0B6D407FF}"/>
          </ac:picMkLst>
        </pc:picChg>
        <pc:picChg chg="add del mod">
          <ac:chgData name="Storm, Janet" userId="772447dd-eae9-413c-8d9c-451f1167e7ed" providerId="ADAL" clId="{C7394565-4612-406D-9EFC-F6C84E3A02AC}" dt="2021-06-23T17:30:05.742" v="61" actId="478"/>
          <ac:picMkLst>
            <pc:docMk/>
            <pc:sldMk cId="2020846130" sldId="259"/>
            <ac:picMk id="6" creationId="{494853E8-0A24-4811-AEFF-7704F330C293}"/>
          </ac:picMkLst>
        </pc:picChg>
        <pc:picChg chg="add del mod">
          <ac:chgData name="Storm, Janet" userId="772447dd-eae9-413c-8d9c-451f1167e7ed" providerId="ADAL" clId="{C7394565-4612-406D-9EFC-F6C84E3A02AC}" dt="2021-06-23T17:30:04.838" v="60" actId="478"/>
          <ac:picMkLst>
            <pc:docMk/>
            <pc:sldMk cId="2020846130" sldId="259"/>
            <ac:picMk id="8" creationId="{300970F4-8E67-4E47-8442-5DF1A76B167D}"/>
          </ac:picMkLst>
        </pc:picChg>
        <pc:picChg chg="add del mod">
          <ac:chgData name="Storm, Janet" userId="772447dd-eae9-413c-8d9c-451f1167e7ed" providerId="ADAL" clId="{C7394565-4612-406D-9EFC-F6C84E3A02AC}" dt="2021-06-23T17:31:44.039" v="77" actId="478"/>
          <ac:picMkLst>
            <pc:docMk/>
            <pc:sldMk cId="2020846130" sldId="259"/>
            <ac:picMk id="10" creationId="{FA3584A7-11B7-4EAE-A733-60F2BCB4B18C}"/>
          </ac:picMkLst>
        </pc:picChg>
      </pc:sldChg>
      <pc:sldChg chg="modSp mod">
        <pc:chgData name="Storm, Janet" userId="772447dd-eae9-413c-8d9c-451f1167e7ed" providerId="ADAL" clId="{C7394565-4612-406D-9EFC-F6C84E3A02AC}" dt="2021-06-23T17:33:25.658" v="124" actId="113"/>
        <pc:sldMkLst>
          <pc:docMk/>
          <pc:sldMk cId="2669491215" sldId="261"/>
        </pc:sldMkLst>
        <pc:spChg chg="mod">
          <ac:chgData name="Storm, Janet" userId="772447dd-eae9-413c-8d9c-451f1167e7ed" providerId="ADAL" clId="{C7394565-4612-406D-9EFC-F6C84E3A02AC}" dt="2021-06-23T17:33:25.658" v="124" actId="113"/>
          <ac:spMkLst>
            <pc:docMk/>
            <pc:sldMk cId="2669491215" sldId="261"/>
            <ac:spMk id="2" creationId="{92C9295F-E638-4F61-AFE2-CF3E40556031}"/>
          </ac:spMkLst>
        </pc:spChg>
      </pc:sldChg>
      <pc:sldChg chg="addSp delSp modSp mod setClrOvrMap">
        <pc:chgData name="Storm, Janet" userId="772447dd-eae9-413c-8d9c-451f1167e7ed" providerId="ADAL" clId="{C7394565-4612-406D-9EFC-F6C84E3A02AC}" dt="2021-06-23T17:32:01.463" v="82" actId="113"/>
        <pc:sldMkLst>
          <pc:docMk/>
          <pc:sldMk cId="310014929" sldId="262"/>
        </pc:sldMkLst>
        <pc:spChg chg="mod">
          <ac:chgData name="Storm, Janet" userId="772447dd-eae9-413c-8d9c-451f1167e7ed" providerId="ADAL" clId="{C7394565-4612-406D-9EFC-F6C84E3A02AC}" dt="2021-06-23T17:32:01.463" v="82" actId="113"/>
          <ac:spMkLst>
            <pc:docMk/>
            <pc:sldMk cId="310014929" sldId="262"/>
            <ac:spMk id="2" creationId="{92C9295F-E638-4F61-AFE2-CF3E40556031}"/>
          </ac:spMkLst>
        </pc:spChg>
        <pc:spChg chg="mod">
          <ac:chgData name="Storm, Janet" userId="772447dd-eae9-413c-8d9c-451f1167e7ed" providerId="ADAL" clId="{C7394565-4612-406D-9EFC-F6C84E3A02AC}" dt="2021-06-23T17:31:57.664" v="80" actId="207"/>
          <ac:spMkLst>
            <pc:docMk/>
            <pc:sldMk cId="310014929" sldId="262"/>
            <ac:spMk id="3" creationId="{E2EAAE92-3456-4E9D-9DCB-60823823DCEA}"/>
          </ac:spMkLst>
        </pc:spChg>
        <pc:spChg chg="add del">
          <ac:chgData name="Storm, Janet" userId="772447dd-eae9-413c-8d9c-451f1167e7ed" providerId="ADAL" clId="{C7394565-4612-406D-9EFC-F6C84E3A02AC}" dt="2021-06-23T17:30:56.551" v="70" actId="26606"/>
          <ac:spMkLst>
            <pc:docMk/>
            <pc:sldMk cId="310014929" sldId="262"/>
            <ac:spMk id="29" creationId="{F5380E9A-163E-4576-BCDD-0A450B7E9097}"/>
          </ac:spMkLst>
        </pc:spChg>
        <pc:spChg chg="add del">
          <ac:chgData name="Storm, Janet" userId="772447dd-eae9-413c-8d9c-451f1167e7ed" providerId="ADAL" clId="{C7394565-4612-406D-9EFC-F6C84E3A02AC}" dt="2021-06-23T17:30:56.551" v="70" actId="26606"/>
          <ac:spMkLst>
            <pc:docMk/>
            <pc:sldMk cId="310014929" sldId="262"/>
            <ac:spMk id="30" creationId="{88DDEF77-9746-4D83-91F9-442A2487E666}"/>
          </ac:spMkLst>
        </pc:spChg>
        <pc:spChg chg="add del">
          <ac:chgData name="Storm, Janet" userId="772447dd-eae9-413c-8d9c-451f1167e7ed" providerId="ADAL" clId="{C7394565-4612-406D-9EFC-F6C84E3A02AC}" dt="2021-06-23T17:30:56.551" v="70" actId="26606"/>
          <ac:spMkLst>
            <pc:docMk/>
            <pc:sldMk cId="310014929" sldId="262"/>
            <ac:spMk id="35" creationId="{B6EE7E08-B389-43E5-B019-1B0A8ACBBD93}"/>
          </ac:spMkLst>
        </pc:spChg>
        <pc:spChg chg="add del">
          <ac:chgData name="Storm, Janet" userId="772447dd-eae9-413c-8d9c-451f1167e7ed" providerId="ADAL" clId="{C7394565-4612-406D-9EFC-F6C84E3A02AC}" dt="2021-06-23T17:30:56.551" v="70" actId="26606"/>
          <ac:spMkLst>
            <pc:docMk/>
            <pc:sldMk cId="310014929" sldId="262"/>
            <ac:spMk id="37" creationId="{E60D94A5-8A09-4BAB-8F7C-69BC34C54DDE}"/>
          </ac:spMkLst>
        </pc:spChg>
        <pc:spChg chg="add del">
          <ac:chgData name="Storm, Janet" userId="772447dd-eae9-413c-8d9c-451f1167e7ed" providerId="ADAL" clId="{C7394565-4612-406D-9EFC-F6C84E3A02AC}" dt="2021-06-23T17:30:56.551" v="70" actId="26606"/>
          <ac:spMkLst>
            <pc:docMk/>
            <pc:sldMk cId="310014929" sldId="262"/>
            <ac:spMk id="39" creationId="{7A1AE32B-3A6E-4C5E-8FEB-73861B9A26B5}"/>
          </ac:spMkLst>
        </pc:spChg>
        <pc:picChg chg="mod">
          <ac:chgData name="Storm, Janet" userId="772447dd-eae9-413c-8d9c-451f1167e7ed" providerId="ADAL" clId="{C7394565-4612-406D-9EFC-F6C84E3A02AC}" dt="2021-06-23T17:30:56.551" v="70" actId="26606"/>
          <ac:picMkLst>
            <pc:docMk/>
            <pc:sldMk cId="310014929" sldId="262"/>
            <ac:picMk id="4" creationId="{5C002EE5-E4FF-463C-8DAA-9AC0B6D407FF}"/>
          </ac:picMkLst>
        </pc:picChg>
      </pc:sldChg>
      <pc:sldChg chg="modSp mod">
        <pc:chgData name="Storm, Janet" userId="772447dd-eae9-413c-8d9c-451f1167e7ed" providerId="ADAL" clId="{C7394565-4612-406D-9EFC-F6C84E3A02AC}" dt="2021-06-23T17:33:08.645" v="119" actId="207"/>
        <pc:sldMkLst>
          <pc:docMk/>
          <pc:sldMk cId="2229036695" sldId="263"/>
        </pc:sldMkLst>
        <pc:spChg chg="mod">
          <ac:chgData name="Storm, Janet" userId="772447dd-eae9-413c-8d9c-451f1167e7ed" providerId="ADAL" clId="{C7394565-4612-406D-9EFC-F6C84E3A02AC}" dt="2021-06-23T17:33:04.384" v="118" actId="20577"/>
          <ac:spMkLst>
            <pc:docMk/>
            <pc:sldMk cId="2229036695" sldId="263"/>
            <ac:spMk id="2" creationId="{92C9295F-E638-4F61-AFE2-CF3E40556031}"/>
          </ac:spMkLst>
        </pc:spChg>
        <pc:spChg chg="mod">
          <ac:chgData name="Storm, Janet" userId="772447dd-eae9-413c-8d9c-451f1167e7ed" providerId="ADAL" clId="{C7394565-4612-406D-9EFC-F6C84E3A02AC}" dt="2021-06-23T17:33:08.645" v="119" actId="207"/>
          <ac:spMkLst>
            <pc:docMk/>
            <pc:sldMk cId="2229036695" sldId="263"/>
            <ac:spMk id="3" creationId="{E2EAAE92-3456-4E9D-9DCB-60823823DCE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rgbClr val="008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839"/>
            <a:ext cx="12192000" cy="6858000"/>
          </a:xfrm>
          <a:prstGeom prst="rect">
            <a:avLst/>
          </a:prstGeom>
        </p:spPr>
      </p:pic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469638"/>
            <a:ext cx="8649738" cy="10941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35977"/>
                </a:solidFill>
              </a:rPr>
              <a:t>CityGives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8080" y="3469896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The City of Portland Employee Charitable Campaign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389ECD72-263D-4218-B274-FDBBF61CF02D}"/>
              </a:ext>
            </a:extLst>
          </p:cNvPr>
          <p:cNvGrpSpPr/>
          <p:nvPr/>
        </p:nvGrpSpPr>
        <p:grpSpPr>
          <a:xfrm>
            <a:off x="5135879" y="1267730"/>
            <a:ext cx="1920240" cy="731520"/>
            <a:chOff x="5135879" y="1268609"/>
            <a:chExt cx="1920240" cy="731520"/>
          </a:xfrm>
          <a:solidFill>
            <a:srgbClr val="035977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B16107F-F33D-45A5-9B3A-184D6F2FA29B}"/>
                </a:ext>
              </a:extLst>
            </p:cNvPr>
            <p:cNvSpPr/>
            <p:nvPr/>
          </p:nvSpPr>
          <p:spPr>
            <a:xfrm>
              <a:off x="5135879" y="1268609"/>
              <a:ext cx="1920240" cy="73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2971029-5F71-493F-8C2F-CF87A2D888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1891" y="1282319"/>
              <a:ext cx="1728216" cy="61026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37F3D81-0787-46DC-8171-7F695BC9BA25}"/>
                </a:ext>
              </a:extLst>
            </p:cNvPr>
            <p:cNvSpPr/>
            <p:nvPr/>
          </p:nvSpPr>
          <p:spPr>
            <a:xfrm>
              <a:off x="5135879" y="1270529"/>
              <a:ext cx="192024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DA9221B-6231-4D52-8568-31DBFBCD2F7A}"/>
              </a:ext>
            </a:extLst>
          </p:cNvPr>
          <p:cNvGrpSpPr/>
          <p:nvPr/>
        </p:nvGrpSpPr>
        <p:grpSpPr>
          <a:xfrm>
            <a:off x="5003680" y="4201143"/>
            <a:ext cx="2245387" cy="1077767"/>
            <a:chOff x="4874532" y="4201143"/>
            <a:chExt cx="2245387" cy="10777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FE841C-0E09-48A5-8CC2-B4F5E8008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0476" b="11978"/>
            <a:stretch/>
          </p:blipFill>
          <p:spPr>
            <a:xfrm>
              <a:off x="5951980" y="4201143"/>
              <a:ext cx="1167939" cy="107776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24654F6-D04E-4239-AF0B-16E79FC55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4532" y="4289488"/>
              <a:ext cx="937517" cy="937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669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501914"/>
            <a:ext cx="6718433" cy="17465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35977"/>
                </a:solidFill>
              </a:rPr>
              <a:t>Background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EAAE92-3456-4E9D-9DCB-60823823DCEA}"/>
              </a:ext>
            </a:extLst>
          </p:cNvPr>
          <p:cNvSpPr txBox="1"/>
          <p:nvPr/>
        </p:nvSpPr>
        <p:spPr>
          <a:xfrm>
            <a:off x="4853352" y="1865912"/>
            <a:ext cx="65179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5977"/>
                </a:solidFill>
              </a:rPr>
              <a:t>Employees can make donations out of their paychecks to qualified nonprofits.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3597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5977"/>
                </a:solidFill>
              </a:rPr>
              <a:t>Council charged the CAO’s office with proposing changes as part of the COVID-19 pilot.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3597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5977"/>
                </a:solidFill>
              </a:rPr>
              <a:t>23-year-old business model is outdated, cumbersome and out of line with best practices.</a:t>
            </a:r>
          </a:p>
          <a:p>
            <a:r>
              <a:rPr lang="en-US" dirty="0">
                <a:solidFill>
                  <a:srgbClr val="035977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5977"/>
                </a:solidFill>
              </a:rPr>
              <a:t>Now is the time to bring the campaign into the 21st Century.</a:t>
            </a:r>
            <a:r>
              <a:rPr lang="en-US" sz="2000" dirty="0">
                <a:solidFill>
                  <a:srgbClr val="035977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20846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501914"/>
            <a:ext cx="6718433" cy="17465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35977"/>
                </a:solidFill>
              </a:rPr>
              <a:t>Proposal Goals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EAAE92-3456-4E9D-9DCB-60823823DCEA}"/>
              </a:ext>
            </a:extLst>
          </p:cNvPr>
          <p:cNvSpPr txBox="1"/>
          <p:nvPr/>
        </p:nvSpPr>
        <p:spPr>
          <a:xfrm>
            <a:off x="4853352" y="1865912"/>
            <a:ext cx="65179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5977"/>
                </a:solidFill>
              </a:rPr>
              <a:t>Make the most of resources by minimizing administrative work and following best practices.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3597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5977"/>
                </a:solidFill>
              </a:rPr>
              <a:t>Maximize community impact.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3597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5977"/>
                </a:solidFill>
              </a:rPr>
              <a:t>Elevate leadership and giving.</a:t>
            </a:r>
          </a:p>
          <a:p>
            <a:r>
              <a:rPr lang="en-US" sz="2000" dirty="0">
                <a:solidFill>
                  <a:srgbClr val="0080C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0014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501914"/>
            <a:ext cx="6718433" cy="17465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35977"/>
                </a:solidFill>
              </a:rPr>
              <a:t>Proposed Changes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EAAE92-3456-4E9D-9DCB-60823823DCEA}"/>
              </a:ext>
            </a:extLst>
          </p:cNvPr>
          <p:cNvSpPr txBox="1"/>
          <p:nvPr/>
        </p:nvSpPr>
        <p:spPr>
          <a:xfrm>
            <a:off x="4853352" y="1865912"/>
            <a:ext cx="651790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5977"/>
                </a:solidFill>
              </a:rPr>
              <a:t>Administered by workplace giving organization.</a:t>
            </a:r>
          </a:p>
          <a:p>
            <a:endParaRPr lang="en-US" dirty="0">
              <a:solidFill>
                <a:srgbClr val="03597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5977"/>
                </a:solidFill>
              </a:rPr>
              <a:t>Council leadership elevated: 10 featured organizations.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3597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5977"/>
                </a:solidFill>
              </a:rPr>
              <a:t>Campaign opened to small grassroots organizations – umbrella requirement removed.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3597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5977"/>
                </a:solidFill>
              </a:rPr>
              <a:t>Employees can give to give to any valid 501C3.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3597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5977"/>
                </a:solidFill>
              </a:rPr>
              <a:t>New, user-friendly donation portal.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3597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5977"/>
                </a:solidFill>
              </a:rPr>
              <a:t>Streamlined process for CAO’s staff and Payroll.</a:t>
            </a:r>
          </a:p>
          <a:p>
            <a:r>
              <a:rPr lang="en-US" sz="2000" dirty="0">
                <a:solidFill>
                  <a:srgbClr val="0080C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29036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501914"/>
            <a:ext cx="6718433" cy="17465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35977"/>
                </a:solidFill>
              </a:rPr>
              <a:t>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EAAE92-3456-4E9D-9DCB-60823823DCEA}"/>
              </a:ext>
            </a:extLst>
          </p:cNvPr>
          <p:cNvSpPr txBox="1"/>
          <p:nvPr/>
        </p:nvSpPr>
        <p:spPr>
          <a:xfrm>
            <a:off x="4853352" y="1865912"/>
            <a:ext cx="651790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5977"/>
                </a:solidFill>
              </a:rPr>
              <a:t>Select workplace giving organization and set up campaign structure.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3597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5977"/>
                </a:solidFill>
              </a:rPr>
              <a:t>Each Council member nominates two featured organizations.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3597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5977"/>
                </a:solidFill>
              </a:rPr>
              <a:t>Employee outreach and change management during summer and fall.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3597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5977"/>
                </a:solidFill>
              </a:rPr>
              <a:t>Campaign runs November 1 through November 30.</a:t>
            </a:r>
          </a:p>
          <a:p>
            <a:endParaRPr lang="en-US" dirty="0">
              <a:solidFill>
                <a:srgbClr val="03597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5977"/>
                </a:solidFill>
              </a:rPr>
              <a:t>Report back to City Council in January or February.</a:t>
            </a:r>
          </a:p>
          <a:p>
            <a:endParaRPr lang="en-US" sz="2000" dirty="0">
              <a:solidFill>
                <a:srgbClr val="0080C0"/>
              </a:solidFill>
            </a:endParaRPr>
          </a:p>
          <a:p>
            <a:r>
              <a:rPr lang="en-US" sz="2000" dirty="0">
                <a:solidFill>
                  <a:srgbClr val="0080C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2506563"/>
            <a:ext cx="6718433" cy="174650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rgbClr val="035977"/>
                </a:solidFill>
              </a:rPr>
              <a:t>Questions</a:t>
            </a:r>
            <a:br>
              <a:rPr lang="en-US" b="1" dirty="0">
                <a:solidFill>
                  <a:srgbClr val="035977"/>
                </a:solidFill>
              </a:rPr>
            </a:br>
            <a:r>
              <a:rPr lang="en-US" b="1" dirty="0">
                <a:solidFill>
                  <a:srgbClr val="035977"/>
                </a:solidFill>
              </a:rPr>
              <a:t>and</a:t>
            </a:r>
            <a:br>
              <a:rPr lang="en-US" b="1" dirty="0">
                <a:solidFill>
                  <a:srgbClr val="035977"/>
                </a:solidFill>
              </a:rPr>
            </a:br>
            <a:r>
              <a:rPr lang="en-US" b="1" dirty="0">
                <a:solidFill>
                  <a:srgbClr val="035977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69491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34A532A-EA0D-41F9-B458-AF9358EF2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9927E4-E194-47BE-91C2-B87D50CF51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92E9E5-79AF-4029-8FCA-9C327D54FD8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{CC843F5F-92E4-48CA-9BDA-FBCC876F547D}tf56410444_win32</Template>
  <TotalTime>7311</TotalTime>
  <Words>199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Avenir Next LT Pro</vt:lpstr>
      <vt:lpstr>Avenir Next LT Pro Light</vt:lpstr>
      <vt:lpstr>Garamond</vt:lpstr>
      <vt:lpstr>SavonVTI</vt:lpstr>
      <vt:lpstr>CityGives</vt:lpstr>
      <vt:lpstr>Background</vt:lpstr>
      <vt:lpstr>Proposal Goals</vt:lpstr>
      <vt:lpstr>Proposed Changes</vt:lpstr>
      <vt:lpstr>Next Steps </vt:lpstr>
      <vt:lpstr>Questions and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CityGives</dc:title>
  <dc:creator>Storm, Janet</dc:creator>
  <cp:lastModifiedBy>Storm, Janet</cp:lastModifiedBy>
  <cp:revision>8</cp:revision>
  <dcterms:created xsi:type="dcterms:W3CDTF">2021-06-10T21:45:18Z</dcterms:created>
  <dcterms:modified xsi:type="dcterms:W3CDTF">2021-06-23T18:42:21Z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