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8D8654-4F7B-4299-BBB1-CC4D7CD4F1AC}" v="3" dt="2021-06-22T21:42:28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2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8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2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0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3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8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5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9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6/22/2021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744581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B9AACA9-BD92-429F-8047-0731DB46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BC5F5-1A4A-46DF-B973-5D27D51F8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2" cy="10651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6000" b="1" i="1" kern="1200" dirty="0">
                <a:latin typeface="+mj-lt"/>
                <a:ea typeface="+mj-ea"/>
                <a:cs typeface="+mj-cs"/>
              </a:rPr>
              <a:t>Never Look Away</a:t>
            </a:r>
          </a:p>
        </p:txBody>
      </p:sp>
      <p:pic>
        <p:nvPicPr>
          <p:cNvPr id="5" name="Picture 4" descr="A screen 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F24E567A-C876-407E-B5AA-1DE8F075E61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86005"/>
            <a:ext cx="12191999" cy="457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5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5452-42F8-4B93-B44B-25508F29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u="sng" dirty="0"/>
              <a:t>The Mural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Marsha P. Johnson</a:t>
            </a:r>
            <a:br>
              <a:rPr lang="en-US" sz="3600" dirty="0"/>
            </a:br>
            <a:r>
              <a:rPr lang="en-US" sz="3600" dirty="0"/>
              <a:t>Dr. Kathleen Saadat</a:t>
            </a:r>
            <a:br>
              <a:rPr lang="en-US" sz="3600" dirty="0"/>
            </a:br>
            <a:r>
              <a:rPr lang="en-US" sz="3600" dirty="0"/>
              <a:t>Rupert Kinnard</a:t>
            </a:r>
            <a:br>
              <a:rPr lang="en-US" sz="3600" dirty="0"/>
            </a:br>
            <a:r>
              <a:rPr lang="en-US" sz="3600" dirty="0"/>
              <a:t>Justice Lynn Nakamoto</a:t>
            </a:r>
            <a:br>
              <a:rPr lang="en-US" sz="3600" dirty="0"/>
            </a:br>
            <a:r>
              <a:rPr lang="en-US" sz="3600" dirty="0"/>
              <a:t>David Martinez</a:t>
            </a:r>
            <a:br>
              <a:rPr lang="en-US" sz="3600" dirty="0"/>
            </a:br>
            <a:r>
              <a:rPr lang="en-US" sz="3600" dirty="0"/>
              <a:t>Angelica Ross</a:t>
            </a:r>
            <a:br>
              <a:rPr lang="en-US" sz="3600" dirty="0"/>
            </a:br>
            <a:r>
              <a:rPr lang="en-US" sz="3600" dirty="0"/>
              <a:t>Asa Wright</a:t>
            </a:r>
            <a:br>
              <a:rPr lang="en-US" sz="3600" dirty="0"/>
            </a:br>
            <a:r>
              <a:rPr lang="en-US" sz="3600" dirty="0"/>
              <a:t>Aydian Dowling</a:t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56ED1F2-F5CB-49D7-82B7-7F32DFC44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166" y="3123766"/>
            <a:ext cx="3810868" cy="381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70191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Glow">
      <a:dk1>
        <a:sysClr val="windowText" lastClr="000000"/>
      </a:dk1>
      <a:lt1>
        <a:sysClr val="window" lastClr="FFFFFF"/>
      </a:lt1>
      <a:dk2>
        <a:srgbClr val="00000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404040"/>
      </a:accent6>
      <a:hlink>
        <a:srgbClr val="3E8FF1"/>
      </a:hlink>
      <a:folHlink>
        <a:srgbClr val="939393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Avenir Next LT Pro</vt:lpstr>
      <vt:lpstr>Bell MT</vt:lpstr>
      <vt:lpstr>GlowVTI</vt:lpstr>
      <vt:lpstr>Never Look Away</vt:lpstr>
      <vt:lpstr>The Mural  Marsha P. Johnson Dr. Kathleen Saadat Rupert Kinnard Justice Lynn Nakamoto David Martinez Angelica Ross Asa Wright Aydian Dowling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 Look Away</dc:title>
  <dc:creator>Debra Porta</dc:creator>
  <cp:lastModifiedBy>Debra Porta</cp:lastModifiedBy>
  <cp:revision>3</cp:revision>
  <dcterms:created xsi:type="dcterms:W3CDTF">2021-06-22T21:24:53Z</dcterms:created>
  <dcterms:modified xsi:type="dcterms:W3CDTF">2021-06-22T21:49:48Z</dcterms:modified>
</cp:coreProperties>
</file>