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17" r:id="rId1"/>
  </p:sldMasterIdLst>
  <p:notesMasterIdLst>
    <p:notesMasterId r:id="rId9"/>
  </p:notesMasterIdLst>
  <p:handoutMasterIdLst>
    <p:handoutMasterId r:id="rId10"/>
  </p:handoutMasterIdLst>
  <p:sldIdLst>
    <p:sldId id="300" r:id="rId2"/>
    <p:sldId id="359" r:id="rId3"/>
    <p:sldId id="394" r:id="rId4"/>
    <p:sldId id="332" r:id="rId5"/>
    <p:sldId id="396" r:id="rId6"/>
    <p:sldId id="395" r:id="rId7"/>
    <p:sldId id="393" r:id="rId8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BC3D1"/>
    <a:srgbClr val="0505F9"/>
    <a:srgbClr val="903FCD"/>
    <a:srgbClr val="000000"/>
    <a:srgbClr val="7030A0"/>
    <a:srgbClr val="4F81BD"/>
    <a:srgbClr val="8EB4E3"/>
    <a:srgbClr val="990099"/>
    <a:srgbClr val="BEB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6391" autoAdjust="0"/>
  </p:normalViewPr>
  <p:slideViewPr>
    <p:cSldViewPr>
      <p:cViewPr varScale="1">
        <p:scale>
          <a:sx n="98" d="100"/>
          <a:sy n="98" d="100"/>
        </p:scale>
        <p:origin x="2124" y="108"/>
      </p:cViewPr>
      <p:guideLst>
        <p:guide orient="horz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notesViewPr>
    <p:cSldViewPr>
      <p:cViewPr varScale="1">
        <p:scale>
          <a:sx n="76" d="100"/>
          <a:sy n="76" d="100"/>
        </p:scale>
        <p:origin x="-159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CB694C-61EC-45EA-89BC-05BECD07BC3A}" type="datetimeFigureOut">
              <a:rPr lang="en-US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C34701-0095-46A9-B7F7-6A80DE27D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D527D1FB-727F-43CD-9DD1-DE120B856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6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7D1FB-727F-43CD-9DD1-DE120B856E3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57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7D1FB-727F-43CD-9DD1-DE120B856E3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0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Full Page Photo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381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1447800"/>
            <a:ext cx="28194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2971800" y="1447800"/>
            <a:ext cx="2895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52400" y="1447800"/>
            <a:ext cx="25908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" y="762000"/>
            <a:ext cx="8610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aseline="0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/>
          </p:nvPr>
        </p:nvSpPr>
        <p:spPr>
          <a:xfrm>
            <a:off x="4724400" y="1447800"/>
            <a:ext cx="441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0" y="1447800"/>
            <a:ext cx="42672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400" y="914400"/>
            <a:ext cx="8610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aseline="0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title/header/project logo style \ Calibri 20pt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Full Page Photo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381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  <p:extLst>
      <p:ext uri="{BB962C8B-B14F-4D97-AF65-F5344CB8AC3E}">
        <p14:creationId xmlns:p14="http://schemas.microsoft.com/office/powerpoint/2010/main" val="15351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Full Page Photo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381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  <p:extLst>
      <p:ext uri="{BB962C8B-B14F-4D97-AF65-F5344CB8AC3E}">
        <p14:creationId xmlns:p14="http://schemas.microsoft.com/office/powerpoint/2010/main" val="41963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685800"/>
            <a:ext cx="7924800" cy="3810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/>
            </a:lvl1pPr>
          </a:lstStyle>
          <a:p>
            <a:pPr algn="l"/>
            <a:r>
              <a:rPr lang="en-US" dirty="0">
                <a:latin typeface="+mn-lt"/>
              </a:rPr>
              <a:t>Header /</a:t>
            </a:r>
            <a:r>
              <a:rPr lang="en-US" baseline="0" dirty="0">
                <a:latin typeface="+mn-lt"/>
              </a:rPr>
              <a:t> Calibri </a:t>
            </a:r>
            <a:r>
              <a:rPr lang="en-US" sz="2000" baseline="0" dirty="0">
                <a:latin typeface="+mn-lt"/>
              </a:rPr>
              <a:t> 20pt black or red or other color depending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9144000" cy="518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Full Page Photo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381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219200"/>
            <a:ext cx="3657600" cy="4953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1600" baseline="0"/>
            </a:lvl1pPr>
          </a:lstStyle>
          <a:p>
            <a:pPr algn="l"/>
            <a:r>
              <a:rPr lang="en-US" sz="2000" baseline="0" dirty="0">
                <a:latin typeface="+mn-lt"/>
              </a:rPr>
              <a:t>Header text Calibri 20pt  black or red or other color depending</a:t>
            </a:r>
          </a:p>
          <a:p>
            <a:pPr algn="l"/>
            <a:endParaRPr lang="en-US" sz="2000" baseline="0" dirty="0">
              <a:latin typeface="+mn-lt"/>
            </a:endParaRPr>
          </a:p>
          <a:p>
            <a:pPr algn="l"/>
            <a:r>
              <a:rPr lang="en-US" sz="2000" baseline="0" dirty="0">
                <a:latin typeface="+mn-lt"/>
              </a:rPr>
              <a:t>If bullet points or sub text to title</a:t>
            </a:r>
          </a:p>
          <a:p>
            <a:pPr algn="l"/>
            <a:r>
              <a:rPr lang="en-US" sz="2000" baseline="0" dirty="0">
                <a:latin typeface="+mn-lt"/>
              </a:rPr>
              <a:t>Use Calibri 16pt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5181600" cy="4953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column photo &amp; text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219200"/>
            <a:ext cx="3657600" cy="4953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1600" baseline="0"/>
            </a:lvl1pPr>
          </a:lstStyle>
          <a:p>
            <a:pPr algn="l"/>
            <a:r>
              <a:rPr lang="en-US" sz="2000" baseline="0" dirty="0">
                <a:latin typeface="+mn-lt"/>
              </a:rPr>
              <a:t>Header text Calibri 20pt  black or red or other color depending</a:t>
            </a:r>
          </a:p>
          <a:p>
            <a:pPr algn="l"/>
            <a:endParaRPr lang="en-US" sz="2000" baseline="0" dirty="0">
              <a:latin typeface="+mn-lt"/>
            </a:endParaRPr>
          </a:p>
          <a:p>
            <a:pPr algn="l"/>
            <a:r>
              <a:rPr lang="en-US" sz="2000" baseline="0" dirty="0">
                <a:latin typeface="+mn-lt"/>
              </a:rPr>
              <a:t>If bullet points or sub text to title</a:t>
            </a:r>
          </a:p>
          <a:p>
            <a:pPr algn="l"/>
            <a:r>
              <a:rPr lang="en-US" sz="2000" baseline="0" dirty="0">
                <a:latin typeface="+mn-lt"/>
              </a:rPr>
              <a:t>Use Calibri 16pt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5181600" cy="4953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column photo &amp; text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  <p:extLst>
      <p:ext uri="{BB962C8B-B14F-4D97-AF65-F5344CB8AC3E}">
        <p14:creationId xmlns:p14="http://schemas.microsoft.com/office/powerpoint/2010/main" val="42566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219200"/>
            <a:ext cx="3657600" cy="4953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1600" baseline="0"/>
            </a:lvl1pPr>
          </a:lstStyle>
          <a:p>
            <a:pPr algn="l"/>
            <a:r>
              <a:rPr lang="en-US" sz="2000" baseline="0" dirty="0">
                <a:latin typeface="+mn-lt"/>
              </a:rPr>
              <a:t>Header text Calibri 20pt  black or red or other color depending</a:t>
            </a:r>
          </a:p>
          <a:p>
            <a:pPr algn="l"/>
            <a:endParaRPr lang="en-US" sz="2000" baseline="0" dirty="0">
              <a:latin typeface="+mn-lt"/>
            </a:endParaRPr>
          </a:p>
          <a:p>
            <a:pPr algn="l"/>
            <a:r>
              <a:rPr lang="en-US" sz="2000" baseline="0" dirty="0">
                <a:latin typeface="+mn-lt"/>
              </a:rPr>
              <a:t>If bullet points or sub text to title</a:t>
            </a:r>
          </a:p>
          <a:p>
            <a:pPr algn="l"/>
            <a:r>
              <a:rPr lang="en-US" sz="2000" baseline="0" dirty="0">
                <a:latin typeface="+mn-lt"/>
              </a:rPr>
              <a:t>Use Calibri 16pt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5181600" cy="4953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column photo &amp; text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  <p:extLst>
      <p:ext uri="{BB962C8B-B14F-4D97-AF65-F5344CB8AC3E}">
        <p14:creationId xmlns:p14="http://schemas.microsoft.com/office/powerpoint/2010/main" val="22785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219200"/>
            <a:ext cx="3657600" cy="4953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1600" baseline="0"/>
            </a:lvl1pPr>
          </a:lstStyle>
          <a:p>
            <a:pPr algn="l"/>
            <a:r>
              <a:rPr lang="en-US" sz="2000" baseline="0" dirty="0">
                <a:latin typeface="+mn-lt"/>
              </a:rPr>
              <a:t>Header text Calibri 20pt  black or red or other color depending</a:t>
            </a:r>
          </a:p>
          <a:p>
            <a:pPr algn="l"/>
            <a:endParaRPr lang="en-US" sz="2000" baseline="0" dirty="0">
              <a:latin typeface="+mn-lt"/>
            </a:endParaRPr>
          </a:p>
          <a:p>
            <a:pPr algn="l"/>
            <a:r>
              <a:rPr lang="en-US" sz="2000" baseline="0" dirty="0">
                <a:latin typeface="+mn-lt"/>
              </a:rPr>
              <a:t>If bullet points or sub text to title</a:t>
            </a:r>
          </a:p>
          <a:p>
            <a:pPr algn="l"/>
            <a:r>
              <a:rPr lang="en-US" sz="2000" baseline="0" dirty="0">
                <a:latin typeface="+mn-lt"/>
              </a:rPr>
              <a:t>Use Calibri 16pt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5181600" cy="4953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column photo &amp; text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  <p:extLst>
      <p:ext uri="{BB962C8B-B14F-4D97-AF65-F5344CB8AC3E}">
        <p14:creationId xmlns:p14="http://schemas.microsoft.com/office/powerpoint/2010/main" val="23314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460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19200"/>
            <a:ext cx="3657600" cy="4953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1600" baseline="0"/>
            </a:lvl1pPr>
          </a:lstStyle>
          <a:p>
            <a:pPr algn="l"/>
            <a:r>
              <a:rPr lang="en-US" sz="2000" baseline="0" dirty="0">
                <a:latin typeface="+mn-lt"/>
              </a:rPr>
              <a:t>Header text Calibri 20pt  black or red or other color depending</a:t>
            </a:r>
          </a:p>
          <a:p>
            <a:pPr algn="l"/>
            <a:endParaRPr lang="en-US" sz="2000" baseline="0" dirty="0">
              <a:latin typeface="+mn-lt"/>
            </a:endParaRPr>
          </a:p>
          <a:p>
            <a:pPr algn="l"/>
            <a:r>
              <a:rPr lang="en-US" sz="2000" baseline="0" dirty="0">
                <a:latin typeface="+mn-lt"/>
              </a:rPr>
              <a:t>If bullet points or sub text to title</a:t>
            </a:r>
          </a:p>
          <a:p>
            <a:pPr algn="l"/>
            <a:r>
              <a:rPr lang="en-US" sz="2000" baseline="0" dirty="0">
                <a:latin typeface="+mn-lt"/>
              </a:rPr>
              <a:t>Use Calibri 16pt</a:t>
            </a:r>
            <a:endParaRPr lang="en-US" dirty="0">
              <a:latin typeface="+mn-l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2400" y="1219200"/>
            <a:ext cx="5181600" cy="4953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column photo &amp; text layout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Defined picture area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title/header/project or client logo style \ Calibri 20pt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35" r:id="rId2"/>
    <p:sldLayoutId id="2147484236" r:id="rId3"/>
    <p:sldLayoutId id="2147484231" r:id="rId4"/>
    <p:sldLayoutId id="2147484218" r:id="rId5"/>
    <p:sldLayoutId id="2147484237" r:id="rId6"/>
    <p:sldLayoutId id="2147484238" r:id="rId7"/>
    <p:sldLayoutId id="2147484239" r:id="rId8"/>
    <p:sldLayoutId id="2147484230" r:id="rId9"/>
    <p:sldLayoutId id="2147484227" r:id="rId10"/>
    <p:sldLayoutId id="2147484228" r:id="rId11"/>
    <p:sldLayoutId id="2147484225" r:id="rId12"/>
    <p:sldLayoutId id="214748423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698EC-4868-430B-BA26-7159E8069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2" y="304800"/>
            <a:ext cx="8400312" cy="6212732"/>
          </a:xfrm>
          <a:prstGeom prst="rect">
            <a:avLst/>
          </a:prstGeom>
        </p:spPr>
      </p:pic>
      <p:sp>
        <p:nvSpPr>
          <p:cNvPr id="12" name="Picture Placeholder 2"/>
          <p:cNvSpPr txBox="1">
            <a:spLocks/>
          </p:cNvSpPr>
          <p:nvPr/>
        </p:nvSpPr>
        <p:spPr>
          <a:xfrm>
            <a:off x="152400" y="1371600"/>
            <a:ext cx="9144000" cy="5181600"/>
          </a:xfrm>
          <a:prstGeom prst="rect">
            <a:avLst/>
          </a:prstGeom>
        </p:spPr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-152400" y="1371600"/>
            <a:ext cx="9144000" cy="5181600"/>
          </a:xfrm>
          <a:prstGeom prst="rect">
            <a:avLst/>
          </a:prstGeom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06B3A-2AB4-4880-9CF9-B3395DCB252F}"/>
              </a:ext>
            </a:extLst>
          </p:cNvPr>
          <p:cNvGrpSpPr/>
          <p:nvPr/>
        </p:nvGrpSpPr>
        <p:grpSpPr>
          <a:xfrm>
            <a:off x="-10391" y="2599996"/>
            <a:ext cx="5562600" cy="1676400"/>
            <a:chOff x="762000" y="2438400"/>
            <a:chExt cx="5562600" cy="1676400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2E72F8-2032-46F4-9FA3-6D7469971DD0}"/>
                </a:ext>
              </a:extLst>
            </p:cNvPr>
            <p:cNvSpPr/>
            <p:nvPr/>
          </p:nvSpPr>
          <p:spPr>
            <a:xfrm>
              <a:off x="762000" y="2438400"/>
              <a:ext cx="5562600" cy="16764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77C3F-3734-451B-9B72-7611C83D5117}"/>
                </a:ext>
              </a:extLst>
            </p:cNvPr>
            <p:cNvSpPr txBox="1"/>
            <p:nvPr/>
          </p:nvSpPr>
          <p:spPr>
            <a:xfrm>
              <a:off x="838200" y="2667000"/>
              <a:ext cx="54102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endParaRPr lang="en-US" cap="all" dirty="0">
                <a:solidFill>
                  <a:schemeClr val="bg1"/>
                </a:solidFill>
                <a:latin typeface="+mn-lt"/>
              </a:endParaRPr>
            </a:p>
            <a:p>
              <a:pPr algn="l"/>
              <a:r>
                <a:rPr lang="en-US" cap="all" dirty="0">
                  <a:solidFill>
                    <a:schemeClr val="bg1"/>
                  </a:solidFill>
                  <a:latin typeface="+mn-lt"/>
                </a:rPr>
                <a:t>Belgian blocks deployment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3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1C4C5-E308-43D0-B5F7-E7EFD01D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7" y="457200"/>
            <a:ext cx="8737985" cy="5791200"/>
          </a:xfrm>
          <a:prstGeom prst="rect">
            <a:avLst/>
          </a:prstGeom>
        </p:spPr>
      </p:pic>
      <p:sp>
        <p:nvSpPr>
          <p:cNvPr id="12" name="Picture Placeholder 2"/>
          <p:cNvSpPr txBox="1">
            <a:spLocks/>
          </p:cNvSpPr>
          <p:nvPr/>
        </p:nvSpPr>
        <p:spPr>
          <a:xfrm>
            <a:off x="152400" y="1371600"/>
            <a:ext cx="9144000" cy="5181600"/>
          </a:xfrm>
          <a:prstGeom prst="rect">
            <a:avLst/>
          </a:prstGeom>
        </p:spPr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-152400" y="1371600"/>
            <a:ext cx="9144000" cy="5181600"/>
          </a:xfrm>
          <a:prstGeom prst="rect">
            <a:avLst/>
          </a:prstGeom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06B3A-2AB4-4880-9CF9-B3395DCB252F}"/>
              </a:ext>
            </a:extLst>
          </p:cNvPr>
          <p:cNvGrpSpPr/>
          <p:nvPr/>
        </p:nvGrpSpPr>
        <p:grpSpPr>
          <a:xfrm>
            <a:off x="0" y="2590800"/>
            <a:ext cx="5985753" cy="1676400"/>
            <a:chOff x="762000" y="2438400"/>
            <a:chExt cx="5985753" cy="1676400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2E72F8-2032-46F4-9FA3-6D7469971DD0}"/>
                </a:ext>
              </a:extLst>
            </p:cNvPr>
            <p:cNvSpPr/>
            <p:nvPr/>
          </p:nvSpPr>
          <p:spPr>
            <a:xfrm>
              <a:off x="762000" y="2438400"/>
              <a:ext cx="5562600" cy="16764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77C3F-3734-451B-9B72-7611C83D5117}"/>
                </a:ext>
              </a:extLst>
            </p:cNvPr>
            <p:cNvSpPr txBox="1"/>
            <p:nvPr/>
          </p:nvSpPr>
          <p:spPr>
            <a:xfrm>
              <a:off x="1337553" y="2491770"/>
              <a:ext cx="54102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</a:rPr>
                <a:t>recommendations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  <a:latin typeface="+mn-lt"/>
                </a:rPr>
                <a:t>Report summary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</a:rPr>
                <a:t>Key findings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5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old, stone&#10;&#10;Description automatically generated">
            <a:extLst>
              <a:ext uri="{FF2B5EF4-FFF2-40B4-BE49-F238E27FC236}">
                <a16:creationId xmlns:a16="http://schemas.microsoft.com/office/drawing/2014/main" id="{AB86312F-9373-47C9-8418-F4F394E4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" y="0"/>
            <a:ext cx="843048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B6F4BC-BF1B-46FB-810B-AD4E9BF8F77A}"/>
              </a:ext>
            </a:extLst>
          </p:cNvPr>
          <p:cNvGrpSpPr/>
          <p:nvPr/>
        </p:nvGrpSpPr>
        <p:grpSpPr>
          <a:xfrm>
            <a:off x="0" y="2590800"/>
            <a:ext cx="6629400" cy="3429000"/>
            <a:chOff x="762000" y="2438400"/>
            <a:chExt cx="5761264" cy="3429000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53B65A-6E71-49EF-974B-C8BED6BBADE1}"/>
                </a:ext>
              </a:extLst>
            </p:cNvPr>
            <p:cNvSpPr/>
            <p:nvPr/>
          </p:nvSpPr>
          <p:spPr>
            <a:xfrm>
              <a:off x="762000" y="2438400"/>
              <a:ext cx="5761264" cy="34290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F8878-62BF-4547-A80C-3F221C57ADD9}"/>
                </a:ext>
              </a:extLst>
            </p:cNvPr>
            <p:cNvSpPr txBox="1"/>
            <p:nvPr/>
          </p:nvSpPr>
          <p:spPr>
            <a:xfrm>
              <a:off x="762000" y="3045767"/>
              <a:ext cx="5410200" cy="20621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cap="all" dirty="0">
                  <a:solidFill>
                    <a:schemeClr val="bg1"/>
                  </a:solidFill>
                  <a:latin typeface="+mn-lt"/>
                </a:rPr>
                <a:t>Recommendations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</a:rPr>
                <a:t>Update ordinances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  <a:latin typeface="+mn-lt"/>
                </a:rPr>
                <a:t>Linear and non-linear deployment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</a:rPr>
                <a:t>Block modifications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en-US" cap="all" dirty="0">
                  <a:solidFill>
                    <a:schemeClr val="bg1"/>
                  </a:solidFill>
                  <a:latin typeface="+mn-lt"/>
                </a:rPr>
                <a:t>Not all routes have to meet </a:t>
              </a:r>
              <a:r>
                <a:rPr lang="en-US" cap="all" dirty="0" err="1">
                  <a:solidFill>
                    <a:schemeClr val="bg1"/>
                  </a:solidFill>
                  <a:latin typeface="+mn-lt"/>
                </a:rPr>
                <a:t>ada</a:t>
              </a:r>
              <a:endParaRPr lang="en-US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01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sky, building&#10;&#10;Description automatically generated">
            <a:extLst>
              <a:ext uri="{FF2B5EF4-FFF2-40B4-BE49-F238E27FC236}">
                <a16:creationId xmlns:a16="http://schemas.microsoft.com/office/drawing/2014/main" id="{E72891A7-7669-4E10-BFAD-E834F104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88"/>
            <a:ext cx="9144000" cy="60938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F88C7E-FE5C-4635-9696-35CE90977BC8}"/>
              </a:ext>
            </a:extLst>
          </p:cNvPr>
          <p:cNvGrpSpPr/>
          <p:nvPr/>
        </p:nvGrpSpPr>
        <p:grpSpPr>
          <a:xfrm>
            <a:off x="0" y="3733800"/>
            <a:ext cx="5562600" cy="1676400"/>
            <a:chOff x="762000" y="3581400"/>
            <a:chExt cx="5562600" cy="1676400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D95AA-8E28-40B6-9E22-722EF0681121}"/>
                </a:ext>
              </a:extLst>
            </p:cNvPr>
            <p:cNvSpPr/>
            <p:nvPr/>
          </p:nvSpPr>
          <p:spPr>
            <a:xfrm>
              <a:off x="762000" y="3581400"/>
              <a:ext cx="5562600" cy="16764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C8F68-D01B-4290-BB54-7E24A0AE3CA8}"/>
                </a:ext>
              </a:extLst>
            </p:cNvPr>
            <p:cNvSpPr txBox="1"/>
            <p:nvPr/>
          </p:nvSpPr>
          <p:spPr>
            <a:xfrm>
              <a:off x="762000" y="4188767"/>
              <a:ext cx="5410200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cap="all" dirty="0">
                  <a:solidFill>
                    <a:schemeClr val="bg1"/>
                  </a:solidFill>
                  <a:latin typeface="+mn-lt"/>
                </a:rPr>
                <a:t>Ordinances</a:t>
              </a:r>
            </a:p>
            <a:p>
              <a:pPr algn="l"/>
              <a:r>
                <a:rPr lang="en-US" sz="1000" cap="all" dirty="0">
                  <a:solidFill>
                    <a:schemeClr val="bg1"/>
                  </a:solidFill>
                </a:rPr>
                <a:t>Image: 1970’s turn 50 - </a:t>
              </a:r>
              <a:r>
                <a:rPr lang="en-US" sz="1000" cap="all" dirty="0" err="1">
                  <a:solidFill>
                    <a:schemeClr val="bg1"/>
                  </a:solidFill>
                </a:rPr>
                <a:t>docomomo</a:t>
              </a:r>
              <a:endParaRPr lang="en-US" sz="1000" cap="all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0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mountain, rock&#10;&#10;Description automatically generated">
            <a:extLst>
              <a:ext uri="{FF2B5EF4-FFF2-40B4-BE49-F238E27FC236}">
                <a16:creationId xmlns:a16="http://schemas.microsoft.com/office/drawing/2014/main" id="{993F8BAF-338F-495D-B660-B2DDBFC4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F88C7E-FE5C-4635-9696-35CE90977BC8}"/>
              </a:ext>
            </a:extLst>
          </p:cNvPr>
          <p:cNvGrpSpPr/>
          <p:nvPr/>
        </p:nvGrpSpPr>
        <p:grpSpPr>
          <a:xfrm>
            <a:off x="0" y="5073380"/>
            <a:ext cx="4876800" cy="1371600"/>
            <a:chOff x="762000" y="4648200"/>
            <a:chExt cx="5562600" cy="1676400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D95AA-8E28-40B6-9E22-722EF0681121}"/>
                </a:ext>
              </a:extLst>
            </p:cNvPr>
            <p:cNvSpPr/>
            <p:nvPr/>
          </p:nvSpPr>
          <p:spPr>
            <a:xfrm>
              <a:off x="762000" y="4648200"/>
              <a:ext cx="5562600" cy="16764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C8F68-D01B-4290-BB54-7E24A0AE3CA8}"/>
                </a:ext>
              </a:extLst>
            </p:cNvPr>
            <p:cNvSpPr txBox="1"/>
            <p:nvPr/>
          </p:nvSpPr>
          <p:spPr>
            <a:xfrm>
              <a:off x="762000" y="5255567"/>
              <a:ext cx="54102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cap="all" dirty="0">
                  <a:solidFill>
                    <a:schemeClr val="bg1"/>
                  </a:solidFill>
                  <a:latin typeface="+mn-lt"/>
                </a:rPr>
                <a:t>NON-Linear deployment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31B90E-207D-4039-AC50-8DE16D848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89001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ound, outdoor, dirt, curb&#10;&#10;Description automatically generated">
            <a:extLst>
              <a:ext uri="{FF2B5EF4-FFF2-40B4-BE49-F238E27FC236}">
                <a16:creationId xmlns:a16="http://schemas.microsoft.com/office/drawing/2014/main" id="{2D799D5B-E10B-46A9-A4D5-A4047B6D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1405"/>
            <a:ext cx="6106397" cy="4070931"/>
          </a:xfrm>
          <a:prstGeom prst="rect">
            <a:avLst/>
          </a:prstGeom>
        </p:spPr>
      </p:pic>
      <p:pic>
        <p:nvPicPr>
          <p:cNvPr id="4" name="Picture 3" descr="A picture containing outdoor, building, floor, tiled&#10;&#10;Description automatically generated">
            <a:extLst>
              <a:ext uri="{FF2B5EF4-FFF2-40B4-BE49-F238E27FC236}">
                <a16:creationId xmlns:a16="http://schemas.microsoft.com/office/drawing/2014/main" id="{CAAEB7E1-8150-44B9-89FE-98B770835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50" y="2971800"/>
            <a:ext cx="5425418" cy="36121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F88C7E-FE5C-4635-9696-35CE90977BC8}"/>
              </a:ext>
            </a:extLst>
          </p:cNvPr>
          <p:cNvGrpSpPr/>
          <p:nvPr/>
        </p:nvGrpSpPr>
        <p:grpSpPr>
          <a:xfrm>
            <a:off x="0" y="3733800"/>
            <a:ext cx="5562600" cy="1676400"/>
            <a:chOff x="762000" y="3581400"/>
            <a:chExt cx="5562600" cy="1676400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DD95AA-8E28-40B6-9E22-722EF0681121}"/>
                </a:ext>
              </a:extLst>
            </p:cNvPr>
            <p:cNvSpPr/>
            <p:nvPr/>
          </p:nvSpPr>
          <p:spPr>
            <a:xfrm>
              <a:off x="762000" y="3581400"/>
              <a:ext cx="5562600" cy="16764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C8F68-D01B-4290-BB54-7E24A0AE3CA8}"/>
                </a:ext>
              </a:extLst>
            </p:cNvPr>
            <p:cNvSpPr txBox="1"/>
            <p:nvPr/>
          </p:nvSpPr>
          <p:spPr>
            <a:xfrm>
              <a:off x="762000" y="4188767"/>
              <a:ext cx="54102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cap="all" dirty="0">
                  <a:solidFill>
                    <a:schemeClr val="bg1"/>
                  </a:solidFill>
                  <a:latin typeface="+mn-lt"/>
                </a:rPr>
                <a:t>Block modifications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53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24FA3-CA9C-4A23-B92B-9543B9623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62" y="472440"/>
            <a:ext cx="4489301" cy="591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44C2D-DC87-443E-850F-048A0B5D29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" y="381000"/>
            <a:ext cx="504380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37E94-FC47-49A2-BF5D-241BE499EC13}"/>
              </a:ext>
            </a:extLst>
          </p:cNvPr>
          <p:cNvSpPr/>
          <p:nvPr/>
        </p:nvSpPr>
        <p:spPr>
          <a:xfrm>
            <a:off x="0" y="3733800"/>
            <a:ext cx="5562600" cy="1676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8A44E-C773-404C-9FBF-2B3D1B70A174}"/>
              </a:ext>
            </a:extLst>
          </p:cNvPr>
          <p:cNvSpPr txBox="1"/>
          <p:nvPr/>
        </p:nvSpPr>
        <p:spPr>
          <a:xfrm>
            <a:off x="0" y="4341167"/>
            <a:ext cx="5410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latin typeface="+mn-lt"/>
              </a:rPr>
              <a:t>ADA</a:t>
            </a:r>
          </a:p>
        </p:txBody>
      </p:sp>
    </p:spTree>
    <p:extLst>
      <p:ext uri="{BB962C8B-B14F-4D97-AF65-F5344CB8AC3E}">
        <p14:creationId xmlns:p14="http://schemas.microsoft.com/office/powerpoint/2010/main" val="3398251826"/>
      </p:ext>
    </p:extLst>
  </p:cSld>
  <p:clrMapOvr>
    <a:masterClrMapping/>
  </p:clrMapOvr>
</p:sld>
</file>

<file path=ppt/theme/theme1.xml><?xml version="1.0" encoding="utf-8"?>
<a:theme xmlns:a="http://schemas.openxmlformats.org/drawingml/2006/main" name="PM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9565</TotalTime>
  <Words>39</Words>
  <Application>Microsoft Office PowerPoint</Application>
  <PresentationFormat>On-screen Show (4:3)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</vt:lpstr>
      <vt:lpstr>PMA PP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Noir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Charlie Johnson</dc:creator>
  <cp:lastModifiedBy>Peter Meijer</cp:lastModifiedBy>
  <cp:revision>823</cp:revision>
  <dcterms:created xsi:type="dcterms:W3CDTF">2002-10-25T21:42:09Z</dcterms:created>
  <dcterms:modified xsi:type="dcterms:W3CDTF">2021-06-28T15:59:59Z</dcterms:modified>
</cp:coreProperties>
</file>