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4"/>
  </p:sldMasterIdLst>
  <p:notesMasterIdLst>
    <p:notesMasterId r:id="rId7"/>
  </p:notesMasterIdLst>
  <p:sldIdLst>
    <p:sldId id="261" r:id="rId5"/>
    <p:sldId id="264" r:id="rId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2"/>
    <a:srgbClr val="B11639"/>
    <a:srgbClr val="868A2F"/>
    <a:srgbClr val="F37F28"/>
    <a:srgbClr val="005164"/>
    <a:srgbClr val="0099CC"/>
    <a:srgbClr val="FF5050"/>
    <a:srgbClr val="B8BE42"/>
    <a:srgbClr val="FEAC15"/>
    <a:srgbClr val="0D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39" autoAdjust="0"/>
    <p:restoredTop sz="96853" autoAdjust="0"/>
  </p:normalViewPr>
  <p:slideViewPr>
    <p:cSldViewPr snapToGrid="0">
      <p:cViewPr>
        <p:scale>
          <a:sx n="100" d="100"/>
          <a:sy n="100" d="100"/>
        </p:scale>
        <p:origin x="552" y="-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914400" cy="9144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7C4ED-BE1A-4DD4-82B8-A0437703597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2872E-8B65-4EE2-9173-C84621AC83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9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7917" y="1788454"/>
            <a:ext cx="8063346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rgbClr val="03466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7713" y="3956280"/>
            <a:ext cx="5123755" cy="1086237"/>
          </a:xfrm>
        </p:spPr>
        <p:txBody>
          <a:bodyPr anchor="ctr">
            <a:no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latin typeface="AvenirNext LT Pro Medium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F0804E-D355-4653-BBF2-07F6F9F262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917" y="5849103"/>
            <a:ext cx="788484" cy="78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47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541" y="1788454"/>
            <a:ext cx="7806254" cy="2098226"/>
          </a:xfrm>
        </p:spPr>
        <p:txBody>
          <a:bodyPr anchor="b">
            <a:no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8040" y="3956280"/>
            <a:ext cx="5123755" cy="1086237"/>
          </a:xfrm>
        </p:spPr>
        <p:txBody>
          <a:bodyPr anchor="ctr">
            <a:normAutofit/>
          </a:bodyPr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35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655064"/>
            <a:ext cx="7200900" cy="3253299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2184" y="2395728"/>
            <a:ext cx="7200900" cy="3253299"/>
          </a:xfrm>
        </p:spPr>
        <p:txBody>
          <a:bodyPr>
            <a:noAutofit/>
          </a:bodyPr>
          <a:lstStyle>
            <a:lvl1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ts val="24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5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996696"/>
          </a:xfrm>
        </p:spPr>
        <p:txBody>
          <a:bodyPr anchor="ctr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1655064"/>
            <a:ext cx="3335840" cy="8239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2595081"/>
            <a:ext cx="3335839" cy="2562193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1655064"/>
            <a:ext cx="3335840" cy="8239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2595081"/>
            <a:ext cx="3335840" cy="2562193"/>
          </a:xfrm>
        </p:spPr>
        <p:txBody>
          <a:bodyPr>
            <a:noAutofit/>
          </a:bodyPr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89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2686050"/>
            <a:ext cx="7200900" cy="14859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04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A38370C3-7FB1-419A-A291-F9EAA23499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0363" y="1456669"/>
            <a:ext cx="8399722" cy="4359345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DD4A231-A405-4528-ABB7-59846CF35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363" y="462523"/>
            <a:ext cx="8399722" cy="994146"/>
          </a:xfrm>
        </p:spPr>
        <p:txBody>
          <a:bodyPr anchor="ctr">
            <a:no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967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12B2A06-16E6-4E72-A718-552832726E3D}"/>
              </a:ext>
            </a:extLst>
          </p:cNvPr>
          <p:cNvSpPr/>
          <p:nvPr userDrawn="1"/>
        </p:nvSpPr>
        <p:spPr>
          <a:xfrm>
            <a:off x="271434" y="0"/>
            <a:ext cx="4300565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87" y="457200"/>
            <a:ext cx="3711910" cy="990600"/>
          </a:xfrm>
        </p:spPr>
        <p:txBody>
          <a:bodyPr anchor="ctr"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650" y="1447799"/>
            <a:ext cx="3998600" cy="4413251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9086" y="1447800"/>
            <a:ext cx="3711911" cy="472440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ED5B2E3A-34D7-49D0-9A02-833F62A45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8563" y="6453386"/>
            <a:ext cx="452937" cy="404614"/>
          </a:xfrm>
        </p:spPr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2FAF457-D9FA-4B13-A148-BEEDEBB86E06}"/>
              </a:ext>
            </a:extLst>
          </p:cNvPr>
          <p:cNvGrpSpPr/>
          <p:nvPr userDrawn="1"/>
        </p:nvGrpSpPr>
        <p:grpSpPr>
          <a:xfrm>
            <a:off x="-2885" y="0"/>
            <a:ext cx="274320" cy="6858000"/>
            <a:chOff x="-2885" y="0"/>
            <a:chExt cx="429914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56FE381-2604-4A72-9B64-CB9037070044}"/>
                </a:ext>
              </a:extLst>
            </p:cNvPr>
            <p:cNvSpPr/>
            <p:nvPr userDrawn="1"/>
          </p:nvSpPr>
          <p:spPr>
            <a:xfrm>
              <a:off x="213552" y="0"/>
              <a:ext cx="73152" cy="6858000"/>
            </a:xfrm>
            <a:prstGeom prst="rect">
              <a:avLst/>
            </a:prstGeom>
            <a:gradFill flip="none" rotWithShape="1">
              <a:gsLst>
                <a:gs pos="15000">
                  <a:srgbClr val="002E3F"/>
                </a:gs>
                <a:gs pos="22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ADD292A9-0572-4F3C-B1FB-49110DBC7BE3}"/>
                </a:ext>
              </a:extLst>
            </p:cNvPr>
            <p:cNvSpPr/>
            <p:nvPr userDrawn="1"/>
          </p:nvSpPr>
          <p:spPr>
            <a:xfrm>
              <a:off x="284904" y="0"/>
              <a:ext cx="73152" cy="6858000"/>
            </a:xfrm>
            <a:prstGeom prst="rect">
              <a:avLst/>
            </a:prstGeom>
            <a:gradFill flip="none" rotWithShape="1">
              <a:gsLst>
                <a:gs pos="24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157495C-B0F6-4926-B292-6372AD31E381}"/>
                </a:ext>
              </a:extLst>
            </p:cNvPr>
            <p:cNvSpPr/>
            <p:nvPr userDrawn="1"/>
          </p:nvSpPr>
          <p:spPr>
            <a:xfrm>
              <a:off x="353877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834EC42-2FC4-43A5-9572-B33AE3F466A5}"/>
                </a:ext>
              </a:extLst>
            </p:cNvPr>
            <p:cNvSpPr/>
            <p:nvPr userDrawn="1"/>
          </p:nvSpPr>
          <p:spPr>
            <a:xfrm flipH="1">
              <a:off x="142200" y="0"/>
              <a:ext cx="73152" cy="6858000"/>
            </a:xfrm>
            <a:prstGeom prst="rect">
              <a:avLst/>
            </a:prstGeom>
            <a:gradFill flip="none" rotWithShape="1">
              <a:gsLst>
                <a:gs pos="28000">
                  <a:srgbClr val="002E3F"/>
                </a:gs>
                <a:gs pos="34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EFFC045-E4DC-4F07-96FE-FB2E5CA93CA9}"/>
                </a:ext>
              </a:extLst>
            </p:cNvPr>
            <p:cNvSpPr/>
            <p:nvPr userDrawn="1"/>
          </p:nvSpPr>
          <p:spPr>
            <a:xfrm flipH="1">
              <a:off x="70848" y="0"/>
              <a:ext cx="73152" cy="6858000"/>
            </a:xfrm>
            <a:prstGeom prst="rect">
              <a:avLst/>
            </a:prstGeom>
            <a:gradFill flip="none" rotWithShape="1">
              <a:gsLst>
                <a:gs pos="23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B11407E-BFC4-4451-9E18-DB7A8CFF4A3A}"/>
                </a:ext>
              </a:extLst>
            </p:cNvPr>
            <p:cNvSpPr/>
            <p:nvPr userDrawn="1"/>
          </p:nvSpPr>
          <p:spPr>
            <a:xfrm flipH="1">
              <a:off x="-2885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E64BC3B6-9AB2-4990-BF4E-1368F7EF78A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859650" y="457199"/>
            <a:ext cx="3998600" cy="990599"/>
          </a:xfrm>
        </p:spPr>
        <p:txBody>
          <a:bodyPr anchor="ctr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600" b="0" baseline="0">
                <a:solidFill>
                  <a:schemeClr val="tx2"/>
                </a:solidFill>
                <a:latin typeface="AvenirNext LT Pro Medium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29" name="Picture 28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12BEAEB8-C7DA-4D2D-87BF-2852660861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086" y="6043876"/>
            <a:ext cx="1875351" cy="61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236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58648" y="1"/>
            <a:ext cx="4585351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F8D3664-64C7-4B83-8F2E-5CCA2A5F8EAD}"/>
              </a:ext>
            </a:extLst>
          </p:cNvPr>
          <p:cNvSpPr/>
          <p:nvPr userDrawn="1"/>
        </p:nvSpPr>
        <p:spPr>
          <a:xfrm>
            <a:off x="271434" y="0"/>
            <a:ext cx="4300565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C8213061-03E4-4470-B83E-36B3FC15E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87" y="457200"/>
            <a:ext cx="3711910" cy="990600"/>
          </a:xfrm>
        </p:spPr>
        <p:txBody>
          <a:bodyPr anchor="ctr">
            <a:noAutofit/>
          </a:bodyPr>
          <a:lstStyle>
            <a:lvl1pPr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" name="Text Placeholder 3">
            <a:extLst>
              <a:ext uri="{FF2B5EF4-FFF2-40B4-BE49-F238E27FC236}">
                <a16:creationId xmlns:a16="http://schemas.microsoft.com/office/drawing/2014/main" id="{B88F10B4-95E0-48EE-82B3-6A456A273D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9086" y="1447800"/>
            <a:ext cx="3711911" cy="472440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0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1" name="Slide Number Placeholder 3">
            <a:extLst>
              <a:ext uri="{FF2B5EF4-FFF2-40B4-BE49-F238E27FC236}">
                <a16:creationId xmlns:a16="http://schemas.microsoft.com/office/drawing/2014/main" id="{7CA42D6D-B75D-4EDD-8DC8-DB7618BDB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08563" y="6453386"/>
            <a:ext cx="452937" cy="404614"/>
          </a:xfrm>
        </p:spPr>
        <p:txBody>
          <a:bodyPr/>
          <a:lstStyle/>
          <a:p>
            <a:fld id="{70339DB7-CB8A-4399-BEC1-E3E2DDDAF66E}" type="slidenum">
              <a:rPr lang="en-US" smtClean="0"/>
              <a:t>‹#›</a:t>
            </a:fld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06D8A4C-7570-427B-80E4-0082BCA38205}"/>
              </a:ext>
            </a:extLst>
          </p:cNvPr>
          <p:cNvGrpSpPr/>
          <p:nvPr userDrawn="1"/>
        </p:nvGrpSpPr>
        <p:grpSpPr>
          <a:xfrm>
            <a:off x="-2885" y="0"/>
            <a:ext cx="274320" cy="6858000"/>
            <a:chOff x="-2885" y="0"/>
            <a:chExt cx="429914" cy="6858000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C58404B-A739-406F-995B-39794E3E0557}"/>
                </a:ext>
              </a:extLst>
            </p:cNvPr>
            <p:cNvSpPr/>
            <p:nvPr userDrawn="1"/>
          </p:nvSpPr>
          <p:spPr>
            <a:xfrm>
              <a:off x="213552" y="0"/>
              <a:ext cx="73152" cy="6858000"/>
            </a:xfrm>
            <a:prstGeom prst="rect">
              <a:avLst/>
            </a:prstGeom>
            <a:gradFill flip="none" rotWithShape="1">
              <a:gsLst>
                <a:gs pos="15000">
                  <a:srgbClr val="002E3F"/>
                </a:gs>
                <a:gs pos="22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6A3D67E-7C35-4670-B54A-82C48804E8D8}"/>
                </a:ext>
              </a:extLst>
            </p:cNvPr>
            <p:cNvSpPr/>
            <p:nvPr userDrawn="1"/>
          </p:nvSpPr>
          <p:spPr>
            <a:xfrm>
              <a:off x="284904" y="0"/>
              <a:ext cx="73152" cy="6858000"/>
            </a:xfrm>
            <a:prstGeom prst="rect">
              <a:avLst/>
            </a:prstGeom>
            <a:gradFill flip="none" rotWithShape="1">
              <a:gsLst>
                <a:gs pos="24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AD4D9F1-0136-4928-B03C-D86C4CB407B7}"/>
                </a:ext>
              </a:extLst>
            </p:cNvPr>
            <p:cNvSpPr/>
            <p:nvPr userDrawn="1"/>
          </p:nvSpPr>
          <p:spPr>
            <a:xfrm>
              <a:off x="353877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510A313-EEFE-4ACF-99A8-29A78F75729C}"/>
                </a:ext>
              </a:extLst>
            </p:cNvPr>
            <p:cNvSpPr/>
            <p:nvPr userDrawn="1"/>
          </p:nvSpPr>
          <p:spPr>
            <a:xfrm flipH="1">
              <a:off x="142200" y="0"/>
              <a:ext cx="73152" cy="6858000"/>
            </a:xfrm>
            <a:prstGeom prst="rect">
              <a:avLst/>
            </a:prstGeom>
            <a:gradFill flip="none" rotWithShape="1">
              <a:gsLst>
                <a:gs pos="28000">
                  <a:srgbClr val="002E3F"/>
                </a:gs>
                <a:gs pos="34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ACED427-960C-4A4B-B942-4AEAD62A6043}"/>
                </a:ext>
              </a:extLst>
            </p:cNvPr>
            <p:cNvSpPr/>
            <p:nvPr userDrawn="1"/>
          </p:nvSpPr>
          <p:spPr>
            <a:xfrm flipH="1">
              <a:off x="70848" y="0"/>
              <a:ext cx="73152" cy="6858000"/>
            </a:xfrm>
            <a:prstGeom prst="rect">
              <a:avLst/>
            </a:prstGeom>
            <a:gradFill flip="none" rotWithShape="1">
              <a:gsLst>
                <a:gs pos="23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405E3F1C-1148-4DCF-83B2-DCE4195890F7}"/>
                </a:ext>
              </a:extLst>
            </p:cNvPr>
            <p:cNvSpPr/>
            <p:nvPr userDrawn="1"/>
          </p:nvSpPr>
          <p:spPr>
            <a:xfrm flipH="1">
              <a:off x="-2885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  <p:pic>
        <p:nvPicPr>
          <p:cNvPr id="49" name="Picture 48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8190AD79-B560-41AE-86AB-3C560370FA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086" y="6043876"/>
            <a:ext cx="1875351" cy="611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51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CD89B3-EB2E-450A-B44E-97DB18F4093E}"/>
              </a:ext>
            </a:extLst>
          </p:cNvPr>
          <p:cNvSpPr/>
          <p:nvPr userDrawn="1"/>
        </p:nvSpPr>
        <p:spPr>
          <a:xfrm>
            <a:off x="2467368" y="1183027"/>
            <a:ext cx="4572000" cy="4572000"/>
          </a:xfrm>
          <a:prstGeom prst="rect">
            <a:avLst/>
          </a:prstGeom>
          <a:blipFill dpi="0" rotWithShape="1">
            <a:blip r:embed="rId11">
              <a:alphaModFix amt="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2064" y="466344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038860"/>
            <a:ext cx="7200900" cy="32532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0397" y="141795"/>
            <a:ext cx="452937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aseline="0">
                <a:solidFill>
                  <a:schemeClr val="tx2"/>
                </a:solidFill>
                <a:latin typeface="AvenirNext LT Pro Medium" panose="020B0604020202020204" pitchFamily="34" charset="0"/>
              </a:defRPr>
            </a:lvl1pPr>
          </a:lstStyle>
          <a:p>
            <a:fld id="{70339DB7-CB8A-4399-BEC1-E3E2DDDAF66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close up of a sign&#10;&#10;Description generated with very high confidence">
            <a:extLst>
              <a:ext uri="{FF2B5EF4-FFF2-40B4-BE49-F238E27FC236}">
                <a16:creationId xmlns:a16="http://schemas.microsoft.com/office/drawing/2014/main" id="{BFF2D3F2-CB2C-4D8A-9EB1-76D43D0B959D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0086" y="5955543"/>
            <a:ext cx="1875351" cy="611817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52798B6F-F442-4B81-9C38-8588C489242B}"/>
              </a:ext>
            </a:extLst>
          </p:cNvPr>
          <p:cNvGrpSpPr/>
          <p:nvPr userDrawn="1"/>
        </p:nvGrpSpPr>
        <p:grpSpPr>
          <a:xfrm>
            <a:off x="-2885" y="0"/>
            <a:ext cx="274320" cy="6858000"/>
            <a:chOff x="-2885" y="0"/>
            <a:chExt cx="429914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D2102E4-DE53-4FFB-9CDA-53F25D6C1433}"/>
                </a:ext>
              </a:extLst>
            </p:cNvPr>
            <p:cNvSpPr/>
            <p:nvPr userDrawn="1"/>
          </p:nvSpPr>
          <p:spPr>
            <a:xfrm>
              <a:off x="213552" y="0"/>
              <a:ext cx="73152" cy="6858000"/>
            </a:xfrm>
            <a:prstGeom prst="rect">
              <a:avLst/>
            </a:prstGeom>
            <a:gradFill flip="none" rotWithShape="1">
              <a:gsLst>
                <a:gs pos="15000">
                  <a:srgbClr val="002E3F"/>
                </a:gs>
                <a:gs pos="22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B9CB56F-E866-45D7-80D3-33F3904794F3}"/>
                </a:ext>
              </a:extLst>
            </p:cNvPr>
            <p:cNvSpPr/>
            <p:nvPr userDrawn="1"/>
          </p:nvSpPr>
          <p:spPr>
            <a:xfrm>
              <a:off x="284904" y="0"/>
              <a:ext cx="73152" cy="6858000"/>
            </a:xfrm>
            <a:prstGeom prst="rect">
              <a:avLst/>
            </a:prstGeom>
            <a:gradFill flip="none" rotWithShape="1">
              <a:gsLst>
                <a:gs pos="24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E8DB76-D8CF-4C6B-A67E-F759C5E5B53A}"/>
                </a:ext>
              </a:extLst>
            </p:cNvPr>
            <p:cNvSpPr/>
            <p:nvPr userDrawn="1"/>
          </p:nvSpPr>
          <p:spPr>
            <a:xfrm>
              <a:off x="353877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497E739-4B78-4D67-A118-40F9D86646B2}"/>
                </a:ext>
              </a:extLst>
            </p:cNvPr>
            <p:cNvSpPr/>
            <p:nvPr userDrawn="1"/>
          </p:nvSpPr>
          <p:spPr>
            <a:xfrm flipH="1">
              <a:off x="142200" y="0"/>
              <a:ext cx="73152" cy="6858000"/>
            </a:xfrm>
            <a:prstGeom prst="rect">
              <a:avLst/>
            </a:prstGeom>
            <a:gradFill flip="none" rotWithShape="1">
              <a:gsLst>
                <a:gs pos="28000">
                  <a:srgbClr val="002E3F"/>
                </a:gs>
                <a:gs pos="34000">
                  <a:srgbClr val="03466D"/>
                </a:gs>
                <a:gs pos="100000">
                  <a:srgbClr val="007590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75480E1-6BA6-43BA-BE60-03E083D1703E}"/>
                </a:ext>
              </a:extLst>
            </p:cNvPr>
            <p:cNvSpPr/>
            <p:nvPr userDrawn="1"/>
          </p:nvSpPr>
          <p:spPr>
            <a:xfrm flipH="1">
              <a:off x="70848" y="0"/>
              <a:ext cx="73152" cy="6858000"/>
            </a:xfrm>
            <a:prstGeom prst="rect">
              <a:avLst/>
            </a:prstGeom>
            <a:gradFill flip="none" rotWithShape="1">
              <a:gsLst>
                <a:gs pos="23000">
                  <a:srgbClr val="002E3F"/>
                </a:gs>
                <a:gs pos="100000">
                  <a:srgbClr val="03466D"/>
                </a:gs>
              </a:gsLst>
              <a:lin ang="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ABD399B-98F1-4B4B-823D-F91628424304}"/>
                </a:ext>
              </a:extLst>
            </p:cNvPr>
            <p:cNvSpPr/>
            <p:nvPr userDrawn="1"/>
          </p:nvSpPr>
          <p:spPr>
            <a:xfrm flipH="1">
              <a:off x="-2885" y="0"/>
              <a:ext cx="73152" cy="68580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28000">
                  <a:srgbClr val="002E3F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3548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8" r:id="rId2"/>
    <p:sldLayoutId id="2147483710" r:id="rId3"/>
    <p:sldLayoutId id="2147483719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hf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AvenirNext LT Pro Medium" panose="020B0604020202020204" pitchFamily="34" charset="0"/>
          <a:ea typeface="+mj-ea"/>
          <a:cs typeface="+mj-cs"/>
        </a:defRPr>
      </a:lvl1pPr>
    </p:titleStyle>
    <p:bodyStyle>
      <a:lvl1pPr marL="227013" indent="-227013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SzPct val="120000"/>
        <a:buFont typeface="Arial" panose="020B0604020202020204" pitchFamily="34" charset="0"/>
        <a:buChar char="•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1pPr>
      <a:lvl2pPr marL="460375" indent="-23336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SzPct val="80000"/>
        <a:buFont typeface="Courier New" panose="02070309020205020404" pitchFamily="49" charset="0"/>
        <a:buChar char="o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2pPr>
      <a:lvl3pPr marL="687388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Wingdings" panose="05000000000000000000" pitchFamily="2" charset="2"/>
        <a:buChar char="§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3pPr>
      <a:lvl4pPr marL="914400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SzPct val="50000"/>
        <a:buFont typeface="Wingdings" panose="05000000000000000000" pitchFamily="2" charset="2"/>
        <a:buChar char="o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4pPr>
      <a:lvl5pPr marL="1141413" indent="-227013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Arial" panose="020B0604020202020204" pitchFamily="34" charset="0"/>
        <a:buChar char="•"/>
        <a:defRPr sz="2000" i="0" kern="1200" baseline="0">
          <a:solidFill>
            <a:schemeClr val="tx2"/>
          </a:solidFill>
          <a:latin typeface="AvenirNext LT Pro Regular" panose="020B0504020202020204" pitchFamily="34" charset="0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96CB02A-BAA0-4C8D-B658-D65320B7C0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467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Technology oversight committee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392D062D-652F-4AB9-AB19-0ADED0E4ED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Century Gothic" panose="020B0502020202020204" pitchFamily="34" charset="0"/>
              </a:rPr>
              <a:t>Quarterly Report</a:t>
            </a:r>
          </a:p>
          <a:p>
            <a:r>
              <a:rPr lang="en-US" dirty="0">
                <a:latin typeface="Century Gothic" panose="020B0502020202020204" pitchFamily="34" charset="0"/>
              </a:rPr>
              <a:t>October — December 2020</a:t>
            </a:r>
          </a:p>
        </p:txBody>
      </p:sp>
    </p:spTree>
    <p:extLst>
      <p:ext uri="{BB962C8B-B14F-4D97-AF65-F5344CB8AC3E}">
        <p14:creationId xmlns:p14="http://schemas.microsoft.com/office/powerpoint/2010/main" val="4164365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DF8B40-7DC4-4070-8565-BEFD01FC2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39DB7-CB8A-4399-BEC1-E3E2DDDAF66E}" type="slidenum">
              <a:rPr lang="en-US" smtClean="0"/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D0B775-8241-48F7-9B53-992636AB7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2" y="324844"/>
            <a:ext cx="78962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eaLnBrk="0" fontAlgn="base" hangingPunct="0"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Project Name:	Integrated Tax System (ITS) R2 — R4 Rollouts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eaLnBrk="0" fontAlgn="base" hangingPunct="0"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Bureau:	Office of Management &amp; Finance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eaLnBrk="0" fontAlgn="base" hangingPunct="0"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Reporting Date:	13 January 2021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eaLnBrk="0" fontAlgn="base" hangingPunct="0">
              <a:spcBef>
                <a:spcPts val="0"/>
              </a:spcBef>
              <a:spcAft>
                <a:spcPts val="0"/>
              </a:spcAft>
              <a:tabLst>
                <a:tab pos="2171700" algn="l"/>
              </a:tabLs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CC0F6D0C-4240-4A4F-8F3B-9F237547F847}"/>
              </a:ext>
            </a:extLst>
          </p:cNvPr>
          <p:cNvSpPr txBox="1"/>
          <p:nvPr/>
        </p:nvSpPr>
        <p:spPr>
          <a:xfrm>
            <a:off x="450850" y="6088389"/>
            <a:ext cx="487680" cy="205105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78EE5F5A-772B-49DE-901C-59D415819923}"/>
              </a:ext>
            </a:extLst>
          </p:cNvPr>
          <p:cNvSpPr txBox="1"/>
          <p:nvPr/>
        </p:nvSpPr>
        <p:spPr>
          <a:xfrm>
            <a:off x="449262" y="5868988"/>
            <a:ext cx="489268" cy="169236"/>
          </a:xfrm>
          <a:prstGeom prst="rect">
            <a:avLst/>
          </a:prstGeom>
          <a:noFill/>
          <a:ln w="6350">
            <a:solidFill>
              <a:sysClr val="windowText" lastClr="00000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6E6985AD-0EE3-48F0-901D-6D91BE89958D}"/>
              </a:ext>
            </a:extLst>
          </p:cNvPr>
          <p:cNvSpPr txBox="1"/>
          <p:nvPr/>
        </p:nvSpPr>
        <p:spPr>
          <a:xfrm>
            <a:off x="986790" y="6108074"/>
            <a:ext cx="1955800" cy="205105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</p:spPr>
        <p:txBody>
          <a:bodyPr rot="0" spcFirstLastPara="0" vert="horz" wrap="square" lIns="91440" tIns="9144" rIns="91440" bIns="914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TOC Meeting Cancelled</a:t>
            </a:r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26A64278-0002-432C-9D00-68B4FE31F7FA}"/>
              </a:ext>
            </a:extLst>
          </p:cNvPr>
          <p:cNvSpPr txBox="1"/>
          <p:nvPr/>
        </p:nvSpPr>
        <p:spPr>
          <a:xfrm>
            <a:off x="1005840" y="5871219"/>
            <a:ext cx="1955800" cy="205105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</p:spPr>
        <p:txBody>
          <a:bodyPr rot="0" spcFirstLastPara="0" vert="horz" wrap="square" lIns="91440" tIns="9144" rIns="91440" bIns="914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ITS Introduced R2 Project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76C30501-AECB-478C-BDA4-64E8D59FA1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001888"/>
              </p:ext>
            </p:extLst>
          </p:nvPr>
        </p:nvGraphicFramePr>
        <p:xfrm>
          <a:off x="450850" y="1057275"/>
          <a:ext cx="8243888" cy="474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8243869" imgH="4745277" progId="Word.Document.12">
                  <p:embed/>
                </p:oleObj>
              </mc:Choice>
              <mc:Fallback>
                <p:oleObj name="Document" r:id="rId3" imgW="8243869" imgH="474527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0850" y="1057275"/>
                        <a:ext cx="8243888" cy="4745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7429732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63D132CAD4D44298F2E8D76FF7A377" ma:contentTypeVersion="13" ma:contentTypeDescription="Create a new document." ma:contentTypeScope="" ma:versionID="7c92a9d72381c27f4958f67a051a58e6">
  <xsd:schema xmlns:xsd="http://www.w3.org/2001/XMLSchema" xmlns:xs="http://www.w3.org/2001/XMLSchema" xmlns:p="http://schemas.microsoft.com/office/2006/metadata/properties" xmlns:ns3="db9a7a6b-7e0b-4d65-bb71-0e22ad92ac09" xmlns:ns4="a5cbf96a-2d86-496a-a57e-f53e8e198591" targetNamespace="http://schemas.microsoft.com/office/2006/metadata/properties" ma:root="true" ma:fieldsID="058832ad836845bcdf5975eb58855546" ns3:_="" ns4:_="">
    <xsd:import namespace="db9a7a6b-7e0b-4d65-bb71-0e22ad92ac09"/>
    <xsd:import namespace="a5cbf96a-2d86-496a-a57e-f53e8e19859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9a7a6b-7e0b-4d65-bb71-0e22ad92ac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bf96a-2d86-496a-a57e-f53e8e1985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48CD85-64CF-4BB6-98C1-A1E015E337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9a7a6b-7e0b-4d65-bb71-0e22ad92ac09"/>
    <ds:schemaRef ds:uri="a5cbf96a-2d86-496a-a57e-f53e8e1985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F5010B-C6AA-464E-B0B7-26C2D4CC0A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5BAE937-3240-4A29-8FAB-57D80C1C3BC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13681</TotalTime>
  <Words>49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AvenirNext LT Pro Medium</vt:lpstr>
      <vt:lpstr>AvenirNext LT Pro Regular</vt:lpstr>
      <vt:lpstr>Calibri</vt:lpstr>
      <vt:lpstr>Century Gothic</vt:lpstr>
      <vt:lpstr>Courier New</vt:lpstr>
      <vt:lpstr>Franklin Gothic Book</vt:lpstr>
      <vt:lpstr>Times New Roman</vt:lpstr>
      <vt:lpstr>Wingdings</vt:lpstr>
      <vt:lpstr>Crop</vt:lpstr>
      <vt:lpstr>Microsoft Word Document</vt:lpstr>
      <vt:lpstr>Technology oversight committee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Hafer, Heather</dc:creator>
  <cp:lastModifiedBy>Levy, Laurie</cp:lastModifiedBy>
  <cp:revision>311</cp:revision>
  <cp:lastPrinted>2019-03-07T21:36:59Z</cp:lastPrinted>
  <dcterms:created xsi:type="dcterms:W3CDTF">2015-04-16T22:41:44Z</dcterms:created>
  <dcterms:modified xsi:type="dcterms:W3CDTF">2020-12-21T23:28:29Z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0x0101009163D132CAD4D44298F2E8D76FF7A377</vt:lpwstr>
  </property>
</Properties>
</file>