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48" r:id="rId3"/>
  </p:sldMasterIdLst>
  <p:notesMasterIdLst>
    <p:notesMasterId r:id="rId18"/>
  </p:notesMasterIdLst>
  <p:sldIdLst>
    <p:sldId id="261" r:id="rId4"/>
    <p:sldId id="271" r:id="rId5"/>
    <p:sldId id="266" r:id="rId6"/>
    <p:sldId id="265" r:id="rId7"/>
    <p:sldId id="270" r:id="rId8"/>
    <p:sldId id="272" r:id="rId9"/>
    <p:sldId id="267" r:id="rId10"/>
    <p:sldId id="273" r:id="rId11"/>
    <p:sldId id="274" r:id="rId12"/>
    <p:sldId id="264" r:id="rId13"/>
    <p:sldId id="268" r:id="rId14"/>
    <p:sldId id="275" r:id="rId15"/>
    <p:sldId id="263"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C1F5D-D3A7-C51A-8424-10E45D03CC9F}" v="2348" dt="2021-05-26T16:59:00.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son, Dasheeda" userId="S::dasheeda.dawson@portlandoregon.gov::51db6f37-0307-4487-8f5f-ddd13f1c93d1" providerId="AD" clId="Web-{2B5C1F5D-D3A7-C51A-8424-10E45D03CC9F}"/>
    <pc:docChg chg="addSld delSld modSld sldOrd addMainMaster modMainMaster">
      <pc:chgData name="Dawson, Dasheeda" userId="S::dasheeda.dawson@portlandoregon.gov::51db6f37-0307-4487-8f5f-ddd13f1c93d1" providerId="AD" clId="Web-{2B5C1F5D-D3A7-C51A-8424-10E45D03CC9F}" dt="2021-05-26T16:58:58.365" v="1534" actId="20577"/>
      <pc:docMkLst>
        <pc:docMk/>
      </pc:docMkLst>
      <pc:sldChg chg="del">
        <pc:chgData name="Dawson, Dasheeda" userId="S::dasheeda.dawson@portlandoregon.gov::51db6f37-0307-4487-8f5f-ddd13f1c93d1" providerId="AD" clId="Web-{2B5C1F5D-D3A7-C51A-8424-10E45D03CC9F}" dt="2021-05-26T14:44:24.267" v="5"/>
        <pc:sldMkLst>
          <pc:docMk/>
          <pc:sldMk cId="109857222" sldId="256"/>
        </pc:sldMkLst>
      </pc:sldChg>
      <pc:sldChg chg="add del">
        <pc:chgData name="Dawson, Dasheeda" userId="S::dasheeda.dawson@portlandoregon.gov::51db6f37-0307-4487-8f5f-ddd13f1c93d1" providerId="AD" clId="Web-{2B5C1F5D-D3A7-C51A-8424-10E45D03CC9F}" dt="2021-05-26T15:07:08.772" v="171"/>
        <pc:sldMkLst>
          <pc:docMk/>
          <pc:sldMk cId="190470181" sldId="257"/>
        </pc:sldMkLst>
      </pc:sldChg>
      <pc:sldChg chg="add del">
        <pc:chgData name="Dawson, Dasheeda" userId="S::dasheeda.dawson@portlandoregon.gov::51db6f37-0307-4487-8f5f-ddd13f1c93d1" providerId="AD" clId="Web-{2B5C1F5D-D3A7-C51A-8424-10E45D03CC9F}" dt="2021-05-26T15:58:07.689" v="501"/>
        <pc:sldMkLst>
          <pc:docMk/>
          <pc:sldMk cId="3998464995" sldId="258"/>
        </pc:sldMkLst>
      </pc:sldChg>
      <pc:sldChg chg="add del">
        <pc:chgData name="Dawson, Dasheeda" userId="S::dasheeda.dawson@portlandoregon.gov::51db6f37-0307-4487-8f5f-ddd13f1c93d1" providerId="AD" clId="Web-{2B5C1F5D-D3A7-C51A-8424-10E45D03CC9F}" dt="2021-05-26T15:53:46.858" v="399"/>
        <pc:sldMkLst>
          <pc:docMk/>
          <pc:sldMk cId="3834483445" sldId="259"/>
        </pc:sldMkLst>
      </pc:sldChg>
      <pc:sldChg chg="add del">
        <pc:chgData name="Dawson, Dasheeda" userId="S::dasheeda.dawson@portlandoregon.gov::51db6f37-0307-4487-8f5f-ddd13f1c93d1" providerId="AD" clId="Web-{2B5C1F5D-D3A7-C51A-8424-10E45D03CC9F}" dt="2021-05-26T15:08:35.509" v="178"/>
        <pc:sldMkLst>
          <pc:docMk/>
          <pc:sldMk cId="918109124" sldId="260"/>
        </pc:sldMkLst>
      </pc:sldChg>
      <pc:sldChg chg="modSp add">
        <pc:chgData name="Dawson, Dasheeda" userId="S::dasheeda.dawson@portlandoregon.gov::51db6f37-0307-4487-8f5f-ddd13f1c93d1" providerId="AD" clId="Web-{2B5C1F5D-D3A7-C51A-8424-10E45D03CC9F}" dt="2021-05-26T16:47:00.936" v="1089" actId="1076"/>
        <pc:sldMkLst>
          <pc:docMk/>
          <pc:sldMk cId="2292808635" sldId="261"/>
        </pc:sldMkLst>
        <pc:spChg chg="mod">
          <ac:chgData name="Dawson, Dasheeda" userId="S::dasheeda.dawson@portlandoregon.gov::51db6f37-0307-4487-8f5f-ddd13f1c93d1" providerId="AD" clId="Web-{2B5C1F5D-D3A7-C51A-8424-10E45D03CC9F}" dt="2021-05-26T16:46:53.217" v="1088" actId="20577"/>
          <ac:spMkLst>
            <pc:docMk/>
            <pc:sldMk cId="2292808635" sldId="261"/>
            <ac:spMk id="3" creationId="{3FC75AEF-2DDA-4AB3-BA8C-7FD1BF9BDD59}"/>
          </ac:spMkLst>
        </pc:spChg>
        <pc:spChg chg="mod">
          <ac:chgData name="Dawson, Dasheeda" userId="S::dasheeda.dawson@portlandoregon.gov::51db6f37-0307-4487-8f5f-ddd13f1c93d1" providerId="AD" clId="Web-{2B5C1F5D-D3A7-C51A-8424-10E45D03CC9F}" dt="2021-05-26T16:47:00.936" v="1089" actId="1076"/>
          <ac:spMkLst>
            <pc:docMk/>
            <pc:sldMk cId="2292808635" sldId="261"/>
            <ac:spMk id="4" creationId="{7B366FD5-6B5C-42A2-8CBB-70BD8A9630B6}"/>
          </ac:spMkLst>
        </pc:spChg>
      </pc:sldChg>
      <pc:sldChg chg="addSp delSp modSp add del ord">
        <pc:chgData name="Dawson, Dasheeda" userId="S::dasheeda.dawson@portlandoregon.gov::51db6f37-0307-4487-8f5f-ddd13f1c93d1" providerId="AD" clId="Web-{2B5C1F5D-D3A7-C51A-8424-10E45D03CC9F}" dt="2021-05-26T16:36:42.461" v="986"/>
        <pc:sldMkLst>
          <pc:docMk/>
          <pc:sldMk cId="3502857097" sldId="262"/>
        </pc:sldMkLst>
        <pc:spChg chg="add del">
          <ac:chgData name="Dawson, Dasheeda" userId="S::dasheeda.dawson@portlandoregon.gov::51db6f37-0307-4487-8f5f-ddd13f1c93d1" providerId="AD" clId="Web-{2B5C1F5D-D3A7-C51A-8424-10E45D03CC9F}" dt="2021-05-26T15:57:30.110" v="492"/>
          <ac:spMkLst>
            <pc:docMk/>
            <pc:sldMk cId="3502857097" sldId="262"/>
            <ac:spMk id="2" creationId="{48BCDCFB-9DAA-4A16-A1ED-E3006676CB07}"/>
          </ac:spMkLst>
        </pc:spChg>
        <pc:spChg chg="add del">
          <ac:chgData name="Dawson, Dasheeda" userId="S::dasheeda.dawson@portlandoregon.gov::51db6f37-0307-4487-8f5f-ddd13f1c93d1" providerId="AD" clId="Web-{2B5C1F5D-D3A7-C51A-8424-10E45D03CC9F}" dt="2021-05-26T15:57:30.110" v="491"/>
          <ac:spMkLst>
            <pc:docMk/>
            <pc:sldMk cId="3502857097" sldId="262"/>
            <ac:spMk id="3" creationId="{9A39E77C-D9BD-41C1-AC24-8C3A3E44DA0C}"/>
          </ac:spMkLst>
        </pc:spChg>
        <pc:spChg chg="add del">
          <ac:chgData name="Dawson, Dasheeda" userId="S::dasheeda.dawson@portlandoregon.gov::51db6f37-0307-4487-8f5f-ddd13f1c93d1" providerId="AD" clId="Web-{2B5C1F5D-D3A7-C51A-8424-10E45D03CC9F}" dt="2021-05-26T15:57:30.110" v="490"/>
          <ac:spMkLst>
            <pc:docMk/>
            <pc:sldMk cId="3502857097" sldId="262"/>
            <ac:spMk id="4" creationId="{B31AC0E6-C355-4B2C-A277-656C3D4E63E7}"/>
          </ac:spMkLst>
        </pc:spChg>
        <pc:spChg chg="mod">
          <ac:chgData name="Dawson, Dasheeda" userId="S::dasheeda.dawson@portlandoregon.gov::51db6f37-0307-4487-8f5f-ddd13f1c93d1" providerId="AD" clId="Web-{2B5C1F5D-D3A7-C51A-8424-10E45D03CC9F}" dt="2021-05-26T16:23:00.109" v="784" actId="20577"/>
          <ac:spMkLst>
            <pc:docMk/>
            <pc:sldMk cId="3502857097" sldId="262"/>
            <ac:spMk id="173" creationId="{00000000-0000-0000-0000-000000000000}"/>
          </ac:spMkLst>
        </pc:spChg>
        <pc:spChg chg="mod">
          <ac:chgData name="Dawson, Dasheeda" userId="S::dasheeda.dawson@portlandoregon.gov::51db6f37-0307-4487-8f5f-ddd13f1c93d1" providerId="AD" clId="Web-{2B5C1F5D-D3A7-C51A-8424-10E45D03CC9F}" dt="2021-05-26T16:21:46.531" v="752" actId="20577"/>
          <ac:spMkLst>
            <pc:docMk/>
            <pc:sldMk cId="3502857097" sldId="262"/>
            <ac:spMk id="174" creationId="{00000000-0000-0000-0000-000000000000}"/>
          </ac:spMkLst>
        </pc:spChg>
        <pc:spChg chg="mod">
          <ac:chgData name="Dawson, Dasheeda" userId="S::dasheeda.dawson@portlandoregon.gov::51db6f37-0307-4487-8f5f-ddd13f1c93d1" providerId="AD" clId="Web-{2B5C1F5D-D3A7-C51A-8424-10E45D03CC9F}" dt="2021-05-26T16:23:33.250" v="799" actId="20577"/>
          <ac:spMkLst>
            <pc:docMk/>
            <pc:sldMk cId="3502857097" sldId="262"/>
            <ac:spMk id="179" creationId="{00000000-0000-0000-0000-000000000000}"/>
          </ac:spMkLst>
        </pc:spChg>
        <pc:spChg chg="mod">
          <ac:chgData name="Dawson, Dasheeda" userId="S::dasheeda.dawson@portlandoregon.gov::51db6f37-0307-4487-8f5f-ddd13f1c93d1" providerId="AD" clId="Web-{2B5C1F5D-D3A7-C51A-8424-10E45D03CC9F}" dt="2021-05-26T16:22:51.891" v="777" actId="20577"/>
          <ac:spMkLst>
            <pc:docMk/>
            <pc:sldMk cId="3502857097" sldId="262"/>
            <ac:spMk id="180" creationId="{00000000-0000-0000-0000-000000000000}"/>
          </ac:spMkLst>
        </pc:spChg>
        <pc:spChg chg="mod">
          <ac:chgData name="Dawson, Dasheeda" userId="S::dasheeda.dawson@portlandoregon.gov::51db6f37-0307-4487-8f5f-ddd13f1c93d1" providerId="AD" clId="Web-{2B5C1F5D-D3A7-C51A-8424-10E45D03CC9F}" dt="2021-05-26T16:23:04.735" v="786" actId="20577"/>
          <ac:spMkLst>
            <pc:docMk/>
            <pc:sldMk cId="3502857097" sldId="262"/>
            <ac:spMk id="185" creationId="{00000000-0000-0000-0000-000000000000}"/>
          </ac:spMkLst>
        </pc:spChg>
      </pc:sldChg>
      <pc:sldChg chg="addSp delSp modSp add ord">
        <pc:chgData name="Dawson, Dasheeda" userId="S::dasheeda.dawson@portlandoregon.gov::51db6f37-0307-4487-8f5f-ddd13f1c93d1" providerId="AD" clId="Web-{2B5C1F5D-D3A7-C51A-8424-10E45D03CC9F}" dt="2021-05-26T16:58:02.442" v="1531" actId="20577"/>
        <pc:sldMkLst>
          <pc:docMk/>
          <pc:sldMk cId="2399717288" sldId="263"/>
        </pc:sldMkLst>
        <pc:spChg chg="add mod">
          <ac:chgData name="Dawson, Dasheeda" userId="S::dasheeda.dawson@portlandoregon.gov::51db6f37-0307-4487-8f5f-ddd13f1c93d1" providerId="AD" clId="Web-{2B5C1F5D-D3A7-C51A-8424-10E45D03CC9F}" dt="2021-05-26T16:51:12.782" v="1254" actId="20577"/>
          <ac:spMkLst>
            <pc:docMk/>
            <pc:sldMk cId="2399717288" sldId="263"/>
            <ac:spMk id="2" creationId="{772C662E-59CC-417C-AF64-A1C2A384B6F7}"/>
          </ac:spMkLst>
        </pc:spChg>
        <pc:spChg chg="mod">
          <ac:chgData name="Dawson, Dasheeda" userId="S::dasheeda.dawson@portlandoregon.gov::51db6f37-0307-4487-8f5f-ddd13f1c93d1" providerId="AD" clId="Web-{2B5C1F5D-D3A7-C51A-8424-10E45D03CC9F}" dt="2021-05-26T16:58:02.442" v="1531" actId="20577"/>
          <ac:spMkLst>
            <pc:docMk/>
            <pc:sldMk cId="2399717288" sldId="263"/>
            <ac:spMk id="145"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46"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47"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48"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49"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50"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51"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52"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53"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54"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55"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56"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57"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58"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59"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60"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61"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62"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63" creationId="{00000000-0000-0000-0000-000000000000}"/>
          </ac:spMkLst>
        </pc:spChg>
        <pc:spChg chg="mod topLvl">
          <ac:chgData name="Dawson, Dasheeda" userId="S::dasheeda.dawson@portlandoregon.gov::51db6f37-0307-4487-8f5f-ddd13f1c93d1" providerId="AD" clId="Web-{2B5C1F5D-D3A7-C51A-8424-10E45D03CC9F}" dt="2021-05-26T15:57:40.736" v="493"/>
          <ac:spMkLst>
            <pc:docMk/>
            <pc:sldMk cId="2399717288" sldId="263"/>
            <ac:spMk id="164" creationId="{00000000-0000-0000-0000-000000000000}"/>
          </ac:spMkLst>
        </pc:spChg>
        <pc:grpChg chg="add del">
          <ac:chgData name="Dawson, Dasheeda" userId="S::dasheeda.dawson@portlandoregon.gov::51db6f37-0307-4487-8f5f-ddd13f1c93d1" providerId="AD" clId="Web-{2B5C1F5D-D3A7-C51A-8424-10E45D03CC9F}" dt="2021-05-26T16:23:44.844" v="800"/>
          <ac:grpSpMkLst>
            <pc:docMk/>
            <pc:sldMk cId="2399717288" sldId="263"/>
            <ac:grpSpMk id="165" creationId="{00000000-0000-0000-0000-000000000000}"/>
          </ac:grpSpMkLst>
        </pc:grpChg>
      </pc:sldChg>
      <pc:sldChg chg="addSp delSp modSp add replId">
        <pc:chgData name="Dawson, Dasheeda" userId="S::dasheeda.dawson@portlandoregon.gov::51db6f37-0307-4487-8f5f-ddd13f1c93d1" providerId="AD" clId="Web-{2B5C1F5D-D3A7-C51A-8424-10E45D03CC9F}" dt="2021-05-26T15:07:05.756" v="170" actId="20577"/>
        <pc:sldMkLst>
          <pc:docMk/>
          <pc:sldMk cId="1252322984" sldId="264"/>
        </pc:sldMkLst>
        <pc:spChg chg="mod">
          <ac:chgData name="Dawson, Dasheeda" userId="S::dasheeda.dawson@portlandoregon.gov::51db6f37-0307-4487-8f5f-ddd13f1c93d1" providerId="AD" clId="Web-{2B5C1F5D-D3A7-C51A-8424-10E45D03CC9F}" dt="2021-05-26T15:07:05.756" v="170" actId="20577"/>
          <ac:spMkLst>
            <pc:docMk/>
            <pc:sldMk cId="1252322984" sldId="264"/>
            <ac:spMk id="145" creationId="{00000000-0000-0000-0000-000000000000}"/>
          </ac:spMkLst>
        </pc:spChg>
        <pc:grpChg chg="del">
          <ac:chgData name="Dawson, Dasheeda" userId="S::dasheeda.dawson@portlandoregon.gov::51db6f37-0307-4487-8f5f-ddd13f1c93d1" providerId="AD" clId="Web-{2B5C1F5D-D3A7-C51A-8424-10E45D03CC9F}" dt="2021-05-26T14:47:53.205" v="9"/>
          <ac:grpSpMkLst>
            <pc:docMk/>
            <pc:sldMk cId="1252322984" sldId="264"/>
            <ac:grpSpMk id="165" creationId="{00000000-0000-0000-0000-000000000000}"/>
          </ac:grpSpMkLst>
        </pc:grpChg>
        <pc:picChg chg="add del mod">
          <ac:chgData name="Dawson, Dasheeda" userId="S::dasheeda.dawson@portlandoregon.gov::51db6f37-0307-4487-8f5f-ddd13f1c93d1" providerId="AD" clId="Web-{2B5C1F5D-D3A7-C51A-8424-10E45D03CC9F}" dt="2021-05-26T15:02:15.771" v="100"/>
          <ac:picMkLst>
            <pc:docMk/>
            <pc:sldMk cId="1252322984" sldId="264"/>
            <ac:picMk id="2" creationId="{40EA05D4-B89B-4439-B229-81CB685FFB2A}"/>
          </ac:picMkLst>
        </pc:picChg>
        <pc:picChg chg="add del mod">
          <ac:chgData name="Dawson, Dasheeda" userId="S::dasheeda.dawson@portlandoregon.gov::51db6f37-0307-4487-8f5f-ddd13f1c93d1" providerId="AD" clId="Web-{2B5C1F5D-D3A7-C51A-8424-10E45D03CC9F}" dt="2021-05-26T15:03:09.599" v="122"/>
          <ac:picMkLst>
            <pc:docMk/>
            <pc:sldMk cId="1252322984" sldId="264"/>
            <ac:picMk id="3" creationId="{7FA803F0-D492-4D00-860B-169181BCDFC2}"/>
          </ac:picMkLst>
        </pc:picChg>
        <pc:picChg chg="add del mod">
          <ac:chgData name="Dawson, Dasheeda" userId="S::dasheeda.dawson@portlandoregon.gov::51db6f37-0307-4487-8f5f-ddd13f1c93d1" providerId="AD" clId="Web-{2B5C1F5D-D3A7-C51A-8424-10E45D03CC9F}" dt="2021-05-26T15:04:20.365" v="132"/>
          <ac:picMkLst>
            <pc:docMk/>
            <pc:sldMk cId="1252322984" sldId="264"/>
            <ac:picMk id="4" creationId="{C4881BAC-5159-4DE9-B18C-99990E251C0B}"/>
          </ac:picMkLst>
        </pc:picChg>
        <pc:picChg chg="add del mod">
          <ac:chgData name="Dawson, Dasheeda" userId="S::dasheeda.dawson@portlandoregon.gov::51db6f37-0307-4487-8f5f-ddd13f1c93d1" providerId="AD" clId="Web-{2B5C1F5D-D3A7-C51A-8424-10E45D03CC9F}" dt="2021-05-26T15:03:10.646" v="123"/>
          <ac:picMkLst>
            <pc:docMk/>
            <pc:sldMk cId="1252322984" sldId="264"/>
            <ac:picMk id="5" creationId="{1C77A692-97E7-45B5-918C-1743771AB64D}"/>
          </ac:picMkLst>
        </pc:picChg>
        <pc:picChg chg="add mod">
          <ac:chgData name="Dawson, Dasheeda" userId="S::dasheeda.dawson@portlandoregon.gov::51db6f37-0307-4487-8f5f-ddd13f1c93d1" providerId="AD" clId="Web-{2B5C1F5D-D3A7-C51A-8424-10E45D03CC9F}" dt="2021-05-26T15:04:30.256" v="136" actId="1076"/>
          <ac:picMkLst>
            <pc:docMk/>
            <pc:sldMk cId="1252322984" sldId="264"/>
            <ac:picMk id="6" creationId="{8774485E-5EA1-448A-897B-B0E194780AB0}"/>
          </ac:picMkLst>
        </pc:picChg>
        <pc:picChg chg="add mod">
          <ac:chgData name="Dawson, Dasheeda" userId="S::dasheeda.dawson@portlandoregon.gov::51db6f37-0307-4487-8f5f-ddd13f1c93d1" providerId="AD" clId="Web-{2B5C1F5D-D3A7-C51A-8424-10E45D03CC9F}" dt="2021-05-26T15:04:33.115" v="137" actId="1076"/>
          <ac:picMkLst>
            <pc:docMk/>
            <pc:sldMk cId="1252322984" sldId="264"/>
            <ac:picMk id="7" creationId="{9F64E53D-743A-4857-8E0D-9339E7C620E3}"/>
          </ac:picMkLst>
        </pc:picChg>
      </pc:sldChg>
      <pc:sldChg chg="add ord">
        <pc:chgData name="Dawson, Dasheeda" userId="S::dasheeda.dawson@portlandoregon.gov::51db6f37-0307-4487-8f5f-ddd13f1c93d1" providerId="AD" clId="Web-{2B5C1F5D-D3A7-C51A-8424-10E45D03CC9F}" dt="2021-05-26T14:58:15.426" v="45"/>
        <pc:sldMkLst>
          <pc:docMk/>
          <pc:sldMk cId="3497263568" sldId="265"/>
        </pc:sldMkLst>
      </pc:sldChg>
      <pc:sldChg chg="add ord">
        <pc:chgData name="Dawson, Dasheeda" userId="S::dasheeda.dawson@portlandoregon.gov::51db6f37-0307-4487-8f5f-ddd13f1c93d1" providerId="AD" clId="Web-{2B5C1F5D-D3A7-C51A-8424-10E45D03CC9F}" dt="2021-05-26T14:58:15.426" v="46"/>
        <pc:sldMkLst>
          <pc:docMk/>
          <pc:sldMk cId="1992395182" sldId="266"/>
        </pc:sldMkLst>
      </pc:sldChg>
      <pc:sldChg chg="addSp delSp modSp add ord replId">
        <pc:chgData name="Dawson, Dasheeda" userId="S::dasheeda.dawson@portlandoregon.gov::51db6f37-0307-4487-8f5f-ddd13f1c93d1" providerId="AD" clId="Web-{2B5C1F5D-D3A7-C51A-8424-10E45D03CC9F}" dt="2021-05-26T15:59:55.487" v="517"/>
        <pc:sldMkLst>
          <pc:docMk/>
          <pc:sldMk cId="3500640382" sldId="267"/>
        </pc:sldMkLst>
        <pc:spChg chg="add mod">
          <ac:chgData name="Dawson, Dasheeda" userId="S::dasheeda.dawson@portlandoregon.gov::51db6f37-0307-4487-8f5f-ddd13f1c93d1" providerId="AD" clId="Web-{2B5C1F5D-D3A7-C51A-8424-10E45D03CC9F}" dt="2021-05-26T15:56:22.797" v="484" actId="1076"/>
          <ac:spMkLst>
            <pc:docMk/>
            <pc:sldMk cId="3500640382" sldId="267"/>
            <ac:spMk id="3" creationId="{4A6C5ED2-48D5-4E46-8B1D-60FE2750D327}"/>
          </ac:spMkLst>
        </pc:spChg>
        <pc:spChg chg="mod">
          <ac:chgData name="Dawson, Dasheeda" userId="S::dasheeda.dawson@portlandoregon.gov::51db6f37-0307-4487-8f5f-ddd13f1c93d1" providerId="AD" clId="Web-{2B5C1F5D-D3A7-C51A-8424-10E45D03CC9F}" dt="2021-05-26T15:59:55.487" v="517"/>
          <ac:spMkLst>
            <pc:docMk/>
            <pc:sldMk cId="3500640382" sldId="267"/>
            <ac:spMk id="145" creationId="{00000000-0000-0000-0000-000000000000}"/>
          </ac:spMkLst>
        </pc:spChg>
        <pc:picChg chg="del mod modCrop">
          <ac:chgData name="Dawson, Dasheeda" userId="S::dasheeda.dawson@portlandoregon.gov::51db6f37-0307-4487-8f5f-ddd13f1c93d1" providerId="AD" clId="Web-{2B5C1F5D-D3A7-C51A-8424-10E45D03CC9F}" dt="2021-05-26T15:55:47.875" v="476"/>
          <ac:picMkLst>
            <pc:docMk/>
            <pc:sldMk cId="3500640382" sldId="267"/>
            <ac:picMk id="2" creationId="{40EA05D4-B89B-4439-B229-81CB685FFB2A}"/>
          </ac:picMkLst>
        </pc:picChg>
        <pc:picChg chg="add mod">
          <ac:chgData name="Dawson, Dasheeda" userId="S::dasheeda.dawson@portlandoregon.gov::51db6f37-0307-4487-8f5f-ddd13f1c93d1" providerId="AD" clId="Web-{2B5C1F5D-D3A7-C51A-8424-10E45D03CC9F}" dt="2021-05-26T15:56:18.188" v="483" actId="1076"/>
          <ac:picMkLst>
            <pc:docMk/>
            <pc:sldMk cId="3500640382" sldId="267"/>
            <ac:picMk id="4" creationId="{6BB30D44-3D64-417E-B34F-88EC97121C5B}"/>
          </ac:picMkLst>
        </pc:picChg>
      </pc:sldChg>
      <pc:sldChg chg="addSp delSp modSp add replId">
        <pc:chgData name="Dawson, Dasheeda" userId="S::dasheeda.dawson@portlandoregon.gov::51db6f37-0307-4487-8f5f-ddd13f1c93d1" providerId="AD" clId="Web-{2B5C1F5D-D3A7-C51A-8424-10E45D03CC9F}" dt="2021-05-26T16:48:02.733" v="1102" actId="20577"/>
        <pc:sldMkLst>
          <pc:docMk/>
          <pc:sldMk cId="3227881256" sldId="268"/>
        </pc:sldMkLst>
        <pc:spChg chg="mod">
          <ac:chgData name="Dawson, Dasheeda" userId="S::dasheeda.dawson@portlandoregon.gov::51db6f37-0307-4487-8f5f-ddd13f1c93d1" providerId="AD" clId="Web-{2B5C1F5D-D3A7-C51A-8424-10E45D03CC9F}" dt="2021-05-26T16:48:02.733" v="1102" actId="20577"/>
          <ac:spMkLst>
            <pc:docMk/>
            <pc:sldMk cId="3227881256" sldId="268"/>
            <ac:spMk id="145" creationId="{00000000-0000-0000-0000-000000000000}"/>
          </ac:spMkLst>
        </pc:spChg>
        <pc:picChg chg="add del mod">
          <ac:chgData name="Dawson, Dasheeda" userId="S::dasheeda.dawson@portlandoregon.gov::51db6f37-0307-4487-8f5f-ddd13f1c93d1" providerId="AD" clId="Web-{2B5C1F5D-D3A7-C51A-8424-10E45D03CC9F}" dt="2021-05-26T15:06:43.569" v="154" actId="1076"/>
          <ac:picMkLst>
            <pc:docMk/>
            <pc:sldMk cId="3227881256" sldId="268"/>
            <ac:picMk id="3" creationId="{7FA803F0-D492-4D00-860B-169181BCDFC2}"/>
          </ac:picMkLst>
        </pc:picChg>
        <pc:picChg chg="del">
          <ac:chgData name="Dawson, Dasheeda" userId="S::dasheeda.dawson@portlandoregon.gov::51db6f37-0307-4487-8f5f-ddd13f1c93d1" providerId="AD" clId="Web-{2B5C1F5D-D3A7-C51A-8424-10E45D03CC9F}" dt="2021-05-26T15:03:06.084" v="120"/>
          <ac:picMkLst>
            <pc:docMk/>
            <pc:sldMk cId="3227881256" sldId="268"/>
            <ac:picMk id="4" creationId="{C4881BAC-5159-4DE9-B18C-99990E251C0B}"/>
          </ac:picMkLst>
        </pc:picChg>
        <pc:picChg chg="mod">
          <ac:chgData name="Dawson, Dasheeda" userId="S::dasheeda.dawson@portlandoregon.gov::51db6f37-0307-4487-8f5f-ddd13f1c93d1" providerId="AD" clId="Web-{2B5C1F5D-D3A7-C51A-8424-10E45D03CC9F}" dt="2021-05-26T15:06:53.256" v="156" actId="1076"/>
          <ac:picMkLst>
            <pc:docMk/>
            <pc:sldMk cId="3227881256" sldId="268"/>
            <ac:picMk id="5" creationId="{1C77A692-97E7-45B5-918C-1743771AB64D}"/>
          </ac:picMkLst>
        </pc:picChg>
        <pc:picChg chg="del">
          <ac:chgData name="Dawson, Dasheeda" userId="S::dasheeda.dawson@portlandoregon.gov::51db6f37-0307-4487-8f5f-ddd13f1c93d1" providerId="AD" clId="Web-{2B5C1F5D-D3A7-C51A-8424-10E45D03CC9F}" dt="2021-05-26T15:03:07.162" v="121"/>
          <ac:picMkLst>
            <pc:docMk/>
            <pc:sldMk cId="3227881256" sldId="268"/>
            <ac:picMk id="6" creationId="{8774485E-5EA1-448A-897B-B0E194780AB0}"/>
          </ac:picMkLst>
        </pc:picChg>
      </pc:sldChg>
      <pc:sldChg chg="add del replId">
        <pc:chgData name="Dawson, Dasheeda" userId="S::dasheeda.dawson@portlandoregon.gov::51db6f37-0307-4487-8f5f-ddd13f1c93d1" providerId="AD" clId="Web-{2B5C1F5D-D3A7-C51A-8424-10E45D03CC9F}" dt="2021-05-26T16:41:44.183" v="992"/>
        <pc:sldMkLst>
          <pc:docMk/>
          <pc:sldMk cId="3047182796" sldId="269"/>
        </pc:sldMkLst>
      </pc:sldChg>
      <pc:sldChg chg="addSp delSp modSp add ord replId">
        <pc:chgData name="Dawson, Dasheeda" userId="S::dasheeda.dawson@portlandoregon.gov::51db6f37-0307-4487-8f5f-ddd13f1c93d1" providerId="AD" clId="Web-{2B5C1F5D-D3A7-C51A-8424-10E45D03CC9F}" dt="2021-05-26T15:18:18.884" v="398" actId="1076"/>
        <pc:sldMkLst>
          <pc:docMk/>
          <pc:sldMk cId="2027620362" sldId="270"/>
        </pc:sldMkLst>
        <pc:spChg chg="add del">
          <ac:chgData name="Dawson, Dasheeda" userId="S::dasheeda.dawson@portlandoregon.gov::51db6f37-0307-4487-8f5f-ddd13f1c93d1" providerId="AD" clId="Web-{2B5C1F5D-D3A7-C51A-8424-10E45D03CC9F}" dt="2021-05-26T15:17:39.618" v="389"/>
          <ac:spMkLst>
            <pc:docMk/>
            <pc:sldMk cId="2027620362" sldId="270"/>
            <ac:spMk id="2" creationId="{A41CCED5-F8A4-4513-811C-3C8F461FAECA}"/>
          </ac:spMkLst>
        </pc:spChg>
        <pc:spChg chg="add">
          <ac:chgData name="Dawson, Dasheeda" userId="S::dasheeda.dawson@portlandoregon.gov::51db6f37-0307-4487-8f5f-ddd13f1c93d1" providerId="AD" clId="Web-{2B5C1F5D-D3A7-C51A-8424-10E45D03CC9F}" dt="2021-05-26T15:18:09.102" v="393"/>
          <ac:spMkLst>
            <pc:docMk/>
            <pc:sldMk cId="2027620362" sldId="270"/>
            <ac:spMk id="16" creationId="{348E7C05-9512-4228-B388-928022C59655}"/>
          </ac:spMkLst>
        </pc:spChg>
        <pc:spChg chg="mod">
          <ac:chgData name="Dawson, Dasheeda" userId="S::dasheeda.dawson@portlandoregon.gov::51db6f37-0307-4487-8f5f-ddd13f1c93d1" providerId="AD" clId="Web-{2B5C1F5D-D3A7-C51A-8424-10E45D03CC9F}" dt="2021-05-26T15:17:35.477" v="388" actId="20577"/>
          <ac:spMkLst>
            <pc:docMk/>
            <pc:sldMk cId="2027620362" sldId="270"/>
            <ac:spMk id="145" creationId="{00000000-0000-0000-0000-000000000000}"/>
          </ac:spMkLst>
        </pc:spChg>
        <pc:grpChg chg="add">
          <ac:chgData name="Dawson, Dasheeda" userId="S::dasheeda.dawson@portlandoregon.gov::51db6f37-0307-4487-8f5f-ddd13f1c93d1" providerId="AD" clId="Web-{2B5C1F5D-D3A7-C51A-8424-10E45D03CC9F}" dt="2021-05-26T15:18:09.071" v="391"/>
          <ac:grpSpMkLst>
            <pc:docMk/>
            <pc:sldMk cId="2027620362" sldId="270"/>
            <ac:grpSpMk id="4" creationId="{640103D7-E466-4CE5-BBDB-432FDBE11D47}"/>
          </ac:grpSpMkLst>
        </pc:grpChg>
        <pc:grpChg chg="add">
          <ac:chgData name="Dawson, Dasheeda" userId="S::dasheeda.dawson@portlandoregon.gov::51db6f37-0307-4487-8f5f-ddd13f1c93d1" providerId="AD" clId="Web-{2B5C1F5D-D3A7-C51A-8424-10E45D03CC9F}" dt="2021-05-26T15:18:09.087" v="392"/>
          <ac:grpSpMkLst>
            <pc:docMk/>
            <pc:sldMk cId="2027620362" sldId="270"/>
            <ac:grpSpMk id="12" creationId="{2292215C-F7E9-425C-9A59-4912855E8CA4}"/>
          </ac:grpSpMkLst>
        </pc:grpChg>
        <pc:grpChg chg="add">
          <ac:chgData name="Dawson, Dasheeda" userId="S::dasheeda.dawson@portlandoregon.gov::51db6f37-0307-4487-8f5f-ddd13f1c93d1" providerId="AD" clId="Web-{2B5C1F5D-D3A7-C51A-8424-10E45D03CC9F}" dt="2021-05-26T15:18:09.118" v="394"/>
          <ac:grpSpMkLst>
            <pc:docMk/>
            <pc:sldMk cId="2027620362" sldId="270"/>
            <ac:grpSpMk id="18" creationId="{CC31F133-C3C7-488B-B884-7FECD4063D8A}"/>
          </ac:grpSpMkLst>
        </pc:grpChg>
        <pc:picChg chg="add">
          <ac:chgData name="Dawson, Dasheeda" userId="S::dasheeda.dawson@portlandoregon.gov::51db6f37-0307-4487-8f5f-ddd13f1c93d1" providerId="AD" clId="Web-{2B5C1F5D-D3A7-C51A-8424-10E45D03CC9F}" dt="2021-05-26T15:18:09.055" v="390"/>
          <ac:picMkLst>
            <pc:docMk/>
            <pc:sldMk cId="2027620362" sldId="270"/>
            <ac:picMk id="3" creationId="{E19A38E6-2AA7-4616-97E3-FF0331E90A07}"/>
          </ac:picMkLst>
        </pc:picChg>
        <pc:picChg chg="del">
          <ac:chgData name="Dawson, Dasheeda" userId="S::dasheeda.dawson@portlandoregon.gov::51db6f37-0307-4487-8f5f-ddd13f1c93d1" providerId="AD" clId="Web-{2B5C1F5D-D3A7-C51A-8424-10E45D03CC9F}" dt="2021-05-26T15:07:58.960" v="176"/>
          <ac:picMkLst>
            <pc:docMk/>
            <pc:sldMk cId="2027620362" sldId="270"/>
            <ac:picMk id="6" creationId="{8774485E-5EA1-448A-897B-B0E194780AB0}"/>
          </ac:picMkLst>
        </pc:picChg>
        <pc:picChg chg="del">
          <ac:chgData name="Dawson, Dasheeda" userId="S::dasheeda.dawson@portlandoregon.gov::51db6f37-0307-4487-8f5f-ddd13f1c93d1" providerId="AD" clId="Web-{2B5C1F5D-D3A7-C51A-8424-10E45D03CC9F}" dt="2021-05-26T15:07:58.038" v="175"/>
          <ac:picMkLst>
            <pc:docMk/>
            <pc:sldMk cId="2027620362" sldId="270"/>
            <ac:picMk id="7" creationId="{9F64E53D-743A-4857-8E0D-9339E7C620E3}"/>
          </ac:picMkLst>
        </pc:picChg>
        <pc:picChg chg="add">
          <ac:chgData name="Dawson, Dasheeda" userId="S::dasheeda.dawson@portlandoregon.gov::51db6f37-0307-4487-8f5f-ddd13f1c93d1" providerId="AD" clId="Web-{2B5C1F5D-D3A7-C51A-8424-10E45D03CC9F}" dt="2021-05-26T15:18:09.134" v="395"/>
          <ac:picMkLst>
            <pc:docMk/>
            <pc:sldMk cId="2027620362" sldId="270"/>
            <ac:picMk id="22" creationId="{6CAFBA46-B504-48AB-89AD-6766A07D5E8E}"/>
          </ac:picMkLst>
        </pc:picChg>
        <pc:picChg chg="add mod">
          <ac:chgData name="Dawson, Dasheeda" userId="S::dasheeda.dawson@portlandoregon.gov::51db6f37-0307-4487-8f5f-ddd13f1c93d1" providerId="AD" clId="Web-{2B5C1F5D-D3A7-C51A-8424-10E45D03CC9F}" dt="2021-05-26T15:18:18.884" v="398" actId="1076"/>
          <ac:picMkLst>
            <pc:docMk/>
            <pc:sldMk cId="2027620362" sldId="270"/>
            <ac:picMk id="24" creationId="{F514ECBB-1698-4FD7-9601-D39E803ABE72}"/>
          </ac:picMkLst>
        </pc:picChg>
        <pc:picChg chg="add">
          <ac:chgData name="Dawson, Dasheeda" userId="S::dasheeda.dawson@portlandoregon.gov::51db6f37-0307-4487-8f5f-ddd13f1c93d1" providerId="AD" clId="Web-{2B5C1F5D-D3A7-C51A-8424-10E45D03CC9F}" dt="2021-05-26T15:18:09.180" v="397"/>
          <ac:picMkLst>
            <pc:docMk/>
            <pc:sldMk cId="2027620362" sldId="270"/>
            <ac:picMk id="26" creationId="{ECD3342C-DF17-4E66-A7A3-3E1E6311D8CA}"/>
          </ac:picMkLst>
        </pc:picChg>
      </pc:sldChg>
      <pc:sldChg chg="addSp delSp modSp add ord replId">
        <pc:chgData name="Dawson, Dasheeda" userId="S::dasheeda.dawson@portlandoregon.gov::51db6f37-0307-4487-8f5f-ddd13f1c93d1" providerId="AD" clId="Web-{2B5C1F5D-D3A7-C51A-8424-10E45D03CC9F}" dt="2021-05-26T16:58:58.365" v="1534" actId="20577"/>
        <pc:sldMkLst>
          <pc:docMk/>
          <pc:sldMk cId="3580069344" sldId="271"/>
        </pc:sldMkLst>
        <pc:spChg chg="add mod">
          <ac:chgData name="Dawson, Dasheeda" userId="S::dasheeda.dawson@portlandoregon.gov::51db6f37-0307-4487-8f5f-ddd13f1c93d1" providerId="AD" clId="Web-{2B5C1F5D-D3A7-C51A-8424-10E45D03CC9F}" dt="2021-05-26T16:58:58.365" v="1534" actId="20577"/>
          <ac:spMkLst>
            <pc:docMk/>
            <pc:sldMk cId="3580069344" sldId="271"/>
            <ac:spMk id="2" creationId="{5C372A61-32A6-44B2-A481-675BB270F29C}"/>
          </ac:spMkLst>
        </pc:spChg>
        <pc:spChg chg="mod">
          <ac:chgData name="Dawson, Dasheeda" userId="S::dasheeda.dawson@portlandoregon.gov::51db6f37-0307-4487-8f5f-ddd13f1c93d1" providerId="AD" clId="Web-{2B5C1F5D-D3A7-C51A-8424-10E45D03CC9F}" dt="2021-05-26T15:09:09.710" v="198" actId="20577"/>
          <ac:spMkLst>
            <pc:docMk/>
            <pc:sldMk cId="3580069344" sldId="271"/>
            <ac:spMk id="145" creationId="{00000000-0000-0000-0000-000000000000}"/>
          </ac:spMkLst>
        </pc:spChg>
        <pc:picChg chg="del">
          <ac:chgData name="Dawson, Dasheeda" userId="S::dasheeda.dawson@portlandoregon.gov::51db6f37-0307-4487-8f5f-ddd13f1c93d1" providerId="AD" clId="Web-{2B5C1F5D-D3A7-C51A-8424-10E45D03CC9F}" dt="2021-05-26T15:09:11.538" v="200"/>
          <ac:picMkLst>
            <pc:docMk/>
            <pc:sldMk cId="3580069344" sldId="271"/>
            <ac:picMk id="6" creationId="{8774485E-5EA1-448A-897B-B0E194780AB0}"/>
          </ac:picMkLst>
        </pc:picChg>
        <pc:picChg chg="del">
          <ac:chgData name="Dawson, Dasheeda" userId="S::dasheeda.dawson@portlandoregon.gov::51db6f37-0307-4487-8f5f-ddd13f1c93d1" providerId="AD" clId="Web-{2B5C1F5D-D3A7-C51A-8424-10E45D03CC9F}" dt="2021-05-26T15:09:10.554" v="199"/>
          <ac:picMkLst>
            <pc:docMk/>
            <pc:sldMk cId="3580069344" sldId="271"/>
            <ac:picMk id="7" creationId="{9F64E53D-743A-4857-8E0D-9339E7C620E3}"/>
          </ac:picMkLst>
        </pc:picChg>
      </pc:sldChg>
      <pc:sldChg chg="addSp delSp modSp add ord replId">
        <pc:chgData name="Dawson, Dasheeda" userId="S::dasheeda.dawson@portlandoregon.gov::51db6f37-0307-4487-8f5f-ddd13f1c93d1" providerId="AD" clId="Web-{2B5C1F5D-D3A7-C51A-8424-10E45D03CC9F}" dt="2021-05-26T16:49:56.359" v="1230" actId="20577"/>
        <pc:sldMkLst>
          <pc:docMk/>
          <pc:sldMk cId="1860692663" sldId="272"/>
        </pc:sldMkLst>
        <pc:spChg chg="add mod">
          <ac:chgData name="Dawson, Dasheeda" userId="S::dasheeda.dawson@portlandoregon.gov::51db6f37-0307-4487-8f5f-ddd13f1c93d1" providerId="AD" clId="Web-{2B5C1F5D-D3A7-C51A-8424-10E45D03CC9F}" dt="2021-05-26T16:49:56.359" v="1230" actId="20577"/>
          <ac:spMkLst>
            <pc:docMk/>
            <pc:sldMk cId="1860692663" sldId="272"/>
            <ac:spMk id="4" creationId="{075C6765-01E5-4A4B-BD70-5F83EB607239}"/>
          </ac:spMkLst>
        </pc:spChg>
        <pc:spChg chg="mod">
          <ac:chgData name="Dawson, Dasheeda" userId="S::dasheeda.dawson@portlandoregon.gov::51db6f37-0307-4487-8f5f-ddd13f1c93d1" providerId="AD" clId="Web-{2B5C1F5D-D3A7-C51A-8424-10E45D03CC9F}" dt="2021-05-26T16:48:34.140" v="1103" actId="20577"/>
          <ac:spMkLst>
            <pc:docMk/>
            <pc:sldMk cId="1860692663" sldId="272"/>
            <ac:spMk id="145" creationId="{00000000-0000-0000-0000-000000000000}"/>
          </ac:spMkLst>
        </pc:spChg>
        <pc:picChg chg="del">
          <ac:chgData name="Dawson, Dasheeda" userId="S::dasheeda.dawson@portlandoregon.gov::51db6f37-0307-4487-8f5f-ddd13f1c93d1" providerId="AD" clId="Web-{2B5C1F5D-D3A7-C51A-8424-10E45D03CC9F}" dt="2021-05-26T15:54:22.984" v="406"/>
          <ac:picMkLst>
            <pc:docMk/>
            <pc:sldMk cId="1860692663" sldId="272"/>
            <ac:picMk id="2" creationId="{40EA05D4-B89B-4439-B229-81CB685FFB2A}"/>
          </ac:picMkLst>
        </pc:picChg>
        <pc:picChg chg="add mod">
          <ac:chgData name="Dawson, Dasheeda" userId="S::dasheeda.dawson@portlandoregon.gov::51db6f37-0307-4487-8f5f-ddd13f1c93d1" providerId="AD" clId="Web-{2B5C1F5D-D3A7-C51A-8424-10E45D03CC9F}" dt="2021-05-26T15:55:10.312" v="468" actId="1076"/>
          <ac:picMkLst>
            <pc:docMk/>
            <pc:sldMk cId="1860692663" sldId="272"/>
            <ac:picMk id="3" creationId="{F196CA3D-D95A-4F62-BB44-74B6FE806963}"/>
          </ac:picMkLst>
        </pc:picChg>
      </pc:sldChg>
      <pc:sldChg chg="addSp modSp add replId">
        <pc:chgData name="Dawson, Dasheeda" userId="S::dasheeda.dawson@portlandoregon.gov::51db6f37-0307-4487-8f5f-ddd13f1c93d1" providerId="AD" clId="Web-{2B5C1F5D-D3A7-C51A-8424-10E45D03CC9F}" dt="2021-05-26T16:50:34.094" v="1244"/>
        <pc:sldMkLst>
          <pc:docMk/>
          <pc:sldMk cId="1714315339" sldId="273"/>
        </pc:sldMkLst>
        <pc:spChg chg="add mod">
          <ac:chgData name="Dawson, Dasheeda" userId="S::dasheeda.dawson@portlandoregon.gov::51db6f37-0307-4487-8f5f-ddd13f1c93d1" providerId="AD" clId="Web-{2B5C1F5D-D3A7-C51A-8424-10E45D03CC9F}" dt="2021-05-26T16:28:56.847" v="985" actId="1076"/>
          <ac:spMkLst>
            <pc:docMk/>
            <pc:sldMk cId="1714315339" sldId="273"/>
            <ac:spMk id="3" creationId="{6B324282-A3EA-4B19-9401-E33584E278CB}"/>
          </ac:spMkLst>
        </pc:spChg>
        <pc:spChg chg="mod">
          <ac:chgData name="Dawson, Dasheeda" userId="S::dasheeda.dawson@portlandoregon.gov::51db6f37-0307-4487-8f5f-ddd13f1c93d1" providerId="AD" clId="Web-{2B5C1F5D-D3A7-C51A-8424-10E45D03CC9F}" dt="2021-05-26T16:50:34.094" v="1244"/>
          <ac:spMkLst>
            <pc:docMk/>
            <pc:sldMk cId="1714315339" sldId="273"/>
            <ac:spMk id="145" creationId="{00000000-0000-0000-0000-000000000000}"/>
          </ac:spMkLst>
        </pc:spChg>
      </pc:sldChg>
      <pc:sldChg chg="addSp delSp modSp add replId">
        <pc:chgData name="Dawson, Dasheeda" userId="S::dasheeda.dawson@portlandoregon.gov::51db6f37-0307-4487-8f5f-ddd13f1c93d1" providerId="AD" clId="Web-{2B5C1F5D-D3A7-C51A-8424-10E45D03CC9F}" dt="2021-05-26T16:25:18.392" v="806" actId="1076"/>
        <pc:sldMkLst>
          <pc:docMk/>
          <pc:sldMk cId="2064171604" sldId="274"/>
        </pc:sldMkLst>
        <pc:spChg chg="del mod">
          <ac:chgData name="Dawson, Dasheeda" userId="S::dasheeda.dawson@portlandoregon.gov::51db6f37-0307-4487-8f5f-ddd13f1c93d1" providerId="AD" clId="Web-{2B5C1F5D-D3A7-C51A-8424-10E45D03CC9F}" dt="2021-05-26T16:20:57.093" v="742"/>
          <ac:spMkLst>
            <pc:docMk/>
            <pc:sldMk cId="2064171604" sldId="274"/>
            <ac:spMk id="3" creationId="{6B324282-A3EA-4B19-9401-E33584E278CB}"/>
          </ac:spMkLst>
        </pc:spChg>
        <pc:spChg chg="add mod">
          <ac:chgData name="Dawson, Dasheeda" userId="S::dasheeda.dawson@portlandoregon.gov::51db6f37-0307-4487-8f5f-ddd13f1c93d1" providerId="AD" clId="Web-{2B5C1F5D-D3A7-C51A-8424-10E45D03CC9F}" dt="2021-05-26T16:25:18.392" v="806" actId="1076"/>
          <ac:spMkLst>
            <pc:docMk/>
            <pc:sldMk cId="2064171604" sldId="274"/>
            <ac:spMk id="5" creationId="{1C40C660-31C8-4DDC-8BD9-53D68D92E7E6}"/>
          </ac:spMkLst>
        </pc:spChg>
        <pc:spChg chg="mod">
          <ac:chgData name="Dawson, Dasheeda" userId="S::dasheeda.dawson@portlandoregon.gov::51db6f37-0307-4487-8f5f-ddd13f1c93d1" providerId="AD" clId="Web-{2B5C1F5D-D3A7-C51A-8424-10E45D03CC9F}" dt="2021-05-26T16:03:56.427" v="629" actId="20577"/>
          <ac:spMkLst>
            <pc:docMk/>
            <pc:sldMk cId="2064171604" sldId="274"/>
            <ac:spMk id="145" creationId="{00000000-0000-0000-0000-000000000000}"/>
          </ac:spMkLst>
        </pc:spChg>
        <pc:picChg chg="del">
          <ac:chgData name="Dawson, Dasheeda" userId="S::dasheeda.dawson@portlandoregon.gov::51db6f37-0307-4487-8f5f-ddd13f1c93d1" providerId="AD" clId="Web-{2B5C1F5D-D3A7-C51A-8424-10E45D03CC9F}" dt="2021-05-26T16:03:20.114" v="614"/>
          <ac:picMkLst>
            <pc:docMk/>
            <pc:sldMk cId="2064171604" sldId="274"/>
            <ac:picMk id="2" creationId="{40EA05D4-B89B-4439-B229-81CB685FFB2A}"/>
          </ac:picMkLst>
        </pc:picChg>
      </pc:sldChg>
      <pc:sldChg chg="addSp delSp modSp add replId">
        <pc:chgData name="Dawson, Dasheeda" userId="S::dasheeda.dawson@portlandoregon.gov::51db6f37-0307-4487-8f5f-ddd13f1c93d1" providerId="AD" clId="Web-{2B5C1F5D-D3A7-C51A-8424-10E45D03CC9F}" dt="2021-05-26T16:53:51.534" v="1267" actId="1076"/>
        <pc:sldMkLst>
          <pc:docMk/>
          <pc:sldMk cId="912803625" sldId="275"/>
        </pc:sldMkLst>
        <pc:spChg chg="mod">
          <ac:chgData name="Dawson, Dasheeda" userId="S::dasheeda.dawson@portlandoregon.gov::51db6f37-0307-4487-8f5f-ddd13f1c93d1" providerId="AD" clId="Web-{2B5C1F5D-D3A7-C51A-8424-10E45D03CC9F}" dt="2021-05-26T16:50:43.704" v="1245"/>
          <ac:spMkLst>
            <pc:docMk/>
            <pc:sldMk cId="912803625" sldId="275"/>
            <ac:spMk id="145" creationId="{00000000-0000-0000-0000-000000000000}"/>
          </ac:spMkLst>
        </pc:spChg>
        <pc:picChg chg="add mod">
          <ac:chgData name="Dawson, Dasheeda" userId="S::dasheeda.dawson@portlandoregon.gov::51db6f37-0307-4487-8f5f-ddd13f1c93d1" providerId="AD" clId="Web-{2B5C1F5D-D3A7-C51A-8424-10E45D03CC9F}" dt="2021-05-26T16:53:51.534" v="1267" actId="1076"/>
          <ac:picMkLst>
            <pc:docMk/>
            <pc:sldMk cId="912803625" sldId="275"/>
            <ac:picMk id="2" creationId="{44931E8A-3C6B-4D3C-8112-AE18A6E4D247}"/>
          </ac:picMkLst>
        </pc:picChg>
        <pc:picChg chg="del">
          <ac:chgData name="Dawson, Dasheeda" userId="S::dasheeda.dawson@portlandoregon.gov::51db6f37-0307-4487-8f5f-ddd13f1c93d1" providerId="AD" clId="Web-{2B5C1F5D-D3A7-C51A-8424-10E45D03CC9F}" dt="2021-05-26T16:24:54.376" v="802"/>
          <ac:picMkLst>
            <pc:docMk/>
            <pc:sldMk cId="912803625" sldId="275"/>
            <ac:picMk id="3" creationId="{7FA803F0-D492-4D00-860B-169181BCDFC2}"/>
          </ac:picMkLst>
        </pc:picChg>
        <pc:picChg chg="add mod">
          <ac:chgData name="Dawson, Dasheeda" userId="S::dasheeda.dawson@portlandoregon.gov::51db6f37-0307-4487-8f5f-ddd13f1c93d1" providerId="AD" clId="Web-{2B5C1F5D-D3A7-C51A-8424-10E45D03CC9F}" dt="2021-05-26T16:53:44.533" v="1265" actId="1076"/>
          <ac:picMkLst>
            <pc:docMk/>
            <pc:sldMk cId="912803625" sldId="275"/>
            <ac:picMk id="4" creationId="{99A0FCDF-CD11-4D1C-BCFD-F19E7B7758CB}"/>
          </ac:picMkLst>
        </pc:picChg>
        <pc:picChg chg="del">
          <ac:chgData name="Dawson, Dasheeda" userId="S::dasheeda.dawson@portlandoregon.gov::51db6f37-0307-4487-8f5f-ddd13f1c93d1" providerId="AD" clId="Web-{2B5C1F5D-D3A7-C51A-8424-10E45D03CC9F}" dt="2021-05-26T16:24:55.720" v="803"/>
          <ac:picMkLst>
            <pc:docMk/>
            <pc:sldMk cId="912803625" sldId="275"/>
            <ac:picMk id="5" creationId="{1C77A692-97E7-45B5-918C-1743771AB64D}"/>
          </ac:picMkLst>
        </pc:picChg>
        <pc:picChg chg="add mod">
          <ac:chgData name="Dawson, Dasheeda" userId="S::dasheeda.dawson@portlandoregon.gov::51db6f37-0307-4487-8f5f-ddd13f1c93d1" providerId="AD" clId="Web-{2B5C1F5D-D3A7-C51A-8424-10E45D03CC9F}" dt="2021-05-26T16:53:34.815" v="1261" actId="14100"/>
          <ac:picMkLst>
            <pc:docMk/>
            <pc:sldMk cId="912803625" sldId="275"/>
            <ac:picMk id="6" creationId="{073BB7C0-7BAC-4FCE-B212-AE4F7A5A5866}"/>
          </ac:picMkLst>
        </pc:picChg>
        <pc:picChg chg="add mod">
          <ac:chgData name="Dawson, Dasheeda" userId="S::dasheeda.dawson@portlandoregon.gov::51db6f37-0307-4487-8f5f-ddd13f1c93d1" providerId="AD" clId="Web-{2B5C1F5D-D3A7-C51A-8424-10E45D03CC9F}" dt="2021-05-26T16:53:39.924" v="1263" actId="1076"/>
          <ac:picMkLst>
            <pc:docMk/>
            <pc:sldMk cId="912803625" sldId="275"/>
            <ac:picMk id="7" creationId="{3B16769C-FD9E-4283-AD3E-73ECC39367CB}"/>
          </ac:picMkLst>
        </pc:picChg>
        <pc:picChg chg="add mod">
          <ac:chgData name="Dawson, Dasheeda" userId="S::dasheeda.dawson@portlandoregon.gov::51db6f37-0307-4487-8f5f-ddd13f1c93d1" providerId="AD" clId="Web-{2B5C1F5D-D3A7-C51A-8424-10E45D03CC9F}" dt="2021-05-26T16:53:42.346" v="1264" actId="1076"/>
          <ac:picMkLst>
            <pc:docMk/>
            <pc:sldMk cId="912803625" sldId="275"/>
            <ac:picMk id="8" creationId="{EE7C5CC6-DDD0-405A-AE9F-9300872A557F}"/>
          </ac:picMkLst>
        </pc:picChg>
      </pc:sldChg>
      <pc:sldChg chg="add del replId">
        <pc:chgData name="Dawson, Dasheeda" userId="S::dasheeda.dawson@portlandoregon.gov::51db6f37-0307-4487-8f5f-ddd13f1c93d1" providerId="AD" clId="Web-{2B5C1F5D-D3A7-C51A-8424-10E45D03CC9F}" dt="2021-05-26T16:03:34.770" v="616"/>
        <pc:sldMkLst>
          <pc:docMk/>
          <pc:sldMk cId="2218654792" sldId="275"/>
        </pc:sldMkLst>
      </pc:sldChg>
      <pc:sldChg chg="add replId">
        <pc:chgData name="Dawson, Dasheeda" userId="S::dasheeda.dawson@portlandoregon.gov::51db6f37-0307-4487-8f5f-ddd13f1c93d1" providerId="AD" clId="Web-{2B5C1F5D-D3A7-C51A-8424-10E45D03CC9F}" dt="2021-05-26T16:47:52.639" v="1093"/>
        <pc:sldMkLst>
          <pc:docMk/>
          <pc:sldMk cId="1105548173" sldId="276"/>
        </pc:sldMkLst>
      </pc:sldChg>
      <pc:sldMasterChg chg="add addSldLayout">
        <pc:chgData name="Dawson, Dasheeda" userId="S::dasheeda.dawson@portlandoregon.gov::51db6f37-0307-4487-8f5f-ddd13f1c93d1" providerId="AD" clId="Web-{2B5C1F5D-D3A7-C51A-8424-10E45D03CC9F}" dt="2021-05-26T14:45:41.142" v="6"/>
        <pc:sldMasterMkLst>
          <pc:docMk/>
          <pc:sldMasterMk cId="0" sldId="2147483648"/>
        </pc:sldMasterMkLst>
        <pc:sldLayoutChg chg="add">
          <pc:chgData name="Dawson, Dasheeda" userId="S::dasheeda.dawson@portlandoregon.gov::51db6f37-0307-4487-8f5f-ddd13f1c93d1" providerId="AD" clId="Web-{2B5C1F5D-D3A7-C51A-8424-10E45D03CC9F}" dt="2021-05-26T14:45:41.142" v="6"/>
          <pc:sldLayoutMkLst>
            <pc:docMk/>
            <pc:sldMasterMk cId="0" sldId="2147483648"/>
            <pc:sldLayoutMk cId="0" sldId="2147483649"/>
          </pc:sldLayoutMkLst>
        </pc:sldLayoutChg>
        <pc:sldLayoutChg chg="add">
          <pc:chgData name="Dawson, Dasheeda" userId="S::dasheeda.dawson@portlandoregon.gov::51db6f37-0307-4487-8f5f-ddd13f1c93d1" providerId="AD" clId="Web-{2B5C1F5D-D3A7-C51A-8424-10E45D03CC9F}" dt="2021-05-26T14:45:41.142" v="6"/>
          <pc:sldLayoutMkLst>
            <pc:docMk/>
            <pc:sldMasterMk cId="0" sldId="2147483648"/>
            <pc:sldLayoutMk cId="0" sldId="2147483650"/>
          </pc:sldLayoutMkLst>
        </pc:sldLayoutChg>
        <pc:sldLayoutChg chg="add">
          <pc:chgData name="Dawson, Dasheeda" userId="S::dasheeda.dawson@portlandoregon.gov::51db6f37-0307-4487-8f5f-ddd13f1c93d1" providerId="AD" clId="Web-{2B5C1F5D-D3A7-C51A-8424-10E45D03CC9F}" dt="2021-05-26T14:45:41.142" v="6"/>
          <pc:sldLayoutMkLst>
            <pc:docMk/>
            <pc:sldMasterMk cId="0" sldId="2147483648"/>
            <pc:sldLayoutMk cId="0" sldId="2147483651"/>
          </pc:sldLayoutMkLst>
        </pc:sldLayoutChg>
        <pc:sldLayoutChg chg="add">
          <pc:chgData name="Dawson, Dasheeda" userId="S::dasheeda.dawson@portlandoregon.gov::51db6f37-0307-4487-8f5f-ddd13f1c93d1" providerId="AD" clId="Web-{2B5C1F5D-D3A7-C51A-8424-10E45D03CC9F}" dt="2021-05-26T14:45:41.142" v="6"/>
          <pc:sldLayoutMkLst>
            <pc:docMk/>
            <pc:sldMasterMk cId="0" sldId="2147483648"/>
            <pc:sldLayoutMk cId="0" sldId="2147483652"/>
          </pc:sldLayoutMkLst>
        </pc:sldLayoutChg>
        <pc:sldLayoutChg chg="add">
          <pc:chgData name="Dawson, Dasheeda" userId="S::dasheeda.dawson@portlandoregon.gov::51db6f37-0307-4487-8f5f-ddd13f1c93d1" providerId="AD" clId="Web-{2B5C1F5D-D3A7-C51A-8424-10E45D03CC9F}" dt="2021-05-26T14:45:41.142" v="6"/>
          <pc:sldLayoutMkLst>
            <pc:docMk/>
            <pc:sldMasterMk cId="0" sldId="2147483648"/>
            <pc:sldLayoutMk cId="0" sldId="2147483653"/>
          </pc:sldLayoutMkLst>
        </pc:sldLayoutChg>
        <pc:sldLayoutChg chg="add">
          <pc:chgData name="Dawson, Dasheeda" userId="S::dasheeda.dawson@portlandoregon.gov::51db6f37-0307-4487-8f5f-ddd13f1c93d1" providerId="AD" clId="Web-{2B5C1F5D-D3A7-C51A-8424-10E45D03CC9F}" dt="2021-05-26T14:45:41.142" v="6"/>
          <pc:sldLayoutMkLst>
            <pc:docMk/>
            <pc:sldMasterMk cId="0" sldId="2147483648"/>
            <pc:sldLayoutMk cId="0" sldId="2147483654"/>
          </pc:sldLayoutMkLst>
        </pc:sldLayoutChg>
        <pc:sldLayoutChg chg="add">
          <pc:chgData name="Dawson, Dasheeda" userId="S::dasheeda.dawson@portlandoregon.gov::51db6f37-0307-4487-8f5f-ddd13f1c93d1" providerId="AD" clId="Web-{2B5C1F5D-D3A7-C51A-8424-10E45D03CC9F}" dt="2021-05-26T14:45:41.142" v="6"/>
          <pc:sldLayoutMkLst>
            <pc:docMk/>
            <pc:sldMasterMk cId="0" sldId="2147483648"/>
            <pc:sldLayoutMk cId="0" sldId="2147483655"/>
          </pc:sldLayoutMkLst>
        </pc:sldLayoutChg>
      </pc:sldMasterChg>
      <pc:sldMasterChg chg="modSldLayout">
        <pc:chgData name="Dawson, Dasheeda" userId="S::dasheeda.dawson@portlandoregon.gov::51db6f37-0307-4487-8f5f-ddd13f1c93d1" providerId="AD" clId="Web-{2B5C1F5D-D3A7-C51A-8424-10E45D03CC9F}" dt="2021-05-26T14:44:12.048" v="0"/>
        <pc:sldMasterMkLst>
          <pc:docMk/>
          <pc:sldMasterMk cId="2460954070" sldId="2147483660"/>
        </pc:sldMasterMkLst>
        <pc:sldLayoutChg chg="replId">
          <pc:chgData name="Dawson, Dasheeda" userId="S::dasheeda.dawson@portlandoregon.gov::51db6f37-0307-4487-8f5f-ddd13f1c93d1" providerId="AD" clId="Web-{2B5C1F5D-D3A7-C51A-8424-10E45D03CC9F}" dt="2021-05-26T14:44:12.048" v="0"/>
          <pc:sldLayoutMkLst>
            <pc:docMk/>
            <pc:sldMasterMk cId="2460954070" sldId="2147483660"/>
            <pc:sldLayoutMk cId="2385387890" sldId="2147483676"/>
          </pc:sldLayoutMkLst>
        </pc:sldLayoutChg>
        <pc:sldLayoutChg chg="replId">
          <pc:chgData name="Dawson, Dasheeda" userId="S::dasheeda.dawson@portlandoregon.gov::51db6f37-0307-4487-8f5f-ddd13f1c93d1" providerId="AD" clId="Web-{2B5C1F5D-D3A7-C51A-8424-10E45D03CC9F}" dt="2021-05-26T14:44:12.048" v="0"/>
          <pc:sldLayoutMkLst>
            <pc:docMk/>
            <pc:sldMasterMk cId="2460954070" sldId="2147483660"/>
            <pc:sldLayoutMk cId="3210312558" sldId="2147483677"/>
          </pc:sldLayoutMkLst>
        </pc:sldLayoutChg>
        <pc:sldLayoutChg chg="replId">
          <pc:chgData name="Dawson, Dasheeda" userId="S::dasheeda.dawson@portlandoregon.gov::51db6f37-0307-4487-8f5f-ddd13f1c93d1" providerId="AD" clId="Web-{2B5C1F5D-D3A7-C51A-8424-10E45D03CC9F}" dt="2021-05-26T14:44:12.048" v="0"/>
          <pc:sldLayoutMkLst>
            <pc:docMk/>
            <pc:sldMasterMk cId="2460954070" sldId="2147483660"/>
            <pc:sldLayoutMk cId="3146388984" sldId="2147483678"/>
          </pc:sldLayoutMkLst>
        </pc:sldLayoutChg>
        <pc:sldLayoutChg chg="replId">
          <pc:chgData name="Dawson, Dasheeda" userId="S::dasheeda.dawson@portlandoregon.gov::51db6f37-0307-4487-8f5f-ddd13f1c93d1" providerId="AD" clId="Web-{2B5C1F5D-D3A7-C51A-8424-10E45D03CC9F}" dt="2021-05-26T14:44:12.048" v="0"/>
          <pc:sldLayoutMkLst>
            <pc:docMk/>
            <pc:sldMasterMk cId="2460954070" sldId="2147483660"/>
            <pc:sldLayoutMk cId="3171841454" sldId="2147483679"/>
          </pc:sldLayoutMkLst>
        </pc:sldLayoutChg>
        <pc:sldLayoutChg chg="replId">
          <pc:chgData name="Dawson, Dasheeda" userId="S::dasheeda.dawson@portlandoregon.gov::51db6f37-0307-4487-8f5f-ddd13f1c93d1" providerId="AD" clId="Web-{2B5C1F5D-D3A7-C51A-8424-10E45D03CC9F}" dt="2021-05-26T14:44:12.048" v="0"/>
          <pc:sldLayoutMkLst>
            <pc:docMk/>
            <pc:sldMasterMk cId="2460954070" sldId="2147483660"/>
            <pc:sldLayoutMk cId="1718958274" sldId="2147483680"/>
          </pc:sldLayoutMkLst>
        </pc:sldLayoutChg>
        <pc:sldLayoutChg chg="replId">
          <pc:chgData name="Dawson, Dasheeda" userId="S::dasheeda.dawson@portlandoregon.gov::51db6f37-0307-4487-8f5f-ddd13f1c93d1" providerId="AD" clId="Web-{2B5C1F5D-D3A7-C51A-8424-10E45D03CC9F}" dt="2021-05-26T14:44:12.048" v="0"/>
          <pc:sldLayoutMkLst>
            <pc:docMk/>
            <pc:sldMasterMk cId="2460954070" sldId="2147483660"/>
            <pc:sldLayoutMk cId="3479445657" sldId="2147483681"/>
          </pc:sldLayoutMkLst>
        </pc:sldLayoutChg>
        <pc:sldLayoutChg chg="replId">
          <pc:chgData name="Dawson, Dasheeda" userId="S::dasheeda.dawson@portlandoregon.gov::51db6f37-0307-4487-8f5f-ddd13f1c93d1" providerId="AD" clId="Web-{2B5C1F5D-D3A7-C51A-8424-10E45D03CC9F}" dt="2021-05-26T14:44:12.048" v="0"/>
          <pc:sldLayoutMkLst>
            <pc:docMk/>
            <pc:sldMasterMk cId="2460954070" sldId="2147483660"/>
            <pc:sldLayoutMk cId="949138452" sldId="2147483682"/>
          </pc:sldLayoutMkLst>
        </pc:sldLayoutChg>
        <pc:sldLayoutChg chg="replId">
          <pc:chgData name="Dawson, Dasheeda" userId="S::dasheeda.dawson@portlandoregon.gov::51db6f37-0307-4487-8f5f-ddd13f1c93d1" providerId="AD" clId="Web-{2B5C1F5D-D3A7-C51A-8424-10E45D03CC9F}" dt="2021-05-26T14:44:12.048" v="0"/>
          <pc:sldLayoutMkLst>
            <pc:docMk/>
            <pc:sldMasterMk cId="2460954070" sldId="2147483660"/>
            <pc:sldLayoutMk cId="2591524520" sldId="2147483683"/>
          </pc:sldLayoutMkLst>
        </pc:sldLayoutChg>
        <pc:sldLayoutChg chg="replId">
          <pc:chgData name="Dawson, Dasheeda" userId="S::dasheeda.dawson@portlandoregon.gov::51db6f37-0307-4487-8f5f-ddd13f1c93d1" providerId="AD" clId="Web-{2B5C1F5D-D3A7-C51A-8424-10E45D03CC9F}" dt="2021-05-26T14:44:12.048" v="0"/>
          <pc:sldLayoutMkLst>
            <pc:docMk/>
            <pc:sldMasterMk cId="2460954070" sldId="2147483660"/>
            <pc:sldLayoutMk cId="1203092039" sldId="2147483684"/>
          </pc:sldLayoutMkLst>
        </pc:sldLayoutChg>
        <pc:sldLayoutChg chg="replId">
          <pc:chgData name="Dawson, Dasheeda" userId="S::dasheeda.dawson@portlandoregon.gov::51db6f37-0307-4487-8f5f-ddd13f1c93d1" providerId="AD" clId="Web-{2B5C1F5D-D3A7-C51A-8424-10E45D03CC9F}" dt="2021-05-26T14:44:12.048" v="0"/>
          <pc:sldLayoutMkLst>
            <pc:docMk/>
            <pc:sldMasterMk cId="2460954070" sldId="2147483660"/>
            <pc:sldLayoutMk cId="3733172339" sldId="2147483685"/>
          </pc:sldLayoutMkLst>
        </pc:sldLayoutChg>
      </pc:sldMasterChg>
      <pc:sldMasterChg chg="add replId addSldLayout modSldLayout">
        <pc:chgData name="Dawson, Dasheeda" userId="S::dasheeda.dawson@portlandoregon.gov::51db6f37-0307-4487-8f5f-ddd13f1c93d1" providerId="AD" clId="Web-{2B5C1F5D-D3A7-C51A-8424-10E45D03CC9F}" dt="2021-05-26T14:45:41.142" v="6"/>
        <pc:sldMasterMkLst>
          <pc:docMk/>
          <pc:sldMasterMk cId="2475932361" sldId="2147483686"/>
        </pc:sldMasterMkLst>
        <pc:sldLayoutChg chg="add">
          <pc:chgData name="Dawson, Dasheeda" userId="S::dasheeda.dawson@portlandoregon.gov::51db6f37-0307-4487-8f5f-ddd13f1c93d1" providerId="AD" clId="Web-{2B5C1F5D-D3A7-C51A-8424-10E45D03CC9F}" dt="2021-05-26T14:44:12.048" v="0"/>
          <pc:sldLayoutMkLst>
            <pc:docMk/>
            <pc:sldMasterMk cId="2475932361" sldId="2147483686"/>
            <pc:sldLayoutMk cId="1262176007" sldId="2147483661"/>
          </pc:sldLayoutMkLst>
        </pc:sldLayoutChg>
        <pc:sldLayoutChg chg="add">
          <pc:chgData name="Dawson, Dasheeda" userId="S::dasheeda.dawson@portlandoregon.gov::51db6f37-0307-4487-8f5f-ddd13f1c93d1" providerId="AD" clId="Web-{2B5C1F5D-D3A7-C51A-8424-10E45D03CC9F}" dt="2021-05-26T14:44:12.048" v="0"/>
          <pc:sldLayoutMkLst>
            <pc:docMk/>
            <pc:sldMasterMk cId="2475932361" sldId="2147483686"/>
            <pc:sldLayoutMk cId="625390515" sldId="2147483662"/>
          </pc:sldLayoutMkLst>
        </pc:sldLayoutChg>
        <pc:sldLayoutChg chg="add">
          <pc:chgData name="Dawson, Dasheeda" userId="S::dasheeda.dawson@portlandoregon.gov::51db6f37-0307-4487-8f5f-ddd13f1c93d1" providerId="AD" clId="Web-{2B5C1F5D-D3A7-C51A-8424-10E45D03CC9F}" dt="2021-05-26T14:44:12.048" v="0"/>
          <pc:sldLayoutMkLst>
            <pc:docMk/>
            <pc:sldMasterMk cId="2475932361" sldId="2147483686"/>
            <pc:sldLayoutMk cId="1641872157" sldId="2147483663"/>
          </pc:sldLayoutMkLst>
        </pc:sldLayoutChg>
        <pc:sldLayoutChg chg="add">
          <pc:chgData name="Dawson, Dasheeda" userId="S::dasheeda.dawson@portlandoregon.gov::51db6f37-0307-4487-8f5f-ddd13f1c93d1" providerId="AD" clId="Web-{2B5C1F5D-D3A7-C51A-8424-10E45D03CC9F}" dt="2021-05-26T14:44:12.048" v="0"/>
          <pc:sldLayoutMkLst>
            <pc:docMk/>
            <pc:sldMasterMk cId="2475932361" sldId="2147483686"/>
            <pc:sldLayoutMk cId="2315894590" sldId="2147483664"/>
          </pc:sldLayoutMkLst>
        </pc:sldLayoutChg>
        <pc:sldLayoutChg chg="add">
          <pc:chgData name="Dawson, Dasheeda" userId="S::dasheeda.dawson@portlandoregon.gov::51db6f37-0307-4487-8f5f-ddd13f1c93d1" providerId="AD" clId="Web-{2B5C1F5D-D3A7-C51A-8424-10E45D03CC9F}" dt="2021-05-26T14:44:12.048" v="0"/>
          <pc:sldLayoutMkLst>
            <pc:docMk/>
            <pc:sldMasterMk cId="2475932361" sldId="2147483686"/>
            <pc:sldLayoutMk cId="540257483" sldId="2147483665"/>
          </pc:sldLayoutMkLst>
        </pc:sldLayoutChg>
        <pc:sldLayoutChg chg="add">
          <pc:chgData name="Dawson, Dasheeda" userId="S::dasheeda.dawson@portlandoregon.gov::51db6f37-0307-4487-8f5f-ddd13f1c93d1" providerId="AD" clId="Web-{2B5C1F5D-D3A7-C51A-8424-10E45D03CC9F}" dt="2021-05-26T14:44:12.048" v="0"/>
          <pc:sldLayoutMkLst>
            <pc:docMk/>
            <pc:sldMasterMk cId="2475932361" sldId="2147483686"/>
            <pc:sldLayoutMk cId="353446738" sldId="2147483666"/>
          </pc:sldLayoutMkLst>
        </pc:sldLayoutChg>
        <pc:sldLayoutChg chg="add">
          <pc:chgData name="Dawson, Dasheeda" userId="S::dasheeda.dawson@portlandoregon.gov::51db6f37-0307-4487-8f5f-ddd13f1c93d1" providerId="AD" clId="Web-{2B5C1F5D-D3A7-C51A-8424-10E45D03CC9F}" dt="2021-05-26T14:44:12.048" v="0"/>
          <pc:sldLayoutMkLst>
            <pc:docMk/>
            <pc:sldMasterMk cId="2475932361" sldId="2147483686"/>
            <pc:sldLayoutMk cId="2836387790" sldId="2147483667"/>
          </pc:sldLayoutMkLst>
        </pc:sldLayoutChg>
        <pc:sldLayoutChg chg="add">
          <pc:chgData name="Dawson, Dasheeda" userId="S::dasheeda.dawson@portlandoregon.gov::51db6f37-0307-4487-8f5f-ddd13f1c93d1" providerId="AD" clId="Web-{2B5C1F5D-D3A7-C51A-8424-10E45D03CC9F}" dt="2021-05-26T14:44:12.048" v="0"/>
          <pc:sldLayoutMkLst>
            <pc:docMk/>
            <pc:sldMasterMk cId="2475932361" sldId="2147483686"/>
            <pc:sldLayoutMk cId="1129974536" sldId="2147483668"/>
          </pc:sldLayoutMkLst>
        </pc:sldLayoutChg>
        <pc:sldLayoutChg chg="add">
          <pc:chgData name="Dawson, Dasheeda" userId="S::dasheeda.dawson@portlandoregon.gov::51db6f37-0307-4487-8f5f-ddd13f1c93d1" providerId="AD" clId="Web-{2B5C1F5D-D3A7-C51A-8424-10E45D03CC9F}" dt="2021-05-26T14:44:12.048" v="0"/>
          <pc:sldLayoutMkLst>
            <pc:docMk/>
            <pc:sldMasterMk cId="2475932361" sldId="2147483686"/>
            <pc:sldLayoutMk cId="1476090068" sldId="2147483669"/>
          </pc:sldLayoutMkLst>
        </pc:sldLayoutChg>
        <pc:sldLayoutChg chg="add">
          <pc:chgData name="Dawson, Dasheeda" userId="S::dasheeda.dawson@portlandoregon.gov::51db6f37-0307-4487-8f5f-ddd13f1c93d1" providerId="AD" clId="Web-{2B5C1F5D-D3A7-C51A-8424-10E45D03CC9F}" dt="2021-05-26T14:44:12.048" v="0"/>
          <pc:sldLayoutMkLst>
            <pc:docMk/>
            <pc:sldMasterMk cId="2475932361" sldId="2147483686"/>
            <pc:sldLayoutMk cId="3181564924" sldId="2147483671"/>
          </pc:sldLayoutMkLst>
        </pc:sldLayoutChg>
        <pc:sldLayoutChg chg="add">
          <pc:chgData name="Dawson, Dasheeda" userId="S::dasheeda.dawson@portlandoregon.gov::51db6f37-0307-4487-8f5f-ddd13f1c93d1" providerId="AD" clId="Web-{2B5C1F5D-D3A7-C51A-8424-10E45D03CC9F}" dt="2021-05-26T14:44:12.048" v="0"/>
          <pc:sldLayoutMkLst>
            <pc:docMk/>
            <pc:sldMasterMk cId="2475932361" sldId="2147483686"/>
            <pc:sldLayoutMk cId="952108639" sldId="2147483672"/>
          </pc:sldLayoutMkLst>
        </pc:sldLayoutChg>
        <pc:sldLayoutChg chg="add">
          <pc:chgData name="Dawson, Dasheeda" userId="S::dasheeda.dawson@portlandoregon.gov::51db6f37-0307-4487-8f5f-ddd13f1c93d1" providerId="AD" clId="Web-{2B5C1F5D-D3A7-C51A-8424-10E45D03CC9F}" dt="2021-05-26T14:44:12.048" v="0"/>
          <pc:sldLayoutMkLst>
            <pc:docMk/>
            <pc:sldMasterMk cId="2475932361" sldId="2147483686"/>
            <pc:sldLayoutMk cId="2645838996" sldId="2147483673"/>
          </pc:sldLayoutMkLst>
        </pc:sldLayoutChg>
        <pc:sldLayoutChg chg="add">
          <pc:chgData name="Dawson, Dasheeda" userId="S::dasheeda.dawson@portlandoregon.gov::51db6f37-0307-4487-8f5f-ddd13f1c93d1" providerId="AD" clId="Web-{2B5C1F5D-D3A7-C51A-8424-10E45D03CC9F}" dt="2021-05-26T14:44:12.048" v="0"/>
          <pc:sldLayoutMkLst>
            <pc:docMk/>
            <pc:sldMasterMk cId="2475932361" sldId="2147483686"/>
            <pc:sldLayoutMk cId="810142042" sldId="2147483674"/>
          </pc:sldLayoutMkLst>
        </pc:sldLayoutChg>
        <pc:sldLayoutChg chg="add">
          <pc:chgData name="Dawson, Dasheeda" userId="S::dasheeda.dawson@portlandoregon.gov::51db6f37-0307-4487-8f5f-ddd13f1c93d1" providerId="AD" clId="Web-{2B5C1F5D-D3A7-C51A-8424-10E45D03CC9F}" dt="2021-05-26T14:44:12.048" v="0"/>
          <pc:sldLayoutMkLst>
            <pc:docMk/>
            <pc:sldMasterMk cId="2475932361" sldId="2147483686"/>
            <pc:sldLayoutMk cId="2025669404" sldId="2147483675"/>
          </pc:sldLayoutMkLst>
        </pc:sldLayoutChg>
        <pc:sldLayoutChg chg="add replId">
          <pc:chgData name="Dawson, Dasheeda" userId="S::dasheeda.dawson@portlandoregon.gov::51db6f37-0307-4487-8f5f-ddd13f1c93d1" providerId="AD" clId="Web-{2B5C1F5D-D3A7-C51A-8424-10E45D03CC9F}" dt="2021-05-26T14:45:41.142" v="6"/>
          <pc:sldLayoutMkLst>
            <pc:docMk/>
            <pc:sldMasterMk cId="2475932361" sldId="2147483686"/>
            <pc:sldLayoutMk cId="3170165627" sldId="2147483687"/>
          </pc:sldLayoutMkLst>
        </pc:sldLayoutChg>
        <pc:sldLayoutChg chg="add replId">
          <pc:chgData name="Dawson, Dasheeda" userId="S::dasheeda.dawson@portlandoregon.gov::51db6f37-0307-4487-8f5f-ddd13f1c93d1" providerId="AD" clId="Web-{2B5C1F5D-D3A7-C51A-8424-10E45D03CC9F}" dt="2021-05-26T14:45:41.142" v="6"/>
          <pc:sldLayoutMkLst>
            <pc:docMk/>
            <pc:sldMasterMk cId="2475932361" sldId="2147483686"/>
            <pc:sldLayoutMk cId="1704119935" sldId="2147483688"/>
          </pc:sldLayoutMkLst>
        </pc:sldLayoutChg>
        <pc:sldLayoutChg chg="add replId">
          <pc:chgData name="Dawson, Dasheeda" userId="S::dasheeda.dawson@portlandoregon.gov::51db6f37-0307-4487-8f5f-ddd13f1c93d1" providerId="AD" clId="Web-{2B5C1F5D-D3A7-C51A-8424-10E45D03CC9F}" dt="2021-05-26T14:45:41.142" v="6"/>
          <pc:sldLayoutMkLst>
            <pc:docMk/>
            <pc:sldMasterMk cId="2475932361" sldId="2147483686"/>
            <pc:sldLayoutMk cId="3274717661"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A57CD-A2FA-428D-A617-F9C917E22724}" type="datetimeFigureOut">
              <a:rPr lang="en-US"/>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69081-729B-4DBE-B1E5-EFC07690A77B}" type="slidenum">
              <a:rPr lang="en-US"/>
              <a:t>‹#›</a:t>
            </a:fld>
            <a:endParaRPr lang="en-US"/>
          </a:p>
        </p:txBody>
      </p:sp>
    </p:spTree>
    <p:extLst>
      <p:ext uri="{BB962C8B-B14F-4D97-AF65-F5344CB8AC3E}">
        <p14:creationId xmlns:p14="http://schemas.microsoft.com/office/powerpoint/2010/main" val="278551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Licensing, Compliance &amp; Policy (LCP) are the core operations for the City's Cannabis Program. The growth of the overall cannabis program depends on operational success of LCP, across all three core competencies. </a:t>
            </a:r>
          </a:p>
        </p:txBody>
      </p:sp>
    </p:spTree>
    <p:extLst>
      <p:ext uri="{BB962C8B-B14F-4D97-AF65-F5344CB8AC3E}">
        <p14:creationId xmlns:p14="http://schemas.microsoft.com/office/powerpoint/2010/main" val="256723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Licensing, Compliance &amp; Policy (LCP) are the core operations for the City's Cannabis Program. The growth of the overall cannabis program depends on operational success of LCP, across all three core competencies.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Licensing, Compliance &amp; Policy (LCP) are the core operations for the City's Cannabis Program. The growth of the overall cannabis program depends on operational success of LCP, across all three core competencies. </a:t>
            </a:r>
          </a:p>
        </p:txBody>
      </p:sp>
    </p:spTree>
    <p:extLst>
      <p:ext uri="{BB962C8B-B14F-4D97-AF65-F5344CB8AC3E}">
        <p14:creationId xmlns:p14="http://schemas.microsoft.com/office/powerpoint/2010/main" val="106551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Licensing, Compliance &amp; Policy (LCP) are the core operations for the City's Cannabis Program. The growth of the overall cannabis program depends on operational success of LCP, across all three core competencies. </a:t>
            </a:r>
          </a:p>
        </p:txBody>
      </p:sp>
    </p:spTree>
    <p:extLst>
      <p:ext uri="{BB962C8B-B14F-4D97-AF65-F5344CB8AC3E}">
        <p14:creationId xmlns:p14="http://schemas.microsoft.com/office/powerpoint/2010/main" val="282404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Licensing, Compliance &amp; Policy (LCP) are the core operations for the City's Cannabis Program. The growth of the overall cannabis program depends on operational success of LCP, across all three core competencies. </a:t>
            </a:r>
          </a:p>
        </p:txBody>
      </p:sp>
    </p:spTree>
    <p:extLst>
      <p:ext uri="{BB962C8B-B14F-4D97-AF65-F5344CB8AC3E}">
        <p14:creationId xmlns:p14="http://schemas.microsoft.com/office/powerpoint/2010/main" val="1754824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Licensing, Compliance &amp; Policy (LCP) are the core operations for the City's Cannabis Program. The growth of the overall cannabis program depends on operational success of LCP, across all three core competencies. </a:t>
            </a:r>
          </a:p>
        </p:txBody>
      </p:sp>
    </p:spTree>
    <p:extLst>
      <p:ext uri="{BB962C8B-B14F-4D97-AF65-F5344CB8AC3E}">
        <p14:creationId xmlns:p14="http://schemas.microsoft.com/office/powerpoint/2010/main" val="19298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Licensing, Compliance &amp; Policy (LCP) are the core operations for the City's Cannabis Program. The growth of the overall cannabis program depends on operational success of LCP, across all three core competencies. </a:t>
            </a:r>
          </a:p>
        </p:txBody>
      </p:sp>
    </p:spTree>
    <p:extLst>
      <p:ext uri="{BB962C8B-B14F-4D97-AF65-F5344CB8AC3E}">
        <p14:creationId xmlns:p14="http://schemas.microsoft.com/office/powerpoint/2010/main" val="2585665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Licensing, Compliance &amp; Policy (LCP) are the core operations for the City's Cannabis Program. The growth of the overall cannabis program depends on operational success of LCP, across all three core competencies. </a:t>
            </a:r>
          </a:p>
        </p:txBody>
      </p:sp>
    </p:spTree>
    <p:extLst>
      <p:ext uri="{BB962C8B-B14F-4D97-AF65-F5344CB8AC3E}">
        <p14:creationId xmlns:p14="http://schemas.microsoft.com/office/powerpoint/2010/main" val="117297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Licensing, Compliance &amp; Policy (LCP) are the core operations for the City's Cannabis Program. The growth of the overall cannabis program depends on operational success of LCP, across all three core competencies. </a:t>
            </a:r>
          </a:p>
        </p:txBody>
      </p:sp>
    </p:spTree>
    <p:extLst>
      <p:ext uri="{BB962C8B-B14F-4D97-AF65-F5344CB8AC3E}">
        <p14:creationId xmlns:p14="http://schemas.microsoft.com/office/powerpoint/2010/main" val="139076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Licensing, Compliance &amp; Policy (LCP) are the core operations for the City's Cannabis Program. The growth of the overall cannabis program depends on operational success of LCP, across all three core competencies. </a:t>
            </a:r>
          </a:p>
        </p:txBody>
      </p:sp>
    </p:spTree>
    <p:extLst>
      <p:ext uri="{BB962C8B-B14F-4D97-AF65-F5344CB8AC3E}">
        <p14:creationId xmlns:p14="http://schemas.microsoft.com/office/powerpoint/2010/main" val="399793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Licensing, Compliance &amp; Policy (LCP) are the core operations for the City's Cannabis Program. The growth of the overall cannabis program depends on operational success of LCP, across all three core competencies. </a:t>
            </a:r>
          </a:p>
        </p:txBody>
      </p:sp>
    </p:spTree>
    <p:extLst>
      <p:ext uri="{BB962C8B-B14F-4D97-AF65-F5344CB8AC3E}">
        <p14:creationId xmlns:p14="http://schemas.microsoft.com/office/powerpoint/2010/main" val="75321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Portlan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26BC8A-01DD-4B1B-906F-70EC72DA53CB}"/>
              </a:ext>
            </a:extLst>
          </p:cNvPr>
          <p:cNvGrpSpPr/>
          <p:nvPr userDrawn="1"/>
        </p:nvGrpSpPr>
        <p:grpSpPr>
          <a:xfrm>
            <a:off x="0" y="0"/>
            <a:ext cx="12192000" cy="6858000"/>
            <a:chOff x="0" y="0"/>
            <a:chExt cx="12192000" cy="6858000"/>
          </a:xfrm>
        </p:grpSpPr>
        <p:pic>
          <p:nvPicPr>
            <p:cNvPr id="3" name="Picture 2">
              <a:extLst>
                <a:ext uri="{FF2B5EF4-FFF2-40B4-BE49-F238E27FC236}">
                  <a16:creationId xmlns:a16="http://schemas.microsoft.com/office/drawing/2014/main" id="{A7C2EE62-0A67-4EDE-A460-FFD760F3FD02}"/>
                </a:ext>
              </a:extLst>
            </p:cNvPr>
            <p:cNvPicPr>
              <a:picLocks noChangeAspect="1"/>
            </p:cNvPicPr>
            <p:nvPr userDrawn="1"/>
          </p:nvPicPr>
          <p:blipFill rotWithShape="1">
            <a:blip r:embed="rId2">
              <a:duotone>
                <a:schemeClr val="accent3">
                  <a:shade val="45000"/>
                  <a:satMod val="135000"/>
                </a:schemeClr>
                <a:prstClr val="white"/>
              </a:duotone>
              <a:alphaModFix amt="38000"/>
              <a:extLst>
                <a:ext uri="{28A0092B-C50C-407E-A947-70E740481C1C}">
                  <a14:useLocalDpi xmlns:a14="http://schemas.microsoft.com/office/drawing/2010/main" val="0"/>
                </a:ext>
              </a:extLst>
            </a:blip>
            <a:srcRect l="4095" t="7110" r="29983" b="12545"/>
            <a:stretch/>
          </p:blipFill>
          <p:spPr>
            <a:xfrm>
              <a:off x="3415877" y="0"/>
              <a:ext cx="8776123" cy="6858000"/>
            </a:xfrm>
            <a:prstGeom prst="rect">
              <a:avLst/>
            </a:prstGeom>
          </p:spPr>
        </p:pic>
        <p:sp>
          <p:nvSpPr>
            <p:cNvPr id="4" name="Rectangle 3">
              <a:extLst>
                <a:ext uri="{FF2B5EF4-FFF2-40B4-BE49-F238E27FC236}">
                  <a16:creationId xmlns:a16="http://schemas.microsoft.com/office/drawing/2014/main" id="{0BC1BED9-7CE6-4682-852F-539EDBF8C1C7}"/>
                </a:ext>
              </a:extLst>
            </p:cNvPr>
            <p:cNvSpPr/>
            <p:nvPr userDrawn="1"/>
          </p:nvSpPr>
          <p:spPr>
            <a:xfrm>
              <a:off x="0" y="0"/>
              <a:ext cx="3415877" cy="6858000"/>
            </a:xfrm>
            <a:prstGeom prst="rect">
              <a:avLst/>
            </a:prstGeom>
            <a:gradFill flip="none" rotWithShape="1">
              <a:gsLst>
                <a:gs pos="0">
                  <a:srgbClr val="EAEEF3"/>
                </a:gs>
                <a:gs pos="75000">
                  <a:srgbClr val="E3E9E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7" name="Title 1">
            <a:extLst>
              <a:ext uri="{FF2B5EF4-FFF2-40B4-BE49-F238E27FC236}">
                <a16:creationId xmlns:a16="http://schemas.microsoft.com/office/drawing/2014/main" id="{9E397D8E-9E5C-420D-AC5A-FA77F99576A4}"/>
              </a:ext>
            </a:extLst>
          </p:cNvPr>
          <p:cNvSpPr>
            <a:spLocks noGrp="1"/>
          </p:cNvSpPr>
          <p:nvPr>
            <p:ph type="title"/>
          </p:nvPr>
        </p:nvSpPr>
        <p:spPr>
          <a:xfrm>
            <a:off x="831638" y="1423991"/>
            <a:ext cx="4787900" cy="2671762"/>
          </a:xfrm>
        </p:spPr>
        <p:txBody>
          <a:bodyPr anchor="b"/>
          <a:lstStyle>
            <a:lvl1pPr>
              <a:defRPr sz="6000">
                <a:solidFill>
                  <a:schemeClr val="accent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AC86295E-FBEE-442A-B677-732A76DCFE22}"/>
              </a:ext>
            </a:extLst>
          </p:cNvPr>
          <p:cNvSpPr>
            <a:spLocks noGrp="1"/>
          </p:cNvSpPr>
          <p:nvPr>
            <p:ph type="body" idx="1"/>
          </p:nvPr>
        </p:nvSpPr>
        <p:spPr>
          <a:xfrm>
            <a:off x="831638" y="4095753"/>
            <a:ext cx="4787900" cy="5857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Text Placeholder 2">
            <a:extLst>
              <a:ext uri="{FF2B5EF4-FFF2-40B4-BE49-F238E27FC236}">
                <a16:creationId xmlns:a16="http://schemas.microsoft.com/office/drawing/2014/main" id="{BF45F555-72B7-4AAB-83A9-82E9102754F3}"/>
              </a:ext>
            </a:extLst>
          </p:cNvPr>
          <p:cNvSpPr>
            <a:spLocks noGrp="1"/>
          </p:cNvSpPr>
          <p:nvPr>
            <p:ph type="body" idx="10"/>
          </p:nvPr>
        </p:nvSpPr>
        <p:spPr>
          <a:xfrm>
            <a:off x="831638" y="838204"/>
            <a:ext cx="4787900" cy="5857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11" name="Group 10">
            <a:extLst>
              <a:ext uri="{FF2B5EF4-FFF2-40B4-BE49-F238E27FC236}">
                <a16:creationId xmlns:a16="http://schemas.microsoft.com/office/drawing/2014/main" id="{5A241EB0-CFA5-4A5C-8A93-9298D2292CC8}"/>
              </a:ext>
            </a:extLst>
          </p:cNvPr>
          <p:cNvGrpSpPr/>
          <p:nvPr userDrawn="1"/>
        </p:nvGrpSpPr>
        <p:grpSpPr>
          <a:xfrm>
            <a:off x="831638" y="5275699"/>
            <a:ext cx="4467853" cy="988142"/>
            <a:chOff x="2227008" y="4283106"/>
            <a:chExt cx="4467853" cy="988142"/>
          </a:xfrm>
        </p:grpSpPr>
        <p:sp>
          <p:nvSpPr>
            <p:cNvPr id="12" name="TextBox 11">
              <a:extLst>
                <a:ext uri="{FF2B5EF4-FFF2-40B4-BE49-F238E27FC236}">
                  <a16:creationId xmlns:a16="http://schemas.microsoft.com/office/drawing/2014/main" id="{B1D3E31E-D8DC-4A25-BD7F-FFD03FF8EE04}"/>
                </a:ext>
              </a:extLst>
            </p:cNvPr>
            <p:cNvSpPr txBox="1"/>
            <p:nvPr/>
          </p:nvSpPr>
          <p:spPr>
            <a:xfrm>
              <a:off x="3245325" y="4336334"/>
              <a:ext cx="3449536"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022B3A"/>
                  </a:solidFill>
                  <a:effectLst/>
                  <a:uLnTx/>
                  <a:uFillTx/>
                  <a:latin typeface="Franklin Gothic Demi Cond"/>
                  <a:ea typeface="+mn-ea"/>
                  <a:cs typeface="+mn-cs"/>
                </a:rPr>
                <a:t>City Budget Office</a:t>
              </a:r>
            </a:p>
          </p:txBody>
        </p:sp>
        <p:pic>
          <p:nvPicPr>
            <p:cNvPr id="13" name="Picture 2" descr="Seal of Portland, Oregon - Wikipedia">
              <a:extLst>
                <a:ext uri="{FF2B5EF4-FFF2-40B4-BE49-F238E27FC236}">
                  <a16:creationId xmlns:a16="http://schemas.microsoft.com/office/drawing/2014/main" id="{0B0AF172-0FC3-4E62-8336-642F4FC0445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7008" y="4283106"/>
              <a:ext cx="988142" cy="9881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743B13F-85C6-4F4C-9A96-127779DD66E3}"/>
                </a:ext>
              </a:extLst>
            </p:cNvPr>
            <p:cNvSpPr txBox="1"/>
            <p:nvPr/>
          </p:nvSpPr>
          <p:spPr>
            <a:xfrm>
              <a:off x="3273462" y="4879611"/>
              <a:ext cx="32733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22B3A"/>
                  </a:solidFill>
                  <a:effectLst/>
                  <a:uLnTx/>
                  <a:uFillTx/>
                  <a:latin typeface="Franklin Gothic Book"/>
                  <a:ea typeface="+mn-ea"/>
                  <a:cs typeface="+mn-cs"/>
                </a:rPr>
                <a:t>Financial Analysis for the City of Portland</a:t>
              </a:r>
            </a:p>
          </p:txBody>
        </p:sp>
      </p:grpSp>
      <p:sp>
        <p:nvSpPr>
          <p:cNvPr id="15" name="Rectangle 14">
            <a:extLst>
              <a:ext uri="{FF2B5EF4-FFF2-40B4-BE49-F238E27FC236}">
                <a16:creationId xmlns:a16="http://schemas.microsoft.com/office/drawing/2014/main" id="{F57F561A-5465-43E2-8DAE-75C3AF7D2572}"/>
              </a:ext>
            </a:extLst>
          </p:cNvPr>
          <p:cNvSpPr/>
          <p:nvPr userDrawn="1"/>
        </p:nvSpPr>
        <p:spPr>
          <a:xfrm>
            <a:off x="0" y="0"/>
            <a:ext cx="228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1262176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AF7D35C-7708-4D6D-AC37-E53FF5CFD53E}"/>
              </a:ext>
            </a:extLst>
          </p:cNvPr>
          <p:cNvSpPr>
            <a:spLocks noGrp="1"/>
          </p:cNvSpPr>
          <p:nvPr>
            <p:ph type="dt" sz="half" idx="10"/>
          </p:nvPr>
        </p:nvSpPr>
        <p:spPr/>
        <p:txBody>
          <a:bodyPr/>
          <a:lstStyle/>
          <a:p>
            <a:fld id="{BAC220DA-0129-4424-AA6F-8E4B9543D58F}" type="datetimeFigureOut">
              <a:rPr lang="en-US" smtClean="0"/>
              <a:t>5/26/2021</a:t>
            </a:fld>
            <a:endParaRPr lang="en-US"/>
          </a:p>
        </p:txBody>
      </p:sp>
      <p:sp>
        <p:nvSpPr>
          <p:cNvPr id="5" name="Footer Placeholder 4">
            <a:extLst>
              <a:ext uri="{FF2B5EF4-FFF2-40B4-BE49-F238E27FC236}">
                <a16:creationId xmlns:a16="http://schemas.microsoft.com/office/drawing/2014/main" id="{71431DE8-0223-45AA-BA12-585EA1D49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8B4D4-79C4-4A53-BDC0-52138979B0B1}"/>
              </a:ext>
            </a:extLst>
          </p:cNvPr>
          <p:cNvSpPr>
            <a:spLocks noGrp="1"/>
          </p:cNvSpPr>
          <p:nvPr>
            <p:ph type="sldNum" sz="quarter" idx="12"/>
          </p:nvPr>
        </p:nvSpPr>
        <p:spPr/>
        <p:txBody>
          <a:bodyPr/>
          <a:lstStyle/>
          <a:p>
            <a:fld id="{6E92AE0F-56D7-4910-80FC-2BEB96BAB506}" type="slidenum">
              <a:rPr lang="en-US" smtClean="0"/>
              <a:t>‹#›</a:t>
            </a:fld>
            <a:endParaRPr lang="en-US"/>
          </a:p>
        </p:txBody>
      </p:sp>
      <p:sp>
        <p:nvSpPr>
          <p:cNvPr id="7" name="Title 1">
            <a:extLst>
              <a:ext uri="{FF2B5EF4-FFF2-40B4-BE49-F238E27FC236}">
                <a16:creationId xmlns:a16="http://schemas.microsoft.com/office/drawing/2014/main" id="{7B8E0636-5485-4004-B8A4-8AE1684D5004}"/>
              </a:ext>
            </a:extLst>
          </p:cNvPr>
          <p:cNvSpPr>
            <a:spLocks noGrp="1"/>
          </p:cNvSpPr>
          <p:nvPr>
            <p:ph type="ctrTitle"/>
          </p:nvPr>
        </p:nvSpPr>
        <p:spPr>
          <a:xfrm>
            <a:off x="1523999" y="1812754"/>
            <a:ext cx="9144000" cy="3437942"/>
          </a:xfrm>
        </p:spPr>
        <p:txBody>
          <a:bodyPr anchor="t"/>
          <a:lstStyle>
            <a:lvl1pPr algn="ctr">
              <a:defRPr sz="6000"/>
            </a:lvl1pPr>
          </a:lstStyle>
          <a:p>
            <a:r>
              <a:rPr lang="en-US"/>
              <a:t>Click to edit Master title style</a:t>
            </a:r>
          </a:p>
        </p:txBody>
      </p:sp>
      <p:sp>
        <p:nvSpPr>
          <p:cNvPr id="8" name="Subtitle 2">
            <a:extLst>
              <a:ext uri="{FF2B5EF4-FFF2-40B4-BE49-F238E27FC236}">
                <a16:creationId xmlns:a16="http://schemas.microsoft.com/office/drawing/2014/main" id="{672E31C0-BECA-4EA2-8DB9-7C87ED44DE02}"/>
              </a:ext>
            </a:extLst>
          </p:cNvPr>
          <p:cNvSpPr>
            <a:spLocks noGrp="1"/>
          </p:cNvSpPr>
          <p:nvPr>
            <p:ph type="subTitle" idx="1"/>
          </p:nvPr>
        </p:nvSpPr>
        <p:spPr>
          <a:xfrm>
            <a:off x="1523999" y="1050587"/>
            <a:ext cx="9144000" cy="762167"/>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0165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Branded">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5/26/2021</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pic>
        <p:nvPicPr>
          <p:cNvPr id="16" name="Picture 15">
            <a:extLst>
              <a:ext uri="{FF2B5EF4-FFF2-40B4-BE49-F238E27FC236}">
                <a16:creationId xmlns:a16="http://schemas.microsoft.com/office/drawing/2014/main" id="{20A0981B-4EEE-412D-879E-9DA82DD6B336}"/>
              </a:ext>
            </a:extLst>
          </p:cNvPr>
          <p:cNvPicPr>
            <a:picLocks noChangeAspect="1"/>
          </p:cNvPicPr>
          <p:nvPr userDrawn="1"/>
        </p:nvPicPr>
        <p:blipFill>
          <a:blip r:embed="rId2"/>
          <a:stretch>
            <a:fillRect/>
          </a:stretch>
        </p:blipFill>
        <p:spPr>
          <a:xfrm>
            <a:off x="5072577" y="6251707"/>
            <a:ext cx="2046845" cy="469768"/>
          </a:xfrm>
          <a:prstGeom prst="rect">
            <a:avLst/>
          </a:prstGeom>
        </p:spPr>
      </p:pic>
    </p:spTree>
    <p:extLst>
      <p:ext uri="{BB962C8B-B14F-4D97-AF65-F5344CB8AC3E}">
        <p14:creationId xmlns:p14="http://schemas.microsoft.com/office/powerpoint/2010/main" val="3274717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gt Blue Inset">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5/26/2021</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pic>
        <p:nvPicPr>
          <p:cNvPr id="16" name="Picture 15">
            <a:extLst>
              <a:ext uri="{FF2B5EF4-FFF2-40B4-BE49-F238E27FC236}">
                <a16:creationId xmlns:a16="http://schemas.microsoft.com/office/drawing/2014/main" id="{20A0981B-4EEE-412D-879E-9DA82DD6B336}"/>
              </a:ext>
            </a:extLst>
          </p:cNvPr>
          <p:cNvPicPr>
            <a:picLocks noChangeAspect="1"/>
          </p:cNvPicPr>
          <p:nvPr userDrawn="1"/>
        </p:nvPicPr>
        <p:blipFill>
          <a:blip r:embed="rId2"/>
          <a:stretch>
            <a:fillRect/>
          </a:stretch>
        </p:blipFill>
        <p:spPr>
          <a:xfrm>
            <a:off x="5072577" y="6235665"/>
            <a:ext cx="2046845" cy="469768"/>
          </a:xfrm>
          <a:prstGeom prst="rect">
            <a:avLst/>
          </a:prstGeom>
        </p:spPr>
      </p:pic>
      <p:sp>
        <p:nvSpPr>
          <p:cNvPr id="2" name="Rectangle 1">
            <a:extLst>
              <a:ext uri="{FF2B5EF4-FFF2-40B4-BE49-F238E27FC236}">
                <a16:creationId xmlns:a16="http://schemas.microsoft.com/office/drawing/2014/main" id="{2C5BE39D-A4DA-49DB-8A12-DD98CA699155}"/>
              </a:ext>
            </a:extLst>
          </p:cNvPr>
          <p:cNvSpPr/>
          <p:nvPr userDrawn="1"/>
        </p:nvSpPr>
        <p:spPr>
          <a:xfrm>
            <a:off x="216568" y="224590"/>
            <a:ext cx="11734800" cy="5887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24545E1-D54B-4E4B-8794-5B2E680C0B5B}"/>
              </a:ext>
            </a:extLst>
          </p:cNvPr>
          <p:cNvSpPr>
            <a:spLocks noGrp="1"/>
          </p:cNvSpPr>
          <p:nvPr>
            <p:ph type="ctrTitle"/>
          </p:nvPr>
        </p:nvSpPr>
        <p:spPr>
          <a:xfrm>
            <a:off x="1523999" y="1812754"/>
            <a:ext cx="9144000" cy="3437942"/>
          </a:xfrm>
        </p:spPr>
        <p:txBody>
          <a:bodyPr anchor="t"/>
          <a:lstStyle>
            <a:lvl1pPr algn="ctr">
              <a:defRPr sz="6000"/>
            </a:lvl1pPr>
          </a:lstStyle>
          <a:p>
            <a:r>
              <a:rPr lang="en-US"/>
              <a:t>Click to edit Master title style</a:t>
            </a:r>
          </a:p>
        </p:txBody>
      </p:sp>
      <p:sp>
        <p:nvSpPr>
          <p:cNvPr id="11" name="Subtitle 2">
            <a:extLst>
              <a:ext uri="{FF2B5EF4-FFF2-40B4-BE49-F238E27FC236}">
                <a16:creationId xmlns:a16="http://schemas.microsoft.com/office/drawing/2014/main" id="{4358F561-0065-41F3-8B6E-D5AF880AF13D}"/>
              </a:ext>
            </a:extLst>
          </p:cNvPr>
          <p:cNvSpPr>
            <a:spLocks noGrp="1"/>
          </p:cNvSpPr>
          <p:nvPr>
            <p:ph type="subTitle" idx="1"/>
          </p:nvPr>
        </p:nvSpPr>
        <p:spPr>
          <a:xfrm>
            <a:off x="1523999" y="1050587"/>
            <a:ext cx="9144000" cy="762167"/>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10142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gt Blue Inset - Unbranded">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5/26/2021</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sp>
        <p:nvSpPr>
          <p:cNvPr id="2" name="Rectangle 1">
            <a:extLst>
              <a:ext uri="{FF2B5EF4-FFF2-40B4-BE49-F238E27FC236}">
                <a16:creationId xmlns:a16="http://schemas.microsoft.com/office/drawing/2014/main" id="{2C5BE39D-A4DA-49DB-8A12-DD98CA699155}"/>
              </a:ext>
            </a:extLst>
          </p:cNvPr>
          <p:cNvSpPr/>
          <p:nvPr userDrawn="1"/>
        </p:nvSpPr>
        <p:spPr>
          <a:xfrm>
            <a:off x="216568" y="224590"/>
            <a:ext cx="11734800" cy="5887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24545E1-D54B-4E4B-8794-5B2E680C0B5B}"/>
              </a:ext>
            </a:extLst>
          </p:cNvPr>
          <p:cNvSpPr>
            <a:spLocks noGrp="1"/>
          </p:cNvSpPr>
          <p:nvPr>
            <p:ph type="ctrTitle"/>
          </p:nvPr>
        </p:nvSpPr>
        <p:spPr>
          <a:xfrm>
            <a:off x="1523999" y="1812754"/>
            <a:ext cx="9144000" cy="3437942"/>
          </a:xfrm>
        </p:spPr>
        <p:txBody>
          <a:bodyPr anchor="t"/>
          <a:lstStyle>
            <a:lvl1pPr algn="ctr">
              <a:defRPr sz="6000"/>
            </a:lvl1pPr>
          </a:lstStyle>
          <a:p>
            <a:r>
              <a:rPr lang="en-US"/>
              <a:t>Click to edit Master title style</a:t>
            </a:r>
          </a:p>
        </p:txBody>
      </p:sp>
      <p:sp>
        <p:nvSpPr>
          <p:cNvPr id="11" name="Subtitle 2">
            <a:extLst>
              <a:ext uri="{FF2B5EF4-FFF2-40B4-BE49-F238E27FC236}">
                <a16:creationId xmlns:a16="http://schemas.microsoft.com/office/drawing/2014/main" id="{4358F561-0065-41F3-8B6E-D5AF880AF13D}"/>
              </a:ext>
            </a:extLst>
          </p:cNvPr>
          <p:cNvSpPr>
            <a:spLocks noGrp="1"/>
          </p:cNvSpPr>
          <p:nvPr>
            <p:ph type="subTitle" idx="1"/>
          </p:nvPr>
        </p:nvSpPr>
        <p:spPr>
          <a:xfrm>
            <a:off x="1523999" y="1050587"/>
            <a:ext cx="9144000" cy="762167"/>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344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upe Inset">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5/26/2021</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pic>
        <p:nvPicPr>
          <p:cNvPr id="16" name="Picture 15">
            <a:extLst>
              <a:ext uri="{FF2B5EF4-FFF2-40B4-BE49-F238E27FC236}">
                <a16:creationId xmlns:a16="http://schemas.microsoft.com/office/drawing/2014/main" id="{20A0981B-4EEE-412D-879E-9DA82DD6B336}"/>
              </a:ext>
            </a:extLst>
          </p:cNvPr>
          <p:cNvPicPr>
            <a:picLocks noChangeAspect="1"/>
          </p:cNvPicPr>
          <p:nvPr userDrawn="1"/>
        </p:nvPicPr>
        <p:blipFill>
          <a:blip r:embed="rId2"/>
          <a:stretch>
            <a:fillRect/>
          </a:stretch>
        </p:blipFill>
        <p:spPr>
          <a:xfrm>
            <a:off x="5072577" y="6235665"/>
            <a:ext cx="2046845" cy="469768"/>
          </a:xfrm>
          <a:prstGeom prst="rect">
            <a:avLst/>
          </a:prstGeom>
        </p:spPr>
      </p:pic>
      <p:sp>
        <p:nvSpPr>
          <p:cNvPr id="2" name="Rectangle 1">
            <a:extLst>
              <a:ext uri="{FF2B5EF4-FFF2-40B4-BE49-F238E27FC236}">
                <a16:creationId xmlns:a16="http://schemas.microsoft.com/office/drawing/2014/main" id="{2C5BE39D-A4DA-49DB-8A12-DD98CA699155}"/>
              </a:ext>
            </a:extLst>
          </p:cNvPr>
          <p:cNvSpPr/>
          <p:nvPr userDrawn="1"/>
        </p:nvSpPr>
        <p:spPr>
          <a:xfrm>
            <a:off x="216568" y="224590"/>
            <a:ext cx="11734800" cy="588745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E1DE0DF-7650-4640-8054-92D4664CCC9C}"/>
              </a:ext>
            </a:extLst>
          </p:cNvPr>
          <p:cNvSpPr>
            <a:spLocks noGrp="1"/>
          </p:cNvSpPr>
          <p:nvPr>
            <p:ph type="ctrTitle"/>
          </p:nvPr>
        </p:nvSpPr>
        <p:spPr>
          <a:xfrm>
            <a:off x="1523999" y="1812754"/>
            <a:ext cx="9144000" cy="3437942"/>
          </a:xfrm>
        </p:spPr>
        <p:txBody>
          <a:bodyPr anchor="t"/>
          <a:lstStyle>
            <a:lvl1pPr algn="ctr">
              <a:defRPr sz="6000"/>
            </a:lvl1pPr>
          </a:lstStyle>
          <a:p>
            <a:r>
              <a:rPr lang="en-US"/>
              <a:t>Click to edit Master title style</a:t>
            </a:r>
          </a:p>
        </p:txBody>
      </p:sp>
      <p:sp>
        <p:nvSpPr>
          <p:cNvPr id="11" name="Subtitle 2">
            <a:extLst>
              <a:ext uri="{FF2B5EF4-FFF2-40B4-BE49-F238E27FC236}">
                <a16:creationId xmlns:a16="http://schemas.microsoft.com/office/drawing/2014/main" id="{0A38915A-F6E7-4275-A7D7-A9B7D657E244}"/>
              </a:ext>
            </a:extLst>
          </p:cNvPr>
          <p:cNvSpPr>
            <a:spLocks noGrp="1"/>
          </p:cNvSpPr>
          <p:nvPr>
            <p:ph type="subTitle" idx="1"/>
          </p:nvPr>
        </p:nvSpPr>
        <p:spPr>
          <a:xfrm>
            <a:off x="1523999" y="1050587"/>
            <a:ext cx="9144000" cy="762167"/>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6387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upe Inset - Unbranded">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5/26/2021</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sp>
        <p:nvSpPr>
          <p:cNvPr id="2" name="Rectangle 1">
            <a:extLst>
              <a:ext uri="{FF2B5EF4-FFF2-40B4-BE49-F238E27FC236}">
                <a16:creationId xmlns:a16="http://schemas.microsoft.com/office/drawing/2014/main" id="{2C5BE39D-A4DA-49DB-8A12-DD98CA699155}"/>
              </a:ext>
            </a:extLst>
          </p:cNvPr>
          <p:cNvSpPr/>
          <p:nvPr userDrawn="1"/>
        </p:nvSpPr>
        <p:spPr>
          <a:xfrm>
            <a:off x="216568" y="224590"/>
            <a:ext cx="11734800" cy="588745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E1DE0DF-7650-4640-8054-92D4664CCC9C}"/>
              </a:ext>
            </a:extLst>
          </p:cNvPr>
          <p:cNvSpPr>
            <a:spLocks noGrp="1"/>
          </p:cNvSpPr>
          <p:nvPr>
            <p:ph type="ctrTitle"/>
          </p:nvPr>
        </p:nvSpPr>
        <p:spPr>
          <a:xfrm>
            <a:off x="1523999" y="1812754"/>
            <a:ext cx="9144000" cy="3437942"/>
          </a:xfrm>
        </p:spPr>
        <p:txBody>
          <a:bodyPr anchor="t"/>
          <a:lstStyle>
            <a:lvl1pPr algn="ctr">
              <a:defRPr sz="6000"/>
            </a:lvl1pPr>
          </a:lstStyle>
          <a:p>
            <a:r>
              <a:rPr lang="en-US"/>
              <a:t>Click to edit Master title style</a:t>
            </a:r>
          </a:p>
        </p:txBody>
      </p:sp>
      <p:sp>
        <p:nvSpPr>
          <p:cNvPr id="11" name="Subtitle 2">
            <a:extLst>
              <a:ext uri="{FF2B5EF4-FFF2-40B4-BE49-F238E27FC236}">
                <a16:creationId xmlns:a16="http://schemas.microsoft.com/office/drawing/2014/main" id="{0A38915A-F6E7-4275-A7D7-A9B7D657E244}"/>
              </a:ext>
            </a:extLst>
          </p:cNvPr>
          <p:cNvSpPr>
            <a:spLocks noGrp="1"/>
          </p:cNvSpPr>
          <p:nvPr>
            <p:ph type="subTitle" idx="1"/>
          </p:nvPr>
        </p:nvSpPr>
        <p:spPr>
          <a:xfrm>
            <a:off x="1523999" y="1050587"/>
            <a:ext cx="9144000" cy="762167"/>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25669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rk Blue Border">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5/26/2021</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pic>
        <p:nvPicPr>
          <p:cNvPr id="16" name="Picture 15">
            <a:extLst>
              <a:ext uri="{FF2B5EF4-FFF2-40B4-BE49-F238E27FC236}">
                <a16:creationId xmlns:a16="http://schemas.microsoft.com/office/drawing/2014/main" id="{20A0981B-4EEE-412D-879E-9DA82DD6B336}"/>
              </a:ext>
            </a:extLst>
          </p:cNvPr>
          <p:cNvPicPr>
            <a:picLocks noChangeAspect="1"/>
          </p:cNvPicPr>
          <p:nvPr userDrawn="1"/>
        </p:nvPicPr>
        <p:blipFill>
          <a:blip r:embed="rId2"/>
          <a:stretch>
            <a:fillRect/>
          </a:stretch>
        </p:blipFill>
        <p:spPr>
          <a:xfrm>
            <a:off x="5072577" y="6235665"/>
            <a:ext cx="2046845" cy="469768"/>
          </a:xfrm>
          <a:prstGeom prst="rect">
            <a:avLst/>
          </a:prstGeom>
        </p:spPr>
      </p:pic>
      <p:sp>
        <p:nvSpPr>
          <p:cNvPr id="6" name="Rectangle 5">
            <a:extLst>
              <a:ext uri="{FF2B5EF4-FFF2-40B4-BE49-F238E27FC236}">
                <a16:creationId xmlns:a16="http://schemas.microsoft.com/office/drawing/2014/main" id="{7044203B-3B6D-4E9F-8DF5-400E0663DD2C}"/>
              </a:ext>
            </a:extLst>
          </p:cNvPr>
          <p:cNvSpPr/>
          <p:nvPr userDrawn="1"/>
        </p:nvSpPr>
        <p:spPr>
          <a:xfrm>
            <a:off x="0" y="0"/>
            <a:ext cx="228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Rectangle 6">
            <a:extLst>
              <a:ext uri="{FF2B5EF4-FFF2-40B4-BE49-F238E27FC236}">
                <a16:creationId xmlns:a16="http://schemas.microsoft.com/office/drawing/2014/main" id="{51105F12-D7ED-46A1-895E-3A1346306389}"/>
              </a:ext>
            </a:extLst>
          </p:cNvPr>
          <p:cNvSpPr/>
          <p:nvPr userDrawn="1"/>
        </p:nvSpPr>
        <p:spPr>
          <a:xfrm>
            <a:off x="11963399" y="0"/>
            <a:ext cx="228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Title 1">
            <a:extLst>
              <a:ext uri="{FF2B5EF4-FFF2-40B4-BE49-F238E27FC236}">
                <a16:creationId xmlns:a16="http://schemas.microsoft.com/office/drawing/2014/main" id="{EBA13117-B9AE-4478-B83E-2CABBABA8316}"/>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B8CB168E-370F-4FC2-A64B-39CA0AA6F0DD}"/>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997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rk Blue Border - Unbranded">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5/26/2021</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sp>
        <p:nvSpPr>
          <p:cNvPr id="6" name="Rectangle 5">
            <a:extLst>
              <a:ext uri="{FF2B5EF4-FFF2-40B4-BE49-F238E27FC236}">
                <a16:creationId xmlns:a16="http://schemas.microsoft.com/office/drawing/2014/main" id="{7044203B-3B6D-4E9F-8DF5-400E0663DD2C}"/>
              </a:ext>
            </a:extLst>
          </p:cNvPr>
          <p:cNvSpPr/>
          <p:nvPr userDrawn="1"/>
        </p:nvSpPr>
        <p:spPr>
          <a:xfrm>
            <a:off x="0" y="0"/>
            <a:ext cx="228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Rectangle 6">
            <a:extLst>
              <a:ext uri="{FF2B5EF4-FFF2-40B4-BE49-F238E27FC236}">
                <a16:creationId xmlns:a16="http://schemas.microsoft.com/office/drawing/2014/main" id="{51105F12-D7ED-46A1-895E-3A1346306389}"/>
              </a:ext>
            </a:extLst>
          </p:cNvPr>
          <p:cNvSpPr/>
          <p:nvPr userDrawn="1"/>
        </p:nvSpPr>
        <p:spPr>
          <a:xfrm>
            <a:off x="11963399" y="0"/>
            <a:ext cx="228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Title 1">
            <a:extLst>
              <a:ext uri="{FF2B5EF4-FFF2-40B4-BE49-F238E27FC236}">
                <a16:creationId xmlns:a16="http://schemas.microsoft.com/office/drawing/2014/main" id="{EBA13117-B9AE-4478-B83E-2CABBABA8316}"/>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B8CB168E-370F-4FC2-A64B-39CA0AA6F0DD}"/>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108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upe Border">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5/26/2021</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pic>
        <p:nvPicPr>
          <p:cNvPr id="16" name="Picture 15">
            <a:extLst>
              <a:ext uri="{FF2B5EF4-FFF2-40B4-BE49-F238E27FC236}">
                <a16:creationId xmlns:a16="http://schemas.microsoft.com/office/drawing/2014/main" id="{20A0981B-4EEE-412D-879E-9DA82DD6B336}"/>
              </a:ext>
            </a:extLst>
          </p:cNvPr>
          <p:cNvPicPr>
            <a:picLocks noChangeAspect="1"/>
          </p:cNvPicPr>
          <p:nvPr userDrawn="1"/>
        </p:nvPicPr>
        <p:blipFill>
          <a:blip r:embed="rId2"/>
          <a:stretch>
            <a:fillRect/>
          </a:stretch>
        </p:blipFill>
        <p:spPr>
          <a:xfrm>
            <a:off x="5072577" y="6235665"/>
            <a:ext cx="2046845" cy="469768"/>
          </a:xfrm>
          <a:prstGeom prst="rect">
            <a:avLst/>
          </a:prstGeom>
        </p:spPr>
      </p:pic>
      <p:sp>
        <p:nvSpPr>
          <p:cNvPr id="6" name="Rectangle 5">
            <a:extLst>
              <a:ext uri="{FF2B5EF4-FFF2-40B4-BE49-F238E27FC236}">
                <a16:creationId xmlns:a16="http://schemas.microsoft.com/office/drawing/2014/main" id="{7044203B-3B6D-4E9F-8DF5-400E0663DD2C}"/>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Rectangle 6">
            <a:extLst>
              <a:ext uri="{FF2B5EF4-FFF2-40B4-BE49-F238E27FC236}">
                <a16:creationId xmlns:a16="http://schemas.microsoft.com/office/drawing/2014/main" id="{51105F12-D7ED-46A1-895E-3A1346306389}"/>
              </a:ext>
            </a:extLst>
          </p:cNvPr>
          <p:cNvSpPr/>
          <p:nvPr userDrawn="1"/>
        </p:nvSpPr>
        <p:spPr>
          <a:xfrm>
            <a:off x="11963399"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prstClr val="white"/>
              </a:solidFill>
              <a:effectLst/>
              <a:uLnTx/>
              <a:uFillTx/>
              <a:latin typeface="Franklin Gothic Book"/>
            </a:endParaRPr>
          </a:p>
        </p:txBody>
      </p:sp>
      <p:sp>
        <p:nvSpPr>
          <p:cNvPr id="9" name="Title 1">
            <a:extLst>
              <a:ext uri="{FF2B5EF4-FFF2-40B4-BE49-F238E27FC236}">
                <a16:creationId xmlns:a16="http://schemas.microsoft.com/office/drawing/2014/main" id="{62FA1593-05F6-441F-84C9-8C6414D3D0D4}"/>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81963016-713C-4A67-99D5-CF9B678ED686}"/>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6090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upe Border - Unbranded">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5/26/2021</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sp>
        <p:nvSpPr>
          <p:cNvPr id="6" name="Rectangle 5">
            <a:extLst>
              <a:ext uri="{FF2B5EF4-FFF2-40B4-BE49-F238E27FC236}">
                <a16:creationId xmlns:a16="http://schemas.microsoft.com/office/drawing/2014/main" id="{7044203B-3B6D-4E9F-8DF5-400E0663DD2C}"/>
              </a:ext>
            </a:extLst>
          </p:cNvPr>
          <p:cNvSpPr/>
          <p:nvPr userDrawn="1"/>
        </p:nvSpPr>
        <p:spPr>
          <a:xfrm>
            <a:off x="0"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Rectangle 6">
            <a:extLst>
              <a:ext uri="{FF2B5EF4-FFF2-40B4-BE49-F238E27FC236}">
                <a16:creationId xmlns:a16="http://schemas.microsoft.com/office/drawing/2014/main" id="{51105F12-D7ED-46A1-895E-3A1346306389}"/>
              </a:ext>
            </a:extLst>
          </p:cNvPr>
          <p:cNvSpPr/>
          <p:nvPr userDrawn="1"/>
        </p:nvSpPr>
        <p:spPr>
          <a:xfrm>
            <a:off x="11963399" y="0"/>
            <a:ext cx="2286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noProof="0">
              <a:ln>
                <a:noFill/>
              </a:ln>
              <a:solidFill>
                <a:prstClr val="white"/>
              </a:solidFill>
              <a:effectLst/>
              <a:uLnTx/>
              <a:uFillTx/>
              <a:latin typeface="Franklin Gothic Book"/>
            </a:endParaRPr>
          </a:p>
        </p:txBody>
      </p:sp>
      <p:sp>
        <p:nvSpPr>
          <p:cNvPr id="9" name="Title 1">
            <a:extLst>
              <a:ext uri="{FF2B5EF4-FFF2-40B4-BE49-F238E27FC236}">
                <a16:creationId xmlns:a16="http://schemas.microsoft.com/office/drawing/2014/main" id="{62FA1593-05F6-441F-84C9-8C6414D3D0D4}"/>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81963016-713C-4A67-99D5-CF9B678ED686}"/>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5838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C0B5-3752-4651-9FD0-24AEFC3CBC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E84164-FDB0-484F-875B-A412D065E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18113-6287-4D18-87DD-FBF4485887B6}"/>
              </a:ext>
            </a:extLst>
          </p:cNvPr>
          <p:cNvSpPr>
            <a:spLocks noGrp="1"/>
          </p:cNvSpPr>
          <p:nvPr>
            <p:ph type="dt" sz="half" idx="10"/>
          </p:nvPr>
        </p:nvSpPr>
        <p:spPr/>
        <p:txBody>
          <a:bodyPr/>
          <a:lstStyle/>
          <a:p>
            <a:fld id="{BAC220DA-0129-4424-AA6F-8E4B9543D58F}" type="datetimeFigureOut">
              <a:rPr lang="en-US" smtClean="0"/>
              <a:t>5/26/2021</a:t>
            </a:fld>
            <a:endParaRPr lang="en-US"/>
          </a:p>
        </p:txBody>
      </p:sp>
      <p:sp>
        <p:nvSpPr>
          <p:cNvPr id="5" name="Footer Placeholder 4">
            <a:extLst>
              <a:ext uri="{FF2B5EF4-FFF2-40B4-BE49-F238E27FC236}">
                <a16:creationId xmlns:a16="http://schemas.microsoft.com/office/drawing/2014/main" id="{F6B12E77-DFF5-4F2E-B9B8-9E1831E80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E1CDD-11DC-4074-8E52-79C7D8852EFE}"/>
              </a:ext>
            </a:extLst>
          </p:cNvPr>
          <p:cNvSpPr>
            <a:spLocks noGrp="1"/>
          </p:cNvSpPr>
          <p:nvPr>
            <p:ph type="sldNum" sz="quarter" idx="12"/>
          </p:nvPr>
        </p:nvSpPr>
        <p:spPr/>
        <p:txBody>
          <a:bodyPr/>
          <a:lstStyle/>
          <a:p>
            <a:fld id="{6E92AE0F-56D7-4910-80FC-2BEB96BAB506}" type="slidenum">
              <a:rPr lang="en-US" smtClean="0"/>
              <a:t>‹#›</a:t>
            </a:fld>
            <a:endParaRPr lang="en-US"/>
          </a:p>
        </p:txBody>
      </p:sp>
    </p:spTree>
    <p:extLst>
      <p:ext uri="{BB962C8B-B14F-4D97-AF65-F5344CB8AC3E}">
        <p14:creationId xmlns:p14="http://schemas.microsoft.com/office/powerpoint/2010/main" val="1704119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 Spli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42B7EB-108C-43D6-AF6A-A7C52AE64BA9}"/>
              </a:ext>
            </a:extLst>
          </p:cNvPr>
          <p:cNvSpPr/>
          <p:nvPr userDrawn="1"/>
        </p:nvSpPr>
        <p:spPr>
          <a:xfrm>
            <a:off x="0" y="0"/>
            <a:ext cx="3352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Content Placeholder 11">
            <a:extLst>
              <a:ext uri="{FF2B5EF4-FFF2-40B4-BE49-F238E27FC236}">
                <a16:creationId xmlns:a16="http://schemas.microsoft.com/office/drawing/2014/main" id="{8563AE54-9AB9-4F4E-8EAD-1B013BC025A8}"/>
              </a:ext>
            </a:extLst>
          </p:cNvPr>
          <p:cNvSpPr>
            <a:spLocks noGrp="1"/>
          </p:cNvSpPr>
          <p:nvPr>
            <p:ph sz="quarter" idx="11"/>
          </p:nvPr>
        </p:nvSpPr>
        <p:spPr>
          <a:xfrm>
            <a:off x="3650673" y="1828654"/>
            <a:ext cx="8243453" cy="41980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2CA16E73-09D8-4F93-9606-3919C0D0B709}"/>
              </a:ext>
            </a:extLst>
          </p:cNvPr>
          <p:cNvSpPr>
            <a:spLocks noGrp="1"/>
          </p:cNvSpPr>
          <p:nvPr>
            <p:ph type="body" idx="1"/>
          </p:nvPr>
        </p:nvSpPr>
        <p:spPr>
          <a:xfrm>
            <a:off x="297873" y="350700"/>
            <a:ext cx="2777836" cy="2434064"/>
          </a:xfrm>
        </p:spPr>
        <p:txBody>
          <a:bodyPr anchor="t">
            <a:noAutofit/>
          </a:bodyPr>
          <a:lstStyle>
            <a:lvl1pPr marL="0" indent="0">
              <a:buNone/>
              <a:defRPr sz="4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2">
            <a:extLst>
              <a:ext uri="{FF2B5EF4-FFF2-40B4-BE49-F238E27FC236}">
                <a16:creationId xmlns:a16="http://schemas.microsoft.com/office/drawing/2014/main" id="{D7F5BF2C-F19F-48F9-980F-5CAEC8150B5D}"/>
              </a:ext>
            </a:extLst>
          </p:cNvPr>
          <p:cNvSpPr>
            <a:spLocks noGrp="1"/>
          </p:cNvSpPr>
          <p:nvPr>
            <p:ph type="body" idx="12"/>
          </p:nvPr>
        </p:nvSpPr>
        <p:spPr>
          <a:xfrm>
            <a:off x="3650673" y="350700"/>
            <a:ext cx="8243454" cy="1195823"/>
          </a:xfrm>
        </p:spPr>
        <p:txBody>
          <a:bodyPr anchor="b">
            <a:noAutofit/>
          </a:bodyPr>
          <a:lstStyle>
            <a:lvl1pPr marL="0" indent="0">
              <a:buNone/>
              <a:defRPr sz="4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7">
            <a:extLst>
              <a:ext uri="{FF2B5EF4-FFF2-40B4-BE49-F238E27FC236}">
                <a16:creationId xmlns:a16="http://schemas.microsoft.com/office/drawing/2014/main" id="{A09A0047-8A30-4239-BE98-38F3FF8D3748}"/>
              </a:ext>
            </a:extLst>
          </p:cNvPr>
          <p:cNvSpPr>
            <a:spLocks noGrp="1"/>
          </p:cNvSpPr>
          <p:nvPr>
            <p:ph type="dt" sz="half" idx="13"/>
          </p:nvPr>
        </p:nvSpPr>
        <p:spPr>
          <a:xfrm>
            <a:off x="297873" y="6240379"/>
            <a:ext cx="2777836" cy="365125"/>
          </a:xfrm>
        </p:spPr>
        <p:txBody>
          <a:bodyPr/>
          <a:lstStyle>
            <a:lvl1pPr>
              <a:defRPr>
                <a:solidFill>
                  <a:schemeClr val="bg1"/>
                </a:solidFill>
              </a:defRPr>
            </a:lvl1pPr>
          </a:lstStyle>
          <a:p>
            <a:fld id="{BAC220DA-0129-4424-AA6F-8E4B9543D58F}" type="datetimeFigureOut">
              <a:rPr lang="en-US" smtClean="0"/>
              <a:pPr/>
              <a:t>5/26/2021</a:t>
            </a:fld>
            <a:endParaRPr lang="en-US"/>
          </a:p>
        </p:txBody>
      </p:sp>
      <p:sp>
        <p:nvSpPr>
          <p:cNvPr id="9" name="Slide Number Placeholder 9">
            <a:extLst>
              <a:ext uri="{FF2B5EF4-FFF2-40B4-BE49-F238E27FC236}">
                <a16:creationId xmlns:a16="http://schemas.microsoft.com/office/drawing/2014/main" id="{434D52D9-B105-40D8-9C0B-346CE51CC37E}"/>
              </a:ext>
            </a:extLst>
          </p:cNvPr>
          <p:cNvSpPr>
            <a:spLocks noGrp="1"/>
          </p:cNvSpPr>
          <p:nvPr>
            <p:ph type="sldNum" sz="quarter" idx="15"/>
          </p:nvPr>
        </p:nvSpPr>
        <p:spPr>
          <a:xfrm>
            <a:off x="9150926" y="6339947"/>
            <a:ext cx="2743200" cy="365125"/>
          </a:xfrm>
        </p:spPr>
        <p:txBody>
          <a:bodyPr/>
          <a:lstStyle/>
          <a:p>
            <a:fld id="{6E92AE0F-56D7-4910-80FC-2BEB96BAB506}" type="slidenum">
              <a:rPr lang="en-US" smtClean="0"/>
              <a:t>‹#›</a:t>
            </a:fld>
            <a:endParaRPr lang="en-US"/>
          </a:p>
        </p:txBody>
      </p:sp>
    </p:spTree>
    <p:extLst>
      <p:ext uri="{BB962C8B-B14F-4D97-AF65-F5344CB8AC3E}">
        <p14:creationId xmlns:p14="http://schemas.microsoft.com/office/powerpoint/2010/main" val="3181564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land Sign">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26BC8A-01DD-4B1B-906F-70EC72DA53CB}"/>
              </a:ext>
            </a:extLst>
          </p:cNvPr>
          <p:cNvGrpSpPr/>
          <p:nvPr userDrawn="1"/>
        </p:nvGrpSpPr>
        <p:grpSpPr>
          <a:xfrm>
            <a:off x="0" y="0"/>
            <a:ext cx="12192000" cy="6858000"/>
            <a:chOff x="0" y="0"/>
            <a:chExt cx="12192000" cy="6858000"/>
          </a:xfrm>
        </p:grpSpPr>
        <p:pic>
          <p:nvPicPr>
            <p:cNvPr id="3" name="Picture 2">
              <a:extLst>
                <a:ext uri="{FF2B5EF4-FFF2-40B4-BE49-F238E27FC236}">
                  <a16:creationId xmlns:a16="http://schemas.microsoft.com/office/drawing/2014/main" id="{A7C2EE62-0A67-4EDE-A460-FFD760F3FD02}"/>
                </a:ext>
              </a:extLst>
            </p:cNvPr>
            <p:cNvPicPr>
              <a:picLocks noChangeAspect="1"/>
            </p:cNvPicPr>
            <p:nvPr userDrawn="1"/>
          </p:nvPicPr>
          <p:blipFill rotWithShape="1">
            <a:blip r:embed="rId2">
              <a:duotone>
                <a:schemeClr val="accent3">
                  <a:shade val="45000"/>
                  <a:satMod val="135000"/>
                </a:schemeClr>
                <a:prstClr val="white"/>
              </a:duotone>
              <a:alphaModFix amt="38000"/>
              <a:extLst>
                <a:ext uri="{28A0092B-C50C-407E-A947-70E740481C1C}">
                  <a14:useLocalDpi xmlns:a14="http://schemas.microsoft.com/office/drawing/2010/main" val="0"/>
                </a:ext>
              </a:extLst>
            </a:blip>
            <a:srcRect l="4095" t="7110" r="29983" b="12545"/>
            <a:stretch/>
          </p:blipFill>
          <p:spPr>
            <a:xfrm>
              <a:off x="3415877" y="0"/>
              <a:ext cx="8776123" cy="6858000"/>
            </a:xfrm>
            <a:prstGeom prst="rect">
              <a:avLst/>
            </a:prstGeom>
          </p:spPr>
        </p:pic>
        <p:sp>
          <p:nvSpPr>
            <p:cNvPr id="4" name="Rectangle 3">
              <a:extLst>
                <a:ext uri="{FF2B5EF4-FFF2-40B4-BE49-F238E27FC236}">
                  <a16:creationId xmlns:a16="http://schemas.microsoft.com/office/drawing/2014/main" id="{0BC1BED9-7CE6-4682-852F-539EDBF8C1C7}"/>
                </a:ext>
              </a:extLst>
            </p:cNvPr>
            <p:cNvSpPr/>
            <p:nvPr userDrawn="1"/>
          </p:nvSpPr>
          <p:spPr>
            <a:xfrm>
              <a:off x="0" y="0"/>
              <a:ext cx="3415877" cy="6858000"/>
            </a:xfrm>
            <a:prstGeom prst="rect">
              <a:avLst/>
            </a:prstGeom>
            <a:gradFill flip="none" rotWithShape="1">
              <a:gsLst>
                <a:gs pos="0">
                  <a:srgbClr val="EAEEF3"/>
                </a:gs>
                <a:gs pos="75000">
                  <a:srgbClr val="E3E9E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grpSp>
    </p:spTree>
    <p:extLst>
      <p:ext uri="{BB962C8B-B14F-4D97-AF65-F5344CB8AC3E}">
        <p14:creationId xmlns:p14="http://schemas.microsoft.com/office/powerpoint/2010/main" val="625390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oneer Courthous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0C5BBB-3085-4176-AABE-0A1ABE9C7D82}"/>
              </a:ext>
            </a:extLst>
          </p:cNvPr>
          <p:cNvPicPr>
            <a:picLocks noChangeAspect="1"/>
          </p:cNvPicPr>
          <p:nvPr userDrawn="1"/>
        </p:nvPicPr>
        <p:blipFill rotWithShape="1">
          <a:blip r:embed="rId2">
            <a:duotone>
              <a:srgbClr val="BFDBF7">
                <a:shade val="45000"/>
                <a:satMod val="135000"/>
              </a:srgbClr>
              <a:prstClr val="white"/>
            </a:duotone>
            <a:alphaModFix amt="47000"/>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Tree>
    <p:extLst>
      <p:ext uri="{BB962C8B-B14F-4D97-AF65-F5344CB8AC3E}">
        <p14:creationId xmlns:p14="http://schemas.microsoft.com/office/powerpoint/2010/main" val="1641872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rquam Brid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7525B-28A9-41FF-BE74-AA9B79B38746}"/>
              </a:ext>
            </a:extLst>
          </p:cNvPr>
          <p:cNvPicPr>
            <a:picLocks noChangeAspect="1"/>
          </p:cNvPicPr>
          <p:nvPr userDrawn="1"/>
        </p:nvPicPr>
        <p:blipFill rotWithShape="1">
          <a:blip r:embed="rId2">
            <a:duotone>
              <a:srgbClr val="BFDBF7">
                <a:shade val="45000"/>
                <a:satMod val="135000"/>
              </a:srgbClr>
              <a:prstClr val="white"/>
            </a:duotone>
            <a:alphaModFix amt="71000"/>
            <a:extLst>
              <a:ext uri="{28A0092B-C50C-407E-A947-70E740481C1C}">
                <a14:useLocalDpi xmlns:a14="http://schemas.microsoft.com/office/drawing/2010/main" val="0"/>
              </a:ext>
            </a:extLst>
          </a:blip>
          <a:srcRect t="22295" b="36623"/>
          <a:stretch/>
        </p:blipFill>
        <p:spPr>
          <a:xfrm>
            <a:off x="0" y="0"/>
            <a:ext cx="12192000" cy="6858000"/>
          </a:xfrm>
          <a:prstGeom prst="rect">
            <a:avLst/>
          </a:prstGeom>
        </p:spPr>
      </p:pic>
    </p:spTree>
    <p:extLst>
      <p:ext uri="{BB962C8B-B14F-4D97-AF65-F5344CB8AC3E}">
        <p14:creationId xmlns:p14="http://schemas.microsoft.com/office/powerpoint/2010/main" val="2315894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5/26/2021</a:t>
            </a:fld>
            <a:endParaRPr lang="en-US"/>
          </a:p>
        </p:txBody>
      </p:sp>
      <p:sp>
        <p:nvSpPr>
          <p:cNvPr id="9" name="Footer Placeholder 8">
            <a:extLst>
              <a:ext uri="{FF2B5EF4-FFF2-40B4-BE49-F238E27FC236}">
                <a16:creationId xmlns:a16="http://schemas.microsoft.com/office/drawing/2014/main" id="{D95A8D60-8814-4925-8CDF-AD6AEE3E54CA}"/>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spTree>
    <p:extLst>
      <p:ext uri="{BB962C8B-B14F-4D97-AF65-F5344CB8AC3E}">
        <p14:creationId xmlns:p14="http://schemas.microsoft.com/office/powerpoint/2010/main" val="540257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1" name="Image" descr="Image"/>
          <p:cNvPicPr>
            <a:picLocks noChangeAspect="1"/>
          </p:cNvPicPr>
          <p:nvPr/>
        </p:nvPicPr>
        <p:blipFill>
          <a:blip r:embed="rId2"/>
          <a:stretch>
            <a:fillRect/>
          </a:stretch>
        </p:blipFill>
        <p:spPr>
          <a:xfrm>
            <a:off x="-2770709" y="-5232400"/>
            <a:ext cx="8335418" cy="6858000"/>
          </a:xfrm>
          <a:prstGeom prst="rect">
            <a:avLst/>
          </a:prstGeom>
          <a:ln w="12700">
            <a:miter lim="400000"/>
          </a:ln>
        </p:spPr>
      </p:pic>
      <p:pic>
        <p:nvPicPr>
          <p:cNvPr id="12" name="Image" descr="Image"/>
          <p:cNvPicPr>
            <a:picLocks noChangeAspect="1"/>
          </p:cNvPicPr>
          <p:nvPr/>
        </p:nvPicPr>
        <p:blipFill>
          <a:blip r:embed="rId3"/>
          <a:srcRect/>
          <a:stretch>
            <a:fillRect/>
          </a:stretch>
        </p:blipFill>
        <p:spPr>
          <a:xfrm>
            <a:off x="8285613" y="2571259"/>
            <a:ext cx="11758241" cy="9674149"/>
          </a:xfrm>
          <a:prstGeom prst="rect">
            <a:avLst/>
          </a:prstGeom>
          <a:ln w="12700">
            <a:miter lim="400000"/>
          </a:ln>
        </p:spPr>
      </p:pic>
      <p:sp>
        <p:nvSpPr>
          <p:cNvPr id="13" name="Title Text"/>
          <p:cNvSpPr txBox="1">
            <a:spLocks noGrp="1"/>
          </p:cNvSpPr>
          <p:nvPr>
            <p:ph type="title"/>
          </p:nvPr>
        </p:nvSpPr>
        <p:spPr>
          <a:xfrm>
            <a:off x="641995" y="1692307"/>
            <a:ext cx="10030880" cy="1529311"/>
          </a:xfrm>
          <a:prstGeom prst="rect">
            <a:avLst/>
          </a:prstGeom>
        </p:spPr>
        <p:txBody>
          <a:bodyPr/>
          <a:lstStyle>
            <a:lvl1pPr>
              <a:lnSpc>
                <a:spcPct val="90000"/>
              </a:lnSpc>
              <a:defRPr sz="5400">
                <a:solidFill>
                  <a:srgbClr val="000000"/>
                </a:solidFill>
              </a:defRPr>
            </a:lvl1pPr>
          </a:lstStyle>
          <a:p>
            <a:r>
              <a:t>Title Text</a:t>
            </a:r>
          </a:p>
        </p:txBody>
      </p:sp>
      <p:sp>
        <p:nvSpPr>
          <p:cNvPr id="14" name="Body Level One…"/>
          <p:cNvSpPr txBox="1">
            <a:spLocks noGrp="1"/>
          </p:cNvSpPr>
          <p:nvPr>
            <p:ph type="body" sz="quarter" idx="1"/>
          </p:nvPr>
        </p:nvSpPr>
        <p:spPr>
          <a:xfrm>
            <a:off x="641995" y="3233172"/>
            <a:ext cx="8603001" cy="1836511"/>
          </a:xfrm>
          <a:prstGeom prst="rect">
            <a:avLst/>
          </a:prstGeom>
        </p:spPr>
        <p:txBody>
          <a:bodyPr/>
          <a:lstStyle>
            <a:lvl1pPr marL="0" indent="0">
              <a:buSzTx/>
              <a:buFontTx/>
              <a:buNone/>
              <a:defRPr sz="2800" b="1">
                <a:solidFill>
                  <a:srgbClr val="00205F"/>
                </a:solidFill>
              </a:defRPr>
            </a:lvl1pPr>
            <a:lvl2pPr marL="0" indent="228600">
              <a:buSzTx/>
              <a:buFontTx/>
              <a:buNone/>
              <a:defRPr sz="2800" b="1">
                <a:solidFill>
                  <a:srgbClr val="00205F"/>
                </a:solidFill>
              </a:defRPr>
            </a:lvl2pPr>
            <a:lvl3pPr marL="0" indent="457200">
              <a:buSzTx/>
              <a:buFontTx/>
              <a:buNone/>
              <a:defRPr sz="2800" b="1">
                <a:solidFill>
                  <a:srgbClr val="00205F"/>
                </a:solidFill>
              </a:defRPr>
            </a:lvl3pPr>
            <a:lvl4pPr marL="0" indent="685800">
              <a:buSzTx/>
              <a:buFontTx/>
              <a:buNone/>
              <a:defRPr sz="2800" b="1">
                <a:solidFill>
                  <a:srgbClr val="00205F"/>
                </a:solidFill>
              </a:defRPr>
            </a:lvl4pPr>
            <a:lvl5pPr marL="0" indent="914400">
              <a:buSzTx/>
              <a:buFontTx/>
              <a:buNone/>
              <a:defRPr sz="2800" b="1">
                <a:solidFill>
                  <a:srgbClr val="00205F"/>
                </a:solidFill>
              </a:defRPr>
            </a:lvl5pPr>
          </a:lstStyle>
          <a:p>
            <a:r>
              <a:t>Body Level One</a:t>
            </a:r>
          </a:p>
          <a:p>
            <a:pPr lvl="1"/>
            <a:r>
              <a:t>Body Level Two</a:t>
            </a:r>
          </a:p>
          <a:p>
            <a:pPr lvl="2"/>
            <a:r>
              <a:t>Body Level Three</a:t>
            </a:r>
          </a:p>
          <a:p>
            <a:pPr lvl="3"/>
            <a:r>
              <a:t>Body Level Four</a:t>
            </a:r>
          </a:p>
          <a:p>
            <a:pPr lvl="4"/>
            <a:r>
              <a:t>Body Level Five</a:t>
            </a:r>
          </a:p>
        </p:txBody>
      </p:sp>
      <p:sp>
        <p:nvSpPr>
          <p:cNvPr id="15" name="Freeform: Shape 12"/>
          <p:cNvSpPr/>
          <p:nvPr/>
        </p:nvSpPr>
        <p:spPr>
          <a:xfrm>
            <a:off x="6622115" y="5450102"/>
            <a:ext cx="5569885" cy="1407898"/>
          </a:xfrm>
          <a:custGeom>
            <a:avLst/>
            <a:gdLst/>
            <a:ahLst/>
            <a:cxnLst>
              <a:cxn ang="0">
                <a:pos x="wd2" y="hd2"/>
              </a:cxn>
              <a:cxn ang="5400000">
                <a:pos x="wd2" y="hd2"/>
              </a:cxn>
              <a:cxn ang="10800000">
                <a:pos x="wd2" y="hd2"/>
              </a:cxn>
              <a:cxn ang="16200000">
                <a:pos x="wd2" y="hd2"/>
              </a:cxn>
            </a:cxnLst>
            <a:rect l="0" t="0" r="r" b="b"/>
            <a:pathLst>
              <a:path w="21600" h="21600" extrusionOk="0">
                <a:moveTo>
                  <a:pt x="2529" y="0"/>
                </a:moveTo>
                <a:lnTo>
                  <a:pt x="21600" y="0"/>
                </a:lnTo>
                <a:lnTo>
                  <a:pt x="21600" y="21600"/>
                </a:lnTo>
                <a:lnTo>
                  <a:pt x="0" y="21600"/>
                </a:lnTo>
                <a:close/>
              </a:path>
            </a:pathLst>
          </a:custGeom>
          <a:solidFill>
            <a:srgbClr val="EFC724"/>
          </a:solidFill>
          <a:ln w="12700">
            <a:miter lim="400000"/>
          </a:ln>
        </p:spPr>
        <p:txBody>
          <a:bodyPr lIns="45719" rIns="45719" anchor="ctr"/>
          <a:lstStyle/>
          <a:p>
            <a:pPr algn="ctr" defTabSz="914400">
              <a:lnSpc>
                <a:spcPct val="100000"/>
              </a:lnSpc>
              <a:spcBef>
                <a:spcPts val="0"/>
              </a:spcBef>
              <a:defRPr sz="1800">
                <a:solidFill>
                  <a:srgbClr val="FFFFFF"/>
                </a:solidFill>
                <a:latin typeface="+mn-lt"/>
                <a:ea typeface="+mn-ea"/>
                <a:cs typeface="+mn-cs"/>
                <a:sym typeface="Calibri"/>
              </a:defRPr>
            </a:pPr>
            <a:endParaRPr/>
          </a:p>
        </p:txBody>
      </p:sp>
      <p:pic>
        <p:nvPicPr>
          <p:cNvPr id="16" name="Picture 4" descr="Picture 4"/>
          <p:cNvPicPr>
            <a:picLocks noChangeAspect="1"/>
          </p:cNvPicPr>
          <p:nvPr/>
        </p:nvPicPr>
        <p:blipFill>
          <a:blip r:embed="rId4"/>
          <a:stretch>
            <a:fillRect/>
          </a:stretch>
        </p:blipFill>
        <p:spPr>
          <a:xfrm>
            <a:off x="10215240" y="282720"/>
            <a:ext cx="1673849" cy="890693"/>
          </a:xfrm>
          <a:prstGeom prst="rect">
            <a:avLst/>
          </a:prstGeom>
          <a:ln w="12700">
            <a:miter lim="400000"/>
          </a:ln>
        </p:spPr>
      </p:pic>
      <p:sp>
        <p:nvSpPr>
          <p:cNvPr id="17" name="Freeform: Shape 14"/>
          <p:cNvSpPr/>
          <p:nvPr/>
        </p:nvSpPr>
        <p:spPr>
          <a:xfrm>
            <a:off x="-1" y="5450102"/>
            <a:ext cx="7114536" cy="14078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620" y="21600"/>
                </a:lnTo>
                <a:lnTo>
                  <a:pt x="0" y="21600"/>
                </a:lnTo>
                <a:close/>
              </a:path>
            </a:pathLst>
          </a:custGeom>
          <a:solidFill>
            <a:srgbClr val="00205F"/>
          </a:solidFill>
          <a:ln w="12700">
            <a:miter lim="400000"/>
          </a:ln>
        </p:spPr>
        <p:txBody>
          <a:bodyPr lIns="45719" rIns="45719" anchor="ctr"/>
          <a:lstStyle/>
          <a:p>
            <a:pPr algn="r" defTabSz="914400">
              <a:lnSpc>
                <a:spcPct val="100000"/>
              </a:lnSpc>
              <a:spcBef>
                <a:spcPts val="0"/>
              </a:spcBef>
              <a:defRPr sz="1200" b="1"/>
            </a:pPr>
            <a:endParaRPr/>
          </a:p>
        </p:txBody>
      </p:sp>
      <p:sp>
        <p:nvSpPr>
          <p:cNvPr id="18" name="Line"/>
          <p:cNvSpPr/>
          <p:nvPr/>
        </p:nvSpPr>
        <p:spPr>
          <a:xfrm flipV="1">
            <a:off x="486148" y="2001167"/>
            <a:ext cx="1" cy="2855666"/>
          </a:xfrm>
          <a:prstGeom prst="line">
            <a:avLst/>
          </a:prstGeom>
          <a:ln w="38100">
            <a:solidFill>
              <a:srgbClr val="EFC724"/>
            </a:solidFill>
            <a:custDash>
              <a:ds d="200000" sp="200000"/>
            </a:custDash>
            <a:miter lim="400000"/>
          </a:ln>
        </p:spPr>
        <p:txBody>
          <a:bodyPr lIns="45719" rIns="45719"/>
          <a:lstStyle/>
          <a:p>
            <a:pPr defTabSz="914400">
              <a:lnSpc>
                <a:spcPct val="100000"/>
              </a:lnSpc>
              <a:spcBef>
                <a:spcPts val="0"/>
              </a:spcBef>
              <a:defRPr sz="1800">
                <a:latin typeface="+mn-lt"/>
                <a:ea typeface="+mn-ea"/>
                <a:cs typeface="+mn-cs"/>
                <a:sym typeface="Calibri"/>
              </a:defRPr>
            </a:pPr>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26" name="Image" descr="Image"/>
          <p:cNvPicPr>
            <a:picLocks noChangeAspect="1"/>
          </p:cNvPicPr>
          <p:nvPr/>
        </p:nvPicPr>
        <p:blipFill>
          <a:blip r:embed="rId2">
            <a:alphaModFix amt="56629"/>
          </a:blip>
          <a:stretch>
            <a:fillRect/>
          </a:stretch>
        </p:blipFill>
        <p:spPr>
          <a:xfrm>
            <a:off x="9323216" y="-1800651"/>
            <a:ext cx="9304074" cy="7654967"/>
          </a:xfrm>
          <a:prstGeom prst="rect">
            <a:avLst/>
          </a:prstGeom>
          <a:ln w="12700">
            <a:miter lim="400000"/>
          </a:ln>
        </p:spPr>
      </p:pic>
      <p:grpSp>
        <p:nvGrpSpPr>
          <p:cNvPr id="30" name="Group 9"/>
          <p:cNvGrpSpPr/>
          <p:nvPr/>
        </p:nvGrpSpPr>
        <p:grpSpPr>
          <a:xfrm>
            <a:off x="-33863" y="1216596"/>
            <a:ext cx="731522" cy="673461"/>
            <a:chOff x="0" y="0"/>
            <a:chExt cx="731520" cy="673460"/>
          </a:xfrm>
        </p:grpSpPr>
        <p:sp>
          <p:nvSpPr>
            <p:cNvPr id="27" name="Rectangle 10"/>
            <p:cNvSpPr/>
            <p:nvPr/>
          </p:nvSpPr>
          <p:spPr>
            <a:xfrm>
              <a:off x="-1" y="-1"/>
              <a:ext cx="195856" cy="673461"/>
            </a:xfrm>
            <a:prstGeom prst="rect">
              <a:avLst/>
            </a:prstGeom>
            <a:solidFill>
              <a:srgbClr val="EFC724"/>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solidFill>
                  <a:latin typeface="+mn-lt"/>
                  <a:ea typeface="+mn-ea"/>
                  <a:cs typeface="+mn-cs"/>
                  <a:sym typeface="Calibri"/>
                </a:defRPr>
              </a:pPr>
              <a:endParaRPr/>
            </a:p>
          </p:txBody>
        </p:sp>
        <p:sp>
          <p:nvSpPr>
            <p:cNvPr id="28" name="Rectangle 11"/>
            <p:cNvSpPr/>
            <p:nvPr/>
          </p:nvSpPr>
          <p:spPr>
            <a:xfrm>
              <a:off x="267832" y="-1"/>
              <a:ext cx="195856" cy="673461"/>
            </a:xfrm>
            <a:prstGeom prst="rect">
              <a:avLst/>
            </a:prstGeom>
            <a:solidFill>
              <a:srgbClr val="EFC724"/>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solidFill>
                  <a:latin typeface="+mn-lt"/>
                  <a:ea typeface="+mn-ea"/>
                  <a:cs typeface="+mn-cs"/>
                  <a:sym typeface="Calibri"/>
                </a:defRPr>
              </a:pPr>
              <a:endParaRPr/>
            </a:p>
          </p:txBody>
        </p:sp>
        <p:sp>
          <p:nvSpPr>
            <p:cNvPr id="29" name="Rectangle 12"/>
            <p:cNvSpPr/>
            <p:nvPr/>
          </p:nvSpPr>
          <p:spPr>
            <a:xfrm>
              <a:off x="535665" y="-1"/>
              <a:ext cx="195856" cy="673461"/>
            </a:xfrm>
            <a:prstGeom prst="rect">
              <a:avLst/>
            </a:prstGeom>
            <a:solidFill>
              <a:srgbClr val="EFC724"/>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solidFill>
                  <a:latin typeface="+mn-lt"/>
                  <a:ea typeface="+mn-ea"/>
                  <a:cs typeface="+mn-cs"/>
                  <a:sym typeface="Calibri"/>
                </a:defRPr>
              </a:pPr>
              <a:endParaRPr/>
            </a:p>
          </p:txBody>
        </p:sp>
      </p:grpSp>
      <p:sp>
        <p:nvSpPr>
          <p:cNvPr id="31" name="Rounded Rectangle"/>
          <p:cNvSpPr/>
          <p:nvPr/>
        </p:nvSpPr>
        <p:spPr>
          <a:xfrm>
            <a:off x="657930" y="719105"/>
            <a:ext cx="10974856" cy="1668444"/>
          </a:xfrm>
          <a:prstGeom prst="roundRect">
            <a:avLst>
              <a:gd name="adj" fmla="val 11418"/>
            </a:avLst>
          </a:prstGeom>
          <a:solidFill>
            <a:srgbClr val="FFFFFF"/>
          </a:solidFill>
          <a:ln w="12700">
            <a:miter lim="400000"/>
          </a:ln>
          <a:effectLst>
            <a:outerShdw blurRad="139700" dist="127000" dir="5400000" rotWithShape="0">
              <a:srgbClr val="000000">
                <a:alpha val="15000"/>
              </a:srgbClr>
            </a:outerShdw>
          </a:effectLst>
        </p:spPr>
        <p:txBody>
          <a:bodyPr lIns="45719" rIns="45719" anchor="ctr"/>
          <a:lstStyle/>
          <a:p>
            <a:pPr defTabSz="914400">
              <a:lnSpc>
                <a:spcPct val="100000"/>
              </a:lnSpc>
              <a:spcBef>
                <a:spcPts val="0"/>
              </a:spcBef>
              <a:defRPr sz="1800">
                <a:latin typeface="+mn-lt"/>
                <a:ea typeface="+mn-ea"/>
                <a:cs typeface="+mn-cs"/>
                <a:sym typeface="Calibri"/>
              </a:defRPr>
            </a:pPr>
            <a:endParaRPr/>
          </a:p>
        </p:txBody>
      </p:sp>
      <p:sp>
        <p:nvSpPr>
          <p:cNvPr id="32" name="Body Level One…"/>
          <p:cNvSpPr txBox="1">
            <a:spLocks noGrp="1"/>
          </p:cNvSpPr>
          <p:nvPr>
            <p:ph type="body" sz="half" idx="1"/>
          </p:nvPr>
        </p:nvSpPr>
        <p:spPr>
          <a:xfrm>
            <a:off x="838200" y="2895931"/>
            <a:ext cx="9414714" cy="2685075"/>
          </a:xfrm>
          <a:prstGeom prst="rect">
            <a:avLst/>
          </a:prstGeom>
        </p:spPr>
        <p:txBody>
          <a:bodyPr/>
          <a:lstStyle>
            <a:lvl1pPr marL="0" indent="0">
              <a:buSzTx/>
              <a:buFontTx/>
              <a:buNone/>
              <a:defRPr sz="2200"/>
            </a:lvl1pPr>
            <a:lvl2pPr marL="0" indent="228600">
              <a:buSzTx/>
              <a:buFontTx/>
              <a:buNone/>
              <a:defRPr sz="2200"/>
            </a:lvl2pPr>
            <a:lvl3pPr marL="0" indent="457200">
              <a:buSzTx/>
              <a:buFontTx/>
              <a:buNone/>
              <a:defRPr sz="2200"/>
            </a:lvl3pPr>
            <a:lvl4pPr marL="0" indent="685800">
              <a:buSzTx/>
              <a:buFontTx/>
              <a:buNone/>
              <a:defRPr sz="2200"/>
            </a:lvl4pPr>
            <a:lvl5pPr marL="0" indent="914400">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33" name="Straight Connector 16"/>
          <p:cNvSpPr/>
          <p:nvPr/>
        </p:nvSpPr>
        <p:spPr>
          <a:xfrm flipH="1" flipV="1">
            <a:off x="838199" y="6207497"/>
            <a:ext cx="9415668" cy="1"/>
          </a:xfrm>
          <a:prstGeom prst="line">
            <a:avLst/>
          </a:prstGeom>
          <a:ln w="57150">
            <a:solidFill>
              <a:srgbClr val="EFC724"/>
            </a:solidFill>
            <a:miter/>
            <a:headEnd type="triangle" len="sm"/>
          </a:ln>
        </p:spPr>
        <p:txBody>
          <a:bodyPr lIns="45719" rIns="45719"/>
          <a:lstStyle/>
          <a:p>
            <a:pPr defTabSz="914400">
              <a:lnSpc>
                <a:spcPct val="100000"/>
              </a:lnSpc>
              <a:spcBef>
                <a:spcPts val="0"/>
              </a:spcBef>
              <a:defRPr sz="1800">
                <a:latin typeface="+mn-lt"/>
                <a:ea typeface="+mn-ea"/>
                <a:cs typeface="+mn-cs"/>
                <a:sym typeface="Calibri"/>
              </a:defRPr>
            </a:pPr>
            <a:endParaRPr/>
          </a:p>
        </p:txBody>
      </p:sp>
      <p:sp>
        <p:nvSpPr>
          <p:cNvPr id="34" name="Title Text"/>
          <p:cNvSpPr txBox="1">
            <a:spLocks noGrp="1"/>
          </p:cNvSpPr>
          <p:nvPr>
            <p:ph type="title"/>
          </p:nvPr>
        </p:nvSpPr>
        <p:spPr>
          <a:xfrm>
            <a:off x="838200" y="904469"/>
            <a:ext cx="10515600" cy="1338486"/>
          </a:xfrm>
          <a:prstGeom prst="rect">
            <a:avLst/>
          </a:prstGeom>
        </p:spPr>
        <p:txBody>
          <a:bodyPr/>
          <a:lstStyle>
            <a:lvl1pPr>
              <a:lnSpc>
                <a:spcPct val="90000"/>
              </a:lnSpc>
              <a:defRPr sz="5400"/>
            </a:lvl1pPr>
          </a:lstStyle>
          <a:p>
            <a:r>
              <a:t>Title Text</a:t>
            </a:r>
          </a:p>
        </p:txBody>
      </p:sp>
      <p:pic>
        <p:nvPicPr>
          <p:cNvPr id="35" name="Picture 4" descr="Picture 4"/>
          <p:cNvPicPr>
            <a:picLocks noChangeAspect="1"/>
          </p:cNvPicPr>
          <p:nvPr/>
        </p:nvPicPr>
        <p:blipFill>
          <a:blip r:embed="rId3"/>
          <a:stretch>
            <a:fillRect/>
          </a:stretch>
        </p:blipFill>
        <p:spPr>
          <a:xfrm>
            <a:off x="10395401" y="5780561"/>
            <a:ext cx="1511475" cy="793721"/>
          </a:xfrm>
          <a:prstGeom prst="rect">
            <a:avLst/>
          </a:prstGeom>
          <a:ln w="12700">
            <a:miter lim="400000"/>
          </a:ln>
        </p:spPr>
      </p:pic>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wo Content">
    <p:bg>
      <p:bgPr>
        <a:solidFill>
          <a:srgbClr val="EFC724"/>
        </a:solidFill>
        <a:effectLst/>
      </p:bgPr>
    </p:bg>
    <p:spTree>
      <p:nvGrpSpPr>
        <p:cNvPr id="1" name=""/>
        <p:cNvGrpSpPr/>
        <p:nvPr/>
      </p:nvGrpSpPr>
      <p:grpSpPr>
        <a:xfrm>
          <a:off x="0" y="0"/>
          <a:ext cx="0" cy="0"/>
          <a:chOff x="0" y="0"/>
          <a:chExt cx="0" cy="0"/>
        </a:xfrm>
      </p:grpSpPr>
      <p:pic>
        <p:nvPicPr>
          <p:cNvPr id="43" name="Image" descr="Image"/>
          <p:cNvPicPr>
            <a:picLocks noChangeAspect="1"/>
          </p:cNvPicPr>
          <p:nvPr/>
        </p:nvPicPr>
        <p:blipFill>
          <a:blip r:embed="rId2"/>
          <a:stretch>
            <a:fillRect/>
          </a:stretch>
        </p:blipFill>
        <p:spPr>
          <a:xfrm>
            <a:off x="8951341" y="-7006153"/>
            <a:ext cx="11405802" cy="9384179"/>
          </a:xfrm>
          <a:prstGeom prst="rect">
            <a:avLst/>
          </a:prstGeom>
          <a:ln w="12700">
            <a:miter lim="400000"/>
          </a:ln>
        </p:spPr>
      </p:pic>
      <p:sp>
        <p:nvSpPr>
          <p:cNvPr id="44" name="Title Text"/>
          <p:cNvSpPr txBox="1">
            <a:spLocks noGrp="1"/>
          </p:cNvSpPr>
          <p:nvPr>
            <p:ph type="title"/>
          </p:nvPr>
        </p:nvSpPr>
        <p:spPr>
          <a:xfrm>
            <a:off x="838200" y="365125"/>
            <a:ext cx="8587086" cy="1325563"/>
          </a:xfrm>
          <a:prstGeom prst="rect">
            <a:avLst/>
          </a:prstGeom>
        </p:spPr>
        <p:txBody>
          <a:bodyPr/>
          <a:lstStyle/>
          <a:p>
            <a:r>
              <a:t>Title Text</a:t>
            </a:r>
          </a:p>
        </p:txBody>
      </p:sp>
      <p:sp>
        <p:nvSpPr>
          <p:cNvPr id="45" name="Body Level One…"/>
          <p:cNvSpPr txBox="1">
            <a:spLocks noGrp="1"/>
          </p:cNvSpPr>
          <p:nvPr>
            <p:ph type="body" sz="half" idx="1"/>
          </p:nvPr>
        </p:nvSpPr>
        <p:spPr>
          <a:xfrm>
            <a:off x="838200" y="2079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Line"/>
          <p:cNvSpPr/>
          <p:nvPr/>
        </p:nvSpPr>
        <p:spPr>
          <a:xfrm flipV="1">
            <a:off x="486148" y="-84940"/>
            <a:ext cx="1" cy="7027880"/>
          </a:xfrm>
          <a:prstGeom prst="line">
            <a:avLst/>
          </a:prstGeom>
          <a:ln w="38100">
            <a:solidFill>
              <a:srgbClr val="FFFFFF"/>
            </a:solidFill>
            <a:custDash>
              <a:ds d="200000" sp="200000"/>
            </a:custDash>
            <a:miter lim="400000"/>
          </a:ln>
        </p:spPr>
        <p:txBody>
          <a:bodyPr lIns="45719" rIns="45719"/>
          <a:lstStyle/>
          <a:p>
            <a:pPr defTabSz="914400">
              <a:lnSpc>
                <a:spcPct val="100000"/>
              </a:lnSpc>
              <a:spcBef>
                <a:spcPts val="0"/>
              </a:spcBef>
              <a:defRPr sz="1800">
                <a:latin typeface="+mn-lt"/>
                <a:ea typeface="+mn-ea"/>
                <a:cs typeface="+mn-cs"/>
                <a:sym typeface="Calibri"/>
              </a:defRPr>
            </a:pPr>
            <a:endParaRPr/>
          </a:p>
        </p:txBody>
      </p:sp>
      <p:pic>
        <p:nvPicPr>
          <p:cNvPr id="47" name="Picture 4" descr="Picture 4"/>
          <p:cNvPicPr>
            <a:picLocks noChangeAspect="1"/>
          </p:cNvPicPr>
          <p:nvPr/>
        </p:nvPicPr>
        <p:blipFill>
          <a:blip r:embed="rId3"/>
          <a:stretch>
            <a:fillRect/>
          </a:stretch>
        </p:blipFill>
        <p:spPr>
          <a:xfrm>
            <a:off x="10215240" y="282720"/>
            <a:ext cx="1673849" cy="890693"/>
          </a:xfrm>
          <a:prstGeom prst="rect">
            <a:avLst/>
          </a:prstGeom>
          <a:ln w="12700">
            <a:miter lim="400000"/>
          </a:ln>
        </p:spPr>
      </p:pic>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pic>
        <p:nvPicPr>
          <p:cNvPr id="55" name="Image" descr="Image"/>
          <p:cNvPicPr>
            <a:picLocks noChangeAspect="1"/>
          </p:cNvPicPr>
          <p:nvPr/>
        </p:nvPicPr>
        <p:blipFill>
          <a:blip r:embed="rId2"/>
          <a:stretch>
            <a:fillRect/>
          </a:stretch>
        </p:blipFill>
        <p:spPr>
          <a:xfrm>
            <a:off x="-3231022" y="-3293534"/>
            <a:ext cx="17587244" cy="10914269"/>
          </a:xfrm>
          <a:prstGeom prst="rect">
            <a:avLst/>
          </a:prstGeom>
          <a:ln w="12700">
            <a:miter lim="400000"/>
          </a:ln>
        </p:spPr>
      </p:pic>
      <p:sp>
        <p:nvSpPr>
          <p:cNvPr id="56" name="Title Text"/>
          <p:cNvSpPr txBox="1">
            <a:spLocks noGrp="1"/>
          </p:cNvSpPr>
          <p:nvPr>
            <p:ph type="title"/>
          </p:nvPr>
        </p:nvSpPr>
        <p:spPr>
          <a:xfrm>
            <a:off x="839787" y="1162810"/>
            <a:ext cx="9445626" cy="1114724"/>
          </a:xfrm>
          <a:prstGeom prst="rect">
            <a:avLst/>
          </a:prstGeom>
        </p:spPr>
        <p:txBody>
          <a:bodyPr/>
          <a:lstStyle/>
          <a:p>
            <a:r>
              <a:t>Title Text</a:t>
            </a:r>
          </a:p>
        </p:txBody>
      </p:sp>
      <p:sp>
        <p:nvSpPr>
          <p:cNvPr id="57" name="Body Level One…"/>
          <p:cNvSpPr txBox="1">
            <a:spLocks noGrp="1"/>
          </p:cNvSpPr>
          <p:nvPr>
            <p:ph type="body" sz="quarter" idx="1"/>
          </p:nvPr>
        </p:nvSpPr>
        <p:spPr>
          <a:xfrm>
            <a:off x="839787" y="2497170"/>
            <a:ext cx="4576168" cy="3575018"/>
          </a:xfrm>
          <a:prstGeom prst="rect">
            <a:avLst/>
          </a:prstGeom>
        </p:spPr>
        <p:txBody>
          <a:bodyPr/>
          <a:lstStyle>
            <a:lvl1pPr marL="0" indent="0">
              <a:lnSpc>
                <a:spcPct val="90000"/>
              </a:lnSpc>
              <a:buSzTx/>
              <a:buFontTx/>
              <a:buNone/>
              <a:defRPr sz="1600"/>
            </a:lvl1pPr>
            <a:lvl2pPr marL="0" indent="457200">
              <a:lnSpc>
                <a:spcPct val="90000"/>
              </a:lnSpc>
              <a:buSzTx/>
              <a:buFontTx/>
              <a:buNone/>
              <a:defRPr sz="1600"/>
            </a:lvl2pPr>
            <a:lvl3pPr marL="0" indent="914400">
              <a:lnSpc>
                <a:spcPct val="90000"/>
              </a:lnSpc>
              <a:buSzTx/>
              <a:buFontTx/>
              <a:buNone/>
              <a:defRPr sz="1600"/>
            </a:lvl3pPr>
            <a:lvl4pPr marL="0" indent="1371600">
              <a:lnSpc>
                <a:spcPct val="90000"/>
              </a:lnSpc>
              <a:buSzTx/>
              <a:buFontTx/>
              <a:buNone/>
              <a:defRPr sz="1600"/>
            </a:lvl4pPr>
            <a:lvl5pPr marL="0" indent="1828800">
              <a:lnSpc>
                <a:spcPct val="9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pic>
        <p:nvPicPr>
          <p:cNvPr id="58" name="Picture 4" descr="Picture 4"/>
          <p:cNvPicPr>
            <a:picLocks noChangeAspect="1"/>
          </p:cNvPicPr>
          <p:nvPr/>
        </p:nvPicPr>
        <p:blipFill>
          <a:blip r:embed="rId3"/>
          <a:stretch>
            <a:fillRect/>
          </a:stretch>
        </p:blipFill>
        <p:spPr>
          <a:xfrm>
            <a:off x="10215240" y="282720"/>
            <a:ext cx="1673849" cy="890693"/>
          </a:xfrm>
          <a:prstGeom prst="rect">
            <a:avLst/>
          </a:prstGeom>
          <a:ln w="12700">
            <a:miter lim="400000"/>
          </a:ln>
        </p:spPr>
      </p:pic>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Data Presentation">
    <p:bg>
      <p:bgPr>
        <a:solidFill>
          <a:srgbClr val="00205F"/>
        </a:solidFill>
        <a:effectLst/>
      </p:bgPr>
    </p:bg>
    <p:spTree>
      <p:nvGrpSpPr>
        <p:cNvPr id="1" name=""/>
        <p:cNvGrpSpPr/>
        <p:nvPr/>
      </p:nvGrpSpPr>
      <p:grpSpPr>
        <a:xfrm>
          <a:off x="0" y="0"/>
          <a:ext cx="0" cy="0"/>
          <a:chOff x="0" y="0"/>
          <a:chExt cx="0" cy="0"/>
        </a:xfrm>
      </p:grpSpPr>
      <p:grpSp>
        <p:nvGrpSpPr>
          <p:cNvPr id="68" name="Group 18"/>
          <p:cNvGrpSpPr/>
          <p:nvPr/>
        </p:nvGrpSpPr>
        <p:grpSpPr>
          <a:xfrm>
            <a:off x="1516828" y="-48164"/>
            <a:ext cx="9158343" cy="6858001"/>
            <a:chOff x="0" y="0"/>
            <a:chExt cx="9158341" cy="6857999"/>
          </a:xfrm>
        </p:grpSpPr>
        <p:sp>
          <p:nvSpPr>
            <p:cNvPr id="66" name="Straight Connector 19"/>
            <p:cNvSpPr/>
            <p:nvPr/>
          </p:nvSpPr>
          <p:spPr>
            <a:xfrm flipH="1" flipV="1">
              <a:off x="0" y="6857999"/>
              <a:ext cx="9150796" cy="1"/>
            </a:xfrm>
            <a:prstGeom prst="line">
              <a:avLst/>
            </a:prstGeom>
            <a:noFill/>
            <a:ln w="152400" cap="flat">
              <a:solidFill>
                <a:schemeClr val="accent4"/>
              </a:solidFill>
              <a:prstDash val="solid"/>
              <a:miter lim="800000"/>
            </a:ln>
            <a:effectLst/>
          </p:spPr>
          <p:txBody>
            <a:bodyPr wrap="square" lIns="45719" tIns="45719" rIns="45719" bIns="45719" numCol="1" anchor="t">
              <a:noAutofit/>
            </a:bodyPr>
            <a:lstStyle/>
            <a:p>
              <a:pPr defTabSz="914400">
                <a:lnSpc>
                  <a:spcPct val="100000"/>
                </a:lnSpc>
                <a:spcBef>
                  <a:spcPts val="0"/>
                </a:spcBef>
                <a:defRPr sz="1800">
                  <a:latin typeface="+mn-lt"/>
                  <a:ea typeface="+mn-ea"/>
                  <a:cs typeface="+mn-cs"/>
                  <a:sym typeface="Calibri"/>
                </a:defRPr>
              </a:pPr>
              <a:endParaRPr/>
            </a:p>
          </p:txBody>
        </p:sp>
        <p:sp>
          <p:nvSpPr>
            <p:cNvPr id="67" name="Rectangle 20"/>
            <p:cNvSpPr/>
            <p:nvPr/>
          </p:nvSpPr>
          <p:spPr>
            <a:xfrm>
              <a:off x="0" y="0"/>
              <a:ext cx="9158342" cy="662332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defTabSz="914400">
                <a:lnSpc>
                  <a:spcPct val="100000"/>
                </a:lnSpc>
                <a:spcBef>
                  <a:spcPts val="0"/>
                </a:spcBef>
                <a:defRPr sz="1800">
                  <a:solidFill>
                    <a:srgbClr val="FFFFFF"/>
                  </a:solidFill>
                  <a:latin typeface="+mn-lt"/>
                  <a:ea typeface="+mn-ea"/>
                  <a:cs typeface="+mn-cs"/>
                  <a:sym typeface="Calibri"/>
                </a:defRPr>
              </a:pPr>
              <a:endParaRPr/>
            </a:p>
          </p:txBody>
        </p:sp>
      </p:grpSp>
      <p:sp>
        <p:nvSpPr>
          <p:cNvPr id="69" name="Rectangle 22"/>
          <p:cNvSpPr/>
          <p:nvPr/>
        </p:nvSpPr>
        <p:spPr>
          <a:xfrm>
            <a:off x="596463" y="381238"/>
            <a:ext cx="10999074" cy="6095524"/>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9" rIns="45719" anchor="ctr"/>
          <a:lstStyle/>
          <a:p>
            <a:pPr algn="ctr" defTabSz="914400">
              <a:lnSpc>
                <a:spcPct val="100000"/>
              </a:lnSpc>
              <a:spcBef>
                <a:spcPts val="0"/>
              </a:spcBef>
              <a:defRPr sz="1800">
                <a:solidFill>
                  <a:srgbClr val="FFFFFF"/>
                </a:solidFill>
                <a:latin typeface="+mn-lt"/>
                <a:ea typeface="+mn-ea"/>
                <a:cs typeface="+mn-cs"/>
                <a:sym typeface="Calibri"/>
              </a:defRPr>
            </a:pPr>
            <a:endParaRPr/>
          </a:p>
        </p:txBody>
      </p:sp>
      <p:sp>
        <p:nvSpPr>
          <p:cNvPr id="70" name="Title Text"/>
          <p:cNvSpPr txBox="1">
            <a:spLocks noGrp="1"/>
          </p:cNvSpPr>
          <p:nvPr>
            <p:ph type="title"/>
          </p:nvPr>
        </p:nvSpPr>
        <p:spPr>
          <a:xfrm>
            <a:off x="560387" y="5375420"/>
            <a:ext cx="10999074" cy="890693"/>
          </a:xfrm>
          <a:prstGeom prst="rect">
            <a:avLst/>
          </a:prstGeom>
        </p:spPr>
        <p:txBody>
          <a:bodyPr/>
          <a:lstStyle>
            <a:lvl1pPr algn="ctr">
              <a:spcBef>
                <a:spcPts val="1000"/>
              </a:spcBef>
              <a:defRPr sz="2800"/>
            </a:lvl1pPr>
          </a:lstStyle>
          <a:p>
            <a:r>
              <a:t>Title Text</a:t>
            </a:r>
          </a:p>
        </p:txBody>
      </p:sp>
      <p:pic>
        <p:nvPicPr>
          <p:cNvPr id="71" name="Picture 4" descr="Picture 4"/>
          <p:cNvPicPr>
            <a:picLocks noChangeAspect="1"/>
          </p:cNvPicPr>
          <p:nvPr/>
        </p:nvPicPr>
        <p:blipFill>
          <a:blip r:embed="rId2">
            <a:alphaModFix amt="14900"/>
          </a:blip>
          <a:stretch>
            <a:fillRect/>
          </a:stretch>
        </p:blipFill>
        <p:spPr>
          <a:xfrm>
            <a:off x="855340" y="621387"/>
            <a:ext cx="1673849" cy="890693"/>
          </a:xfrm>
          <a:prstGeom prst="rect">
            <a:avLst/>
          </a:prstGeom>
          <a:ln w="12700">
            <a:miter lim="400000"/>
          </a:ln>
        </p:spPr>
      </p:pic>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6" name="Title Text"/>
          <p:cNvSpPr txBox="1">
            <a:spLocks noGrp="1"/>
          </p:cNvSpPr>
          <p:nvPr>
            <p:ph type="title"/>
          </p:nvPr>
        </p:nvSpPr>
        <p:spPr>
          <a:xfrm>
            <a:off x="839787" y="457200"/>
            <a:ext cx="3932239" cy="1600200"/>
          </a:xfrm>
          <a:prstGeom prst="rect">
            <a:avLst/>
          </a:prstGeom>
        </p:spPr>
        <p:txBody>
          <a:bodyPr anchor="b"/>
          <a:lstStyle>
            <a:lvl1pPr>
              <a:lnSpc>
                <a:spcPct val="90000"/>
              </a:lnSpc>
              <a:defRPr sz="3200" b="0">
                <a:solidFill>
                  <a:srgbClr val="000000"/>
                </a:solidFill>
                <a:latin typeface="Calibri Light"/>
                <a:ea typeface="Calibri Light"/>
                <a:cs typeface="Calibri Light"/>
                <a:sym typeface="Calibri Light"/>
              </a:defRPr>
            </a:lvl1pPr>
          </a:lstStyle>
          <a:p>
            <a:r>
              <a:t>Title Text</a:t>
            </a:r>
          </a:p>
        </p:txBody>
      </p:sp>
      <p:sp>
        <p:nvSpPr>
          <p:cNvPr id="87" name="Body Level One…"/>
          <p:cNvSpPr txBox="1">
            <a:spLocks noGrp="1"/>
          </p:cNvSpPr>
          <p:nvPr>
            <p:ph type="body" sz="half" idx="1"/>
          </p:nvPr>
        </p:nvSpPr>
        <p:spPr>
          <a:xfrm>
            <a:off x="5183187" y="987425"/>
            <a:ext cx="6172201" cy="4873625"/>
          </a:xfrm>
          <a:prstGeom prst="rect">
            <a:avLst/>
          </a:prstGeom>
        </p:spPr>
        <p:txBody>
          <a:bodyPr/>
          <a:lstStyle>
            <a:lvl1pPr marL="228600" indent="-228600">
              <a:lnSpc>
                <a:spcPct val="90000"/>
              </a:lnSpc>
              <a:defRPr sz="3200">
                <a:latin typeface="+mn-lt"/>
                <a:ea typeface="+mn-ea"/>
                <a:cs typeface="+mn-cs"/>
                <a:sym typeface="Calibri"/>
              </a:defRPr>
            </a:lvl1pPr>
            <a:lvl2pPr marL="718457" indent="-261257">
              <a:lnSpc>
                <a:spcPct val="90000"/>
              </a:lnSpc>
              <a:defRPr sz="3200">
                <a:latin typeface="+mn-lt"/>
                <a:ea typeface="+mn-ea"/>
                <a:cs typeface="+mn-cs"/>
                <a:sym typeface="Calibri"/>
              </a:defRPr>
            </a:lvl2pPr>
            <a:lvl3pPr marL="1219200" indent="-304800">
              <a:lnSpc>
                <a:spcPct val="90000"/>
              </a:lnSpc>
              <a:defRPr sz="3200">
                <a:latin typeface="+mn-lt"/>
                <a:ea typeface="+mn-ea"/>
                <a:cs typeface="+mn-cs"/>
                <a:sym typeface="Calibri"/>
              </a:defRPr>
            </a:lvl3pPr>
            <a:lvl4pPr marL="1737360" indent="-365760">
              <a:lnSpc>
                <a:spcPct val="90000"/>
              </a:lnSpc>
              <a:defRPr sz="3200">
                <a:latin typeface="+mn-lt"/>
                <a:ea typeface="+mn-ea"/>
                <a:cs typeface="+mn-cs"/>
                <a:sym typeface="Calibri"/>
              </a:defRPr>
            </a:lvl4pPr>
            <a:lvl5pPr marL="2194560" indent="-365760">
              <a:lnSpc>
                <a:spcPct val="90000"/>
              </a:lnSpc>
              <a:defRPr sz="32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8" name="Text Placeholder 3"/>
          <p:cNvSpPr>
            <a:spLocks noGrp="1"/>
          </p:cNvSpPr>
          <p:nvPr>
            <p:ph type="body" sz="quarter" idx="21"/>
          </p:nvPr>
        </p:nvSpPr>
        <p:spPr>
          <a:xfrm>
            <a:off x="839787" y="2057400"/>
            <a:ext cx="3932238" cy="3811588"/>
          </a:xfrm>
          <a:prstGeom prst="rect">
            <a:avLst/>
          </a:prstGeom>
        </p:spPr>
        <p:txBody>
          <a:bodyPr/>
          <a:lstStyle/>
          <a:p>
            <a:pPr marL="0" indent="0">
              <a:lnSpc>
                <a:spcPct val="90000"/>
              </a:lnSpc>
              <a:buSzTx/>
              <a:buFontTx/>
              <a:buNone/>
              <a:defRPr sz="1600">
                <a:latin typeface="+mn-lt"/>
                <a:ea typeface="+mn-ea"/>
                <a:cs typeface="+mn-cs"/>
                <a:sym typeface="Calibri"/>
              </a:defRPr>
            </a:pPr>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6" r:id="rId1"/>
    <p:sldLayoutId id="2147483682" r:id="rId2"/>
    <p:sldLayoutId id="2147483683" r:id="rId3"/>
    <p:sldLayoutId id="2147483684" r:id="rId4"/>
    <p:sldLayoutId id="2147483685" r:id="rId5"/>
    <p:sldLayoutId id="2147483677" r:id="rId6"/>
    <p:sldLayoutId id="2147483678" r:id="rId7"/>
    <p:sldLayoutId id="2147483679" r:id="rId8"/>
    <p:sldLayoutId id="2147483680" r:id="rId9"/>
    <p:sldLayoutId id="214748367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54A67-10AE-4982-BEC8-0A8C7ACD3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BC289B-C4B7-45EF-AEE3-D308484489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96D75-7D86-42EE-8857-F147E5311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220DA-0129-4424-AA6F-8E4B9543D58F}" type="datetimeFigureOut">
              <a:rPr lang="en-US" smtClean="0"/>
              <a:t>5/26/2021</a:t>
            </a:fld>
            <a:endParaRPr lang="en-US"/>
          </a:p>
        </p:txBody>
      </p:sp>
      <p:sp>
        <p:nvSpPr>
          <p:cNvPr id="5" name="Footer Placeholder 4">
            <a:extLst>
              <a:ext uri="{FF2B5EF4-FFF2-40B4-BE49-F238E27FC236}">
                <a16:creationId xmlns:a16="http://schemas.microsoft.com/office/drawing/2014/main" id="{FF643FFD-96D3-4863-88F1-55E3169863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C6CFF1-152B-4DD2-8DA7-05E2B74041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2AE0F-56D7-4910-80FC-2BEB96BAB506}" type="slidenum">
              <a:rPr lang="en-US" smtClean="0"/>
              <a:t>‹#›</a:t>
            </a:fld>
            <a:endParaRPr lang="en-US"/>
          </a:p>
        </p:txBody>
      </p:sp>
    </p:spTree>
    <p:extLst>
      <p:ext uri="{BB962C8B-B14F-4D97-AF65-F5344CB8AC3E}">
        <p14:creationId xmlns:p14="http://schemas.microsoft.com/office/powerpoint/2010/main" val="2475932361"/>
      </p:ext>
    </p:extLst>
  </p:cSld>
  <p:clrMap bg1="lt1" tx1="dk1" bg2="lt2" tx2="dk2" accent1="accent1" accent2="accent2" accent3="accent3" accent4="accent4" accent5="accent5" accent6="accent6" hlink="hlink" folHlink="folHlink"/>
  <p:sldLayoutIdLst>
    <p:sldLayoutId id="2147483661" r:id="rId1"/>
    <p:sldLayoutId id="2147483687" r:id="rId2"/>
    <p:sldLayoutId id="2147483689" r:id="rId3"/>
    <p:sldLayoutId id="2147483674" r:id="rId4"/>
    <p:sldLayoutId id="2147483666" r:id="rId5"/>
    <p:sldLayoutId id="2147483667" r:id="rId6"/>
    <p:sldLayoutId id="2147483675" r:id="rId7"/>
    <p:sldLayoutId id="2147483668" r:id="rId8"/>
    <p:sldLayoutId id="2147483672" r:id="rId9"/>
    <p:sldLayoutId id="2147483669" r:id="rId10"/>
    <p:sldLayoutId id="2147483673" r:id="rId11"/>
    <p:sldLayoutId id="2147483688" r:id="rId12"/>
    <p:sldLayoutId id="214748367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353800" y="6351297"/>
            <a:ext cx="386666" cy="375231"/>
          </a:xfrm>
          <a:prstGeom prst="rect">
            <a:avLst/>
          </a:prstGeom>
          <a:ln w="12700">
            <a:miter lim="400000"/>
          </a:ln>
        </p:spPr>
        <p:txBody>
          <a:bodyPr wrap="none" lIns="45719" rIns="45719" anchor="ctr">
            <a:spAutoFit/>
          </a:bodyPr>
          <a:lstStyle>
            <a:lvl1pPr defTabSz="914400">
              <a:lnSpc>
                <a:spcPct val="120000"/>
              </a:lnSpc>
              <a:spcBef>
                <a:spcPts val="0"/>
              </a:spcBef>
              <a:defRPr sz="2000" i="1">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1pPr>
      <a:lvl2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2pPr>
      <a:lvl3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3pPr>
      <a:lvl4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4pPr>
      <a:lvl5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5pPr>
      <a:lvl6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6pPr>
      <a:lvl7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7pPr>
      <a:lvl8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8pPr>
      <a:lvl9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9pPr>
    </p:titleStyle>
    <p:bodyStyle>
      <a:lvl1pPr marL="146957" marR="0" indent="-146957" algn="l" defTabSz="914400" rtl="0" latinLnBrk="0">
        <a:lnSpc>
          <a:spcPct val="120000"/>
        </a:lnSpc>
        <a:spcBef>
          <a:spcPts val="10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1pPr>
      <a:lvl2pPr marL="628650" marR="0" indent="-171450" algn="l" defTabSz="914400" rtl="0" latinLnBrk="0">
        <a:lnSpc>
          <a:spcPct val="120000"/>
        </a:lnSpc>
        <a:spcBef>
          <a:spcPts val="10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1120139" marR="0" indent="-205739" algn="l" defTabSz="914400" rtl="0" latinLnBrk="0">
        <a:lnSpc>
          <a:spcPct val="120000"/>
        </a:lnSpc>
        <a:spcBef>
          <a:spcPts val="10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600200" marR="0" indent="-228600" algn="l" defTabSz="914400" rtl="0" latinLnBrk="0">
        <a:lnSpc>
          <a:spcPct val="120000"/>
        </a:lnSpc>
        <a:spcBef>
          <a:spcPts val="10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2057400" marR="0" indent="-228600" algn="l" defTabSz="914400" rtl="0" latinLnBrk="0">
        <a:lnSpc>
          <a:spcPct val="120000"/>
        </a:lnSpc>
        <a:spcBef>
          <a:spcPts val="10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2514600" marR="0" indent="-228600" algn="l" defTabSz="914400" rtl="0" latinLnBrk="0">
        <a:lnSpc>
          <a:spcPct val="120000"/>
        </a:lnSpc>
        <a:spcBef>
          <a:spcPts val="10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971800" marR="0" indent="-228600" algn="l" defTabSz="914400" rtl="0" latinLnBrk="0">
        <a:lnSpc>
          <a:spcPct val="120000"/>
        </a:lnSpc>
        <a:spcBef>
          <a:spcPts val="10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3429000" marR="0" indent="-228600" algn="l" defTabSz="914400" rtl="0" latinLnBrk="0">
        <a:lnSpc>
          <a:spcPct val="120000"/>
        </a:lnSpc>
        <a:spcBef>
          <a:spcPts val="10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3886200" marR="0" indent="-228600" algn="l" defTabSz="914400" rtl="0" latinLnBrk="0">
        <a:lnSpc>
          <a:spcPct val="120000"/>
        </a:lnSpc>
        <a:spcBef>
          <a:spcPts val="10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p:bodyStyle>
    <p:otherStyle>
      <a:lvl1pPr marL="0" marR="0" indent="0" algn="l" defTabSz="914400" rtl="0" latinLnBrk="0">
        <a:lnSpc>
          <a:spcPct val="120000"/>
        </a:lnSpc>
        <a:spcBef>
          <a:spcPts val="0"/>
        </a:spcBef>
        <a:spcAft>
          <a:spcPts val="0"/>
        </a:spcAft>
        <a:buClrTx/>
        <a:buSzTx/>
        <a:buFontTx/>
        <a:buNone/>
        <a:tabLst/>
        <a:defRPr sz="2000" b="0" i="1" u="none" strike="noStrike" cap="none" spc="0" baseline="0">
          <a:solidFill>
            <a:schemeClr val="tx1"/>
          </a:solidFill>
          <a:uFillTx/>
          <a:latin typeface="+mn-lt"/>
          <a:ea typeface="+mn-ea"/>
          <a:cs typeface="+mn-cs"/>
          <a:sym typeface="Arial"/>
        </a:defRPr>
      </a:lvl1pPr>
      <a:lvl2pPr marL="0" marR="0" indent="457200" algn="l" defTabSz="914400" rtl="0" latinLnBrk="0">
        <a:lnSpc>
          <a:spcPct val="120000"/>
        </a:lnSpc>
        <a:spcBef>
          <a:spcPts val="0"/>
        </a:spcBef>
        <a:spcAft>
          <a:spcPts val="0"/>
        </a:spcAft>
        <a:buClrTx/>
        <a:buSzTx/>
        <a:buFontTx/>
        <a:buNone/>
        <a:tabLst/>
        <a:defRPr sz="2000" b="0" i="1" u="none" strike="noStrike" cap="none" spc="0" baseline="0">
          <a:solidFill>
            <a:schemeClr val="tx1"/>
          </a:solidFill>
          <a:uFillTx/>
          <a:latin typeface="+mn-lt"/>
          <a:ea typeface="+mn-ea"/>
          <a:cs typeface="+mn-cs"/>
          <a:sym typeface="Arial"/>
        </a:defRPr>
      </a:lvl2pPr>
      <a:lvl3pPr marL="0" marR="0" indent="914400" algn="l" defTabSz="914400" rtl="0" latinLnBrk="0">
        <a:lnSpc>
          <a:spcPct val="120000"/>
        </a:lnSpc>
        <a:spcBef>
          <a:spcPts val="0"/>
        </a:spcBef>
        <a:spcAft>
          <a:spcPts val="0"/>
        </a:spcAft>
        <a:buClrTx/>
        <a:buSzTx/>
        <a:buFontTx/>
        <a:buNone/>
        <a:tabLst/>
        <a:defRPr sz="2000" b="0" i="1" u="none" strike="noStrike" cap="none" spc="0" baseline="0">
          <a:solidFill>
            <a:schemeClr val="tx1"/>
          </a:solidFill>
          <a:uFillTx/>
          <a:latin typeface="+mn-lt"/>
          <a:ea typeface="+mn-ea"/>
          <a:cs typeface="+mn-cs"/>
          <a:sym typeface="Arial"/>
        </a:defRPr>
      </a:lvl3pPr>
      <a:lvl4pPr marL="0" marR="0" indent="1371600" algn="l" defTabSz="914400" rtl="0" latinLnBrk="0">
        <a:lnSpc>
          <a:spcPct val="120000"/>
        </a:lnSpc>
        <a:spcBef>
          <a:spcPts val="0"/>
        </a:spcBef>
        <a:spcAft>
          <a:spcPts val="0"/>
        </a:spcAft>
        <a:buClrTx/>
        <a:buSzTx/>
        <a:buFontTx/>
        <a:buNone/>
        <a:tabLst/>
        <a:defRPr sz="2000" b="0" i="1" u="none" strike="noStrike" cap="none" spc="0" baseline="0">
          <a:solidFill>
            <a:schemeClr val="tx1"/>
          </a:solidFill>
          <a:uFillTx/>
          <a:latin typeface="+mn-lt"/>
          <a:ea typeface="+mn-ea"/>
          <a:cs typeface="+mn-cs"/>
          <a:sym typeface="Arial"/>
        </a:defRPr>
      </a:lvl4pPr>
      <a:lvl5pPr marL="0" marR="0" indent="1828800" algn="l" defTabSz="914400" rtl="0" latinLnBrk="0">
        <a:lnSpc>
          <a:spcPct val="120000"/>
        </a:lnSpc>
        <a:spcBef>
          <a:spcPts val="0"/>
        </a:spcBef>
        <a:spcAft>
          <a:spcPts val="0"/>
        </a:spcAft>
        <a:buClrTx/>
        <a:buSzTx/>
        <a:buFontTx/>
        <a:buNone/>
        <a:tabLst/>
        <a:defRPr sz="2000" b="0" i="1" u="none" strike="noStrike" cap="none" spc="0" baseline="0">
          <a:solidFill>
            <a:schemeClr val="tx1"/>
          </a:solidFill>
          <a:uFillTx/>
          <a:latin typeface="+mn-lt"/>
          <a:ea typeface="+mn-ea"/>
          <a:cs typeface="+mn-cs"/>
          <a:sym typeface="Arial"/>
        </a:defRPr>
      </a:lvl5pPr>
      <a:lvl6pPr marL="0" marR="0" indent="2286000" algn="l" defTabSz="914400" rtl="0" latinLnBrk="0">
        <a:lnSpc>
          <a:spcPct val="120000"/>
        </a:lnSpc>
        <a:spcBef>
          <a:spcPts val="0"/>
        </a:spcBef>
        <a:spcAft>
          <a:spcPts val="0"/>
        </a:spcAft>
        <a:buClrTx/>
        <a:buSzTx/>
        <a:buFontTx/>
        <a:buNone/>
        <a:tabLst/>
        <a:defRPr sz="2000" b="0" i="1" u="none" strike="noStrike" cap="none" spc="0" baseline="0">
          <a:solidFill>
            <a:schemeClr val="tx1"/>
          </a:solidFill>
          <a:uFillTx/>
          <a:latin typeface="+mn-lt"/>
          <a:ea typeface="+mn-ea"/>
          <a:cs typeface="+mn-cs"/>
          <a:sym typeface="Arial"/>
        </a:defRPr>
      </a:lvl6pPr>
      <a:lvl7pPr marL="0" marR="0" indent="2743200" algn="l" defTabSz="914400" rtl="0" latinLnBrk="0">
        <a:lnSpc>
          <a:spcPct val="120000"/>
        </a:lnSpc>
        <a:spcBef>
          <a:spcPts val="0"/>
        </a:spcBef>
        <a:spcAft>
          <a:spcPts val="0"/>
        </a:spcAft>
        <a:buClrTx/>
        <a:buSzTx/>
        <a:buFontTx/>
        <a:buNone/>
        <a:tabLst/>
        <a:defRPr sz="2000" b="0" i="1" u="none" strike="noStrike" cap="none" spc="0" baseline="0">
          <a:solidFill>
            <a:schemeClr val="tx1"/>
          </a:solidFill>
          <a:uFillTx/>
          <a:latin typeface="+mn-lt"/>
          <a:ea typeface="+mn-ea"/>
          <a:cs typeface="+mn-cs"/>
          <a:sym typeface="Arial"/>
        </a:defRPr>
      </a:lvl7pPr>
      <a:lvl8pPr marL="0" marR="0" indent="3200400" algn="l" defTabSz="914400" rtl="0" latinLnBrk="0">
        <a:lnSpc>
          <a:spcPct val="120000"/>
        </a:lnSpc>
        <a:spcBef>
          <a:spcPts val="0"/>
        </a:spcBef>
        <a:spcAft>
          <a:spcPts val="0"/>
        </a:spcAft>
        <a:buClrTx/>
        <a:buSzTx/>
        <a:buFontTx/>
        <a:buNone/>
        <a:tabLst/>
        <a:defRPr sz="2000" b="0" i="1" u="none" strike="noStrike" cap="none" spc="0" baseline="0">
          <a:solidFill>
            <a:schemeClr val="tx1"/>
          </a:solidFill>
          <a:uFillTx/>
          <a:latin typeface="+mn-lt"/>
          <a:ea typeface="+mn-ea"/>
          <a:cs typeface="+mn-cs"/>
          <a:sym typeface="Arial"/>
        </a:defRPr>
      </a:lvl8pPr>
      <a:lvl9pPr marL="0" marR="0" indent="3657600" algn="l" defTabSz="914400" rtl="0" latinLnBrk="0">
        <a:lnSpc>
          <a:spcPct val="120000"/>
        </a:lnSpc>
        <a:spcBef>
          <a:spcPts val="0"/>
        </a:spcBef>
        <a:spcAft>
          <a:spcPts val="0"/>
        </a:spcAft>
        <a:buClrTx/>
        <a:buSzTx/>
        <a:buFontTx/>
        <a:buNone/>
        <a:tabLst/>
        <a:defRPr sz="2000" b="0" i="1"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0F7EC-73AD-44A3-98CF-23A1FE513458}"/>
              </a:ext>
            </a:extLst>
          </p:cNvPr>
          <p:cNvSpPr txBox="1">
            <a:spLocks/>
          </p:cNvSpPr>
          <p:nvPr/>
        </p:nvSpPr>
        <p:spPr>
          <a:xfrm>
            <a:off x="250612" y="128588"/>
            <a:ext cx="8245475" cy="150018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a:solidFill>
                  <a:schemeClr val="tx2"/>
                </a:solidFill>
              </a:rPr>
              <a:t>Office of Community &amp; Civic Life</a:t>
            </a:r>
          </a:p>
          <a:p>
            <a:r>
              <a:rPr lang="en-US" sz="5000">
                <a:solidFill>
                  <a:schemeClr val="tx2"/>
                </a:solidFill>
              </a:rPr>
              <a:t>Cannabis Program</a:t>
            </a:r>
            <a:endParaRPr lang="en-US" sz="5000" dirty="0">
              <a:solidFill>
                <a:schemeClr val="tx2"/>
              </a:solidFill>
            </a:endParaRPr>
          </a:p>
        </p:txBody>
      </p:sp>
      <p:sp>
        <p:nvSpPr>
          <p:cNvPr id="3" name="Text Placeholder 2">
            <a:extLst>
              <a:ext uri="{FF2B5EF4-FFF2-40B4-BE49-F238E27FC236}">
                <a16:creationId xmlns:a16="http://schemas.microsoft.com/office/drawing/2014/main" id="{3FC75AEF-2DDA-4AB3-BA8C-7FD1BF9BDD59}"/>
              </a:ext>
            </a:extLst>
          </p:cNvPr>
          <p:cNvSpPr txBox="1">
            <a:spLocks/>
          </p:cNvSpPr>
          <p:nvPr/>
        </p:nvSpPr>
        <p:spPr>
          <a:xfrm>
            <a:off x="326811" y="1592764"/>
            <a:ext cx="7801725" cy="77687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a:solidFill>
                  <a:schemeClr val="tx2"/>
                </a:solidFill>
              </a:rPr>
              <a:t>2021 SEED Grant Fund Ordinance </a:t>
            </a:r>
            <a:endParaRPr lang="en-US" sz="2600" dirty="0">
              <a:solidFill>
                <a:schemeClr val="tx2"/>
              </a:solidFill>
            </a:endParaRPr>
          </a:p>
          <a:p>
            <a:pPr marL="0" indent="0">
              <a:buNone/>
            </a:pPr>
            <a:r>
              <a:rPr lang="en-US" sz="2600">
                <a:solidFill>
                  <a:schemeClr val="tx2"/>
                </a:solidFill>
              </a:rPr>
              <a:t>May 26, 2021</a:t>
            </a:r>
            <a:endParaRPr lang="en-US" sz="2600" dirty="0">
              <a:solidFill>
                <a:schemeClr val="tx2"/>
              </a:solidFill>
            </a:endParaRPr>
          </a:p>
        </p:txBody>
      </p:sp>
      <p:sp>
        <p:nvSpPr>
          <p:cNvPr id="4" name="Text Placeholder 2">
            <a:extLst>
              <a:ext uri="{FF2B5EF4-FFF2-40B4-BE49-F238E27FC236}">
                <a16:creationId xmlns:a16="http://schemas.microsoft.com/office/drawing/2014/main" id="{7B366FD5-6B5C-42A2-8CBB-70BD8A9630B6}"/>
              </a:ext>
            </a:extLst>
          </p:cNvPr>
          <p:cNvSpPr txBox="1">
            <a:spLocks/>
          </p:cNvSpPr>
          <p:nvPr/>
        </p:nvSpPr>
        <p:spPr>
          <a:xfrm>
            <a:off x="326812" y="2884343"/>
            <a:ext cx="8246101" cy="211793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tx2"/>
                </a:solidFill>
              </a:rPr>
              <a:t>Jo Ann Hardesty, </a:t>
            </a:r>
            <a:r>
              <a:rPr lang="en-US" sz="1800" dirty="0">
                <a:solidFill>
                  <a:schemeClr val="tx2"/>
                </a:solidFill>
              </a:rPr>
              <a:t>Commissioner</a:t>
            </a:r>
          </a:p>
          <a:p>
            <a:pPr marL="0" indent="0">
              <a:buNone/>
            </a:pPr>
            <a:r>
              <a:rPr lang="en-US" sz="1800" b="1" dirty="0">
                <a:solidFill>
                  <a:schemeClr val="tx2"/>
                </a:solidFill>
              </a:rPr>
              <a:t>Michael Montoya, </a:t>
            </a:r>
            <a:r>
              <a:rPr lang="en-US" sz="1800" dirty="0">
                <a:solidFill>
                  <a:schemeClr val="tx2"/>
                </a:solidFill>
              </a:rPr>
              <a:t>Interim Director</a:t>
            </a:r>
          </a:p>
          <a:p>
            <a:pPr marL="0" indent="0">
              <a:buNone/>
            </a:pPr>
            <a:r>
              <a:rPr lang="en-US" sz="1800" b="1" dirty="0" err="1">
                <a:solidFill>
                  <a:schemeClr val="tx2"/>
                </a:solidFill>
              </a:rPr>
              <a:t>Dasheeda</a:t>
            </a:r>
            <a:r>
              <a:rPr lang="en-US" sz="1800" b="1" dirty="0">
                <a:solidFill>
                  <a:schemeClr val="tx2"/>
                </a:solidFill>
              </a:rPr>
              <a:t> Dawson, </a:t>
            </a:r>
            <a:r>
              <a:rPr lang="en-US" sz="1800" dirty="0">
                <a:solidFill>
                  <a:schemeClr val="tx2"/>
                </a:solidFill>
              </a:rPr>
              <a:t>Cannabis Program Supervisor</a:t>
            </a:r>
          </a:p>
        </p:txBody>
      </p:sp>
      <p:pic>
        <p:nvPicPr>
          <p:cNvPr id="6" name="Picture 6">
            <a:extLst>
              <a:ext uri="{FF2B5EF4-FFF2-40B4-BE49-F238E27FC236}">
                <a16:creationId xmlns:a16="http://schemas.microsoft.com/office/drawing/2014/main" id="{AF991276-C96F-462E-8EC1-4B003221C2AD}"/>
              </a:ext>
            </a:extLst>
          </p:cNvPr>
          <p:cNvPicPr>
            <a:picLocks noChangeAspect="1"/>
          </p:cNvPicPr>
          <p:nvPr/>
        </p:nvPicPr>
        <p:blipFill>
          <a:blip r:embed="rId2"/>
          <a:stretch>
            <a:fillRect/>
          </a:stretch>
        </p:blipFill>
        <p:spPr>
          <a:xfrm>
            <a:off x="400050" y="4303365"/>
            <a:ext cx="3905250" cy="1594545"/>
          </a:xfrm>
          <a:prstGeom prst="rect">
            <a:avLst/>
          </a:prstGeom>
        </p:spPr>
      </p:pic>
    </p:spTree>
    <p:extLst>
      <p:ext uri="{BB962C8B-B14F-4D97-AF65-F5344CB8AC3E}">
        <p14:creationId xmlns:p14="http://schemas.microsoft.com/office/powerpoint/2010/main" val="2292808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xfrm>
            <a:off x="2125662" y="162685"/>
            <a:ext cx="7899404" cy="1114724"/>
          </a:xfrm>
          <a:prstGeom prst="rect">
            <a:avLst/>
          </a:prstGeom>
        </p:spPr>
        <p:txBody>
          <a:bodyPr lIns="45719" tIns="45720" rIns="45719" bIns="45720" anchor="ctr">
            <a:noAutofit/>
          </a:bodyPr>
          <a:lstStyle>
            <a:lvl1pPr defTabSz="740663">
              <a:defRPr sz="3240"/>
            </a:lvl1pPr>
          </a:lstStyle>
          <a:p>
            <a:r>
              <a:rPr lang="en-US" sz="3200" dirty="0"/>
              <a:t>2021 SEED Grant Fund – Applicant Pool</a:t>
            </a:r>
            <a:endParaRPr lang="en-US" dirty="0"/>
          </a:p>
        </p:txBody>
      </p:sp>
      <p:pic>
        <p:nvPicPr>
          <p:cNvPr id="6" name="Picture 3" descr="Grant App Categories.png">
            <a:extLst>
              <a:ext uri="{FF2B5EF4-FFF2-40B4-BE49-F238E27FC236}">
                <a16:creationId xmlns:a16="http://schemas.microsoft.com/office/drawing/2014/main" id="{8774485E-5EA1-448A-897B-B0E194780AB0}"/>
              </a:ext>
            </a:extLst>
          </p:cNvPr>
          <p:cNvPicPr>
            <a:picLocks noChangeAspect="1"/>
          </p:cNvPicPr>
          <p:nvPr/>
        </p:nvPicPr>
        <p:blipFill>
          <a:blip r:embed="rId3"/>
          <a:stretch>
            <a:fillRect/>
          </a:stretch>
        </p:blipFill>
        <p:spPr>
          <a:xfrm>
            <a:off x="5791200" y="2136516"/>
            <a:ext cx="5410200" cy="3575568"/>
          </a:xfrm>
          <a:prstGeom prst="rect">
            <a:avLst/>
          </a:prstGeom>
        </p:spPr>
      </p:pic>
      <p:pic>
        <p:nvPicPr>
          <p:cNvPr id="7" name="Picture 6">
            <a:extLst>
              <a:ext uri="{FF2B5EF4-FFF2-40B4-BE49-F238E27FC236}">
                <a16:creationId xmlns:a16="http://schemas.microsoft.com/office/drawing/2014/main" id="{9F64E53D-743A-4857-8E0D-9339E7C620E3}"/>
              </a:ext>
            </a:extLst>
          </p:cNvPr>
          <p:cNvPicPr>
            <a:picLocks noChangeAspect="1"/>
          </p:cNvPicPr>
          <p:nvPr/>
        </p:nvPicPr>
        <p:blipFill>
          <a:blip r:embed="rId4"/>
          <a:stretch>
            <a:fillRect/>
          </a:stretch>
        </p:blipFill>
        <p:spPr>
          <a:xfrm>
            <a:off x="381000" y="2382785"/>
            <a:ext cx="4638674" cy="2902054"/>
          </a:xfrm>
          <a:prstGeom prst="rect">
            <a:avLst/>
          </a:prstGeom>
        </p:spPr>
      </p:pic>
    </p:spTree>
    <p:extLst>
      <p:ext uri="{BB962C8B-B14F-4D97-AF65-F5344CB8AC3E}">
        <p14:creationId xmlns:p14="http://schemas.microsoft.com/office/powerpoint/2010/main" val="12523229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xfrm>
            <a:off x="2125662" y="162685"/>
            <a:ext cx="7899404" cy="1114724"/>
          </a:xfrm>
          <a:prstGeom prst="rect">
            <a:avLst/>
          </a:prstGeom>
        </p:spPr>
        <p:txBody>
          <a:bodyPr lIns="45719" tIns="45720" rIns="45719" bIns="45720" anchor="ctr">
            <a:noAutofit/>
          </a:bodyPr>
          <a:lstStyle>
            <a:lvl1pPr defTabSz="740663">
              <a:defRPr sz="3240"/>
            </a:lvl1pPr>
          </a:lstStyle>
          <a:p>
            <a:r>
              <a:rPr lang="en-US" sz="3200"/>
              <a:t>2021 SEED Grant Fund – Applicant Pool</a:t>
            </a:r>
            <a:endParaRPr lang="en-US" dirty="0"/>
          </a:p>
        </p:txBody>
      </p:sp>
      <p:pic>
        <p:nvPicPr>
          <p:cNvPr id="3" name="Picture 7" descr=".png">
            <a:extLst>
              <a:ext uri="{FF2B5EF4-FFF2-40B4-BE49-F238E27FC236}">
                <a16:creationId xmlns:a16="http://schemas.microsoft.com/office/drawing/2014/main" id="{7FA803F0-D492-4D00-860B-169181BCDFC2}"/>
              </a:ext>
            </a:extLst>
          </p:cNvPr>
          <p:cNvPicPr>
            <a:picLocks noChangeAspect="1"/>
          </p:cNvPicPr>
          <p:nvPr/>
        </p:nvPicPr>
        <p:blipFill>
          <a:blip r:embed="rId3"/>
          <a:stretch>
            <a:fillRect/>
          </a:stretch>
        </p:blipFill>
        <p:spPr>
          <a:xfrm>
            <a:off x="1657350" y="1471595"/>
            <a:ext cx="3295650" cy="4819684"/>
          </a:xfrm>
          <a:prstGeom prst="rect">
            <a:avLst/>
          </a:prstGeom>
        </p:spPr>
      </p:pic>
      <p:pic>
        <p:nvPicPr>
          <p:cNvPr id="5" name="Picture 9" descr=".png">
            <a:extLst>
              <a:ext uri="{FF2B5EF4-FFF2-40B4-BE49-F238E27FC236}">
                <a16:creationId xmlns:a16="http://schemas.microsoft.com/office/drawing/2014/main" id="{1C77A692-97E7-45B5-918C-1743771AB64D}"/>
              </a:ext>
            </a:extLst>
          </p:cNvPr>
          <p:cNvPicPr>
            <a:picLocks noChangeAspect="1"/>
          </p:cNvPicPr>
          <p:nvPr/>
        </p:nvPicPr>
        <p:blipFill>
          <a:blip r:embed="rId4"/>
          <a:stretch>
            <a:fillRect/>
          </a:stretch>
        </p:blipFill>
        <p:spPr>
          <a:xfrm>
            <a:off x="6486525" y="1515773"/>
            <a:ext cx="3076575" cy="4016954"/>
          </a:xfrm>
          <a:prstGeom prst="rect">
            <a:avLst/>
          </a:prstGeom>
        </p:spPr>
      </p:pic>
    </p:spTree>
    <p:extLst>
      <p:ext uri="{BB962C8B-B14F-4D97-AF65-F5344CB8AC3E}">
        <p14:creationId xmlns:p14="http://schemas.microsoft.com/office/powerpoint/2010/main" val="32278812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xfrm>
            <a:off x="2125662" y="162685"/>
            <a:ext cx="7899404" cy="1114724"/>
          </a:xfrm>
          <a:prstGeom prst="rect">
            <a:avLst/>
          </a:prstGeom>
        </p:spPr>
        <p:txBody>
          <a:bodyPr lIns="45719" tIns="45720" rIns="45719" bIns="45720" anchor="ctr">
            <a:noAutofit/>
          </a:bodyPr>
          <a:lstStyle>
            <a:lvl1pPr defTabSz="740663">
              <a:defRPr sz="3240"/>
            </a:lvl1pPr>
          </a:lstStyle>
          <a:p>
            <a:pPr algn="ctr"/>
            <a:r>
              <a:rPr lang="en-US" sz="3200"/>
              <a:t>2021 SEED Grant Fund </a:t>
            </a:r>
            <a:br>
              <a:rPr lang="en-US" sz="3200" dirty="0"/>
            </a:br>
            <a:r>
              <a:rPr lang="en-US" sz="3200"/>
              <a:t>Proposed Recipients</a:t>
            </a:r>
            <a:endParaRPr lang="en-US"/>
          </a:p>
        </p:txBody>
      </p:sp>
      <p:pic>
        <p:nvPicPr>
          <p:cNvPr id="2" name="Picture 3">
            <a:extLst>
              <a:ext uri="{FF2B5EF4-FFF2-40B4-BE49-F238E27FC236}">
                <a16:creationId xmlns:a16="http://schemas.microsoft.com/office/drawing/2014/main" id="{44931E8A-3C6B-4D3C-8112-AE18A6E4D247}"/>
              </a:ext>
            </a:extLst>
          </p:cNvPr>
          <p:cNvPicPr>
            <a:picLocks noChangeAspect="1"/>
          </p:cNvPicPr>
          <p:nvPr/>
        </p:nvPicPr>
        <p:blipFill>
          <a:blip r:embed="rId3"/>
          <a:stretch>
            <a:fillRect/>
          </a:stretch>
        </p:blipFill>
        <p:spPr>
          <a:xfrm>
            <a:off x="914400" y="1437276"/>
            <a:ext cx="10334625" cy="2802348"/>
          </a:xfrm>
          <a:prstGeom prst="rect">
            <a:avLst/>
          </a:prstGeom>
        </p:spPr>
      </p:pic>
      <p:pic>
        <p:nvPicPr>
          <p:cNvPr id="4" name="Picture 5">
            <a:extLst>
              <a:ext uri="{FF2B5EF4-FFF2-40B4-BE49-F238E27FC236}">
                <a16:creationId xmlns:a16="http://schemas.microsoft.com/office/drawing/2014/main" id="{99A0FCDF-CD11-4D1C-BCFD-F19E7B7758CB}"/>
              </a:ext>
            </a:extLst>
          </p:cNvPr>
          <p:cNvPicPr>
            <a:picLocks noChangeAspect="1"/>
          </p:cNvPicPr>
          <p:nvPr/>
        </p:nvPicPr>
        <p:blipFill>
          <a:blip r:embed="rId4"/>
          <a:stretch>
            <a:fillRect/>
          </a:stretch>
        </p:blipFill>
        <p:spPr>
          <a:xfrm>
            <a:off x="342900" y="4280263"/>
            <a:ext cx="1876425" cy="1707424"/>
          </a:xfrm>
          <a:prstGeom prst="rect">
            <a:avLst/>
          </a:prstGeom>
        </p:spPr>
      </p:pic>
      <p:pic>
        <p:nvPicPr>
          <p:cNvPr id="6" name="Picture 6">
            <a:extLst>
              <a:ext uri="{FF2B5EF4-FFF2-40B4-BE49-F238E27FC236}">
                <a16:creationId xmlns:a16="http://schemas.microsoft.com/office/drawing/2014/main" id="{073BB7C0-7BAC-4FCE-B212-AE4F7A5A5866}"/>
              </a:ext>
            </a:extLst>
          </p:cNvPr>
          <p:cNvPicPr>
            <a:picLocks noChangeAspect="1"/>
          </p:cNvPicPr>
          <p:nvPr/>
        </p:nvPicPr>
        <p:blipFill>
          <a:blip r:embed="rId5"/>
          <a:stretch>
            <a:fillRect/>
          </a:stretch>
        </p:blipFill>
        <p:spPr>
          <a:xfrm>
            <a:off x="2752725" y="5029200"/>
            <a:ext cx="1819275" cy="1628775"/>
          </a:xfrm>
          <a:prstGeom prst="rect">
            <a:avLst/>
          </a:prstGeom>
        </p:spPr>
      </p:pic>
      <p:pic>
        <p:nvPicPr>
          <p:cNvPr id="7" name="Picture 7">
            <a:extLst>
              <a:ext uri="{FF2B5EF4-FFF2-40B4-BE49-F238E27FC236}">
                <a16:creationId xmlns:a16="http://schemas.microsoft.com/office/drawing/2014/main" id="{3B16769C-FD9E-4283-AD3E-73ECC39367CB}"/>
              </a:ext>
            </a:extLst>
          </p:cNvPr>
          <p:cNvPicPr>
            <a:picLocks noChangeAspect="1"/>
          </p:cNvPicPr>
          <p:nvPr/>
        </p:nvPicPr>
        <p:blipFill>
          <a:blip r:embed="rId6"/>
          <a:stretch>
            <a:fillRect/>
          </a:stretch>
        </p:blipFill>
        <p:spPr>
          <a:xfrm>
            <a:off x="8210550" y="4968597"/>
            <a:ext cx="2447925" cy="1569006"/>
          </a:xfrm>
          <a:prstGeom prst="rect">
            <a:avLst/>
          </a:prstGeom>
        </p:spPr>
      </p:pic>
      <p:pic>
        <p:nvPicPr>
          <p:cNvPr id="8" name="Picture 8">
            <a:extLst>
              <a:ext uri="{FF2B5EF4-FFF2-40B4-BE49-F238E27FC236}">
                <a16:creationId xmlns:a16="http://schemas.microsoft.com/office/drawing/2014/main" id="{EE7C5CC6-DDD0-405A-AE9F-9300872A557F}"/>
              </a:ext>
            </a:extLst>
          </p:cNvPr>
          <p:cNvPicPr>
            <a:picLocks noChangeAspect="1"/>
          </p:cNvPicPr>
          <p:nvPr/>
        </p:nvPicPr>
        <p:blipFill>
          <a:blip r:embed="rId7"/>
          <a:stretch>
            <a:fillRect/>
          </a:stretch>
        </p:blipFill>
        <p:spPr>
          <a:xfrm>
            <a:off x="5724525" y="4391958"/>
            <a:ext cx="1657350" cy="1493560"/>
          </a:xfrm>
          <a:prstGeom prst="rect">
            <a:avLst/>
          </a:prstGeom>
        </p:spPr>
      </p:pic>
    </p:spTree>
    <p:extLst>
      <p:ext uri="{BB962C8B-B14F-4D97-AF65-F5344CB8AC3E}">
        <p14:creationId xmlns:p14="http://schemas.microsoft.com/office/powerpoint/2010/main" val="91280362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xfrm>
            <a:off x="992187" y="1867660"/>
            <a:ext cx="10175879" cy="3896024"/>
          </a:xfrm>
          <a:prstGeom prst="rect">
            <a:avLst/>
          </a:prstGeom>
        </p:spPr>
        <p:txBody>
          <a:bodyPr lIns="45719" tIns="45720" rIns="45719" bIns="45720" anchor="ctr">
            <a:noAutofit/>
          </a:bodyPr>
          <a:lstStyle>
            <a:lvl1pPr defTabSz="740663">
              <a:defRPr sz="3240"/>
            </a:lvl1pPr>
          </a:lstStyle>
          <a:p>
            <a:r>
              <a:rPr lang="en-US" sz="1800" dirty="0">
                <a:solidFill>
                  <a:srgbClr val="000000"/>
                </a:solidFill>
              </a:rPr>
              <a:t>FY 2020-21: $1,000,000 </a:t>
            </a:r>
            <a:br>
              <a:rPr lang="en-US" sz="1800" dirty="0">
                <a:solidFill>
                  <a:srgbClr val="000000"/>
                </a:solidFill>
              </a:rPr>
            </a:br>
            <a:r>
              <a:rPr lang="en-US" sz="1800">
                <a:solidFill>
                  <a:srgbClr val="000000"/>
                </a:solidFill>
              </a:rPr>
              <a:t>FY 2021-22: $800,000</a:t>
            </a:r>
            <a:br>
              <a:rPr lang="en-US" sz="1800" dirty="0">
                <a:solidFill>
                  <a:srgbClr val="000000"/>
                </a:solidFill>
              </a:rPr>
            </a:br>
            <a:br>
              <a:rPr lang="en-US" sz="1800" dirty="0"/>
            </a:br>
            <a:r>
              <a:rPr lang="en-US" sz="1800" dirty="0">
                <a:solidFill>
                  <a:srgbClr val="000000"/>
                </a:solidFill>
              </a:rPr>
              <a:t>1. All recipients will complete work July 2021- June 2022 and considered 2021 SEED Grant cohort.</a:t>
            </a:r>
            <a:br>
              <a:rPr lang="en-US" sz="1800" dirty="0">
                <a:solidFill>
                  <a:srgbClr val="000000"/>
                </a:solidFill>
              </a:rPr>
            </a:br>
            <a:br>
              <a:rPr lang="en-US" sz="1800" dirty="0"/>
            </a:br>
            <a:r>
              <a:rPr lang="en-US" sz="1800" dirty="0">
                <a:solidFill>
                  <a:srgbClr val="000000"/>
                </a:solidFill>
              </a:rPr>
              <a:t>2. 2022 SEED Grant will have RFP on same timing but now before the allocation. </a:t>
            </a:r>
            <a:br>
              <a:rPr lang="en-US" sz="1800" dirty="0">
                <a:solidFill>
                  <a:srgbClr val="000000"/>
                </a:solidFill>
              </a:rPr>
            </a:br>
            <a:r>
              <a:rPr lang="en-US" sz="1800" dirty="0">
                <a:solidFill>
                  <a:srgbClr val="000000"/>
                </a:solidFill>
              </a:rPr>
              <a:t>Ensures money is disbursed to community reinvestment sooner. </a:t>
            </a:r>
            <a:br>
              <a:rPr lang="en-US" sz="1800" dirty="0">
                <a:solidFill>
                  <a:srgbClr val="000000"/>
                </a:solidFill>
              </a:rPr>
            </a:br>
            <a:br>
              <a:rPr lang="en-US" sz="1800" dirty="0"/>
            </a:br>
            <a:r>
              <a:rPr lang="en-US" sz="1800" dirty="0">
                <a:solidFill>
                  <a:srgbClr val="000000"/>
                </a:solidFill>
              </a:rPr>
              <a:t>3. Remaining $200,000 will be used for SEED Technical Assistance Program</a:t>
            </a:r>
          </a:p>
        </p:txBody>
      </p:sp>
      <p:sp>
        <p:nvSpPr>
          <p:cNvPr id="2" name="Title 1">
            <a:extLst>
              <a:ext uri="{FF2B5EF4-FFF2-40B4-BE49-F238E27FC236}">
                <a16:creationId xmlns:a16="http://schemas.microsoft.com/office/drawing/2014/main" id="{772C662E-59CC-417C-AF64-A1C2A384B6F7}"/>
              </a:ext>
            </a:extLst>
          </p:cNvPr>
          <p:cNvSpPr txBox="1">
            <a:spLocks/>
          </p:cNvSpPr>
          <p:nvPr/>
        </p:nvSpPr>
        <p:spPr>
          <a:xfrm>
            <a:off x="2125662" y="162685"/>
            <a:ext cx="7899404" cy="111472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ctr">
            <a:noAutofit/>
          </a:bodyPr>
          <a:lstStyle>
            <a:lvl1pPr marL="0" marR="0" indent="0" algn="l" defTabSz="740663" rtl="0" latinLnBrk="0">
              <a:lnSpc>
                <a:spcPct val="120000"/>
              </a:lnSpc>
              <a:spcBef>
                <a:spcPts val="0"/>
              </a:spcBef>
              <a:spcAft>
                <a:spcPts val="0"/>
              </a:spcAft>
              <a:buClrTx/>
              <a:buSzTx/>
              <a:buFontTx/>
              <a:buNone/>
              <a:tabLst/>
              <a:defRPr sz="3240" b="1" i="0" u="none" strike="noStrike" cap="none" spc="0" baseline="0">
                <a:solidFill>
                  <a:srgbClr val="00205F"/>
                </a:solidFill>
                <a:uFillTx/>
                <a:latin typeface="Arial"/>
                <a:ea typeface="Arial"/>
                <a:cs typeface="Arial"/>
                <a:sym typeface="Arial"/>
              </a:defRPr>
            </a:lvl1pPr>
            <a:lvl2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2pPr>
            <a:lvl3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3pPr>
            <a:lvl4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4pPr>
            <a:lvl5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5pPr>
            <a:lvl6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6pPr>
            <a:lvl7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7pPr>
            <a:lvl8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8pPr>
            <a:lvl9pPr marL="0" marR="0" indent="0" algn="l" defTabSz="914400" rtl="0" latinLnBrk="0">
              <a:lnSpc>
                <a:spcPct val="120000"/>
              </a:lnSpc>
              <a:spcBef>
                <a:spcPts val="0"/>
              </a:spcBef>
              <a:spcAft>
                <a:spcPts val="0"/>
              </a:spcAft>
              <a:buClrTx/>
              <a:buSzTx/>
              <a:buFontTx/>
              <a:buNone/>
              <a:tabLst/>
              <a:defRPr sz="4000" b="1" i="0" u="none" strike="noStrike" cap="none" spc="0" baseline="0">
                <a:solidFill>
                  <a:srgbClr val="00205F"/>
                </a:solidFill>
                <a:uFillTx/>
                <a:latin typeface="Arial"/>
                <a:ea typeface="Arial"/>
                <a:cs typeface="Arial"/>
                <a:sym typeface="Arial"/>
              </a:defRPr>
            </a:lvl9pPr>
          </a:lstStyle>
          <a:p>
            <a:pPr algn="ctr"/>
            <a:r>
              <a:rPr lang="en-US" sz="3200" kern="0"/>
              <a:t>2021 SEED Grant Fund </a:t>
            </a:r>
            <a:br>
              <a:rPr lang="en-US" sz="3200" kern="0" dirty="0"/>
            </a:br>
            <a:r>
              <a:rPr lang="en-US" sz="3200" kern="0"/>
              <a:t>Fiscal Details</a:t>
            </a:r>
            <a:endParaRPr lang="en-US" kern="0"/>
          </a:p>
        </p:txBody>
      </p:sp>
    </p:spTree>
    <p:extLst>
      <p:ext uri="{BB962C8B-B14F-4D97-AF65-F5344CB8AC3E}">
        <p14:creationId xmlns:p14="http://schemas.microsoft.com/office/powerpoint/2010/main" val="239971728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xfrm>
            <a:off x="2706687" y="2839210"/>
            <a:ext cx="6527804" cy="1114724"/>
          </a:xfrm>
          <a:prstGeom prst="rect">
            <a:avLst/>
          </a:prstGeom>
        </p:spPr>
        <p:txBody>
          <a:bodyPr lIns="45719" tIns="45720" rIns="45719" bIns="45720" anchor="ctr">
            <a:noAutofit/>
          </a:bodyPr>
          <a:lstStyle>
            <a:lvl1pPr defTabSz="740663">
              <a:defRPr sz="3240"/>
            </a:lvl1pPr>
          </a:lstStyle>
          <a:p>
            <a:pPr algn="ctr"/>
            <a:r>
              <a:rPr lang="en-US" sz="4000"/>
              <a:t>THANK YOU!</a:t>
            </a:r>
            <a:br>
              <a:rPr lang="en-US" sz="4000" dirty="0"/>
            </a:br>
            <a:br>
              <a:rPr lang="en-US" sz="4000" dirty="0"/>
            </a:br>
            <a:r>
              <a:rPr lang="en-US" sz="4000"/>
              <a:t>QUESTIONS?</a:t>
            </a:r>
          </a:p>
        </p:txBody>
      </p:sp>
    </p:spTree>
    <p:extLst>
      <p:ext uri="{BB962C8B-B14F-4D97-AF65-F5344CB8AC3E}">
        <p14:creationId xmlns:p14="http://schemas.microsoft.com/office/powerpoint/2010/main" val="110554817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xfrm>
            <a:off x="2125662" y="162685"/>
            <a:ext cx="7899404" cy="1114724"/>
          </a:xfrm>
          <a:prstGeom prst="rect">
            <a:avLst/>
          </a:prstGeom>
        </p:spPr>
        <p:txBody>
          <a:bodyPr lIns="45719" tIns="45720" rIns="45719" bIns="45720" anchor="ctr">
            <a:noAutofit/>
          </a:bodyPr>
          <a:lstStyle>
            <a:lvl1pPr defTabSz="740663">
              <a:defRPr sz="3240"/>
            </a:lvl1pPr>
          </a:lstStyle>
          <a:p>
            <a:r>
              <a:rPr lang="en-US" sz="3200" dirty="0"/>
              <a:t>Today's Agenda</a:t>
            </a:r>
            <a:endParaRPr lang="en-US" dirty="0"/>
          </a:p>
        </p:txBody>
      </p:sp>
      <p:sp>
        <p:nvSpPr>
          <p:cNvPr id="2" name="TextBox 1">
            <a:extLst>
              <a:ext uri="{FF2B5EF4-FFF2-40B4-BE49-F238E27FC236}">
                <a16:creationId xmlns:a16="http://schemas.microsoft.com/office/drawing/2014/main" id="{5C372A61-32A6-44B2-A481-675BB270F29C}"/>
              </a:ext>
            </a:extLst>
          </p:cNvPr>
          <p:cNvSpPr txBox="1"/>
          <p:nvPr/>
        </p:nvSpPr>
        <p:spPr>
          <a:xfrm>
            <a:off x="800100" y="1228725"/>
            <a:ext cx="10601325" cy="5491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defTabSz="488950" hangingPunct="0">
              <a:lnSpc>
                <a:spcPct val="90000"/>
              </a:lnSpc>
              <a:spcBef>
                <a:spcPts val="1000"/>
              </a:spcBef>
            </a:pPr>
            <a:r>
              <a:rPr lang="en-US" sz="2400" b="1" dirty="0">
                <a:latin typeface="Arial"/>
                <a:ea typeface="Arial"/>
                <a:cs typeface="Arial"/>
              </a:rPr>
              <a:t>Council Action Requested: Approve 17 proposed grant recipients for the 2021 SEED Grant cycle</a:t>
            </a:r>
          </a:p>
          <a:p>
            <a:pPr defTabSz="488950">
              <a:lnSpc>
                <a:spcPct val="90000"/>
              </a:lnSpc>
              <a:spcBef>
                <a:spcPts val="1000"/>
              </a:spcBef>
            </a:pPr>
            <a:endParaRPr lang="en-US" sz="2400" b="1" dirty="0">
              <a:latin typeface="Arial"/>
              <a:ea typeface="Arial"/>
              <a:cs typeface="Arial"/>
            </a:endParaRPr>
          </a:p>
          <a:p>
            <a:pPr marL="285750" indent="-285750" defTabSz="488950">
              <a:lnSpc>
                <a:spcPct val="90000"/>
              </a:lnSpc>
              <a:spcBef>
                <a:spcPts val="1000"/>
              </a:spcBef>
              <a:buFont typeface="Arial"/>
              <a:buChar char="•"/>
            </a:pPr>
            <a:r>
              <a:rPr lang="en-US" sz="2400" dirty="0">
                <a:latin typeface="Arial"/>
                <a:ea typeface="Arial"/>
                <a:cs typeface="Arial"/>
              </a:rPr>
              <a:t>Equity-Centered Regulatory Framework (Current &amp; Vision)</a:t>
            </a:r>
          </a:p>
          <a:p>
            <a:pPr marL="285750" indent="-285750" defTabSz="488950">
              <a:lnSpc>
                <a:spcPct val="90000"/>
              </a:lnSpc>
              <a:spcBef>
                <a:spcPts val="1000"/>
              </a:spcBef>
              <a:buFont typeface="Arial"/>
              <a:buChar char="•"/>
            </a:pPr>
            <a:r>
              <a:rPr lang="en-US" sz="2400" dirty="0">
                <a:latin typeface="Arial"/>
                <a:ea typeface="Arial"/>
                <a:cs typeface="Arial"/>
              </a:rPr>
              <a:t>Historical Overview of Grant Fund (2017-2020)</a:t>
            </a:r>
            <a:endParaRPr lang="en-US" sz="2400" dirty="0"/>
          </a:p>
          <a:p>
            <a:pPr marL="285750" indent="-285750" defTabSz="488950">
              <a:lnSpc>
                <a:spcPct val="90000"/>
              </a:lnSpc>
              <a:spcBef>
                <a:spcPts val="1000"/>
              </a:spcBef>
              <a:buFont typeface="Arial"/>
              <a:buChar char="•"/>
            </a:pPr>
            <a:r>
              <a:rPr lang="en-US" sz="2400">
                <a:latin typeface="Arial"/>
                <a:ea typeface="Arial"/>
                <a:cs typeface="Arial"/>
              </a:rPr>
              <a:t>About SEED Initiatives (2020-Beyond)</a:t>
            </a:r>
          </a:p>
          <a:p>
            <a:pPr marL="285750" indent="-285750" defTabSz="488950">
              <a:lnSpc>
                <a:spcPct val="90000"/>
              </a:lnSpc>
              <a:spcBef>
                <a:spcPts val="1000"/>
              </a:spcBef>
              <a:buFont typeface="Arial"/>
              <a:buChar char="•"/>
            </a:pPr>
            <a:r>
              <a:rPr lang="en-US" sz="2400">
                <a:latin typeface="Arial"/>
                <a:ea typeface="Arial"/>
                <a:cs typeface="Arial"/>
              </a:rPr>
              <a:t>2021 SEED Grant Fund</a:t>
            </a:r>
            <a:endParaRPr lang="en-US" sz="2400" dirty="0">
              <a:latin typeface="Arial"/>
              <a:ea typeface="Arial"/>
              <a:cs typeface="Arial"/>
            </a:endParaRPr>
          </a:p>
          <a:p>
            <a:pPr marL="742950" lvl="1" indent="-285750" defTabSz="488950">
              <a:lnSpc>
                <a:spcPct val="90000"/>
              </a:lnSpc>
              <a:spcBef>
                <a:spcPts val="1000"/>
              </a:spcBef>
              <a:buFont typeface="Arial"/>
              <a:buChar char="•"/>
            </a:pPr>
            <a:r>
              <a:rPr lang="en-US" sz="2400">
                <a:latin typeface="Arial"/>
                <a:ea typeface="Arial"/>
                <a:cs typeface="Arial"/>
              </a:rPr>
              <a:t>Timeline</a:t>
            </a:r>
            <a:endParaRPr lang="en-US" sz="2400" dirty="0">
              <a:latin typeface="Arial"/>
              <a:ea typeface="Arial"/>
              <a:cs typeface="Arial"/>
            </a:endParaRPr>
          </a:p>
          <a:p>
            <a:pPr marL="742950" lvl="1" indent="-285750" defTabSz="488950">
              <a:lnSpc>
                <a:spcPct val="90000"/>
              </a:lnSpc>
              <a:spcBef>
                <a:spcPts val="1000"/>
              </a:spcBef>
              <a:buFont typeface="Arial"/>
              <a:buChar char="•"/>
            </a:pPr>
            <a:r>
              <a:rPr lang="en-US" sz="2400">
                <a:latin typeface="Arial"/>
                <a:ea typeface="Arial"/>
                <a:cs typeface="Arial"/>
              </a:rPr>
              <a:t>Selection Committee</a:t>
            </a:r>
          </a:p>
          <a:p>
            <a:pPr marL="742950" lvl="1" indent="-285750" defTabSz="488950">
              <a:lnSpc>
                <a:spcPct val="90000"/>
              </a:lnSpc>
              <a:spcBef>
                <a:spcPts val="1000"/>
              </a:spcBef>
              <a:buFont typeface="Arial"/>
              <a:buChar char="•"/>
            </a:pPr>
            <a:r>
              <a:rPr lang="en-US" sz="2400">
                <a:latin typeface="Arial"/>
                <a:ea typeface="Arial"/>
                <a:cs typeface="Arial"/>
              </a:rPr>
              <a:t>Applicant Pool</a:t>
            </a:r>
            <a:endParaRPr lang="en-US" sz="2400" dirty="0">
              <a:latin typeface="Arial"/>
              <a:ea typeface="Arial"/>
              <a:cs typeface="Arial"/>
            </a:endParaRPr>
          </a:p>
          <a:p>
            <a:pPr marL="742950" lvl="1" indent="-285750" defTabSz="488950">
              <a:lnSpc>
                <a:spcPct val="90000"/>
              </a:lnSpc>
              <a:spcBef>
                <a:spcPts val="1000"/>
              </a:spcBef>
              <a:buFont typeface="Arial"/>
              <a:buChar char="•"/>
            </a:pPr>
            <a:r>
              <a:rPr lang="en-US" sz="2400">
                <a:latin typeface="Arial"/>
                <a:ea typeface="Arial"/>
                <a:cs typeface="Arial"/>
              </a:rPr>
              <a:t>Proposed Recipients</a:t>
            </a:r>
          </a:p>
          <a:p>
            <a:pPr marL="742950" lvl="1" indent="-285750" defTabSz="488950">
              <a:lnSpc>
                <a:spcPct val="90000"/>
              </a:lnSpc>
              <a:spcBef>
                <a:spcPts val="1000"/>
              </a:spcBef>
              <a:buFont typeface="Arial"/>
              <a:buChar char="•"/>
            </a:pPr>
            <a:r>
              <a:rPr lang="en-US" sz="2400">
                <a:latin typeface="Arial"/>
                <a:ea typeface="Arial"/>
                <a:cs typeface="Arial"/>
              </a:rPr>
              <a:t>Fiscal Details</a:t>
            </a:r>
            <a:endParaRPr lang="en-US" sz="2400" dirty="0">
              <a:latin typeface="Arial"/>
              <a:ea typeface="Arial"/>
              <a:cs typeface="Arial"/>
            </a:endParaRPr>
          </a:p>
        </p:txBody>
      </p:sp>
    </p:spTree>
    <p:extLst>
      <p:ext uri="{BB962C8B-B14F-4D97-AF65-F5344CB8AC3E}">
        <p14:creationId xmlns:p14="http://schemas.microsoft.com/office/powerpoint/2010/main" val="358006934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B70D095-B34D-47EB-84AA-598D1E63B54D}"/>
              </a:ext>
            </a:extLst>
          </p:cNvPr>
          <p:cNvPicPr>
            <a:picLocks noChangeAspect="1"/>
          </p:cNvPicPr>
          <p:nvPr/>
        </p:nvPicPr>
        <p:blipFill>
          <a:blip r:embed="rId2"/>
          <a:stretch>
            <a:fillRect/>
          </a:stretch>
        </p:blipFill>
        <p:spPr>
          <a:xfrm>
            <a:off x="0" y="-4461"/>
            <a:ext cx="12303760" cy="6877082"/>
          </a:xfrm>
          <a:prstGeom prst="rect">
            <a:avLst/>
          </a:prstGeom>
        </p:spPr>
      </p:pic>
    </p:spTree>
    <p:extLst>
      <p:ext uri="{BB962C8B-B14F-4D97-AF65-F5344CB8AC3E}">
        <p14:creationId xmlns:p14="http://schemas.microsoft.com/office/powerpoint/2010/main" val="199239518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384E5D62-8D9D-4053-BBF2-F0B19BA528F3}"/>
              </a:ext>
            </a:extLst>
          </p:cNvPr>
          <p:cNvPicPr>
            <a:picLocks noChangeAspect="1"/>
          </p:cNvPicPr>
          <p:nvPr/>
        </p:nvPicPr>
        <p:blipFill>
          <a:blip r:embed="rId2"/>
          <a:stretch>
            <a:fillRect/>
          </a:stretch>
        </p:blipFill>
        <p:spPr>
          <a:xfrm>
            <a:off x="0" y="5554"/>
            <a:ext cx="12192000" cy="6857051"/>
          </a:xfrm>
          <a:prstGeom prst="rect">
            <a:avLst/>
          </a:prstGeom>
        </p:spPr>
      </p:pic>
    </p:spTree>
    <p:extLst>
      <p:ext uri="{BB962C8B-B14F-4D97-AF65-F5344CB8AC3E}">
        <p14:creationId xmlns:p14="http://schemas.microsoft.com/office/powerpoint/2010/main" val="34972635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xfrm>
            <a:off x="2125662" y="162685"/>
            <a:ext cx="7899404" cy="1114724"/>
          </a:xfrm>
          <a:prstGeom prst="rect">
            <a:avLst/>
          </a:prstGeom>
        </p:spPr>
        <p:txBody>
          <a:bodyPr lIns="45719" tIns="45720" rIns="45719" bIns="45720" anchor="ctr">
            <a:noAutofit/>
          </a:bodyPr>
          <a:lstStyle>
            <a:lvl1pPr defTabSz="740663">
              <a:defRPr sz="3240"/>
            </a:lvl1pPr>
          </a:lstStyle>
          <a:p>
            <a:r>
              <a:rPr lang="en-US" sz="3200" dirty="0"/>
              <a:t>Historical Overview of the Grant Fund</a:t>
            </a:r>
            <a:endParaRPr lang="en-US" dirty="0"/>
          </a:p>
        </p:txBody>
      </p:sp>
      <p:pic>
        <p:nvPicPr>
          <p:cNvPr id="3" name="Picture 7">
            <a:extLst>
              <a:ext uri="{FF2B5EF4-FFF2-40B4-BE49-F238E27FC236}">
                <a16:creationId xmlns:a16="http://schemas.microsoft.com/office/drawing/2014/main" id="{E19A38E6-2AA7-4616-97E3-FF0331E90A07}"/>
              </a:ext>
            </a:extLst>
          </p:cNvPr>
          <p:cNvPicPr>
            <a:picLocks noChangeAspect="1"/>
          </p:cNvPicPr>
          <p:nvPr/>
        </p:nvPicPr>
        <p:blipFill rotWithShape="1">
          <a:blip r:embed="rId3"/>
          <a:srcRect l="7634" t="25298" r="180" b="-239"/>
          <a:stretch/>
        </p:blipFill>
        <p:spPr>
          <a:xfrm>
            <a:off x="428625" y="3467100"/>
            <a:ext cx="4878197" cy="2997989"/>
          </a:xfrm>
          <a:prstGeom prst="rect">
            <a:avLst/>
          </a:prstGeom>
        </p:spPr>
      </p:pic>
      <p:grpSp>
        <p:nvGrpSpPr>
          <p:cNvPr id="4" name="Group 3">
            <a:extLst>
              <a:ext uri="{FF2B5EF4-FFF2-40B4-BE49-F238E27FC236}">
                <a16:creationId xmlns:a16="http://schemas.microsoft.com/office/drawing/2014/main" id="{640103D7-E466-4CE5-BBDB-432FDBE11D47}"/>
              </a:ext>
            </a:extLst>
          </p:cNvPr>
          <p:cNvGrpSpPr/>
          <p:nvPr/>
        </p:nvGrpSpPr>
        <p:grpSpPr>
          <a:xfrm>
            <a:off x="7696200" y="914400"/>
            <a:ext cx="3724275" cy="1245632"/>
            <a:chOff x="3533775" y="2228850"/>
            <a:chExt cx="3724275" cy="1245632"/>
          </a:xfrm>
        </p:grpSpPr>
        <p:sp>
          <p:nvSpPr>
            <p:cNvPr id="10" name="TextBox 9">
              <a:extLst>
                <a:ext uri="{FF2B5EF4-FFF2-40B4-BE49-F238E27FC236}">
                  <a16:creationId xmlns:a16="http://schemas.microsoft.com/office/drawing/2014/main" id="{A893D2DD-F95C-4FF0-A76B-E0A82874A2B3}"/>
                </a:ext>
              </a:extLst>
            </p:cNvPr>
            <p:cNvSpPr txBox="1"/>
            <p:nvPr/>
          </p:nvSpPr>
          <p:spPr>
            <a:xfrm>
              <a:off x="3533775" y="2228850"/>
              <a:ext cx="36766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a:solidFill>
                    <a:srgbClr val="F76002"/>
                  </a:solidFill>
                  <a:latin typeface="Eras Bold ITC"/>
                </a:rPr>
                <a:t>15</a:t>
              </a:r>
            </a:p>
          </p:txBody>
        </p:sp>
        <p:sp>
          <p:nvSpPr>
            <p:cNvPr id="11" name="TextBox 10">
              <a:extLst>
                <a:ext uri="{FF2B5EF4-FFF2-40B4-BE49-F238E27FC236}">
                  <a16:creationId xmlns:a16="http://schemas.microsoft.com/office/drawing/2014/main" id="{F5FE6C1C-28A6-4D4C-9EBE-8EFB0282F554}"/>
                </a:ext>
              </a:extLst>
            </p:cNvPr>
            <p:cNvSpPr txBox="1"/>
            <p:nvPr/>
          </p:nvSpPr>
          <p:spPr>
            <a:xfrm>
              <a:off x="3686175" y="3105150"/>
              <a:ext cx="3571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 </a:t>
              </a:r>
              <a:r>
                <a:rPr lang="en-US"/>
                <a:t>Grants Disbursed</a:t>
              </a:r>
            </a:p>
          </p:txBody>
        </p:sp>
      </p:grpSp>
      <p:grpSp>
        <p:nvGrpSpPr>
          <p:cNvPr id="12" name="Group 11">
            <a:extLst>
              <a:ext uri="{FF2B5EF4-FFF2-40B4-BE49-F238E27FC236}">
                <a16:creationId xmlns:a16="http://schemas.microsoft.com/office/drawing/2014/main" id="{2292215C-F7E9-425C-9A59-4912855E8CA4}"/>
              </a:ext>
            </a:extLst>
          </p:cNvPr>
          <p:cNvGrpSpPr/>
          <p:nvPr/>
        </p:nvGrpSpPr>
        <p:grpSpPr>
          <a:xfrm>
            <a:off x="514350" y="914399"/>
            <a:ext cx="3724275" cy="1245632"/>
            <a:chOff x="3533775" y="2228850"/>
            <a:chExt cx="3724275" cy="1245632"/>
          </a:xfrm>
        </p:grpSpPr>
        <p:sp>
          <p:nvSpPr>
            <p:cNvPr id="14" name="TextBox 13">
              <a:extLst>
                <a:ext uri="{FF2B5EF4-FFF2-40B4-BE49-F238E27FC236}">
                  <a16:creationId xmlns:a16="http://schemas.microsoft.com/office/drawing/2014/main" id="{9E8E4897-30D2-40B3-BF5A-FD83C571D0EE}"/>
                </a:ext>
              </a:extLst>
            </p:cNvPr>
            <p:cNvSpPr txBox="1"/>
            <p:nvPr/>
          </p:nvSpPr>
          <p:spPr>
            <a:xfrm>
              <a:off x="3533775" y="2228850"/>
              <a:ext cx="36766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a:solidFill>
                    <a:srgbClr val="F76002"/>
                  </a:solidFill>
                  <a:latin typeface="Eras Bold ITC"/>
                </a:rPr>
                <a:t>$1.6M</a:t>
              </a:r>
            </a:p>
          </p:txBody>
        </p:sp>
        <p:sp>
          <p:nvSpPr>
            <p:cNvPr id="15" name="TextBox 14">
              <a:extLst>
                <a:ext uri="{FF2B5EF4-FFF2-40B4-BE49-F238E27FC236}">
                  <a16:creationId xmlns:a16="http://schemas.microsoft.com/office/drawing/2014/main" id="{EFE6AF27-4507-4002-A6D6-CB5BCE47BBF7}"/>
                </a:ext>
              </a:extLst>
            </p:cNvPr>
            <p:cNvSpPr txBox="1"/>
            <p:nvPr/>
          </p:nvSpPr>
          <p:spPr>
            <a:xfrm>
              <a:off x="3686175" y="3105150"/>
              <a:ext cx="3571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 </a:t>
              </a:r>
              <a:r>
                <a:rPr lang="en-US" i="1"/>
                <a:t>One-Time </a:t>
              </a:r>
              <a:r>
                <a:rPr lang="en-US"/>
                <a:t>Allocated</a:t>
              </a:r>
            </a:p>
          </p:txBody>
        </p:sp>
      </p:grpSp>
      <p:sp>
        <p:nvSpPr>
          <p:cNvPr id="16" name="TextBox 15">
            <a:extLst>
              <a:ext uri="{FF2B5EF4-FFF2-40B4-BE49-F238E27FC236}">
                <a16:creationId xmlns:a16="http://schemas.microsoft.com/office/drawing/2014/main" id="{348E7C05-9512-4228-B388-928022C59655}"/>
              </a:ext>
            </a:extLst>
          </p:cNvPr>
          <p:cNvSpPr txBox="1"/>
          <p:nvPr/>
        </p:nvSpPr>
        <p:spPr>
          <a:xfrm>
            <a:off x="666750" y="2428875"/>
            <a:ext cx="10791825" cy="646331"/>
          </a:xfrm>
          <a:prstGeom prst="rect">
            <a:avLst/>
          </a:prstGeom>
          <a:solidFill>
            <a:srgbClr val="ED7D3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002060"/>
                </a:solidFill>
              </a:rPr>
              <a:t>Key Insight: </a:t>
            </a:r>
            <a:r>
              <a:rPr lang="en-US">
                <a:solidFill>
                  <a:srgbClr val="002060"/>
                </a:solidFill>
              </a:rPr>
              <a:t>Priorities limited applications and grants primarily supported established programs and organizations across Expungement, Workforce Development and Re-entry Services</a:t>
            </a:r>
          </a:p>
        </p:txBody>
      </p:sp>
      <p:grpSp>
        <p:nvGrpSpPr>
          <p:cNvPr id="18" name="Group 17">
            <a:extLst>
              <a:ext uri="{FF2B5EF4-FFF2-40B4-BE49-F238E27FC236}">
                <a16:creationId xmlns:a16="http://schemas.microsoft.com/office/drawing/2014/main" id="{CC31F133-C3C7-488B-B884-7FECD4063D8A}"/>
              </a:ext>
            </a:extLst>
          </p:cNvPr>
          <p:cNvGrpSpPr/>
          <p:nvPr/>
        </p:nvGrpSpPr>
        <p:grpSpPr>
          <a:xfrm>
            <a:off x="4276725" y="876299"/>
            <a:ext cx="3724275" cy="1245632"/>
            <a:chOff x="3533775" y="2228850"/>
            <a:chExt cx="3724275" cy="1245632"/>
          </a:xfrm>
        </p:grpSpPr>
        <p:sp>
          <p:nvSpPr>
            <p:cNvPr id="20" name="TextBox 19">
              <a:extLst>
                <a:ext uri="{FF2B5EF4-FFF2-40B4-BE49-F238E27FC236}">
                  <a16:creationId xmlns:a16="http://schemas.microsoft.com/office/drawing/2014/main" id="{5BB8E5D2-2540-45B7-9CBD-83662C47983B}"/>
                </a:ext>
              </a:extLst>
            </p:cNvPr>
            <p:cNvSpPr txBox="1"/>
            <p:nvPr/>
          </p:nvSpPr>
          <p:spPr>
            <a:xfrm>
              <a:off x="3533775" y="2228850"/>
              <a:ext cx="36766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a:solidFill>
                    <a:srgbClr val="F76002"/>
                  </a:solidFill>
                  <a:latin typeface="Eras Bold ITC"/>
                </a:rPr>
                <a:t>72</a:t>
              </a:r>
              <a:endParaRPr lang="en-US"/>
            </a:p>
          </p:txBody>
        </p:sp>
        <p:sp>
          <p:nvSpPr>
            <p:cNvPr id="21" name="TextBox 20">
              <a:extLst>
                <a:ext uri="{FF2B5EF4-FFF2-40B4-BE49-F238E27FC236}">
                  <a16:creationId xmlns:a16="http://schemas.microsoft.com/office/drawing/2014/main" id="{B0EAFCE3-E1BA-4FA4-98AA-FD41695C9E2A}"/>
                </a:ext>
              </a:extLst>
            </p:cNvPr>
            <p:cNvSpPr txBox="1"/>
            <p:nvPr/>
          </p:nvSpPr>
          <p:spPr>
            <a:xfrm>
              <a:off x="3686175" y="3105150"/>
              <a:ext cx="3571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 Total Applications</a:t>
              </a:r>
            </a:p>
          </p:txBody>
        </p:sp>
      </p:grpSp>
      <p:pic>
        <p:nvPicPr>
          <p:cNvPr id="22" name="Picture 28">
            <a:extLst>
              <a:ext uri="{FF2B5EF4-FFF2-40B4-BE49-F238E27FC236}">
                <a16:creationId xmlns:a16="http://schemas.microsoft.com/office/drawing/2014/main" id="{6CAFBA46-B504-48AB-89AD-6766A07D5E8E}"/>
              </a:ext>
            </a:extLst>
          </p:cNvPr>
          <p:cNvPicPr>
            <a:picLocks noChangeAspect="1"/>
          </p:cNvPicPr>
          <p:nvPr/>
        </p:nvPicPr>
        <p:blipFill>
          <a:blip r:embed="rId4"/>
          <a:stretch>
            <a:fillRect/>
          </a:stretch>
        </p:blipFill>
        <p:spPr>
          <a:xfrm>
            <a:off x="9082088" y="3243263"/>
            <a:ext cx="1533525" cy="1533525"/>
          </a:xfrm>
          <a:prstGeom prst="rect">
            <a:avLst/>
          </a:prstGeom>
        </p:spPr>
      </p:pic>
      <p:pic>
        <p:nvPicPr>
          <p:cNvPr id="24" name="Picture 29">
            <a:extLst>
              <a:ext uri="{FF2B5EF4-FFF2-40B4-BE49-F238E27FC236}">
                <a16:creationId xmlns:a16="http://schemas.microsoft.com/office/drawing/2014/main" id="{F514ECBB-1698-4FD7-9601-D39E803ABE72}"/>
              </a:ext>
            </a:extLst>
          </p:cNvPr>
          <p:cNvPicPr>
            <a:picLocks noChangeAspect="1"/>
          </p:cNvPicPr>
          <p:nvPr/>
        </p:nvPicPr>
        <p:blipFill>
          <a:blip r:embed="rId5"/>
          <a:stretch>
            <a:fillRect/>
          </a:stretch>
        </p:blipFill>
        <p:spPr>
          <a:xfrm>
            <a:off x="7038975" y="5434330"/>
            <a:ext cx="3276600" cy="1170940"/>
          </a:xfrm>
          <a:prstGeom prst="rect">
            <a:avLst/>
          </a:prstGeom>
        </p:spPr>
      </p:pic>
      <p:pic>
        <p:nvPicPr>
          <p:cNvPr id="26" name="Picture 30">
            <a:extLst>
              <a:ext uri="{FF2B5EF4-FFF2-40B4-BE49-F238E27FC236}">
                <a16:creationId xmlns:a16="http://schemas.microsoft.com/office/drawing/2014/main" id="{ECD3342C-DF17-4E66-A7A3-3E1E6311D8CA}"/>
              </a:ext>
            </a:extLst>
          </p:cNvPr>
          <p:cNvPicPr>
            <a:picLocks noChangeAspect="1"/>
          </p:cNvPicPr>
          <p:nvPr/>
        </p:nvPicPr>
        <p:blipFill>
          <a:blip r:embed="rId6"/>
          <a:stretch>
            <a:fillRect/>
          </a:stretch>
        </p:blipFill>
        <p:spPr>
          <a:xfrm>
            <a:off x="5848350" y="4005818"/>
            <a:ext cx="2743200" cy="1170464"/>
          </a:xfrm>
          <a:prstGeom prst="rect">
            <a:avLst/>
          </a:prstGeom>
        </p:spPr>
      </p:pic>
    </p:spTree>
    <p:extLst>
      <p:ext uri="{BB962C8B-B14F-4D97-AF65-F5344CB8AC3E}">
        <p14:creationId xmlns:p14="http://schemas.microsoft.com/office/powerpoint/2010/main" val="20276203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xfrm>
            <a:off x="2125662" y="162685"/>
            <a:ext cx="7899404" cy="1114724"/>
          </a:xfrm>
          <a:prstGeom prst="rect">
            <a:avLst/>
          </a:prstGeom>
        </p:spPr>
        <p:txBody>
          <a:bodyPr lIns="45719" tIns="45720" rIns="45719" bIns="45720" anchor="ctr">
            <a:noAutofit/>
          </a:bodyPr>
          <a:lstStyle>
            <a:lvl1pPr defTabSz="740663">
              <a:defRPr sz="3240"/>
            </a:lvl1pPr>
          </a:lstStyle>
          <a:p>
            <a:r>
              <a:rPr lang="en-US" sz="3200"/>
              <a:t>2020-Beyond: SEED Initiatives Overview</a:t>
            </a:r>
            <a:endParaRPr lang="en-US"/>
          </a:p>
        </p:txBody>
      </p:sp>
      <p:pic>
        <p:nvPicPr>
          <p:cNvPr id="3" name="Picture 3">
            <a:extLst>
              <a:ext uri="{FF2B5EF4-FFF2-40B4-BE49-F238E27FC236}">
                <a16:creationId xmlns:a16="http://schemas.microsoft.com/office/drawing/2014/main" id="{F196CA3D-D95A-4F62-BB44-74B6FE806963}"/>
              </a:ext>
            </a:extLst>
          </p:cNvPr>
          <p:cNvPicPr>
            <a:picLocks noChangeAspect="1"/>
          </p:cNvPicPr>
          <p:nvPr/>
        </p:nvPicPr>
        <p:blipFill>
          <a:blip r:embed="rId3"/>
          <a:stretch>
            <a:fillRect/>
          </a:stretch>
        </p:blipFill>
        <p:spPr>
          <a:xfrm>
            <a:off x="752475" y="1506162"/>
            <a:ext cx="3876675" cy="5188700"/>
          </a:xfrm>
          <a:prstGeom prst="rect">
            <a:avLst/>
          </a:prstGeom>
        </p:spPr>
      </p:pic>
      <p:sp>
        <p:nvSpPr>
          <p:cNvPr id="4" name="TextBox 3">
            <a:extLst>
              <a:ext uri="{FF2B5EF4-FFF2-40B4-BE49-F238E27FC236}">
                <a16:creationId xmlns:a16="http://schemas.microsoft.com/office/drawing/2014/main" id="{075C6765-01E5-4A4B-BD70-5F83EB607239}"/>
              </a:ext>
            </a:extLst>
          </p:cNvPr>
          <p:cNvSpPr txBox="1"/>
          <p:nvPr/>
        </p:nvSpPr>
        <p:spPr>
          <a:xfrm>
            <a:off x="4857750" y="1143000"/>
            <a:ext cx="6124575" cy="57908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defTabSz="488950" hangingPunct="0">
              <a:lnSpc>
                <a:spcPct val="90000"/>
              </a:lnSpc>
              <a:spcBef>
                <a:spcPts val="1000"/>
              </a:spcBef>
              <a:buChar char="•"/>
            </a:pPr>
            <a:r>
              <a:rPr lang="en-US" b="1">
                <a:latin typeface="Franklin Gothic Book"/>
                <a:ea typeface="Arial"/>
                <a:cs typeface="Arial"/>
              </a:rPr>
              <a:t>SEED Initiatives</a:t>
            </a:r>
            <a:r>
              <a:rPr lang="en-US">
                <a:latin typeface="Franklin Gothic Book"/>
                <a:ea typeface="Arial"/>
                <a:cs typeface="Arial"/>
              </a:rPr>
              <a:t>,</a:t>
            </a:r>
            <a:r>
              <a:rPr lang="en-US" b="1" dirty="0">
                <a:latin typeface="Franklin Gothic Book"/>
                <a:ea typeface="Arial"/>
                <a:cs typeface="Arial"/>
              </a:rPr>
              <a:t> </a:t>
            </a:r>
            <a:r>
              <a:rPr lang="en-US">
                <a:latin typeface="Franklin Gothic Book"/>
                <a:ea typeface="Arial"/>
                <a:cs typeface="Arial"/>
              </a:rPr>
              <a:t>launched in 2020, is the cannabis program's vehicle for single-source monitoring, measuring and reporting on the city's cannabis tax revenue's equity investment. </a:t>
            </a:r>
            <a:r>
              <a:rPr lang="en-US" dirty="0">
                <a:latin typeface="Franklin Gothic Book"/>
                <a:ea typeface="Arial"/>
                <a:cs typeface="Arial"/>
              </a:rPr>
              <a:t>  </a:t>
            </a:r>
            <a:endParaRPr lang="en-US" dirty="0">
              <a:ea typeface="+mn-lt"/>
              <a:cs typeface="+mn-lt"/>
            </a:endParaRPr>
          </a:p>
          <a:p>
            <a:pPr defTabSz="488950">
              <a:lnSpc>
                <a:spcPct val="90000"/>
              </a:lnSpc>
              <a:spcBef>
                <a:spcPts val="1000"/>
              </a:spcBef>
              <a:buChar char="•"/>
            </a:pPr>
            <a:r>
              <a:rPr lang="en-US">
                <a:ea typeface="+mn-lt"/>
                <a:cs typeface="+mn-lt"/>
              </a:rPr>
              <a:t> Annual Budget: $1 million ongoing allocation</a:t>
            </a:r>
            <a:r>
              <a:rPr lang="en-US" dirty="0">
                <a:ea typeface="+mn-lt"/>
                <a:cs typeface="+mn-lt"/>
              </a:rPr>
              <a:t> </a:t>
            </a:r>
            <a:endParaRPr lang="en-US"/>
          </a:p>
          <a:p>
            <a:pPr marL="742950" lvl="1" indent="-285750" defTabSz="488950">
              <a:lnSpc>
                <a:spcPct val="90000"/>
              </a:lnSpc>
              <a:spcBef>
                <a:spcPts val="500"/>
              </a:spcBef>
              <a:buFont typeface="Arial"/>
              <a:buChar char="•"/>
            </a:pPr>
            <a:r>
              <a:rPr lang="en-US">
                <a:ea typeface="+mn-lt"/>
                <a:cs typeface="+mn-lt"/>
              </a:rPr>
              <a:t>SEED Initiatives includes:</a:t>
            </a:r>
          </a:p>
          <a:p>
            <a:pPr marL="1200150" lvl="2" indent="-285750" defTabSz="488950">
              <a:lnSpc>
                <a:spcPct val="90000"/>
              </a:lnSpc>
              <a:spcBef>
                <a:spcPts val="500"/>
              </a:spcBef>
              <a:buFont typeface="Arial"/>
              <a:buChar char="•"/>
            </a:pPr>
            <a:r>
              <a:rPr lang="en-US" b="1">
                <a:ea typeface="+mn-lt"/>
                <a:cs typeface="+mn-lt"/>
              </a:rPr>
              <a:t>SEED Grant Fund</a:t>
            </a:r>
            <a:r>
              <a:rPr lang="en-US">
                <a:ea typeface="+mn-lt"/>
                <a:cs typeface="+mn-lt"/>
              </a:rPr>
              <a:t> ($800,000) -- this will be the 5th cycle</a:t>
            </a:r>
          </a:p>
          <a:p>
            <a:pPr marL="1200150" lvl="2" indent="-285750" defTabSz="488950">
              <a:lnSpc>
                <a:spcPct val="90000"/>
              </a:lnSpc>
              <a:spcBef>
                <a:spcPts val="500"/>
              </a:spcBef>
              <a:buFont typeface="Arial"/>
              <a:buChar char="•"/>
            </a:pPr>
            <a:r>
              <a:rPr lang="en-US" b="1">
                <a:ea typeface="+mn-lt"/>
                <a:cs typeface="+mn-lt"/>
              </a:rPr>
              <a:t>SEED Technical Assistance Program</a:t>
            </a:r>
            <a:r>
              <a:rPr lang="en-US">
                <a:ea typeface="+mn-lt"/>
                <a:cs typeface="+mn-lt"/>
              </a:rPr>
              <a:t> ($200,000)</a:t>
            </a:r>
          </a:p>
          <a:p>
            <a:pPr marL="1200150" lvl="2" indent="-285750" defTabSz="488950">
              <a:lnSpc>
                <a:spcPct val="90000"/>
              </a:lnSpc>
              <a:spcBef>
                <a:spcPts val="500"/>
              </a:spcBef>
              <a:buFont typeface="Arial"/>
              <a:buChar char="•"/>
            </a:pPr>
            <a:r>
              <a:rPr lang="en-US" b="1">
                <a:ea typeface="+mn-lt"/>
                <a:cs typeface="+mn-lt"/>
              </a:rPr>
              <a:t>SEED Partnerships</a:t>
            </a:r>
            <a:r>
              <a:rPr lang="en-US">
                <a:ea typeface="+mn-lt"/>
                <a:cs typeface="+mn-lt"/>
              </a:rPr>
              <a:t> – Opportunity to grow funds &amp; improve monitoring, measuring &amp; reporting</a:t>
            </a:r>
          </a:p>
          <a:p>
            <a:pPr marL="742950" lvl="1" indent="-285750" defTabSz="488950">
              <a:lnSpc>
                <a:spcPct val="90000"/>
              </a:lnSpc>
              <a:spcBef>
                <a:spcPts val="500"/>
              </a:spcBef>
              <a:buFont typeface="Arial"/>
              <a:buChar char="•"/>
            </a:pPr>
            <a:r>
              <a:rPr lang="en-US">
                <a:ea typeface="+mn-lt"/>
                <a:cs typeface="+mn-lt"/>
              </a:rPr>
              <a:t>Cannabis Tax Revenue is the sole funding source for SEED Initiatives and the SEED Grant Fund (</a:t>
            </a:r>
            <a:r>
              <a:rPr lang="en-US" i="1">
                <a:ea typeface="+mn-lt"/>
                <a:cs typeface="+mn-lt"/>
              </a:rPr>
              <a:t>formerly Cannabis Social Equity Grants</a:t>
            </a:r>
            <a:r>
              <a:rPr lang="en-US">
                <a:ea typeface="+mn-lt"/>
                <a:cs typeface="+mn-lt"/>
              </a:rPr>
              <a:t>)  </a:t>
            </a:r>
          </a:p>
          <a:p>
            <a:pPr marL="285750" indent="-285750" defTabSz="488950">
              <a:lnSpc>
                <a:spcPct val="90000"/>
              </a:lnSpc>
              <a:spcBef>
                <a:spcPts val="1000"/>
              </a:spcBef>
              <a:buFont typeface="Arial"/>
              <a:buChar char="•"/>
            </a:pPr>
            <a:r>
              <a:rPr lang="en-US">
                <a:latin typeface="Franklin Gothic Book"/>
                <a:ea typeface="Arial"/>
                <a:cs typeface="Arial"/>
              </a:rPr>
              <a:t> ​</a:t>
            </a:r>
            <a:r>
              <a:rPr lang="en-US" u="sng">
                <a:ea typeface="+mn-lt"/>
                <a:cs typeface="+mn-lt"/>
              </a:rPr>
              <a:t>SEED Initiatives Annual Report</a:t>
            </a:r>
            <a:r>
              <a:rPr lang="en-US">
                <a:ea typeface="+mn-lt"/>
                <a:cs typeface="+mn-lt"/>
              </a:rPr>
              <a:t>: Report on cannabis tax revenue's Return on Equity Investment (ROEI)</a:t>
            </a:r>
            <a:endParaRPr lang="en-US" dirty="0">
              <a:ea typeface="+mn-lt"/>
              <a:cs typeface="+mn-lt"/>
            </a:endParaRPr>
          </a:p>
          <a:p>
            <a:pPr marL="285750" indent="-285750" defTabSz="488950">
              <a:lnSpc>
                <a:spcPct val="90000"/>
              </a:lnSpc>
              <a:spcBef>
                <a:spcPts val="1000"/>
              </a:spcBef>
              <a:buFont typeface="Arial"/>
              <a:buChar char="•"/>
            </a:pPr>
            <a:r>
              <a:rPr lang="en-US">
                <a:latin typeface="Calibri"/>
                <a:cs typeface="Calibri"/>
              </a:rPr>
              <a:t>National Benchmark for Equity &amp; Restorative Justice community reinvestment tied to cannabis tax </a:t>
            </a:r>
            <a:r>
              <a:rPr lang="en-US" dirty="0">
                <a:latin typeface="Calibri"/>
                <a:cs typeface="Calibri"/>
              </a:rPr>
              <a:t>revenue</a:t>
            </a:r>
          </a:p>
          <a:p>
            <a:pPr defTabSz="488950">
              <a:lnSpc>
                <a:spcPct val="90000"/>
              </a:lnSpc>
              <a:spcBef>
                <a:spcPts val="1000"/>
              </a:spcBef>
              <a:buChar char="•"/>
            </a:pPr>
            <a:endParaRPr lang="en-US" dirty="0">
              <a:latin typeface="Franklin Gothic Book"/>
              <a:cs typeface="Arial"/>
            </a:endParaRPr>
          </a:p>
        </p:txBody>
      </p:sp>
    </p:spTree>
    <p:extLst>
      <p:ext uri="{BB962C8B-B14F-4D97-AF65-F5344CB8AC3E}">
        <p14:creationId xmlns:p14="http://schemas.microsoft.com/office/powerpoint/2010/main" val="186069266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xfrm>
            <a:off x="2125662" y="162685"/>
            <a:ext cx="7899404" cy="1114724"/>
          </a:xfrm>
          <a:prstGeom prst="rect">
            <a:avLst/>
          </a:prstGeom>
        </p:spPr>
        <p:txBody>
          <a:bodyPr lIns="45719" tIns="45720" rIns="45719" bIns="45720" anchor="ctr">
            <a:noAutofit/>
          </a:bodyPr>
          <a:lstStyle>
            <a:lvl1pPr defTabSz="740663">
              <a:defRPr sz="3240"/>
            </a:lvl1pPr>
          </a:lstStyle>
          <a:p>
            <a:pPr algn="ctr"/>
            <a:r>
              <a:rPr lang="en-US" sz="3200"/>
              <a:t>2021 SEED Grant Fund </a:t>
            </a:r>
            <a:endParaRPr lang="en-US"/>
          </a:p>
        </p:txBody>
      </p:sp>
      <p:sp>
        <p:nvSpPr>
          <p:cNvPr id="3" name="TextBox 2">
            <a:extLst>
              <a:ext uri="{FF2B5EF4-FFF2-40B4-BE49-F238E27FC236}">
                <a16:creationId xmlns:a16="http://schemas.microsoft.com/office/drawing/2014/main" id="{4A6C5ED2-48D5-4E46-8B1D-60FE2750D327}"/>
              </a:ext>
            </a:extLst>
          </p:cNvPr>
          <p:cNvSpPr txBox="1"/>
          <p:nvPr/>
        </p:nvSpPr>
        <p:spPr>
          <a:xfrm>
            <a:off x="523875" y="1590675"/>
            <a:ext cx="6572250" cy="43519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defTabSz="488950" hangingPunct="0">
              <a:lnSpc>
                <a:spcPct val="90000"/>
              </a:lnSpc>
              <a:spcBef>
                <a:spcPts val="1000"/>
              </a:spcBef>
            </a:pPr>
            <a:r>
              <a:rPr lang="en-US">
                <a:latin typeface="Franklin Gothic Book"/>
                <a:ea typeface="Arial"/>
                <a:cs typeface="Arial"/>
              </a:rPr>
              <a:t>The SEED Grant Fund aims to aid, strengthen, and serve restorative justice, community reinvestment, and wealth creation in Black, Indigenous &amp; Latino/a/x communities, which have been disproportionately impacted by over 80 years of cannabis prohibition laws.​</a:t>
            </a:r>
          </a:p>
          <a:p>
            <a:pPr defTabSz="488950" hangingPunct="0">
              <a:lnSpc>
                <a:spcPct val="90000"/>
              </a:lnSpc>
              <a:spcBef>
                <a:spcPts val="1000"/>
              </a:spcBef>
            </a:pPr>
            <a:r>
              <a:rPr lang="en-US">
                <a:latin typeface="Franklin Gothic Book"/>
                <a:ea typeface="Arial"/>
                <a:cs typeface="Arial"/>
              </a:rPr>
              <a:t>​</a:t>
            </a:r>
          </a:p>
          <a:p>
            <a:pPr defTabSz="488950" hangingPunct="0">
              <a:lnSpc>
                <a:spcPct val="90000"/>
              </a:lnSpc>
              <a:spcBef>
                <a:spcPts val="1000"/>
              </a:spcBef>
            </a:pPr>
            <a:r>
              <a:rPr lang="en-US" b="1">
                <a:latin typeface="Franklin Gothic Book"/>
                <a:ea typeface="Arial"/>
                <a:cs typeface="Arial"/>
              </a:rPr>
              <a:t>*NEW* Priority Areas: Education, Economic Development, &amp; Criminal Justice</a:t>
            </a:r>
            <a:r>
              <a:rPr lang="en-US">
                <a:latin typeface="Franklin Gothic Book"/>
                <a:ea typeface="Arial"/>
                <a:cs typeface="Arial"/>
              </a:rPr>
              <a:t>​</a:t>
            </a:r>
          </a:p>
          <a:p>
            <a:pPr lvl="1" defTabSz="488950" hangingPunct="0">
              <a:lnSpc>
                <a:spcPct val="90000"/>
              </a:lnSpc>
              <a:spcBef>
                <a:spcPts val="1000"/>
              </a:spcBef>
              <a:buChar char="•"/>
            </a:pPr>
            <a:r>
              <a:rPr lang="en-US">
                <a:latin typeface="Franklin Gothic Book"/>
                <a:ea typeface="Arial"/>
                <a:cs typeface="Arial"/>
              </a:rPr>
              <a:t> Objective 1: To support programs, projects, initiatives and/or businesses that uniquely serve BIPOC communities across 3 priority areas​</a:t>
            </a:r>
          </a:p>
          <a:p>
            <a:pPr defTabSz="488950" hangingPunct="0">
              <a:lnSpc>
                <a:spcPct val="90000"/>
              </a:lnSpc>
              <a:spcBef>
                <a:spcPts val="1000"/>
              </a:spcBef>
            </a:pPr>
            <a:r>
              <a:rPr lang="en-US">
                <a:latin typeface="Franklin Gothic Book"/>
                <a:ea typeface="Arial"/>
                <a:cs typeface="Arial"/>
              </a:rPr>
              <a:t>​</a:t>
            </a:r>
          </a:p>
          <a:p>
            <a:pPr lvl="1" defTabSz="488950" hangingPunct="0">
              <a:lnSpc>
                <a:spcPct val="90000"/>
              </a:lnSpc>
              <a:spcBef>
                <a:spcPts val="1000"/>
              </a:spcBef>
              <a:buChar char="•"/>
            </a:pPr>
            <a:r>
              <a:rPr lang="en-US">
                <a:latin typeface="Franklin Gothic Book"/>
                <a:ea typeface="Arial"/>
                <a:cs typeface="Arial"/>
              </a:rPr>
              <a:t> Objective 2: To increase the number of BIPOC-led and women-led small businesses and projects funded by SEED ​</a:t>
            </a:r>
          </a:p>
        </p:txBody>
      </p:sp>
      <p:pic>
        <p:nvPicPr>
          <p:cNvPr id="4" name="Picture 11">
            <a:extLst>
              <a:ext uri="{FF2B5EF4-FFF2-40B4-BE49-F238E27FC236}">
                <a16:creationId xmlns:a16="http://schemas.microsoft.com/office/drawing/2014/main" id="{6BB30D44-3D64-417E-B34F-88EC97121C5B}"/>
              </a:ext>
            </a:extLst>
          </p:cNvPr>
          <p:cNvPicPr>
            <a:picLocks noChangeAspect="1"/>
          </p:cNvPicPr>
          <p:nvPr/>
        </p:nvPicPr>
        <p:blipFill>
          <a:blip r:embed="rId3"/>
          <a:stretch>
            <a:fillRect/>
          </a:stretch>
        </p:blipFill>
        <p:spPr>
          <a:xfrm>
            <a:off x="7362825" y="1586751"/>
            <a:ext cx="4429125" cy="2970124"/>
          </a:xfrm>
          <a:prstGeom prst="rect">
            <a:avLst/>
          </a:prstGeom>
        </p:spPr>
      </p:pic>
    </p:spTree>
    <p:extLst>
      <p:ext uri="{BB962C8B-B14F-4D97-AF65-F5344CB8AC3E}">
        <p14:creationId xmlns:p14="http://schemas.microsoft.com/office/powerpoint/2010/main" val="35006403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xfrm>
            <a:off x="2125662" y="162685"/>
            <a:ext cx="7899404" cy="1114724"/>
          </a:xfrm>
          <a:prstGeom prst="rect">
            <a:avLst/>
          </a:prstGeom>
        </p:spPr>
        <p:txBody>
          <a:bodyPr lIns="45719" tIns="45720" rIns="45719" bIns="45720" anchor="ctr">
            <a:noAutofit/>
          </a:bodyPr>
          <a:lstStyle>
            <a:lvl1pPr defTabSz="740663">
              <a:defRPr sz="3240"/>
            </a:lvl1pPr>
          </a:lstStyle>
          <a:p>
            <a:pPr algn="ctr"/>
            <a:r>
              <a:rPr lang="en-US" sz="3200" dirty="0"/>
              <a:t>2021 SEED Grant Fund</a:t>
            </a:r>
            <a:br>
              <a:rPr lang="en-US" sz="3200" dirty="0"/>
            </a:br>
            <a:r>
              <a:rPr lang="en-US" sz="3200"/>
              <a:t>Timeline &amp; Milestones</a:t>
            </a:r>
            <a:endParaRPr lang="en-US" dirty="0"/>
          </a:p>
        </p:txBody>
      </p:sp>
      <p:pic>
        <p:nvPicPr>
          <p:cNvPr id="2" name="Picture 2">
            <a:extLst>
              <a:ext uri="{FF2B5EF4-FFF2-40B4-BE49-F238E27FC236}">
                <a16:creationId xmlns:a16="http://schemas.microsoft.com/office/drawing/2014/main" id="{40EA05D4-B89B-4439-B229-81CB685FFB2A}"/>
              </a:ext>
            </a:extLst>
          </p:cNvPr>
          <p:cNvPicPr>
            <a:picLocks noChangeAspect="1"/>
          </p:cNvPicPr>
          <p:nvPr/>
        </p:nvPicPr>
        <p:blipFill rotWithShape="1">
          <a:blip r:embed="rId3"/>
          <a:srcRect b="52838"/>
          <a:stretch/>
        </p:blipFill>
        <p:spPr>
          <a:xfrm>
            <a:off x="0" y="1919237"/>
            <a:ext cx="12192000" cy="2295581"/>
          </a:xfrm>
          <a:prstGeom prst="rect">
            <a:avLst/>
          </a:prstGeom>
        </p:spPr>
      </p:pic>
      <p:sp>
        <p:nvSpPr>
          <p:cNvPr id="3" name="TextBox 2">
            <a:extLst>
              <a:ext uri="{FF2B5EF4-FFF2-40B4-BE49-F238E27FC236}">
                <a16:creationId xmlns:a16="http://schemas.microsoft.com/office/drawing/2014/main" id="{6B324282-A3EA-4B19-9401-E33584E278CB}"/>
              </a:ext>
            </a:extLst>
          </p:cNvPr>
          <p:cNvSpPr txBox="1"/>
          <p:nvPr/>
        </p:nvSpPr>
        <p:spPr>
          <a:xfrm>
            <a:off x="466725" y="4067175"/>
            <a:ext cx="10363200" cy="29844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lvl="1" defTabSz="488950" hangingPunct="0">
              <a:lnSpc>
                <a:spcPct val="90000"/>
              </a:lnSpc>
              <a:spcBef>
                <a:spcPts val="1000"/>
              </a:spcBef>
              <a:buFont typeface="Arial"/>
              <a:buChar char="•"/>
            </a:pPr>
            <a:r>
              <a:rPr lang="en-US" b="1">
                <a:latin typeface="Franklin Gothic Book"/>
                <a:ea typeface="Arial"/>
                <a:cs typeface="Arial"/>
              </a:rPr>
              <a:t>Milestone Activities: </a:t>
            </a:r>
            <a:endParaRPr lang="en-US" b="1" dirty="0">
              <a:latin typeface="Franklin Gothic Book"/>
              <a:ea typeface="Arial"/>
              <a:cs typeface="Arial"/>
            </a:endParaRPr>
          </a:p>
          <a:p>
            <a:pPr lvl="2" defTabSz="488950">
              <a:lnSpc>
                <a:spcPct val="90000"/>
              </a:lnSpc>
              <a:spcBef>
                <a:spcPts val="1000"/>
              </a:spcBef>
              <a:buFont typeface="Arial"/>
              <a:buChar char="•"/>
            </a:pPr>
            <a:r>
              <a:rPr lang="en-US" b="1">
                <a:latin typeface="Franklin Gothic Book"/>
                <a:ea typeface="Arial"/>
                <a:cs typeface="Arial"/>
              </a:rPr>
              <a:t>September: </a:t>
            </a:r>
            <a:r>
              <a:rPr lang="en-US">
                <a:latin typeface="Franklin Gothic Book"/>
                <a:ea typeface="Arial"/>
                <a:cs typeface="Arial"/>
              </a:rPr>
              <a:t>Funding Announcement &amp; Round 1 Application Released (10/1)</a:t>
            </a:r>
            <a:endParaRPr lang="en-US" dirty="0">
              <a:latin typeface="Franklin Gothic Book"/>
              <a:ea typeface="Arial"/>
              <a:cs typeface="Arial"/>
            </a:endParaRPr>
          </a:p>
          <a:p>
            <a:pPr lvl="2" defTabSz="488950">
              <a:lnSpc>
                <a:spcPct val="90000"/>
              </a:lnSpc>
              <a:spcBef>
                <a:spcPts val="1000"/>
              </a:spcBef>
              <a:buFont typeface="Arial"/>
              <a:buChar char="•"/>
            </a:pPr>
            <a:r>
              <a:rPr lang="en-US" b="1">
                <a:latin typeface="Franklin Gothic Book"/>
                <a:ea typeface="Arial"/>
                <a:cs typeface="Arial"/>
              </a:rPr>
              <a:t>October – November: </a:t>
            </a:r>
            <a:r>
              <a:rPr lang="en-US">
                <a:latin typeface="Franklin Gothic Book"/>
                <a:ea typeface="Arial"/>
                <a:cs typeface="Arial"/>
              </a:rPr>
              <a:t>Multiple Live/On-Demand Info Sessions; Round 1 Application Due (10/31)</a:t>
            </a:r>
            <a:endParaRPr lang="en-US" b="1" dirty="0">
              <a:latin typeface="Franklin Gothic Book"/>
              <a:ea typeface="Arial"/>
              <a:cs typeface="Arial"/>
            </a:endParaRPr>
          </a:p>
          <a:p>
            <a:pPr lvl="2" defTabSz="488950">
              <a:lnSpc>
                <a:spcPct val="90000"/>
              </a:lnSpc>
              <a:spcBef>
                <a:spcPts val="1000"/>
              </a:spcBef>
              <a:buFont typeface="Arial"/>
              <a:buChar char="•"/>
            </a:pPr>
            <a:r>
              <a:rPr lang="en-US" b="1">
                <a:latin typeface="Franklin Gothic Book"/>
                <a:ea typeface="Arial"/>
                <a:cs typeface="Arial"/>
              </a:rPr>
              <a:t>December: </a:t>
            </a:r>
            <a:r>
              <a:rPr lang="en-US">
                <a:latin typeface="Franklin Gothic Book"/>
                <a:ea typeface="Arial"/>
                <a:cs typeface="Arial"/>
              </a:rPr>
              <a:t>Final Round Application Due</a:t>
            </a:r>
            <a:endParaRPr lang="en-US" b="1" dirty="0">
              <a:latin typeface="Franklin Gothic Book"/>
              <a:ea typeface="Arial"/>
              <a:cs typeface="Arial"/>
            </a:endParaRPr>
          </a:p>
          <a:p>
            <a:pPr lvl="1" defTabSz="488950">
              <a:lnSpc>
                <a:spcPct val="90000"/>
              </a:lnSpc>
              <a:spcBef>
                <a:spcPts val="1000"/>
              </a:spcBef>
              <a:buFont typeface="Arial"/>
              <a:buChar char="•"/>
            </a:pPr>
            <a:r>
              <a:rPr lang="en-US" b="1">
                <a:latin typeface="Franklin Gothic Book"/>
                <a:ea typeface="Arial"/>
                <a:cs typeface="Arial"/>
              </a:rPr>
              <a:t>COVID-19 Impact:</a:t>
            </a:r>
            <a:r>
              <a:rPr lang="en-US">
                <a:latin typeface="Franklin Gothic Book"/>
                <a:ea typeface="Arial"/>
                <a:cs typeface="Arial"/>
              </a:rPr>
              <a:t> Two months delayed in Reviewing &amp; Scoring</a:t>
            </a:r>
            <a:endParaRPr lang="en-US"/>
          </a:p>
          <a:p>
            <a:pPr lvl="1" defTabSz="488950">
              <a:lnSpc>
                <a:spcPct val="90000"/>
              </a:lnSpc>
              <a:spcBef>
                <a:spcPts val="1000"/>
              </a:spcBef>
              <a:buFont typeface="Arial"/>
              <a:buChar char="•"/>
            </a:pPr>
            <a:r>
              <a:rPr lang="en-US" b="1">
                <a:latin typeface="Franklin Gothic Book"/>
                <a:ea typeface="Arial"/>
                <a:cs typeface="Arial"/>
              </a:rPr>
              <a:t>Key Insight:</a:t>
            </a:r>
            <a:r>
              <a:rPr lang="en-US">
                <a:latin typeface="Franklin Gothic Book"/>
                <a:ea typeface="Arial"/>
                <a:cs typeface="Arial"/>
              </a:rPr>
              <a:t> More time is required for stronger administration and best if RFP process is completed prior to allocation</a:t>
            </a:r>
            <a:endParaRPr lang="en-US" dirty="0">
              <a:latin typeface="Franklin Gothic Book"/>
              <a:ea typeface="Arial"/>
              <a:cs typeface="Arial"/>
            </a:endParaRPr>
          </a:p>
          <a:p>
            <a:pPr defTabSz="488950" hangingPunct="0">
              <a:lnSpc>
                <a:spcPct val="90000"/>
              </a:lnSpc>
              <a:spcBef>
                <a:spcPts val="1000"/>
              </a:spcBef>
            </a:pPr>
            <a:endParaRPr lang="en-US" dirty="0">
              <a:latin typeface="Franklin Gothic Book"/>
              <a:ea typeface="Arial"/>
              <a:cs typeface="Arial"/>
            </a:endParaRPr>
          </a:p>
        </p:txBody>
      </p:sp>
    </p:spTree>
    <p:extLst>
      <p:ext uri="{BB962C8B-B14F-4D97-AF65-F5344CB8AC3E}">
        <p14:creationId xmlns:p14="http://schemas.microsoft.com/office/powerpoint/2010/main" val="171431533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xfrm>
            <a:off x="2125662" y="162685"/>
            <a:ext cx="7899404" cy="1114724"/>
          </a:xfrm>
          <a:prstGeom prst="rect">
            <a:avLst/>
          </a:prstGeom>
        </p:spPr>
        <p:txBody>
          <a:bodyPr lIns="45719" tIns="45720" rIns="45719" bIns="45720" anchor="ctr">
            <a:noAutofit/>
          </a:bodyPr>
          <a:lstStyle>
            <a:lvl1pPr defTabSz="740663">
              <a:defRPr sz="3240"/>
            </a:lvl1pPr>
          </a:lstStyle>
          <a:p>
            <a:r>
              <a:rPr lang="en-US" sz="3200" dirty="0"/>
              <a:t>2021 SEED Grant </a:t>
            </a:r>
            <a:r>
              <a:rPr lang="en-US" sz="3200"/>
              <a:t>Selection </a:t>
            </a:r>
            <a:r>
              <a:rPr lang="en-US" sz="3200" dirty="0"/>
              <a:t>Committee</a:t>
            </a:r>
            <a:endParaRPr lang="en-US" dirty="0"/>
          </a:p>
        </p:txBody>
      </p:sp>
      <p:sp>
        <p:nvSpPr>
          <p:cNvPr id="5" name="TextBox 1">
            <a:extLst>
              <a:ext uri="{FF2B5EF4-FFF2-40B4-BE49-F238E27FC236}">
                <a16:creationId xmlns:a16="http://schemas.microsoft.com/office/drawing/2014/main" id="{1C40C660-31C8-4DDC-8BD9-53D68D92E7E6}"/>
              </a:ext>
            </a:extLst>
          </p:cNvPr>
          <p:cNvSpPr txBox="1"/>
          <p:nvPr/>
        </p:nvSpPr>
        <p:spPr>
          <a:xfrm>
            <a:off x="925195" y="1740535"/>
            <a:ext cx="11003280" cy="2856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88950" rtl="0" fontAlgn="auto" latinLnBrk="0" hangingPunct="0">
              <a:lnSpc>
                <a:spcPct val="90000"/>
              </a:lnSpc>
              <a:spcBef>
                <a:spcPts val="1000"/>
              </a:spcBef>
              <a:spcAft>
                <a:spcPts val="0"/>
              </a:spcAft>
              <a:buClrTx/>
              <a:buSzTx/>
              <a:buFontTx/>
              <a:buNone/>
              <a:tabLst/>
              <a:defRPr kumimoji="0" sz="11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88950" rtl="0" fontAlgn="auto" latinLnBrk="0" hangingPunct="0">
              <a:lnSpc>
                <a:spcPct val="90000"/>
              </a:lnSpc>
              <a:spcBef>
                <a:spcPts val="1000"/>
              </a:spcBef>
              <a:spcAft>
                <a:spcPts val="0"/>
              </a:spcAft>
              <a:buClrTx/>
              <a:buSzTx/>
              <a:buFontTx/>
              <a:buNone/>
              <a:tabLst/>
              <a:defRPr kumimoji="0" sz="11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88950" rtl="0" fontAlgn="auto" latinLnBrk="0" hangingPunct="0">
              <a:lnSpc>
                <a:spcPct val="90000"/>
              </a:lnSpc>
              <a:spcBef>
                <a:spcPts val="1000"/>
              </a:spcBef>
              <a:spcAft>
                <a:spcPts val="0"/>
              </a:spcAft>
              <a:buClrTx/>
              <a:buSzTx/>
              <a:buFontTx/>
              <a:buNone/>
              <a:tabLst/>
              <a:defRPr kumimoji="0" sz="11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88950" rtl="0" fontAlgn="auto" latinLnBrk="0" hangingPunct="0">
              <a:lnSpc>
                <a:spcPct val="90000"/>
              </a:lnSpc>
              <a:spcBef>
                <a:spcPts val="1000"/>
              </a:spcBef>
              <a:spcAft>
                <a:spcPts val="0"/>
              </a:spcAft>
              <a:buClrTx/>
              <a:buSzTx/>
              <a:buFontTx/>
              <a:buNone/>
              <a:tabLst/>
              <a:defRPr kumimoji="0" sz="11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88950" rtl="0" fontAlgn="auto" latinLnBrk="0" hangingPunct="0">
              <a:lnSpc>
                <a:spcPct val="90000"/>
              </a:lnSpc>
              <a:spcBef>
                <a:spcPts val="1000"/>
              </a:spcBef>
              <a:spcAft>
                <a:spcPts val="0"/>
              </a:spcAft>
              <a:buClrTx/>
              <a:buSzTx/>
              <a:buFontTx/>
              <a:buNone/>
              <a:tabLst/>
              <a:defRPr kumimoji="0" sz="11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88950" rtl="0" fontAlgn="auto" latinLnBrk="0" hangingPunct="0">
              <a:lnSpc>
                <a:spcPct val="90000"/>
              </a:lnSpc>
              <a:spcBef>
                <a:spcPts val="1000"/>
              </a:spcBef>
              <a:spcAft>
                <a:spcPts val="0"/>
              </a:spcAft>
              <a:buClrTx/>
              <a:buSzTx/>
              <a:buFontTx/>
              <a:buNone/>
              <a:tabLst/>
              <a:defRPr kumimoji="0" sz="11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88950" rtl="0" fontAlgn="auto" latinLnBrk="0" hangingPunct="0">
              <a:lnSpc>
                <a:spcPct val="90000"/>
              </a:lnSpc>
              <a:spcBef>
                <a:spcPts val="1000"/>
              </a:spcBef>
              <a:spcAft>
                <a:spcPts val="0"/>
              </a:spcAft>
              <a:buClrTx/>
              <a:buSzTx/>
              <a:buFontTx/>
              <a:buNone/>
              <a:tabLst/>
              <a:defRPr kumimoji="0" sz="11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88950" rtl="0" fontAlgn="auto" latinLnBrk="0" hangingPunct="0">
              <a:lnSpc>
                <a:spcPct val="90000"/>
              </a:lnSpc>
              <a:spcBef>
                <a:spcPts val="1000"/>
              </a:spcBef>
              <a:spcAft>
                <a:spcPts val="0"/>
              </a:spcAft>
              <a:buClrTx/>
              <a:buSzTx/>
              <a:buFontTx/>
              <a:buNone/>
              <a:tabLst/>
              <a:defRPr kumimoji="0" sz="11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88950" rtl="0" fontAlgn="auto" latinLnBrk="0" hangingPunct="0">
              <a:lnSpc>
                <a:spcPct val="90000"/>
              </a:lnSpc>
              <a:spcBef>
                <a:spcPts val="1000"/>
              </a:spcBef>
              <a:spcAft>
                <a:spcPts val="0"/>
              </a:spcAft>
              <a:buClrTx/>
              <a:buSzTx/>
              <a:buFontTx/>
              <a:buNone/>
              <a:tabLst/>
              <a:defRPr kumimoji="0" sz="1100" b="0" i="0" u="none" strike="noStrike" cap="none" spc="0" normalizeH="0" baseline="0">
                <a:ln>
                  <a:noFill/>
                </a:ln>
                <a:solidFill>
                  <a:srgbClr val="000000"/>
                </a:solidFill>
                <a:effectLst/>
                <a:uFillTx/>
                <a:latin typeface="Arial"/>
                <a:ea typeface="Arial"/>
                <a:cs typeface="Arial"/>
                <a:sym typeface="Arial"/>
              </a:defRPr>
            </a:lvl9pPr>
          </a:lstStyle>
          <a:p>
            <a:r>
              <a:rPr lang="en-US" sz="2400" b="1"/>
              <a:t>SEED Grant Fund Selection Committee (11 individuals)</a:t>
            </a:r>
            <a:r>
              <a:rPr lang="en-US" sz="2400" dirty="0"/>
              <a:t>​</a:t>
            </a:r>
          </a:p>
          <a:p>
            <a:pPr lvl="1">
              <a:buChar char="•"/>
            </a:pPr>
            <a:r>
              <a:rPr lang="en-US" sz="2400"/>
              <a:t>Council-appointed members of the committee (5) </a:t>
            </a:r>
          </a:p>
          <a:p>
            <a:pPr lvl="1">
              <a:buChar char="•"/>
            </a:pPr>
            <a:r>
              <a:rPr lang="en-US" sz="2400"/>
              <a:t>City employees (3)</a:t>
            </a:r>
            <a:endParaRPr lang="en-US"/>
          </a:p>
          <a:p>
            <a:pPr lvl="1">
              <a:buChar char="•"/>
            </a:pPr>
            <a:r>
              <a:rPr lang="en-US" sz="2400"/>
              <a:t>CPOT Member (2)</a:t>
            </a:r>
            <a:endParaRPr lang="en-US"/>
          </a:p>
          <a:p>
            <a:pPr lvl="1">
              <a:buChar char="•"/>
            </a:pPr>
            <a:r>
              <a:rPr lang="en-US" sz="2400"/>
              <a:t>Facilitator: Cannabis Program Supervisor</a:t>
            </a:r>
            <a:endParaRPr lang="en-US" sz="2400" dirty="0"/>
          </a:p>
          <a:p>
            <a:pPr>
              <a:buChar char="•"/>
            </a:pPr>
            <a:r>
              <a:rPr lang="en-US" sz="2400" b="1"/>
              <a:t>Key Insight: SEED needs a "Standing" Committee going forward</a:t>
            </a:r>
            <a:endParaRPr lang="en-US" b="1"/>
          </a:p>
        </p:txBody>
      </p:sp>
    </p:spTree>
    <p:extLst>
      <p:ext uri="{BB962C8B-B14F-4D97-AF65-F5344CB8AC3E}">
        <p14:creationId xmlns:p14="http://schemas.microsoft.com/office/powerpoint/2010/main" val="2064171604"/>
      </p:ext>
    </p:extLst>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BO_Template">
      <a:dk1>
        <a:srgbClr val="000000"/>
      </a:dk1>
      <a:lt1>
        <a:sysClr val="window" lastClr="FFFFFF"/>
      </a:lt1>
      <a:dk2>
        <a:srgbClr val="022B3A"/>
      </a:dk2>
      <a:lt2>
        <a:srgbClr val="E1E5F2"/>
      </a:lt2>
      <a:accent1>
        <a:srgbClr val="022B3A"/>
      </a:accent1>
      <a:accent2>
        <a:srgbClr val="1F7A8C"/>
      </a:accent2>
      <a:accent3>
        <a:srgbClr val="BFDBF7"/>
      </a:accent3>
      <a:accent4>
        <a:srgbClr val="E1E5F2"/>
      </a:accent4>
      <a:accent5>
        <a:srgbClr val="BBB891"/>
      </a:accent5>
      <a:accent6>
        <a:srgbClr val="70AD47"/>
      </a:accent6>
      <a:hlink>
        <a:srgbClr val="0563C1"/>
      </a:hlink>
      <a:folHlink>
        <a:srgbClr val="BFDBF7"/>
      </a:folHlink>
    </a:clrScheme>
    <a:fontScheme name="Custom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88950" rtl="0" fontAlgn="auto" latinLnBrk="0" hangingPunct="0">
          <a:lnSpc>
            <a:spcPct val="90000"/>
          </a:lnSpc>
          <a:spcBef>
            <a:spcPts val="1000"/>
          </a:spcBef>
          <a:spcAft>
            <a:spcPts val="0"/>
          </a:spcAft>
          <a:buClrTx/>
          <a:buSzTx/>
          <a:buFontTx/>
          <a:buNone/>
          <a:tabLst/>
          <a:defRPr kumimoji="0" sz="11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11</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Office Theme</vt:lpstr>
      <vt:lpstr>office theme</vt:lpstr>
      <vt:lpstr>PowerPoint Presentation</vt:lpstr>
      <vt:lpstr>Today's Agenda</vt:lpstr>
      <vt:lpstr>PowerPoint Presentation</vt:lpstr>
      <vt:lpstr>PowerPoint Presentation</vt:lpstr>
      <vt:lpstr>Historical Overview of the Grant Fund</vt:lpstr>
      <vt:lpstr>2020-Beyond: SEED Initiatives Overview</vt:lpstr>
      <vt:lpstr>2021 SEED Grant Fund </vt:lpstr>
      <vt:lpstr>2021 SEED Grant Fund Timeline &amp; Milestones</vt:lpstr>
      <vt:lpstr>2021 SEED Grant Selection Committee</vt:lpstr>
      <vt:lpstr>2021 SEED Grant Fund – Applicant Pool</vt:lpstr>
      <vt:lpstr>2021 SEED Grant Fund – Applicant Pool</vt:lpstr>
      <vt:lpstr>2021 SEED Grant Fund  Proposed Recipients</vt:lpstr>
      <vt:lpstr>FY 2020-21: $1,000,000  FY 2021-22: $800,000  1. All recipients will complete work July 2021- June 2022 and considered 2021 SEED Grant cohort.  2. 2022 SEED Grant will have RFP on same timing but now before the allocation.  Ensures money is disbursed to community reinvestment sooner.   3. Remaining $200,000 will be used for SEED Technical Assistance Program</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281</cp:revision>
  <dcterms:created xsi:type="dcterms:W3CDTF">2021-05-26T14:44:07Z</dcterms:created>
  <dcterms:modified xsi:type="dcterms:W3CDTF">2021-05-26T16:59:06Z</dcterms:modified>
</cp:coreProperties>
</file>