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sldIdLst>
    <p:sldId id="266" r:id="rId2"/>
    <p:sldId id="267" r:id="rId3"/>
    <p:sldId id="272" r:id="rId4"/>
    <p:sldId id="271" r:id="rId5"/>
    <p:sldId id="273" r:id="rId6"/>
    <p:sldId id="27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689745-96A9-4563-96C8-4614BE11FD7C}" v="15" dt="2021-05-19T07:17:52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6"/>
  </p:normalViewPr>
  <p:slideViewPr>
    <p:cSldViewPr snapToGrid="0" snapToObjects="1">
      <p:cViewPr varScale="1">
        <p:scale>
          <a:sx n="69" d="100"/>
          <a:sy n="69" d="100"/>
        </p:scale>
        <p:origin x="72" y="9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jia Yepez, Marco" userId="6d417f75-d952-4dfe-82bf-4e4b0d731ae0" providerId="ADAL" clId="{42689745-96A9-4563-96C8-4614BE11FD7C}"/>
    <pc:docChg chg="undo custSel addSld delSld modSld sldOrd">
      <pc:chgData name="Mejia Yepez, Marco" userId="6d417f75-d952-4dfe-82bf-4e4b0d731ae0" providerId="ADAL" clId="{42689745-96A9-4563-96C8-4614BE11FD7C}" dt="2021-05-19T07:25:50.792" v="358" actId="20577"/>
      <pc:docMkLst>
        <pc:docMk/>
      </pc:docMkLst>
      <pc:sldChg chg="addSp modSp mod">
        <pc:chgData name="Mejia Yepez, Marco" userId="6d417f75-d952-4dfe-82bf-4e4b0d731ae0" providerId="ADAL" clId="{42689745-96A9-4563-96C8-4614BE11FD7C}" dt="2021-05-19T07:25:50.792" v="358" actId="20577"/>
        <pc:sldMkLst>
          <pc:docMk/>
          <pc:sldMk cId="1343105939" sldId="262"/>
        </pc:sldMkLst>
        <pc:spChg chg="mod">
          <ac:chgData name="Mejia Yepez, Marco" userId="6d417f75-d952-4dfe-82bf-4e4b0d731ae0" providerId="ADAL" clId="{42689745-96A9-4563-96C8-4614BE11FD7C}" dt="2021-05-19T07:14:41.503" v="184" actId="1076"/>
          <ac:spMkLst>
            <pc:docMk/>
            <pc:sldMk cId="1343105939" sldId="262"/>
            <ac:spMk id="4" creationId="{00000000-0000-0000-0000-000000000000}"/>
          </ac:spMkLst>
        </pc:spChg>
        <pc:spChg chg="mod">
          <ac:chgData name="Mejia Yepez, Marco" userId="6d417f75-d952-4dfe-82bf-4e4b0d731ae0" providerId="ADAL" clId="{42689745-96A9-4563-96C8-4614BE11FD7C}" dt="2021-05-19T07:25:18.777" v="335" actId="113"/>
          <ac:spMkLst>
            <pc:docMk/>
            <pc:sldMk cId="1343105939" sldId="262"/>
            <ac:spMk id="6" creationId="{520AF0EB-1E3D-4C2C-A986-C80BD65C8E75}"/>
          </ac:spMkLst>
        </pc:spChg>
        <pc:spChg chg="add mod">
          <ac:chgData name="Mejia Yepez, Marco" userId="6d417f75-d952-4dfe-82bf-4e4b0d731ae0" providerId="ADAL" clId="{42689745-96A9-4563-96C8-4614BE11FD7C}" dt="2021-05-19T07:25:50.792" v="358" actId="20577"/>
          <ac:spMkLst>
            <pc:docMk/>
            <pc:sldMk cId="1343105939" sldId="262"/>
            <ac:spMk id="7" creationId="{5C1978DF-CE58-4BC8-A065-40122C55D177}"/>
          </ac:spMkLst>
        </pc:spChg>
      </pc:sldChg>
      <pc:sldChg chg="modSp del mod">
        <pc:chgData name="Mejia Yepez, Marco" userId="6d417f75-d952-4dfe-82bf-4e4b0d731ae0" providerId="ADAL" clId="{42689745-96A9-4563-96C8-4614BE11FD7C}" dt="2021-05-19T07:01:31.080" v="52" actId="2696"/>
        <pc:sldMkLst>
          <pc:docMk/>
          <pc:sldMk cId="4238010646" sldId="269"/>
        </pc:sldMkLst>
        <pc:spChg chg="mod">
          <ac:chgData name="Mejia Yepez, Marco" userId="6d417f75-d952-4dfe-82bf-4e4b0d731ae0" providerId="ADAL" clId="{42689745-96A9-4563-96C8-4614BE11FD7C}" dt="2021-05-13T01:07:01.103" v="12" actId="20577"/>
          <ac:spMkLst>
            <pc:docMk/>
            <pc:sldMk cId="4238010646" sldId="269"/>
            <ac:spMk id="4" creationId="{00000000-0000-0000-0000-000000000000}"/>
          </ac:spMkLst>
        </pc:spChg>
      </pc:sldChg>
      <pc:sldChg chg="addSp delSp modSp mod ord">
        <pc:chgData name="Mejia Yepez, Marco" userId="6d417f75-d952-4dfe-82bf-4e4b0d731ae0" providerId="ADAL" clId="{42689745-96A9-4563-96C8-4614BE11FD7C}" dt="2021-05-19T07:17:56.262" v="288" actId="478"/>
        <pc:sldMkLst>
          <pc:docMk/>
          <pc:sldMk cId="895881413" sldId="270"/>
        </pc:sldMkLst>
        <pc:spChg chg="mod">
          <ac:chgData name="Mejia Yepez, Marco" userId="6d417f75-d952-4dfe-82bf-4e4b0d731ae0" providerId="ADAL" clId="{42689745-96A9-4563-96C8-4614BE11FD7C}" dt="2021-05-13T01:02:23.955" v="8" actId="1076"/>
          <ac:spMkLst>
            <pc:docMk/>
            <pc:sldMk cId="895881413" sldId="270"/>
            <ac:spMk id="4" creationId="{00000000-0000-0000-0000-000000000000}"/>
          </ac:spMkLst>
        </pc:spChg>
        <pc:spChg chg="mod">
          <ac:chgData name="Mejia Yepez, Marco" userId="6d417f75-d952-4dfe-82bf-4e4b0d731ae0" providerId="ADAL" clId="{42689745-96A9-4563-96C8-4614BE11FD7C}" dt="2021-05-19T07:08:38.787" v="154" actId="20577"/>
          <ac:spMkLst>
            <pc:docMk/>
            <pc:sldMk cId="895881413" sldId="270"/>
            <ac:spMk id="5" creationId="{78871F56-C08F-4278-A312-6C38106BAA74}"/>
          </ac:spMkLst>
        </pc:spChg>
        <pc:picChg chg="add del">
          <ac:chgData name="Mejia Yepez, Marco" userId="6d417f75-d952-4dfe-82bf-4e4b0d731ae0" providerId="ADAL" clId="{42689745-96A9-4563-96C8-4614BE11FD7C}" dt="2021-05-19T07:17:56.262" v="288" actId="478"/>
          <ac:picMkLst>
            <pc:docMk/>
            <pc:sldMk cId="895881413" sldId="270"/>
            <ac:picMk id="7" creationId="{356919BC-C3AF-49D4-A9D7-D765E0B1C185}"/>
          </ac:picMkLst>
        </pc:picChg>
      </pc:sldChg>
      <pc:sldChg chg="modSp mod">
        <pc:chgData name="Mejia Yepez, Marco" userId="6d417f75-d952-4dfe-82bf-4e4b0d731ae0" providerId="ADAL" clId="{42689745-96A9-4563-96C8-4614BE11FD7C}" dt="2021-05-19T07:06:38.589" v="135" actId="14100"/>
        <pc:sldMkLst>
          <pc:docMk/>
          <pc:sldMk cId="877581263" sldId="271"/>
        </pc:sldMkLst>
        <pc:spChg chg="mod">
          <ac:chgData name="Mejia Yepez, Marco" userId="6d417f75-d952-4dfe-82bf-4e4b0d731ae0" providerId="ADAL" clId="{42689745-96A9-4563-96C8-4614BE11FD7C}" dt="2021-05-19T07:03:51.601" v="57" actId="14100"/>
          <ac:spMkLst>
            <pc:docMk/>
            <pc:sldMk cId="877581263" sldId="271"/>
            <ac:spMk id="4" creationId="{00000000-0000-0000-0000-000000000000}"/>
          </ac:spMkLst>
        </pc:spChg>
        <pc:picChg chg="mod">
          <ac:chgData name="Mejia Yepez, Marco" userId="6d417f75-d952-4dfe-82bf-4e4b0d731ae0" providerId="ADAL" clId="{42689745-96A9-4563-96C8-4614BE11FD7C}" dt="2021-05-19T07:03:43.416" v="56" actId="14100"/>
          <ac:picMkLst>
            <pc:docMk/>
            <pc:sldMk cId="877581263" sldId="271"/>
            <ac:picMk id="3" creationId="{98A64249-9742-457F-9155-00FC6C9331BB}"/>
          </ac:picMkLst>
        </pc:picChg>
        <pc:picChg chg="mod">
          <ac:chgData name="Mejia Yepez, Marco" userId="6d417f75-d952-4dfe-82bf-4e4b0d731ae0" providerId="ADAL" clId="{42689745-96A9-4563-96C8-4614BE11FD7C}" dt="2021-05-19T07:06:38.589" v="135" actId="14100"/>
          <ac:picMkLst>
            <pc:docMk/>
            <pc:sldMk cId="877581263" sldId="271"/>
            <ac:picMk id="5" creationId="{7428D4A0-4A12-4D69-B25E-9B353CCC9462}"/>
          </ac:picMkLst>
        </pc:picChg>
      </pc:sldChg>
      <pc:sldChg chg="addSp delSp modSp new mod setBg">
        <pc:chgData name="Mejia Yepez, Marco" userId="6d417f75-d952-4dfe-82bf-4e4b0d731ae0" providerId="ADAL" clId="{42689745-96A9-4563-96C8-4614BE11FD7C}" dt="2021-05-19T07:01:16.859" v="51" actId="255"/>
        <pc:sldMkLst>
          <pc:docMk/>
          <pc:sldMk cId="1759316831" sldId="272"/>
        </pc:sldMkLst>
        <pc:spChg chg="mod">
          <ac:chgData name="Mejia Yepez, Marco" userId="6d417f75-d952-4dfe-82bf-4e4b0d731ae0" providerId="ADAL" clId="{42689745-96A9-4563-96C8-4614BE11FD7C}" dt="2021-05-19T07:01:16.859" v="51" actId="255"/>
          <ac:spMkLst>
            <pc:docMk/>
            <pc:sldMk cId="1759316831" sldId="272"/>
            <ac:spMk id="2" creationId="{4106BE97-FB2A-49E6-A92A-E456362984CF}"/>
          </ac:spMkLst>
        </pc:spChg>
        <pc:spChg chg="del">
          <ac:chgData name="Mejia Yepez, Marco" userId="6d417f75-d952-4dfe-82bf-4e4b0d731ae0" providerId="ADAL" clId="{42689745-96A9-4563-96C8-4614BE11FD7C}" dt="2021-05-13T01:28:17.612" v="14"/>
          <ac:spMkLst>
            <pc:docMk/>
            <pc:sldMk cId="1759316831" sldId="272"/>
            <ac:spMk id="3" creationId="{BE3FB222-CB4A-4B51-B672-65F7804C422F}"/>
          </ac:spMkLst>
        </pc:spChg>
        <pc:picChg chg="add mod ord">
          <ac:chgData name="Mejia Yepez, Marco" userId="6d417f75-d952-4dfe-82bf-4e4b0d731ae0" providerId="ADAL" clId="{42689745-96A9-4563-96C8-4614BE11FD7C}" dt="2021-05-19T06:59:45.663" v="36" actId="1076"/>
          <ac:picMkLst>
            <pc:docMk/>
            <pc:sldMk cId="1759316831" sldId="272"/>
            <ac:picMk id="3" creationId="{85C3224F-92F7-4F74-B7EA-C242C713EDC4}"/>
          </ac:picMkLst>
        </pc:picChg>
        <pc:picChg chg="add mod">
          <ac:chgData name="Mejia Yepez, Marco" userId="6d417f75-d952-4dfe-82bf-4e4b0d731ae0" providerId="ADAL" clId="{42689745-96A9-4563-96C8-4614BE11FD7C}" dt="2021-05-19T06:59:33.928" v="34" actId="1076"/>
          <ac:picMkLst>
            <pc:docMk/>
            <pc:sldMk cId="1759316831" sldId="272"/>
            <ac:picMk id="4" creationId="{1DB618E7-D05B-4079-A00C-35600DEBD563}"/>
          </ac:picMkLst>
        </pc:picChg>
      </pc:sldChg>
      <pc:sldChg chg="addSp delSp modSp new mod ord setBg setClrOvrMap">
        <pc:chgData name="Mejia Yepez, Marco" userId="6d417f75-d952-4dfe-82bf-4e4b0d731ae0" providerId="ADAL" clId="{42689745-96A9-4563-96C8-4614BE11FD7C}" dt="2021-05-19T07:07:45.199" v="143" actId="14100"/>
        <pc:sldMkLst>
          <pc:docMk/>
          <pc:sldMk cId="1686051102" sldId="273"/>
        </pc:sldMkLst>
        <pc:spChg chg="mod ord">
          <ac:chgData name="Mejia Yepez, Marco" userId="6d417f75-d952-4dfe-82bf-4e4b0d731ae0" providerId="ADAL" clId="{42689745-96A9-4563-96C8-4614BE11FD7C}" dt="2021-05-19T07:07:04.553" v="139" actId="1076"/>
          <ac:spMkLst>
            <pc:docMk/>
            <pc:sldMk cId="1686051102" sldId="273"/>
            <ac:spMk id="2" creationId="{0C473BA8-FD3E-420D-87B1-7861C3BCFE03}"/>
          </ac:spMkLst>
        </pc:spChg>
        <pc:spChg chg="del">
          <ac:chgData name="Mejia Yepez, Marco" userId="6d417f75-d952-4dfe-82bf-4e4b0d731ae0" providerId="ADAL" clId="{42689745-96A9-4563-96C8-4614BE11FD7C}" dt="2021-05-13T02:11:46.313" v="25"/>
          <ac:spMkLst>
            <pc:docMk/>
            <pc:sldMk cId="1686051102" sldId="273"/>
            <ac:spMk id="3" creationId="{269D772F-2A95-4551-B918-320196D30F7F}"/>
          </ac:spMkLst>
        </pc:spChg>
        <pc:spChg chg="add del">
          <ac:chgData name="Mejia Yepez, Marco" userId="6d417f75-d952-4dfe-82bf-4e4b0d731ae0" providerId="ADAL" clId="{42689745-96A9-4563-96C8-4614BE11FD7C}" dt="2021-05-13T02:12:13.830" v="27" actId="26606"/>
          <ac:spMkLst>
            <pc:docMk/>
            <pc:sldMk cId="1686051102" sldId="273"/>
            <ac:spMk id="8" creationId="{E993038B-8FA2-4936-AEFD-E74D43F27047}"/>
          </ac:spMkLst>
        </pc:spChg>
        <pc:spChg chg="add del">
          <ac:chgData name="Mejia Yepez, Marco" userId="6d417f75-d952-4dfe-82bf-4e4b0d731ae0" providerId="ADAL" clId="{42689745-96A9-4563-96C8-4614BE11FD7C}" dt="2021-05-13T02:12:13.830" v="27" actId="26606"/>
          <ac:spMkLst>
            <pc:docMk/>
            <pc:sldMk cId="1686051102" sldId="273"/>
            <ac:spMk id="11" creationId="{A3BAF07C-C39E-42EB-BB22-8D46691D9735}"/>
          </ac:spMkLst>
        </pc:spChg>
        <pc:spChg chg="add del">
          <ac:chgData name="Mejia Yepez, Marco" userId="6d417f75-d952-4dfe-82bf-4e4b0d731ae0" providerId="ADAL" clId="{42689745-96A9-4563-96C8-4614BE11FD7C}" dt="2021-05-13T02:12:16.004" v="29" actId="26606"/>
          <ac:spMkLst>
            <pc:docMk/>
            <pc:sldMk cId="1686051102" sldId="273"/>
            <ac:spMk id="34" creationId="{8F23F8A3-8FD7-4779-8323-FDC26BE99889}"/>
          </ac:spMkLst>
        </pc:spChg>
        <pc:spChg chg="add del">
          <ac:chgData name="Mejia Yepez, Marco" userId="6d417f75-d952-4dfe-82bf-4e4b0d731ae0" providerId="ADAL" clId="{42689745-96A9-4563-96C8-4614BE11FD7C}" dt="2021-05-13T02:12:16.004" v="29" actId="26606"/>
          <ac:spMkLst>
            <pc:docMk/>
            <pc:sldMk cId="1686051102" sldId="273"/>
            <ac:spMk id="35" creationId="{F605C4CC-A25C-416F-8333-7CB7DC97D870}"/>
          </ac:spMkLst>
        </pc:spChg>
        <pc:spChg chg="add del">
          <ac:chgData name="Mejia Yepez, Marco" userId="6d417f75-d952-4dfe-82bf-4e4b0d731ae0" providerId="ADAL" clId="{42689745-96A9-4563-96C8-4614BE11FD7C}" dt="2021-05-13T02:12:16.004" v="29" actId="26606"/>
          <ac:spMkLst>
            <pc:docMk/>
            <pc:sldMk cId="1686051102" sldId="273"/>
            <ac:spMk id="36" creationId="{396A01CC-4DDD-4B96-8F27-B56856F769A3}"/>
          </ac:spMkLst>
        </pc:spChg>
        <pc:spChg chg="add">
          <ac:chgData name="Mejia Yepez, Marco" userId="6d417f75-d952-4dfe-82bf-4e4b0d731ae0" providerId="ADAL" clId="{42689745-96A9-4563-96C8-4614BE11FD7C}" dt="2021-05-13T02:12:16.013" v="30" actId="26606"/>
          <ac:spMkLst>
            <pc:docMk/>
            <pc:sldMk cId="1686051102" sldId="273"/>
            <ac:spMk id="38" creationId="{9B76D444-2756-434F-AE61-96D69830C13E}"/>
          </ac:spMkLst>
        </pc:spChg>
        <pc:spChg chg="add">
          <ac:chgData name="Mejia Yepez, Marco" userId="6d417f75-d952-4dfe-82bf-4e4b0d731ae0" providerId="ADAL" clId="{42689745-96A9-4563-96C8-4614BE11FD7C}" dt="2021-05-13T02:12:16.013" v="30" actId="26606"/>
          <ac:spMkLst>
            <pc:docMk/>
            <pc:sldMk cId="1686051102" sldId="273"/>
            <ac:spMk id="39" creationId="{A27B6159-7734-4564-9E0F-C4BC43C36E52}"/>
          </ac:spMkLst>
        </pc:spChg>
        <pc:spChg chg="add mod">
          <ac:chgData name="Mejia Yepez, Marco" userId="6d417f75-d952-4dfe-82bf-4e4b0d731ae0" providerId="ADAL" clId="{42689745-96A9-4563-96C8-4614BE11FD7C}" dt="2021-05-19T07:07:38.182" v="142" actId="1076"/>
          <ac:spMkLst>
            <pc:docMk/>
            <pc:sldMk cId="1686051102" sldId="273"/>
            <ac:spMk id="40" creationId="{80253910-8D86-4D77-9BA7-F365801E2F93}"/>
          </ac:spMkLst>
        </pc:spChg>
        <pc:grpChg chg="add del">
          <ac:chgData name="Mejia Yepez, Marco" userId="6d417f75-d952-4dfe-82bf-4e4b0d731ae0" providerId="ADAL" clId="{42689745-96A9-4563-96C8-4614BE11FD7C}" dt="2021-05-13T02:12:13.830" v="27" actId="26606"/>
          <ac:grpSpMkLst>
            <pc:docMk/>
            <pc:sldMk cId="1686051102" sldId="273"/>
            <ac:grpSpMk id="13" creationId="{D8E9CF54-0466-4261-9E62-0249E60E1886}"/>
          </ac:grpSpMkLst>
        </pc:grpChg>
        <pc:picChg chg="add mod">
          <ac:chgData name="Mejia Yepez, Marco" userId="6d417f75-d952-4dfe-82bf-4e4b0d731ae0" providerId="ADAL" clId="{42689745-96A9-4563-96C8-4614BE11FD7C}" dt="2021-05-19T07:07:45.199" v="143" actId="14100"/>
          <ac:picMkLst>
            <pc:docMk/>
            <pc:sldMk cId="1686051102" sldId="273"/>
            <ac:picMk id="3" creationId="{62A8055F-256F-4324-B08A-D7390989D524}"/>
          </ac:picMkLst>
        </pc:picChg>
        <pc:picChg chg="add mod">
          <ac:chgData name="Mejia Yepez, Marco" userId="6d417f75-d952-4dfe-82bf-4e4b0d731ae0" providerId="ADAL" clId="{42689745-96A9-4563-96C8-4614BE11FD7C}" dt="2021-05-13T02:12:16.013" v="30" actId="26606"/>
          <ac:picMkLst>
            <pc:docMk/>
            <pc:sldMk cId="1686051102" sldId="273"/>
            <ac:picMk id="4" creationId="{B7AF8B83-5A54-4D24-A13F-0BFE5A05D991}"/>
          </ac:picMkLst>
        </pc:picChg>
        <pc:cxnChg chg="add">
          <ac:chgData name="Mejia Yepez, Marco" userId="6d417f75-d952-4dfe-82bf-4e4b0d731ae0" providerId="ADAL" clId="{42689745-96A9-4563-96C8-4614BE11FD7C}" dt="2021-05-13T02:12:16.013" v="30" actId="26606"/>
          <ac:cxnSpMkLst>
            <pc:docMk/>
            <pc:sldMk cId="1686051102" sldId="273"/>
            <ac:cxnSpMk id="15" creationId="{E2FFB46B-05BC-4950-B18A-9593FDAE6ED7}"/>
          </ac:cxnSpMkLst>
        </pc:cxnChg>
      </pc:sldChg>
    </pc:docChg>
  </pc:docChgLst>
  <pc:docChgLst>
    <pc:chgData name="Mejia Yepez, Marco" userId="6d417f75-d952-4dfe-82bf-4e4b0d731ae0" providerId="ADAL" clId="{0B2FBD4F-6CE1-4395-B9E0-7082BB2C8FD8}"/>
    <pc:docChg chg="delSld">
      <pc:chgData name="Mejia Yepez, Marco" userId="6d417f75-d952-4dfe-82bf-4e4b0d731ae0" providerId="ADAL" clId="{0B2FBD4F-6CE1-4395-B9E0-7082BB2C8FD8}" dt="2021-03-30T00:18:20.025" v="0" actId="2696"/>
      <pc:docMkLst>
        <pc:docMk/>
      </pc:docMkLst>
      <pc:sldChg chg="del">
        <pc:chgData name="Mejia Yepez, Marco" userId="6d417f75-d952-4dfe-82bf-4e4b0d731ae0" providerId="ADAL" clId="{0B2FBD4F-6CE1-4395-B9E0-7082BB2C8FD8}" dt="2021-03-30T00:18:20.025" v="0" actId="2696"/>
        <pc:sldMkLst>
          <pc:docMk/>
          <pc:sldMk cId="3800432431" sldId="25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66749-6C78-2E4B-9891-91DB376D902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4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0595" y="671915"/>
            <a:ext cx="574546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000" dirty="0">
              <a:solidFill>
                <a:schemeClr val="bg1"/>
              </a:solidFill>
              <a:latin typeface="Mark-Medium" charset="0"/>
              <a:ea typeface="Mark-Medium" charset="0"/>
              <a:cs typeface="Mark-Medium" charset="0"/>
            </a:endParaRPr>
          </a:p>
          <a:p>
            <a:r>
              <a:rPr lang="en-US" sz="5400" dirty="0">
                <a:solidFill>
                  <a:schemeClr val="bg1"/>
                </a:solidFill>
                <a:latin typeface="Mark-Medium" charset="0"/>
                <a:ea typeface="Mark-Medium" charset="0"/>
                <a:cs typeface="Mark-Medium" charset="0"/>
              </a:rPr>
              <a:t>New Portlanders Policy Commission Appointments</a:t>
            </a:r>
          </a:p>
          <a:p>
            <a:endParaRPr lang="en-US" sz="5000" dirty="0">
              <a:solidFill>
                <a:schemeClr val="bg1"/>
              </a:solidFill>
              <a:latin typeface="Mark-Book-Italic Book" charset="0"/>
              <a:ea typeface="Mark-Book-Italic Book" charset="0"/>
              <a:cs typeface="Mark-Book-Italic Book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CF537-2A69-46A9-A4AC-C7308366514B}"/>
              </a:ext>
            </a:extLst>
          </p:cNvPr>
          <p:cNvSpPr txBox="1"/>
          <p:nvPr/>
        </p:nvSpPr>
        <p:spPr>
          <a:xfrm>
            <a:off x="4219386" y="5648906"/>
            <a:ext cx="7322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</a:rPr>
              <a:t>Spring 2021</a:t>
            </a:r>
          </a:p>
          <a:p>
            <a:r>
              <a:rPr lang="en-US" sz="2400" dirty="0">
                <a:latin typeface="Open Sans" panose="020B0606030504020204" pitchFamily="34" charset="0"/>
              </a:rPr>
              <a:t>Marco Mejía, NPPC Staff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0956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157655"/>
            <a:ext cx="121889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0595" y="1207943"/>
            <a:ext cx="86915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000" dirty="0">
              <a:solidFill>
                <a:schemeClr val="bg1"/>
              </a:solidFill>
              <a:latin typeface="Mark-Medium" charset="0"/>
              <a:ea typeface="Mark-Medium" charset="0"/>
              <a:cs typeface="Mark-Medium" charset="0"/>
            </a:endParaRPr>
          </a:p>
          <a:p>
            <a:endParaRPr lang="en-US" sz="5000" dirty="0">
              <a:solidFill>
                <a:schemeClr val="bg1"/>
              </a:solidFill>
              <a:latin typeface="Mark-Book-Italic Book" charset="0"/>
              <a:ea typeface="Mark-Book-Italic Book" charset="0"/>
              <a:cs typeface="Mark-Book-Italic Book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441F94-6EFE-4D41-80F8-E3DCDACFD5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14347" b="25174"/>
          <a:stretch/>
        </p:blipFill>
        <p:spPr>
          <a:xfrm>
            <a:off x="81812" y="388370"/>
            <a:ext cx="3748344" cy="4335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3B724C-7698-42F8-92C6-2C08472284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890" b="11232"/>
          <a:stretch/>
        </p:blipFill>
        <p:spPr>
          <a:xfrm>
            <a:off x="3971198" y="1545021"/>
            <a:ext cx="4227173" cy="3452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E6A24C-4C01-43C8-A38A-E8C73352FA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977" b="1"/>
          <a:stretch/>
        </p:blipFill>
        <p:spPr>
          <a:xfrm>
            <a:off x="8338484" y="651385"/>
            <a:ext cx="3659399" cy="3809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B7ADC8-EF53-4BCA-8710-17CBC3DAE06C}"/>
              </a:ext>
            </a:extLst>
          </p:cNvPr>
          <p:cNvSpPr txBox="1"/>
          <p:nvPr/>
        </p:nvSpPr>
        <p:spPr>
          <a:xfrm>
            <a:off x="4090737" y="5245661"/>
            <a:ext cx="7796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/>
            <a:r>
              <a:rPr lang="en-US" sz="3600" dirty="0">
                <a:solidFill>
                  <a:srgbClr val="6F2F9F"/>
                </a:solidFill>
                <a:latin typeface="Calibri" panose="020F0502020204030204" pitchFamily="34" charset="0"/>
              </a:rPr>
              <a:t>Portland has an </a:t>
            </a:r>
            <a:r>
              <a:rPr lang="en-US" sz="3600" dirty="0">
                <a:solidFill>
                  <a:srgbClr val="6F2F9F"/>
                </a:solidFill>
                <a:latin typeface="Calibri" panose="020F0502020204030204" pitchFamily="34" charset="0"/>
                <a:ea typeface="Mark-Book-Italic Book" charset="0"/>
                <a:cs typeface="Mark-Book-Italic Book" charset="0"/>
              </a:rPr>
              <a:t>involved, diverse and </a:t>
            </a:r>
            <a:r>
              <a:rPr lang="en-US" sz="3600" dirty="0">
                <a:solidFill>
                  <a:srgbClr val="6F2F9F"/>
                </a:solidFill>
                <a:latin typeface="Calibri" panose="020F0502020204030204" pitchFamily="34" charset="0"/>
              </a:rPr>
              <a:t>thriving immigrant &amp; refugee community</a:t>
            </a:r>
          </a:p>
        </p:txBody>
      </p:sp>
    </p:spTree>
    <p:extLst>
      <p:ext uri="{BB962C8B-B14F-4D97-AF65-F5344CB8AC3E}">
        <p14:creationId xmlns:p14="http://schemas.microsoft.com/office/powerpoint/2010/main" val="1297895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6BE97-FB2A-49E6-A92A-E45636298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Contributions of migrants and refugees by the New American Economy: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B618E7-D05B-4079-A00C-35600DEBD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64" y="2165572"/>
            <a:ext cx="10445416" cy="40779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C3224F-92F7-4F74-B7EA-C242C713E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706" y="4389504"/>
            <a:ext cx="221304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16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88"/>
          <a:stretch/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6546" y="209753"/>
            <a:ext cx="845222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1. reviewing and refining past recommendations on immigrant and refugee community integration policies and practices,</a:t>
            </a:r>
          </a:p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2. developing policy and practice recommendations for improving immigrant and refugee community integration,</a:t>
            </a:r>
          </a:p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3. providing expert support and technical advice to City Council and City bureaus, and</a:t>
            </a:r>
          </a:p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4. providing expert support and technical advice to partnering schools, local governments, state, and federal agencies in developing and implementing a comprehensive body of immigrant and refugee policies and practices.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A64249-9742-457F-9155-00FC6C933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51018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28D4A0-4A12-4D69-B25E-9B353CCC9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694" y="4724399"/>
            <a:ext cx="1964133" cy="206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81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1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AF8B83-5A54-4D24-A13F-0BFE5A05D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2" r="-1" b="-1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39" name="Rectangle 12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73BA8-FD3E-420D-87B1-7861C3BCF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44" y="5009083"/>
            <a:ext cx="2889504" cy="1345997"/>
          </a:xfrm>
        </p:spPr>
        <p:txBody>
          <a:bodyPr anchor="ctr"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New Portlanders Policy Commission - NPPC -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7">
            <a:extLst>
              <a:ext uri="{FF2B5EF4-FFF2-40B4-BE49-F238E27FC236}">
                <a16:creationId xmlns:a16="http://schemas.microsoft.com/office/drawing/2014/main" id="{80253910-8D86-4D77-9BA7-F365801E2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8010" y="4982159"/>
            <a:ext cx="6976872" cy="134599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Selection Committee: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Evelyn Liu, Blanca Gaytan-</a:t>
            </a:r>
            <a:r>
              <a:rPr lang="en-US" dirty="0" err="1">
                <a:solidFill>
                  <a:schemeClr val="bg1"/>
                </a:solidFill>
              </a:rPr>
              <a:t>Farfan</a:t>
            </a:r>
            <a:r>
              <a:rPr lang="en-US" dirty="0">
                <a:solidFill>
                  <a:schemeClr val="bg1"/>
                </a:solidFill>
              </a:rPr>
              <a:t>, Salome Nanyenga, Ahmed </a:t>
            </a:r>
            <a:r>
              <a:rPr lang="en-US" dirty="0" err="1">
                <a:solidFill>
                  <a:schemeClr val="bg1"/>
                </a:solidFill>
              </a:rPr>
              <a:t>Alzubidi</a:t>
            </a:r>
            <a:r>
              <a:rPr lang="en-US" dirty="0">
                <a:solidFill>
                  <a:schemeClr val="bg1"/>
                </a:solidFill>
              </a:rPr>
              <a:t>, and Baher Butti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8055F-256F-4324-B08A-D7390989D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593" y="5237978"/>
            <a:ext cx="1459100" cy="153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51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21BD4A-4420-A644-8BCC-460960DD2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89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42174" y="904536"/>
            <a:ext cx="44031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Massarra Eiwaz-Ransom</a:t>
            </a:r>
          </a:p>
          <a:p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Victor Tran	</a:t>
            </a:r>
          </a:p>
          <a:p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Erick Ruiz	</a:t>
            </a:r>
          </a:p>
          <a:p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Nabin Dhimal</a:t>
            </a:r>
          </a:p>
          <a:p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Mia Sabanovic</a:t>
            </a:r>
          </a:p>
          <a:p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Jessica Marks</a:t>
            </a:r>
          </a:p>
          <a:p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Vania Lucio-</a:t>
            </a:r>
            <a:r>
              <a:rPr lang="en-US" sz="2400" dirty="0" err="1">
                <a:solidFill>
                  <a:schemeClr val="accent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Mancilla</a:t>
            </a:r>
            <a:endParaRPr lang="en-US" sz="2400" dirty="0">
              <a:solidFill>
                <a:schemeClr val="accent5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Rama Youssef		</a:t>
            </a:r>
          </a:p>
          <a:p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Hussein Idow</a:t>
            </a:r>
            <a:endParaRPr lang="en-US" sz="2400" dirty="0">
              <a:solidFill>
                <a:schemeClr val="accent5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71F56-C08F-4278-A312-6C38106BAA74}"/>
              </a:ext>
            </a:extLst>
          </p:cNvPr>
          <p:cNvSpPr txBox="1"/>
          <p:nvPr/>
        </p:nvSpPr>
        <p:spPr>
          <a:xfrm>
            <a:off x="1172678" y="976327"/>
            <a:ext cx="4403168" cy="351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4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New Portlanders Policy Commission</a:t>
            </a:r>
          </a:p>
          <a:p>
            <a:r>
              <a:rPr lang="en-US" sz="4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Candidates </a:t>
            </a:r>
          </a:p>
          <a:p>
            <a:endParaRPr lang="en-US" sz="3600" i="1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r>
              <a:rPr lang="en-US" sz="4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- NPPC -</a:t>
            </a:r>
            <a:endParaRPr lang="en-US" sz="4400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E166C5-B1DC-4E01-8BFD-F68C295FD48A}"/>
              </a:ext>
            </a:extLst>
          </p:cNvPr>
          <p:cNvSpPr txBox="1"/>
          <p:nvPr/>
        </p:nvSpPr>
        <p:spPr>
          <a:xfrm>
            <a:off x="4616917" y="5554141"/>
            <a:ext cx="7097027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4400" i="1" dirty="0">
                <a:solidFill>
                  <a:srgbClr val="000000"/>
                </a:solidFill>
                <a:latin typeface="Calibri" panose="020F0502020204030204" pitchFamily="34" charset="0"/>
              </a:rPr>
              <a:t>Appointment Candidates </a:t>
            </a:r>
            <a:endParaRPr lang="en-US" sz="4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81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4431" y="710418"/>
            <a:ext cx="11043138" cy="37240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Mark-Medium" charset="0"/>
              <a:ea typeface="Mark-Medium" charset="0"/>
              <a:cs typeface="Mark-Medium" charset="0"/>
            </a:endParaRPr>
          </a:p>
          <a:p>
            <a:pPr algn="ctr"/>
            <a:r>
              <a:rPr lang="en-US" sz="4800" dirty="0">
                <a:latin typeface="Mark-Medium" charset="0"/>
                <a:ea typeface="Mark-Medium" charset="0"/>
                <a:cs typeface="Mark-Medium" charset="0"/>
              </a:rPr>
              <a:t>New Portlanders Policy Commission </a:t>
            </a:r>
          </a:p>
          <a:p>
            <a:pPr algn="ctr"/>
            <a:r>
              <a:rPr lang="en-US" sz="4800" dirty="0">
                <a:latin typeface="Mark-Medium" charset="0"/>
                <a:ea typeface="Mark-Medium" charset="0"/>
                <a:cs typeface="Mark-Medium" charset="0"/>
              </a:rPr>
              <a:t>- NPPC -</a:t>
            </a:r>
          </a:p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Mark-Light" charset="0"/>
              <a:ea typeface="Mark-Light" charset="0"/>
              <a:cs typeface="Mark-Light" charset="0"/>
            </a:endParaRPr>
          </a:p>
          <a:p>
            <a:pPr algn="ctr"/>
            <a:r>
              <a:rPr lang="en-US" sz="5400" dirty="0">
                <a:latin typeface="Mark-Medium" charset="0"/>
                <a:ea typeface="Mark-Medium" charset="0"/>
                <a:cs typeface="Mark-Medium" charset="0"/>
              </a:rPr>
              <a:t>Office of Community &amp; Civic Life</a:t>
            </a:r>
          </a:p>
          <a:p>
            <a:endParaRPr lang="en-US" sz="5000" dirty="0">
              <a:latin typeface="Mark-Book-Italic Book" charset="0"/>
              <a:ea typeface="Mark-Book-Italic Book" charset="0"/>
              <a:cs typeface="Mark-Book-Italic Boo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1456" y="3674710"/>
            <a:ext cx="4129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Mark-Medium" charset="0"/>
                <a:ea typeface="Mark-Medium" charset="0"/>
                <a:cs typeface="Mark-Medium" charset="0"/>
              </a:rPr>
              <a:t>Portland, May 19</a:t>
            </a:r>
            <a:r>
              <a:rPr lang="en-US" sz="2800" b="1" baseline="30000" dirty="0">
                <a:latin typeface="Mark-Medium" charset="0"/>
                <a:ea typeface="Mark-Medium" charset="0"/>
                <a:cs typeface="Mark-Medium" charset="0"/>
              </a:rPr>
              <a:t>th</a:t>
            </a:r>
            <a:r>
              <a:rPr lang="en-US" sz="2800" b="1" dirty="0">
                <a:latin typeface="Mark-Medium" charset="0"/>
                <a:ea typeface="Mark-Medium" charset="0"/>
                <a:cs typeface="Mark-Medium" charset="0"/>
              </a:rPr>
              <a:t>, 2021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13" y="4484566"/>
            <a:ext cx="2020556" cy="21250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0AF0EB-1E3D-4C2C-A986-C80BD65C8E75}"/>
              </a:ext>
            </a:extLst>
          </p:cNvPr>
          <p:cNvSpPr txBox="1"/>
          <p:nvPr/>
        </p:nvSpPr>
        <p:spPr>
          <a:xfrm>
            <a:off x="574431" y="4693529"/>
            <a:ext cx="41290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-Medium" charset="0"/>
                <a:ea typeface="Mark-Medium" charset="0"/>
                <a:cs typeface="Mark-Medium" charset="0"/>
              </a:rPr>
              <a:t>Marco Mejía / he, him,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-Medium" charset="0"/>
                <a:ea typeface="Mark-Medium" charset="0"/>
                <a:cs typeface="Mark-Medium" charset="0"/>
              </a:rPr>
              <a:t>él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-Medium" charset="0"/>
              <a:ea typeface="Mark-Medium" charset="0"/>
              <a:cs typeface="Mark-Medium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Mark-Medium" charset="0"/>
                <a:ea typeface="Mark-Medium" charset="0"/>
                <a:cs typeface="Mark-Medium" charset="0"/>
              </a:rPr>
              <a:t>Community Engagement Coordinator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Mark-Medium" charset="0"/>
                <a:ea typeface="Mark-Medium" charset="0"/>
                <a:cs typeface="Mark-Medium" charset="0"/>
              </a:rPr>
              <a:t>NPPC staff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Mark-Medium" charset="0"/>
                <a:ea typeface="Mark-Medium" charset="0"/>
                <a:cs typeface="Mark-Medium" charset="0"/>
              </a:rPr>
              <a:t>Touk Keo / they, them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Mark-Medium" charset="0"/>
                <a:ea typeface="Mark-Medium" charset="0"/>
                <a:cs typeface="Mark-Medium" charset="0"/>
              </a:rPr>
              <a:t>Adapt to Impact Supervisor </a:t>
            </a:r>
          </a:p>
          <a:p>
            <a:pPr lvl="0"/>
            <a:endParaRPr lang="en-US" sz="1600" dirty="0">
              <a:solidFill>
                <a:prstClr val="black"/>
              </a:solidFill>
              <a:latin typeface="Mark-Medium" charset="0"/>
              <a:ea typeface="Mark-Medium" charset="0"/>
              <a:cs typeface="Mark-Medium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-Medium" charset="0"/>
              <a:ea typeface="Mark-Medium" charset="0"/>
              <a:cs typeface="Mark-Medium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1978DF-CE58-4BC8-A065-40122C55D177}"/>
              </a:ext>
            </a:extLst>
          </p:cNvPr>
          <p:cNvSpPr txBox="1"/>
          <p:nvPr/>
        </p:nvSpPr>
        <p:spPr>
          <a:xfrm>
            <a:off x="4865024" y="4693528"/>
            <a:ext cx="44867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-Medium" charset="0"/>
                <a:ea typeface="Mark-Medium" charset="0"/>
                <a:cs typeface="Mark-Medium" charset="0"/>
              </a:rPr>
              <a:t>Blanca Gaytan-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-Medium" charset="0"/>
                <a:ea typeface="Mark-Medium" charset="0"/>
                <a:cs typeface="Mark-Medium" charset="0"/>
              </a:rPr>
              <a:t>Farfan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-Medium" charset="0"/>
                <a:ea typeface="Mark-Medium" charset="0"/>
                <a:cs typeface="Mark-Medium" charset="0"/>
              </a:rPr>
              <a:t> / she, her</a:t>
            </a:r>
            <a:endParaRPr lang="en-US" sz="2400" b="1" dirty="0">
              <a:solidFill>
                <a:prstClr val="black"/>
              </a:solidFill>
              <a:latin typeface="Mark-Medium" charset="0"/>
              <a:ea typeface="Mark-Medium" charset="0"/>
              <a:cs typeface="Mark-Medium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-Medium" charset="0"/>
                <a:ea typeface="Mark-Medium" charset="0"/>
                <a:cs typeface="Mark-Medium" charset="0"/>
              </a:rPr>
              <a:t>NPPC - </a:t>
            </a:r>
            <a:r>
              <a:rPr lang="en-US" sz="2000" dirty="0">
                <a:solidFill>
                  <a:prstClr val="black"/>
                </a:solidFill>
                <a:latin typeface="Mark-Medium" charset="0"/>
                <a:ea typeface="Mark-Medium" charset="0"/>
                <a:cs typeface="Mark-Medium" charset="0"/>
              </a:rPr>
              <a:t>Selection Committee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-Medium" charset="0"/>
              <a:ea typeface="Mark-Medium" charset="0"/>
              <a:cs typeface="Mark-Medium" charset="0"/>
            </a:endParaRPr>
          </a:p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  <a:latin typeface="Mark-Medium" charset="0"/>
                <a:ea typeface="Mark-Medium" charset="0"/>
                <a:cs typeface="Mark-Medium" charset="0"/>
              </a:rPr>
              <a:t>Salome Nanyenga / she, her</a:t>
            </a:r>
          </a:p>
          <a:p>
            <a:pPr lvl="0">
              <a:defRPr/>
            </a:pPr>
            <a:r>
              <a:rPr lang="en-US" sz="2000" dirty="0">
                <a:solidFill>
                  <a:prstClr val="black"/>
                </a:solidFill>
                <a:latin typeface="Mark-Medium" charset="0"/>
                <a:ea typeface="Mark-Medium" charset="0"/>
                <a:cs typeface="Mark-Medium" charset="0"/>
              </a:rPr>
              <a:t>NPPC - Selection Committee</a:t>
            </a:r>
          </a:p>
          <a:p>
            <a:pPr lvl="0"/>
            <a:endParaRPr lang="en-US" sz="1600" dirty="0">
              <a:solidFill>
                <a:prstClr val="black"/>
              </a:solidFill>
              <a:latin typeface="Mark-Medium" charset="0"/>
              <a:ea typeface="Mark-Medium" charset="0"/>
              <a:cs typeface="Mark-Medium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-Medium" charset="0"/>
              <a:ea typeface="Mark-Medium" charset="0"/>
              <a:cs typeface="Mark-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105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</TotalTime>
  <Words>237</Words>
  <Application>Microsoft Office PowerPoint</Application>
  <PresentationFormat>Widescreen</PresentationFormat>
  <Paragraphs>46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Mark-Book-Italic Book</vt:lpstr>
      <vt:lpstr>Mark-Light</vt:lpstr>
      <vt:lpstr>Mark-Medium</vt:lpstr>
      <vt:lpstr>Open Sans</vt:lpstr>
      <vt:lpstr>Office Theme</vt:lpstr>
      <vt:lpstr>PowerPoint Presentation</vt:lpstr>
      <vt:lpstr>PowerPoint Presentation</vt:lpstr>
      <vt:lpstr>Contributions of migrants and refugees by the New American Economy:</vt:lpstr>
      <vt:lpstr>PowerPoint Presentation</vt:lpstr>
      <vt:lpstr>New Portlanders Policy Commission - NPPC -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 Wick</dc:creator>
  <cp:lastModifiedBy>Mejia Yepez, Marco</cp:lastModifiedBy>
  <cp:revision>21</cp:revision>
  <cp:lastPrinted>2018-06-06T15:31:51Z</cp:lastPrinted>
  <dcterms:created xsi:type="dcterms:W3CDTF">2017-07-07T22:29:54Z</dcterms:created>
  <dcterms:modified xsi:type="dcterms:W3CDTF">2021-05-19T07:25:55Z</dcterms:modified>
</cp:coreProperties>
</file>