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6"/>
  </p:notesMasterIdLst>
  <p:sldIdLst>
    <p:sldId id="256" r:id="rId5"/>
    <p:sldId id="268" r:id="rId6"/>
    <p:sldId id="258" r:id="rId7"/>
    <p:sldId id="260" r:id="rId8"/>
    <p:sldId id="259" r:id="rId9"/>
    <p:sldId id="269" r:id="rId10"/>
    <p:sldId id="261" r:id="rId11"/>
    <p:sldId id="262" r:id="rId12"/>
    <p:sldId id="270" r:id="rId13"/>
    <p:sldId id="263" r:id="rId14"/>
    <p:sldId id="264" r:id="rId1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st, Ronda" initials="FR" lastIdx="3" clrIdx="0">
    <p:extLst>
      <p:ext uri="{19B8F6BF-5375-455C-9EA6-DF929625EA0E}">
        <p15:presenceInfo xmlns:p15="http://schemas.microsoft.com/office/powerpoint/2012/main" userId="S::Ronda.Fast@portlandoregon.gov::f4e98224-bca5-4e79-a65c-fcf4411968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C20E62-5C01-48E2-8F13-4A45A2208306}" v="24" dt="2021-04-12T16:15:51.25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89" autoAdjust="0"/>
  </p:normalViewPr>
  <p:slideViewPr>
    <p:cSldViewPr snapToGrid="0">
      <p:cViewPr varScale="1">
        <p:scale>
          <a:sx n="79" d="100"/>
          <a:sy n="79" d="100"/>
        </p:scale>
        <p:origin x="108" y="11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old, Colleen" userId="S::colleen.harold@portlandoregon.gov::fcb8606f-5760-4ec8-b5cf-025e7173804c" providerId="AD" clId="Web-{CC4328CB-598C-4476-AA35-452E3BC83D48}"/>
    <pc:docChg chg="addSld delSld modSld">
      <pc:chgData name="Harold, Colleen" userId="S::colleen.harold@portlandoregon.gov::fcb8606f-5760-4ec8-b5cf-025e7173804c" providerId="AD" clId="Web-{CC4328CB-598C-4476-AA35-452E3BC83D48}" dt="2021-04-02T16:05:38.237" v="342" actId="1076"/>
      <pc:docMkLst>
        <pc:docMk/>
      </pc:docMkLst>
      <pc:sldChg chg="modSp new del">
        <pc:chgData name="Harold, Colleen" userId="S::colleen.harold@portlandoregon.gov::fcb8606f-5760-4ec8-b5cf-025e7173804c" providerId="AD" clId="Web-{CC4328CB-598C-4476-AA35-452E3BC83D48}" dt="2021-04-02T15:25:32.527" v="11"/>
        <pc:sldMkLst>
          <pc:docMk/>
          <pc:sldMk cId="2286746529" sldId="270"/>
        </pc:sldMkLst>
        <pc:spChg chg="mod">
          <ac:chgData name="Harold, Colleen" userId="S::colleen.harold@portlandoregon.gov::fcb8606f-5760-4ec8-b5cf-025e7173804c" providerId="AD" clId="Web-{CC4328CB-598C-4476-AA35-452E3BC83D48}" dt="2021-04-02T15:25:26.464" v="6" actId="14100"/>
          <ac:spMkLst>
            <pc:docMk/>
            <pc:sldMk cId="2286746529" sldId="270"/>
            <ac:spMk id="2" creationId="{AFA4B110-CAA2-4446-9729-D559F752078C}"/>
          </ac:spMkLst>
        </pc:spChg>
        <pc:spChg chg="mod">
          <ac:chgData name="Harold, Colleen" userId="S::colleen.harold@portlandoregon.gov::fcb8606f-5760-4ec8-b5cf-025e7173804c" providerId="AD" clId="Web-{CC4328CB-598C-4476-AA35-452E3BC83D48}" dt="2021-04-02T15:25:29.058" v="10" actId="20577"/>
          <ac:spMkLst>
            <pc:docMk/>
            <pc:sldMk cId="2286746529" sldId="270"/>
            <ac:spMk id="3" creationId="{86522EEA-C3D8-407F-9B71-8D035B7C287A}"/>
          </ac:spMkLst>
        </pc:spChg>
      </pc:sldChg>
      <pc:sldChg chg="delSp modSp add replId">
        <pc:chgData name="Harold, Colleen" userId="S::colleen.harold@portlandoregon.gov::fcb8606f-5760-4ec8-b5cf-025e7173804c" providerId="AD" clId="Web-{CC4328CB-598C-4476-AA35-452E3BC83D48}" dt="2021-04-02T16:05:38.237" v="342" actId="1076"/>
        <pc:sldMkLst>
          <pc:docMk/>
          <pc:sldMk cId="2311195294" sldId="270"/>
        </pc:sldMkLst>
        <pc:spChg chg="mod">
          <ac:chgData name="Harold, Colleen" userId="S::colleen.harold@portlandoregon.gov::fcb8606f-5760-4ec8-b5cf-025e7173804c" providerId="AD" clId="Web-{CC4328CB-598C-4476-AA35-452E3BC83D48}" dt="2021-04-02T16:05:26.923" v="340" actId="20577"/>
          <ac:spMkLst>
            <pc:docMk/>
            <pc:sldMk cId="2311195294" sldId="270"/>
            <ac:spMk id="3" creationId="{00000000-0000-0000-0000-000000000000}"/>
          </ac:spMkLst>
        </pc:spChg>
        <pc:spChg chg="mod">
          <ac:chgData name="Harold, Colleen" userId="S::colleen.harold@portlandoregon.gov::fcb8606f-5760-4ec8-b5cf-025e7173804c" providerId="AD" clId="Web-{CC4328CB-598C-4476-AA35-452E3BC83D48}" dt="2021-04-02T15:25:54.715" v="18" actId="20577"/>
          <ac:spMkLst>
            <pc:docMk/>
            <pc:sldMk cId="2311195294" sldId="270"/>
            <ac:spMk id="4" creationId="{00000000-0000-0000-0000-000000000000}"/>
          </ac:spMkLst>
        </pc:spChg>
        <pc:spChg chg="mod">
          <ac:chgData name="Harold, Colleen" userId="S::colleen.harold@portlandoregon.gov::fcb8606f-5760-4ec8-b5cf-025e7173804c" providerId="AD" clId="Web-{CC4328CB-598C-4476-AA35-452E3BC83D48}" dt="2021-04-02T16:05:38.237" v="342" actId="1076"/>
          <ac:spMkLst>
            <pc:docMk/>
            <pc:sldMk cId="2311195294" sldId="270"/>
            <ac:spMk id="8" creationId="{00000000-0000-0000-0000-000000000000}"/>
          </ac:spMkLst>
        </pc:spChg>
        <pc:picChg chg="del">
          <ac:chgData name="Harold, Colleen" userId="S::colleen.harold@portlandoregon.gov::fcb8606f-5760-4ec8-b5cf-025e7173804c" providerId="AD" clId="Web-{CC4328CB-598C-4476-AA35-452E3BC83D48}" dt="2021-04-02T15:25:44.402" v="14"/>
          <ac:picMkLst>
            <pc:docMk/>
            <pc:sldMk cId="2311195294" sldId="270"/>
            <ac:picMk id="5" creationId="{21BA1705-73B9-484C-8AE2-08B2A919761B}"/>
          </ac:picMkLst>
        </pc:picChg>
        <pc:picChg chg="del">
          <ac:chgData name="Harold, Colleen" userId="S::colleen.harold@portlandoregon.gov::fcb8606f-5760-4ec8-b5cf-025e7173804c" providerId="AD" clId="Web-{CC4328CB-598C-4476-AA35-452E3BC83D48}" dt="2021-04-02T15:25:43.199" v="13"/>
          <ac:picMkLst>
            <pc:docMk/>
            <pc:sldMk cId="2311195294" sldId="270"/>
            <ac:picMk id="6" creationId="{00000000-0000-0000-0000-000000000000}"/>
          </ac:picMkLst>
        </pc:picChg>
      </pc:sldChg>
    </pc:docChg>
  </pc:docChgLst>
  <pc:docChgLst>
    <pc:chgData name="Harold, Colleen" userId="S::colleen.harold@portlandoregon.gov::fcb8606f-5760-4ec8-b5cf-025e7173804c" providerId="AD" clId="Web-{2200D068-811D-4CD9-B0C3-DED045D9C5B5}"/>
    <pc:docChg chg="modSld">
      <pc:chgData name="Harold, Colleen" userId="S::colleen.harold@portlandoregon.gov::fcb8606f-5760-4ec8-b5cf-025e7173804c" providerId="AD" clId="Web-{2200D068-811D-4CD9-B0C3-DED045D9C5B5}" dt="2021-04-06T18:45:20.080" v="54" actId="14100"/>
      <pc:docMkLst>
        <pc:docMk/>
      </pc:docMkLst>
      <pc:sldChg chg="modSp">
        <pc:chgData name="Harold, Colleen" userId="S::colleen.harold@portlandoregon.gov::fcb8606f-5760-4ec8-b5cf-025e7173804c" providerId="AD" clId="Web-{2200D068-811D-4CD9-B0C3-DED045D9C5B5}" dt="2021-04-06T18:45:20.080" v="54" actId="14100"/>
        <pc:sldMkLst>
          <pc:docMk/>
          <pc:sldMk cId="2311195294" sldId="270"/>
        </pc:sldMkLst>
        <pc:spChg chg="mod">
          <ac:chgData name="Harold, Colleen" userId="S::colleen.harold@portlandoregon.gov::fcb8606f-5760-4ec8-b5cf-025e7173804c" providerId="AD" clId="Web-{2200D068-811D-4CD9-B0C3-DED045D9C5B5}" dt="2021-04-06T18:45:20.080" v="54" actId="14100"/>
          <ac:spMkLst>
            <pc:docMk/>
            <pc:sldMk cId="2311195294" sldId="270"/>
            <ac:spMk id="3" creationId="{00000000-0000-0000-0000-000000000000}"/>
          </ac:spMkLst>
        </pc:spChg>
        <pc:spChg chg="mod">
          <ac:chgData name="Harold, Colleen" userId="S::colleen.harold@portlandoregon.gov::fcb8606f-5760-4ec8-b5cf-025e7173804c" providerId="AD" clId="Web-{2200D068-811D-4CD9-B0C3-DED045D9C5B5}" dt="2021-04-06T18:38:19.309" v="38" actId="20577"/>
          <ac:spMkLst>
            <pc:docMk/>
            <pc:sldMk cId="2311195294" sldId="270"/>
            <ac:spMk id="4" creationId="{00000000-0000-0000-0000-000000000000}"/>
          </ac:spMkLst>
        </pc:spChg>
      </pc:sldChg>
    </pc:docChg>
  </pc:docChgLst>
  <pc:docChgLst>
    <pc:chgData name="Fast, Ronda" userId="S::ronda.fast@portlandoregon.gov::f4e98224-bca5-4e79-a65c-fcf44119687c" providerId="AD" clId="Web-{EECDC06A-B47E-44FD-B430-EA0E809F6E71}"/>
    <pc:docChg chg="modSld">
      <pc:chgData name="Fast, Ronda" userId="S::ronda.fast@portlandoregon.gov::f4e98224-bca5-4e79-a65c-fcf44119687c" providerId="AD" clId="Web-{EECDC06A-B47E-44FD-B430-EA0E809F6E71}" dt="2021-03-05T21:24:30.890" v="50" actId="20577"/>
      <pc:docMkLst>
        <pc:docMk/>
      </pc:docMkLst>
      <pc:sldChg chg="modSp">
        <pc:chgData name="Fast, Ronda" userId="S::ronda.fast@portlandoregon.gov::f4e98224-bca5-4e79-a65c-fcf44119687c" providerId="AD" clId="Web-{EECDC06A-B47E-44FD-B430-EA0E809F6E71}" dt="2021-03-05T21:24:30.890" v="50" actId="20577"/>
        <pc:sldMkLst>
          <pc:docMk/>
          <pc:sldMk cId="0" sldId="261"/>
        </pc:sldMkLst>
        <pc:spChg chg="mod">
          <ac:chgData name="Fast, Ronda" userId="S::ronda.fast@portlandoregon.gov::f4e98224-bca5-4e79-a65c-fcf44119687c" providerId="AD" clId="Web-{EECDC06A-B47E-44FD-B430-EA0E809F6E71}" dt="2021-03-05T21:24:30.890" v="50" actId="20577"/>
          <ac:spMkLst>
            <pc:docMk/>
            <pc:sldMk cId="0" sldId="261"/>
            <ac:spMk id="6" creationId="{00000000-0000-0000-0000-000000000000}"/>
          </ac:spMkLst>
        </pc:spChg>
      </pc:sldChg>
      <pc:sldChg chg="delSp modSp">
        <pc:chgData name="Fast, Ronda" userId="S::ronda.fast@portlandoregon.gov::f4e98224-bca5-4e79-a65c-fcf44119687c" providerId="AD" clId="Web-{EECDC06A-B47E-44FD-B430-EA0E809F6E71}" dt="2021-03-05T21:21:57.441" v="1"/>
        <pc:sldMkLst>
          <pc:docMk/>
          <pc:sldMk cId="0" sldId="262"/>
        </pc:sldMkLst>
        <pc:spChg chg="del mod">
          <ac:chgData name="Fast, Ronda" userId="S::ronda.fast@portlandoregon.gov::f4e98224-bca5-4e79-a65c-fcf44119687c" providerId="AD" clId="Web-{EECDC06A-B47E-44FD-B430-EA0E809F6E71}" dt="2021-03-05T21:21:57.441" v="1"/>
          <ac:spMkLst>
            <pc:docMk/>
            <pc:sldMk cId="0" sldId="262"/>
            <ac:spMk id="7" creationId="{00000000-0000-0000-0000-000000000000}"/>
          </ac:spMkLst>
        </pc:spChg>
      </pc:sldChg>
      <pc:sldChg chg="modSp">
        <pc:chgData name="Fast, Ronda" userId="S::ronda.fast@portlandoregon.gov::f4e98224-bca5-4e79-a65c-fcf44119687c" providerId="AD" clId="Web-{EECDC06A-B47E-44FD-B430-EA0E809F6E71}" dt="2021-03-05T21:23:39.917" v="42" actId="20577"/>
        <pc:sldMkLst>
          <pc:docMk/>
          <pc:sldMk cId="0" sldId="263"/>
        </pc:sldMkLst>
        <pc:spChg chg="mod">
          <ac:chgData name="Fast, Ronda" userId="S::ronda.fast@portlandoregon.gov::f4e98224-bca5-4e79-a65c-fcf44119687c" providerId="AD" clId="Web-{EECDC06A-B47E-44FD-B430-EA0E809F6E71}" dt="2021-03-05T21:22:51.320" v="27" actId="20577"/>
          <ac:spMkLst>
            <pc:docMk/>
            <pc:sldMk cId="0" sldId="263"/>
            <ac:spMk id="3" creationId="{00000000-0000-0000-0000-000000000000}"/>
          </ac:spMkLst>
        </pc:spChg>
        <pc:spChg chg="mod">
          <ac:chgData name="Fast, Ronda" userId="S::ronda.fast@portlandoregon.gov::f4e98224-bca5-4e79-a65c-fcf44119687c" providerId="AD" clId="Web-{EECDC06A-B47E-44FD-B430-EA0E809F6E71}" dt="2021-03-05T21:23:27.916" v="35" actId="20577"/>
          <ac:spMkLst>
            <pc:docMk/>
            <pc:sldMk cId="0" sldId="263"/>
            <ac:spMk id="6" creationId="{00000000-0000-0000-0000-000000000000}"/>
          </ac:spMkLst>
        </pc:spChg>
        <pc:spChg chg="mod">
          <ac:chgData name="Fast, Ronda" userId="S::ronda.fast@portlandoregon.gov::f4e98224-bca5-4e79-a65c-fcf44119687c" providerId="AD" clId="Web-{EECDC06A-B47E-44FD-B430-EA0E809F6E71}" dt="2021-03-05T21:23:39.917" v="42" actId="20577"/>
          <ac:spMkLst>
            <pc:docMk/>
            <pc:sldMk cId="0" sldId="263"/>
            <ac:spMk id="8" creationId="{00000000-0000-0000-0000-000000000000}"/>
          </ac:spMkLst>
        </pc:spChg>
      </pc:sldChg>
    </pc:docChg>
  </pc:docChgLst>
  <pc:docChgLst>
    <pc:chgData name="Harold, Colleen" userId="fcb8606f-5760-4ec8-b5cf-025e7173804c" providerId="ADAL" clId="{5A947952-8C71-49DB-A6C9-DE4FBEC75B2D}"/>
    <pc:docChg chg="custSel modSld">
      <pc:chgData name="Harold, Colleen" userId="fcb8606f-5760-4ec8-b5cf-025e7173804c" providerId="ADAL" clId="{5A947952-8C71-49DB-A6C9-DE4FBEC75B2D}" dt="2021-04-02T21:58:06.829" v="628" actId="6549"/>
      <pc:docMkLst>
        <pc:docMk/>
      </pc:docMkLst>
      <pc:sldChg chg="addSp delSp modSp mod">
        <pc:chgData name="Harold, Colleen" userId="fcb8606f-5760-4ec8-b5cf-025e7173804c" providerId="ADAL" clId="{5A947952-8C71-49DB-A6C9-DE4FBEC75B2D}" dt="2021-04-02T21:58:06.829" v="628" actId="6549"/>
        <pc:sldMkLst>
          <pc:docMk/>
          <pc:sldMk cId="2311195294" sldId="270"/>
        </pc:sldMkLst>
        <pc:spChg chg="mod">
          <ac:chgData name="Harold, Colleen" userId="fcb8606f-5760-4ec8-b5cf-025e7173804c" providerId="ADAL" clId="{5A947952-8C71-49DB-A6C9-DE4FBEC75B2D}" dt="2021-04-02T21:58:06.829" v="628" actId="6549"/>
          <ac:spMkLst>
            <pc:docMk/>
            <pc:sldMk cId="2311195294" sldId="270"/>
            <ac:spMk id="3" creationId="{00000000-0000-0000-0000-000000000000}"/>
          </ac:spMkLst>
        </pc:spChg>
        <pc:spChg chg="mod">
          <ac:chgData name="Harold, Colleen" userId="fcb8606f-5760-4ec8-b5cf-025e7173804c" providerId="ADAL" clId="{5A947952-8C71-49DB-A6C9-DE4FBEC75B2D}" dt="2021-04-02T21:52:42.794" v="480" actId="20577"/>
          <ac:spMkLst>
            <pc:docMk/>
            <pc:sldMk cId="2311195294" sldId="270"/>
            <ac:spMk id="4" creationId="{00000000-0000-0000-0000-000000000000}"/>
          </ac:spMkLst>
        </pc:spChg>
        <pc:spChg chg="add del mod">
          <ac:chgData name="Harold, Colleen" userId="fcb8606f-5760-4ec8-b5cf-025e7173804c" providerId="ADAL" clId="{5A947952-8C71-49DB-A6C9-DE4FBEC75B2D}" dt="2021-04-02T16:07:50.612" v="1"/>
          <ac:spMkLst>
            <pc:docMk/>
            <pc:sldMk cId="2311195294" sldId="270"/>
            <ac:spMk id="5" creationId="{8E0B75D6-BE75-4F89-AA1B-0F422DC2F112}"/>
          </ac:spMkLst>
        </pc:spChg>
        <pc:spChg chg="add del mod">
          <ac:chgData name="Harold, Colleen" userId="fcb8606f-5760-4ec8-b5cf-025e7173804c" providerId="ADAL" clId="{5A947952-8C71-49DB-A6C9-DE4FBEC75B2D}" dt="2021-04-02T16:07:50.612" v="1"/>
          <ac:spMkLst>
            <pc:docMk/>
            <pc:sldMk cId="2311195294" sldId="270"/>
            <ac:spMk id="6" creationId="{C4B0D08C-2525-4CDC-B5C2-63FF73C42085}"/>
          </ac:spMkLst>
        </pc:spChg>
        <pc:spChg chg="mod">
          <ac:chgData name="Harold, Colleen" userId="fcb8606f-5760-4ec8-b5cf-025e7173804c" providerId="ADAL" clId="{5A947952-8C71-49DB-A6C9-DE4FBEC75B2D}" dt="2021-04-02T16:07:50.612" v="1"/>
          <ac:spMkLst>
            <pc:docMk/>
            <pc:sldMk cId="2311195294" sldId="270"/>
            <ac:spMk id="8" creationId="{00000000-0000-0000-0000-000000000000}"/>
          </ac:spMkLst>
        </pc:spChg>
        <pc:spChg chg="mod">
          <ac:chgData name="Harold, Colleen" userId="fcb8606f-5760-4ec8-b5cf-025e7173804c" providerId="ADAL" clId="{5A947952-8C71-49DB-A6C9-DE4FBEC75B2D}" dt="2021-04-02T16:07:50.612" v="1"/>
          <ac:spMkLst>
            <pc:docMk/>
            <pc:sldMk cId="2311195294" sldId="270"/>
            <ac:spMk id="9" creationId="{00000000-0000-0000-0000-000000000000}"/>
          </ac:spMkLst>
        </pc:spChg>
      </pc:sldChg>
    </pc:docChg>
  </pc:docChgLst>
  <pc:docChgLst>
    <pc:chgData name="Fast, Ronda" userId="S::ronda.fast@portlandoregon.gov::f4e98224-bca5-4e79-a65c-fcf44119687c" providerId="AD" clId="Web-{2DEFBB9F-106E-C000-11A0-50517522773C}"/>
    <pc:docChg chg="modSld">
      <pc:chgData name="Fast, Ronda" userId="S::ronda.fast@portlandoregon.gov::f4e98224-bca5-4e79-a65c-fcf44119687c" providerId="AD" clId="Web-{2DEFBB9F-106E-C000-11A0-50517522773C}" dt="2021-04-07T14:39:35.298" v="1"/>
      <pc:docMkLst>
        <pc:docMk/>
      </pc:docMkLst>
      <pc:sldChg chg="modSp">
        <pc:chgData name="Fast, Ronda" userId="S::ronda.fast@portlandoregon.gov::f4e98224-bca5-4e79-a65c-fcf44119687c" providerId="AD" clId="Web-{2DEFBB9F-106E-C000-11A0-50517522773C}" dt="2021-04-07T14:39:35.298" v="1"/>
        <pc:sldMkLst>
          <pc:docMk/>
          <pc:sldMk cId="0" sldId="256"/>
        </pc:sldMkLst>
        <pc:graphicFrameChg chg="mod modGraphic">
          <ac:chgData name="Fast, Ronda" userId="S::ronda.fast@portlandoregon.gov::f4e98224-bca5-4e79-a65c-fcf44119687c" providerId="AD" clId="Web-{2DEFBB9F-106E-C000-11A0-50517522773C}" dt="2021-04-07T14:39:35.298" v="1"/>
          <ac:graphicFrameMkLst>
            <pc:docMk/>
            <pc:sldMk cId="0" sldId="256"/>
            <ac:graphicFrameMk id="4" creationId="{00000000-0000-0000-0000-000000000000}"/>
          </ac:graphicFrameMkLst>
        </pc:graphicFrameChg>
      </pc:sldChg>
    </pc:docChg>
  </pc:docChgLst>
  <pc:docChgLst>
    <pc:chgData name="Fast, Ronda" userId="f4e98224-bca5-4e79-a65c-fcf44119687c" providerId="ADAL" clId="{76C20E62-5C01-48E2-8F13-4A45A2208306}"/>
    <pc:docChg chg="undo custSel addSld modSld sldOrd">
      <pc:chgData name="Fast, Ronda" userId="f4e98224-bca5-4e79-a65c-fcf44119687c" providerId="ADAL" clId="{76C20E62-5C01-48E2-8F13-4A45A2208306}" dt="2021-04-12T16:22:45.961" v="2426" actId="2"/>
      <pc:docMkLst>
        <pc:docMk/>
      </pc:docMkLst>
      <pc:sldChg chg="addSp delSp modSp mod">
        <pc:chgData name="Fast, Ronda" userId="f4e98224-bca5-4e79-a65c-fcf44119687c" providerId="ADAL" clId="{76C20E62-5C01-48E2-8F13-4A45A2208306}" dt="2021-04-12T16:22:45.961" v="2426" actId="2"/>
        <pc:sldMkLst>
          <pc:docMk/>
          <pc:sldMk cId="0" sldId="256"/>
        </pc:sldMkLst>
        <pc:spChg chg="mod">
          <ac:chgData name="Fast, Ronda" userId="f4e98224-bca5-4e79-a65c-fcf44119687c" providerId="ADAL" clId="{76C20E62-5C01-48E2-8F13-4A45A2208306}" dt="2021-04-12T16:22:45.961" v="2426" actId="2"/>
          <ac:spMkLst>
            <pc:docMk/>
            <pc:sldMk cId="0" sldId="256"/>
            <ac:spMk id="3" creationId="{00000000-0000-0000-0000-000000000000}"/>
          </ac:spMkLst>
        </pc:spChg>
        <pc:spChg chg="add mod">
          <ac:chgData name="Fast, Ronda" userId="f4e98224-bca5-4e79-a65c-fcf44119687c" providerId="ADAL" clId="{76C20E62-5C01-48E2-8F13-4A45A2208306}" dt="2021-04-12T16:17:05.533" v="2255" actId="1076"/>
          <ac:spMkLst>
            <pc:docMk/>
            <pc:sldMk cId="0" sldId="256"/>
            <ac:spMk id="6" creationId="{FCD057EE-9AAB-4A51-9BAD-BB9015677796}"/>
          </ac:spMkLst>
        </pc:spChg>
        <pc:graphicFrameChg chg="del mod modGraphic">
          <ac:chgData name="Fast, Ronda" userId="f4e98224-bca5-4e79-a65c-fcf44119687c" providerId="ADAL" clId="{76C20E62-5C01-48E2-8F13-4A45A2208306}" dt="2021-04-12T16:16:57.129" v="2254" actId="478"/>
          <ac:graphicFrameMkLst>
            <pc:docMk/>
            <pc:sldMk cId="0" sldId="256"/>
            <ac:graphicFrameMk id="4" creationId="{00000000-0000-0000-0000-000000000000}"/>
          </ac:graphicFrameMkLst>
        </pc:graphicFrameChg>
      </pc:sldChg>
      <pc:sldChg chg="addSp delSp modSp mod modNotesTx">
        <pc:chgData name="Fast, Ronda" userId="f4e98224-bca5-4e79-a65c-fcf44119687c" providerId="ADAL" clId="{76C20E62-5C01-48E2-8F13-4A45A2208306}" dt="2021-04-12T16:12:33.170" v="1973" actId="6549"/>
        <pc:sldMkLst>
          <pc:docMk/>
          <pc:sldMk cId="0" sldId="257"/>
        </pc:sldMkLst>
        <pc:spChg chg="mod">
          <ac:chgData name="Fast, Ronda" userId="f4e98224-bca5-4e79-a65c-fcf44119687c" providerId="ADAL" clId="{76C20E62-5C01-48E2-8F13-4A45A2208306}" dt="2021-04-12T16:12:33.170" v="1973" actId="6549"/>
          <ac:spMkLst>
            <pc:docMk/>
            <pc:sldMk cId="0" sldId="257"/>
            <ac:spMk id="4" creationId="{00000000-0000-0000-0000-000000000000}"/>
          </ac:spMkLst>
        </pc:spChg>
        <pc:spChg chg="add mod">
          <ac:chgData name="Fast, Ronda" userId="f4e98224-bca5-4e79-a65c-fcf44119687c" providerId="ADAL" clId="{76C20E62-5C01-48E2-8F13-4A45A2208306}" dt="2021-04-12T16:12:14.187" v="1965" actId="20577"/>
          <ac:spMkLst>
            <pc:docMk/>
            <pc:sldMk cId="0" sldId="257"/>
            <ac:spMk id="18" creationId="{10787058-287D-47A2-8564-839940266E7E}"/>
          </ac:spMkLst>
        </pc:spChg>
        <pc:spChg chg="mod">
          <ac:chgData name="Fast, Ronda" userId="f4e98224-bca5-4e79-a65c-fcf44119687c" providerId="ADAL" clId="{76C20E62-5C01-48E2-8F13-4A45A2208306}" dt="2021-04-10T18:38:34.393" v="1572"/>
          <ac:spMkLst>
            <pc:docMk/>
            <pc:sldMk cId="0" sldId="257"/>
            <ac:spMk id="19" creationId="{30BB6D25-34A1-4974-A3DB-3A79D9099401}"/>
          </ac:spMkLst>
        </pc:spChg>
        <pc:grpChg chg="del mod">
          <ac:chgData name="Fast, Ronda" userId="f4e98224-bca5-4e79-a65c-fcf44119687c" providerId="ADAL" clId="{76C20E62-5C01-48E2-8F13-4A45A2208306}" dt="2021-03-31T22:44:35.136" v="1513" actId="21"/>
          <ac:grpSpMkLst>
            <pc:docMk/>
            <pc:sldMk cId="0" sldId="257"/>
            <ac:grpSpMk id="5" creationId="{00000000-0000-0000-0000-000000000000}"/>
          </ac:grpSpMkLst>
        </pc:grpChg>
        <pc:grpChg chg="del mod">
          <ac:chgData name="Fast, Ronda" userId="f4e98224-bca5-4e79-a65c-fcf44119687c" providerId="ADAL" clId="{76C20E62-5C01-48E2-8F13-4A45A2208306}" dt="2021-04-10T20:45:38.796" v="1867" actId="478"/>
          <ac:grpSpMkLst>
            <pc:docMk/>
            <pc:sldMk cId="0" sldId="257"/>
            <ac:grpSpMk id="8" creationId="{00000000-0000-0000-0000-000000000000}"/>
          </ac:grpSpMkLst>
        </pc:grpChg>
        <pc:grpChg chg="del mod">
          <ac:chgData name="Fast, Ronda" userId="f4e98224-bca5-4e79-a65c-fcf44119687c" providerId="ADAL" clId="{76C20E62-5C01-48E2-8F13-4A45A2208306}" dt="2021-04-10T18:37:41.653" v="1564" actId="21"/>
          <ac:grpSpMkLst>
            <pc:docMk/>
            <pc:sldMk cId="0" sldId="257"/>
            <ac:grpSpMk id="11" creationId="{00000000-0000-0000-0000-000000000000}"/>
          </ac:grpSpMkLst>
        </pc:grpChg>
        <pc:grpChg chg="add mod">
          <ac:chgData name="Fast, Ronda" userId="f4e98224-bca5-4e79-a65c-fcf44119687c" providerId="ADAL" clId="{76C20E62-5C01-48E2-8F13-4A45A2208306}" dt="2021-04-10T18:54:36.534" v="1595" actId="14100"/>
          <ac:grpSpMkLst>
            <pc:docMk/>
            <pc:sldMk cId="0" sldId="257"/>
            <ac:grpSpMk id="14" creationId="{12C8DC93-7706-4A26-9128-86C64D201822}"/>
          </ac:grpSpMkLst>
        </pc:grpChg>
        <pc:picChg chg="add mod modCrop">
          <ac:chgData name="Fast, Ronda" userId="f4e98224-bca5-4e79-a65c-fcf44119687c" providerId="ADAL" clId="{76C20E62-5C01-48E2-8F13-4A45A2208306}" dt="2021-04-10T20:45:47.950" v="1869" actId="14100"/>
          <ac:picMkLst>
            <pc:docMk/>
            <pc:sldMk cId="0" sldId="257"/>
            <ac:picMk id="6" creationId="{3AF401F0-F8C5-4709-BC24-06ABE93B1700}"/>
          </ac:picMkLst>
        </pc:picChg>
        <pc:picChg chg="del mod">
          <ac:chgData name="Fast, Ronda" userId="f4e98224-bca5-4e79-a65c-fcf44119687c" providerId="ADAL" clId="{76C20E62-5C01-48E2-8F13-4A45A2208306}" dt="2021-03-31T21:56:54.688" v="1202" actId="478"/>
          <ac:picMkLst>
            <pc:docMk/>
            <pc:sldMk cId="0" sldId="257"/>
            <ac:picMk id="14" creationId="{00000000-0000-0000-0000-000000000000}"/>
          </ac:picMkLst>
        </pc:picChg>
        <pc:picChg chg="mod">
          <ac:chgData name="Fast, Ronda" userId="f4e98224-bca5-4e79-a65c-fcf44119687c" providerId="ADAL" clId="{76C20E62-5C01-48E2-8F13-4A45A2208306}" dt="2021-04-10T18:38:34.393" v="1572"/>
          <ac:picMkLst>
            <pc:docMk/>
            <pc:sldMk cId="0" sldId="257"/>
            <ac:picMk id="15" creationId="{67D8E3EC-F583-4655-ACE9-C09D88C7CE81}"/>
          </ac:picMkLst>
        </pc:picChg>
      </pc:sldChg>
      <pc:sldChg chg="addSp delSp modSp mod delAnim modAnim">
        <pc:chgData name="Fast, Ronda" userId="f4e98224-bca5-4e79-a65c-fcf44119687c" providerId="ADAL" clId="{76C20E62-5C01-48E2-8F13-4A45A2208306}" dt="2021-04-12T16:08:46.081" v="1891" actId="478"/>
        <pc:sldMkLst>
          <pc:docMk/>
          <pc:sldMk cId="0" sldId="258"/>
        </pc:sldMkLst>
        <pc:spChg chg="add del mod">
          <ac:chgData name="Fast, Ronda" userId="f4e98224-bca5-4e79-a65c-fcf44119687c" providerId="ADAL" clId="{76C20E62-5C01-48E2-8F13-4A45A2208306}" dt="2021-04-12T16:08:42.521" v="1890" actId="478"/>
          <ac:spMkLst>
            <pc:docMk/>
            <pc:sldMk cId="0" sldId="258"/>
            <ac:spMk id="2" creationId="{B0C096DC-17F6-4DA4-BF13-21387A7F625A}"/>
          </ac:spMkLst>
        </pc:spChg>
        <pc:spChg chg="mod">
          <ac:chgData name="Fast, Ronda" userId="f4e98224-bca5-4e79-a65c-fcf44119687c" providerId="ADAL" clId="{76C20E62-5C01-48E2-8F13-4A45A2208306}" dt="2021-04-10T19:08:49.494" v="1598" actId="1076"/>
          <ac:spMkLst>
            <pc:docMk/>
            <pc:sldMk cId="0" sldId="258"/>
            <ac:spMk id="5" creationId="{00000000-0000-0000-0000-000000000000}"/>
          </ac:spMkLst>
        </pc:spChg>
        <pc:spChg chg="mod">
          <ac:chgData name="Fast, Ronda" userId="f4e98224-bca5-4e79-a65c-fcf44119687c" providerId="ADAL" clId="{76C20E62-5C01-48E2-8F13-4A45A2208306}" dt="2021-03-24T16:10:47.879" v="301" actId="688"/>
          <ac:spMkLst>
            <pc:docMk/>
            <pc:sldMk cId="0" sldId="258"/>
            <ac:spMk id="6" creationId="{00000000-0000-0000-0000-000000000000}"/>
          </ac:spMkLst>
        </pc:spChg>
        <pc:spChg chg="mod">
          <ac:chgData name="Fast, Ronda" userId="f4e98224-bca5-4e79-a65c-fcf44119687c" providerId="ADAL" clId="{76C20E62-5C01-48E2-8F13-4A45A2208306}" dt="2021-03-24T16:10:27.172" v="295" actId="1076"/>
          <ac:spMkLst>
            <pc:docMk/>
            <pc:sldMk cId="0" sldId="258"/>
            <ac:spMk id="8" creationId="{00000000-0000-0000-0000-000000000000}"/>
          </ac:spMkLst>
        </pc:spChg>
        <pc:spChg chg="mod">
          <ac:chgData name="Fast, Ronda" userId="f4e98224-bca5-4e79-a65c-fcf44119687c" providerId="ADAL" clId="{76C20E62-5C01-48E2-8F13-4A45A2208306}" dt="2021-03-24T16:10:58.717" v="302" actId="1076"/>
          <ac:spMkLst>
            <pc:docMk/>
            <pc:sldMk cId="0" sldId="258"/>
            <ac:spMk id="9" creationId="{00000000-0000-0000-0000-000000000000}"/>
          </ac:spMkLst>
        </pc:spChg>
        <pc:spChg chg="add del mod">
          <ac:chgData name="Fast, Ronda" userId="f4e98224-bca5-4e79-a65c-fcf44119687c" providerId="ADAL" clId="{76C20E62-5C01-48E2-8F13-4A45A2208306}" dt="2021-04-12T16:08:46.081" v="1891" actId="478"/>
          <ac:spMkLst>
            <pc:docMk/>
            <pc:sldMk cId="0" sldId="258"/>
            <ac:spMk id="13" creationId="{08351D4B-77AA-436C-AAD5-B64784C4F685}"/>
          </ac:spMkLst>
        </pc:spChg>
        <pc:spChg chg="mod">
          <ac:chgData name="Fast, Ronda" userId="f4e98224-bca5-4e79-a65c-fcf44119687c" providerId="ADAL" clId="{76C20E62-5C01-48E2-8F13-4A45A2208306}" dt="2021-03-24T16:10:31.899" v="296" actId="1076"/>
          <ac:spMkLst>
            <pc:docMk/>
            <pc:sldMk cId="0" sldId="258"/>
            <ac:spMk id="16" creationId="{E0EC9464-9AD1-4D03-98C3-88BDD9347364}"/>
          </ac:spMkLst>
        </pc:spChg>
        <pc:picChg chg="mod">
          <ac:chgData name="Fast, Ronda" userId="f4e98224-bca5-4e79-a65c-fcf44119687c" providerId="ADAL" clId="{76C20E62-5C01-48E2-8F13-4A45A2208306}" dt="2021-03-24T16:10:34.263" v="298" actId="1076"/>
          <ac:picMkLst>
            <pc:docMk/>
            <pc:sldMk cId="0" sldId="258"/>
            <ac:picMk id="14" creationId="{A90E24C8-1F19-44A8-A41B-A0860DDCCDFD}"/>
          </ac:picMkLst>
        </pc:picChg>
      </pc:sldChg>
      <pc:sldChg chg="modSp mod">
        <pc:chgData name="Fast, Ronda" userId="f4e98224-bca5-4e79-a65c-fcf44119687c" providerId="ADAL" clId="{76C20E62-5C01-48E2-8F13-4A45A2208306}" dt="2021-04-10T20:07:52.171" v="1775" actId="1035"/>
        <pc:sldMkLst>
          <pc:docMk/>
          <pc:sldMk cId="0" sldId="259"/>
        </pc:sldMkLst>
        <pc:spChg chg="mod">
          <ac:chgData name="Fast, Ronda" userId="f4e98224-bca5-4e79-a65c-fcf44119687c" providerId="ADAL" clId="{76C20E62-5C01-48E2-8F13-4A45A2208306}" dt="2021-04-10T20:07:52.171" v="1775" actId="1035"/>
          <ac:spMkLst>
            <pc:docMk/>
            <pc:sldMk cId="0" sldId="259"/>
            <ac:spMk id="2" creationId="{00000000-0000-0000-0000-000000000000}"/>
          </ac:spMkLst>
        </pc:spChg>
        <pc:spChg chg="mod">
          <ac:chgData name="Fast, Ronda" userId="f4e98224-bca5-4e79-a65c-fcf44119687c" providerId="ADAL" clId="{76C20E62-5C01-48E2-8F13-4A45A2208306}" dt="2021-04-10T20:07:47.943" v="1765" actId="1035"/>
          <ac:spMkLst>
            <pc:docMk/>
            <pc:sldMk cId="0" sldId="259"/>
            <ac:spMk id="3" creationId="{00000000-0000-0000-0000-000000000000}"/>
          </ac:spMkLst>
        </pc:spChg>
      </pc:sldChg>
      <pc:sldChg chg="modSp mod ord">
        <pc:chgData name="Fast, Ronda" userId="f4e98224-bca5-4e79-a65c-fcf44119687c" providerId="ADAL" clId="{76C20E62-5C01-48E2-8F13-4A45A2208306}" dt="2021-03-24T16:19:31.776" v="352"/>
        <pc:sldMkLst>
          <pc:docMk/>
          <pc:sldMk cId="0" sldId="260"/>
        </pc:sldMkLst>
        <pc:spChg chg="mod">
          <ac:chgData name="Fast, Ronda" userId="f4e98224-bca5-4e79-a65c-fcf44119687c" providerId="ADAL" clId="{76C20E62-5C01-48E2-8F13-4A45A2208306}" dt="2021-03-24T16:11:50.725" v="343" actId="14100"/>
          <ac:spMkLst>
            <pc:docMk/>
            <pc:sldMk cId="0" sldId="260"/>
            <ac:spMk id="4" creationId="{00000000-0000-0000-0000-000000000000}"/>
          </ac:spMkLst>
        </pc:spChg>
      </pc:sldChg>
      <pc:sldChg chg="modSp mod modNotesTx">
        <pc:chgData name="Fast, Ronda" userId="f4e98224-bca5-4e79-a65c-fcf44119687c" providerId="ADAL" clId="{76C20E62-5C01-48E2-8F13-4A45A2208306}" dt="2021-04-12T16:21:26.180" v="2402" actId="20577"/>
        <pc:sldMkLst>
          <pc:docMk/>
          <pc:sldMk cId="0" sldId="261"/>
        </pc:sldMkLst>
        <pc:spChg chg="mod">
          <ac:chgData name="Fast, Ronda" userId="f4e98224-bca5-4e79-a65c-fcf44119687c" providerId="ADAL" clId="{76C20E62-5C01-48E2-8F13-4A45A2208306}" dt="2021-04-12T16:21:26.180" v="2402" actId="20577"/>
          <ac:spMkLst>
            <pc:docMk/>
            <pc:sldMk cId="0" sldId="261"/>
            <ac:spMk id="5" creationId="{00000000-0000-0000-0000-000000000000}"/>
          </ac:spMkLst>
        </pc:spChg>
        <pc:spChg chg="mod">
          <ac:chgData name="Fast, Ronda" userId="f4e98224-bca5-4e79-a65c-fcf44119687c" providerId="ADAL" clId="{76C20E62-5C01-48E2-8F13-4A45A2208306}" dt="2021-04-12T16:21:20.194" v="2395" actId="6549"/>
          <ac:spMkLst>
            <pc:docMk/>
            <pc:sldMk cId="0" sldId="261"/>
            <ac:spMk id="6" creationId="{00000000-0000-0000-0000-000000000000}"/>
          </ac:spMkLst>
        </pc:spChg>
      </pc:sldChg>
      <pc:sldChg chg="addSp delSp modSp mod addCm delCm modCm">
        <pc:chgData name="Fast, Ronda" userId="f4e98224-bca5-4e79-a65c-fcf44119687c" providerId="ADAL" clId="{76C20E62-5C01-48E2-8F13-4A45A2208306}" dt="2021-04-12T16:22:21.546" v="2425" actId="20577"/>
        <pc:sldMkLst>
          <pc:docMk/>
          <pc:sldMk cId="0" sldId="262"/>
        </pc:sldMkLst>
        <pc:spChg chg="mod">
          <ac:chgData name="Fast, Ronda" userId="f4e98224-bca5-4e79-a65c-fcf44119687c" providerId="ADAL" clId="{76C20E62-5C01-48E2-8F13-4A45A2208306}" dt="2021-04-12T16:22:21.546" v="2425" actId="20577"/>
          <ac:spMkLst>
            <pc:docMk/>
            <pc:sldMk cId="0" sldId="262"/>
            <ac:spMk id="3" creationId="{00000000-0000-0000-0000-000000000000}"/>
          </ac:spMkLst>
        </pc:spChg>
        <pc:picChg chg="add mod">
          <ac:chgData name="Fast, Ronda" userId="f4e98224-bca5-4e79-a65c-fcf44119687c" providerId="ADAL" clId="{76C20E62-5C01-48E2-8F13-4A45A2208306}" dt="2021-03-31T22:44:53.252" v="1518" actId="1035"/>
          <ac:picMkLst>
            <pc:docMk/>
            <pc:sldMk cId="0" sldId="262"/>
            <ac:picMk id="5" creationId="{21BA1705-73B9-484C-8AE2-08B2A919761B}"/>
          </ac:picMkLst>
        </pc:picChg>
        <pc:picChg chg="add del mod">
          <ac:chgData name="Fast, Ronda" userId="f4e98224-bca5-4e79-a65c-fcf44119687c" providerId="ADAL" clId="{76C20E62-5C01-48E2-8F13-4A45A2208306}" dt="2021-03-24T16:47:46.163" v="542" actId="478"/>
          <ac:picMkLst>
            <pc:docMk/>
            <pc:sldMk cId="0" sldId="262"/>
            <ac:picMk id="10" creationId="{A18093C7-5C44-4313-8B48-5B92748B8020}"/>
          </ac:picMkLst>
        </pc:picChg>
        <pc:picChg chg="add del mod">
          <ac:chgData name="Fast, Ronda" userId="f4e98224-bca5-4e79-a65c-fcf44119687c" providerId="ADAL" clId="{76C20E62-5C01-48E2-8F13-4A45A2208306}" dt="2021-03-24T16:47:43.952" v="541" actId="478"/>
          <ac:picMkLst>
            <pc:docMk/>
            <pc:sldMk cId="0" sldId="262"/>
            <ac:picMk id="11" creationId="{6C851AA1-97D4-4FD9-B656-FE651CED6CB9}"/>
          </ac:picMkLst>
        </pc:picChg>
      </pc:sldChg>
      <pc:sldChg chg="addSp delSp modSp mod">
        <pc:chgData name="Fast, Ronda" userId="f4e98224-bca5-4e79-a65c-fcf44119687c" providerId="ADAL" clId="{76C20E62-5C01-48E2-8F13-4A45A2208306}" dt="2021-04-10T20:07:25.095" v="1757" actId="255"/>
        <pc:sldMkLst>
          <pc:docMk/>
          <pc:sldMk cId="0" sldId="263"/>
        </pc:sldMkLst>
        <pc:spChg chg="mod">
          <ac:chgData name="Fast, Ronda" userId="f4e98224-bca5-4e79-a65c-fcf44119687c" providerId="ADAL" clId="{76C20E62-5C01-48E2-8F13-4A45A2208306}" dt="2021-04-10T20:07:25.095" v="1757" actId="255"/>
          <ac:spMkLst>
            <pc:docMk/>
            <pc:sldMk cId="0" sldId="263"/>
            <ac:spMk id="2" creationId="{00000000-0000-0000-0000-000000000000}"/>
          </ac:spMkLst>
        </pc:spChg>
        <pc:spChg chg="mod">
          <ac:chgData name="Fast, Ronda" userId="f4e98224-bca5-4e79-a65c-fcf44119687c" providerId="ADAL" clId="{76C20E62-5C01-48E2-8F13-4A45A2208306}" dt="2021-04-10T19:48:10.190" v="1693" actId="14100"/>
          <ac:spMkLst>
            <pc:docMk/>
            <pc:sldMk cId="0" sldId="263"/>
            <ac:spMk id="12" creationId="{00000000-0000-0000-0000-000000000000}"/>
          </ac:spMkLst>
        </pc:spChg>
        <pc:spChg chg="add mod">
          <ac:chgData name="Fast, Ronda" userId="f4e98224-bca5-4e79-a65c-fcf44119687c" providerId="ADAL" clId="{76C20E62-5C01-48E2-8F13-4A45A2208306}" dt="2021-04-10T20:06:55.012" v="1753"/>
          <ac:spMkLst>
            <pc:docMk/>
            <pc:sldMk cId="0" sldId="263"/>
            <ac:spMk id="14" creationId="{C89D008B-5A52-4F37-9B64-903D4F40CD3D}"/>
          </ac:spMkLst>
        </pc:spChg>
        <pc:picChg chg="del">
          <ac:chgData name="Fast, Ronda" userId="f4e98224-bca5-4e79-a65c-fcf44119687c" providerId="ADAL" clId="{76C20E62-5C01-48E2-8F13-4A45A2208306}" dt="2021-03-10T23:01:41.508" v="215" actId="478"/>
          <ac:picMkLst>
            <pc:docMk/>
            <pc:sldMk cId="0" sldId="263"/>
            <ac:picMk id="9" creationId="{00000000-0000-0000-0000-000000000000}"/>
          </ac:picMkLst>
        </pc:picChg>
        <pc:picChg chg="add mod">
          <ac:chgData name="Fast, Ronda" userId="f4e98224-bca5-4e79-a65c-fcf44119687c" providerId="ADAL" clId="{76C20E62-5C01-48E2-8F13-4A45A2208306}" dt="2021-03-10T23:03:52.091" v="216"/>
          <ac:picMkLst>
            <pc:docMk/>
            <pc:sldMk cId="0" sldId="263"/>
            <ac:picMk id="13" creationId="{3589DF23-DAB5-4FAB-9039-9B020607E521}"/>
          </ac:picMkLst>
        </pc:picChg>
      </pc:sldChg>
      <pc:sldChg chg="addSp delSp modSp mod addCm delCm modCm">
        <pc:chgData name="Fast, Ronda" userId="f4e98224-bca5-4e79-a65c-fcf44119687c" providerId="ADAL" clId="{76C20E62-5C01-48E2-8F13-4A45A2208306}" dt="2021-04-10T20:52:18.252" v="1888" actId="14100"/>
        <pc:sldMkLst>
          <pc:docMk/>
          <pc:sldMk cId="0" sldId="264"/>
        </pc:sldMkLst>
        <pc:spChg chg="mod">
          <ac:chgData name="Fast, Ronda" userId="f4e98224-bca5-4e79-a65c-fcf44119687c" providerId="ADAL" clId="{76C20E62-5C01-48E2-8F13-4A45A2208306}" dt="2021-04-10T20:20:41.527" v="1790" actId="20577"/>
          <ac:spMkLst>
            <pc:docMk/>
            <pc:sldMk cId="0" sldId="264"/>
            <ac:spMk id="3" creationId="{00000000-0000-0000-0000-000000000000}"/>
          </ac:spMkLst>
        </pc:spChg>
        <pc:spChg chg="add del mod">
          <ac:chgData name="Fast, Ronda" userId="f4e98224-bca5-4e79-a65c-fcf44119687c" providerId="ADAL" clId="{76C20E62-5C01-48E2-8F13-4A45A2208306}" dt="2021-04-10T19:48:05.345" v="1692" actId="14100"/>
          <ac:spMkLst>
            <pc:docMk/>
            <pc:sldMk cId="0" sldId="264"/>
            <ac:spMk id="9" creationId="{00000000-0000-0000-0000-000000000000}"/>
          </ac:spMkLst>
        </pc:spChg>
        <pc:grpChg chg="add del">
          <ac:chgData name="Fast, Ronda" userId="f4e98224-bca5-4e79-a65c-fcf44119687c" providerId="ADAL" clId="{76C20E62-5C01-48E2-8F13-4A45A2208306}" dt="2021-04-10T18:36:23.792" v="1524" actId="478"/>
          <ac:grpSpMkLst>
            <pc:docMk/>
            <pc:sldMk cId="0" sldId="264"/>
            <ac:grpSpMk id="4" creationId="{00000000-0000-0000-0000-000000000000}"/>
          </ac:grpSpMkLst>
        </pc:grpChg>
        <pc:picChg chg="del topLvl">
          <ac:chgData name="Fast, Ronda" userId="f4e98224-bca5-4e79-a65c-fcf44119687c" providerId="ADAL" clId="{76C20E62-5C01-48E2-8F13-4A45A2208306}" dt="2021-04-10T18:36:23.792" v="1524" actId="478"/>
          <ac:picMkLst>
            <pc:docMk/>
            <pc:sldMk cId="0" sldId="264"/>
            <ac:picMk id="5" creationId="{00000000-0000-0000-0000-000000000000}"/>
          </ac:picMkLst>
        </pc:picChg>
        <pc:picChg chg="mod topLvl">
          <ac:chgData name="Fast, Ronda" userId="f4e98224-bca5-4e79-a65c-fcf44119687c" providerId="ADAL" clId="{76C20E62-5C01-48E2-8F13-4A45A2208306}" dt="2021-04-10T18:38:27.737" v="1571" actId="1076"/>
          <ac:picMkLst>
            <pc:docMk/>
            <pc:sldMk cId="0" sldId="264"/>
            <ac:picMk id="6" creationId="{00000000-0000-0000-0000-000000000000}"/>
          </ac:picMkLst>
        </pc:picChg>
        <pc:picChg chg="add del mod">
          <ac:chgData name="Fast, Ronda" userId="f4e98224-bca5-4e79-a65c-fcf44119687c" providerId="ADAL" clId="{76C20E62-5C01-48E2-8F13-4A45A2208306}" dt="2021-04-10T20:23:23.150" v="1855" actId="478"/>
          <ac:picMkLst>
            <pc:docMk/>
            <pc:sldMk cId="0" sldId="264"/>
            <ac:picMk id="10" creationId="{859FE533-6587-429B-BB43-6F6769CD04D3}"/>
          </ac:picMkLst>
        </pc:picChg>
        <pc:picChg chg="add mod">
          <ac:chgData name="Fast, Ronda" userId="f4e98224-bca5-4e79-a65c-fcf44119687c" providerId="ADAL" clId="{76C20E62-5C01-48E2-8F13-4A45A2208306}" dt="2021-04-10T20:52:18.252" v="1888" actId="14100"/>
          <ac:picMkLst>
            <pc:docMk/>
            <pc:sldMk cId="0" sldId="264"/>
            <ac:picMk id="12" creationId="{60B63346-4CC6-46E0-8E91-264B2F5E3035}"/>
          </ac:picMkLst>
        </pc:picChg>
      </pc:sldChg>
      <pc:sldChg chg="addSp modSp add mod modNotesTx">
        <pc:chgData name="Fast, Ronda" userId="f4e98224-bca5-4e79-a65c-fcf44119687c" providerId="ADAL" clId="{76C20E62-5C01-48E2-8F13-4A45A2208306}" dt="2021-04-10T20:08:05.630" v="1786" actId="1036"/>
        <pc:sldMkLst>
          <pc:docMk/>
          <pc:sldMk cId="1156499326" sldId="269"/>
        </pc:sldMkLst>
        <pc:spChg chg="add mod">
          <ac:chgData name="Fast, Ronda" userId="f4e98224-bca5-4e79-a65c-fcf44119687c" providerId="ADAL" clId="{76C20E62-5C01-48E2-8F13-4A45A2208306}" dt="2021-04-10T19:48:31.166" v="1694"/>
          <ac:spMkLst>
            <pc:docMk/>
            <pc:sldMk cId="1156499326" sldId="269"/>
            <ac:spMk id="7" creationId="{DC702AF7-CFA1-492A-9F27-B178EEED5DA6}"/>
          </ac:spMkLst>
        </pc:spChg>
        <pc:spChg chg="add mod">
          <ac:chgData name="Fast, Ronda" userId="f4e98224-bca5-4e79-a65c-fcf44119687c" providerId="ADAL" clId="{76C20E62-5C01-48E2-8F13-4A45A2208306}" dt="2021-04-10T20:08:02.322" v="1782" actId="1036"/>
          <ac:spMkLst>
            <pc:docMk/>
            <pc:sldMk cId="1156499326" sldId="269"/>
            <ac:spMk id="8" creationId="{E587D122-374E-4E3E-B47E-E8F07B9A3165}"/>
          </ac:spMkLst>
        </pc:spChg>
        <pc:spChg chg="mod">
          <ac:chgData name="Fast, Ronda" userId="f4e98224-bca5-4e79-a65c-fcf44119687c" providerId="ADAL" clId="{76C20E62-5C01-48E2-8F13-4A45A2208306}" dt="2021-04-10T18:39:15.445" v="1581" actId="20577"/>
          <ac:spMkLst>
            <pc:docMk/>
            <pc:sldMk cId="1156499326" sldId="269"/>
            <ac:spMk id="4099" creationId="{A7149821-0896-49B8-BAE9-1ECA8FFBF537}"/>
          </ac:spMkLst>
        </pc:spChg>
        <pc:spChg chg="mod">
          <ac:chgData name="Fast, Ronda" userId="f4e98224-bca5-4e79-a65c-fcf44119687c" providerId="ADAL" clId="{76C20E62-5C01-48E2-8F13-4A45A2208306}" dt="2021-04-10T20:08:05.630" v="1786" actId="1036"/>
          <ac:spMkLst>
            <pc:docMk/>
            <pc:sldMk cId="1156499326" sldId="269"/>
            <ac:spMk id="8195" creationId="{478093A5-3AFC-4B83-A06A-88656EC45450}"/>
          </ac:spMkLst>
        </pc:spChg>
        <pc:picChg chg="add mod">
          <ac:chgData name="Fast, Ronda" userId="f4e98224-bca5-4e79-a65c-fcf44119687c" providerId="ADAL" clId="{76C20E62-5C01-48E2-8F13-4A45A2208306}" dt="2021-03-24T16:26:53.276" v="538" actId="1037"/>
          <ac:picMkLst>
            <pc:docMk/>
            <pc:sldMk cId="1156499326" sldId="269"/>
            <ac:picMk id="5" creationId="{E3557010-6C33-42E3-9F09-DCEA514DD55F}"/>
          </ac:picMkLst>
        </pc:picChg>
        <pc:picChg chg="add mod">
          <ac:chgData name="Fast, Ronda" userId="f4e98224-bca5-4e79-a65c-fcf44119687c" providerId="ADAL" clId="{76C20E62-5C01-48E2-8F13-4A45A2208306}" dt="2021-03-24T16:26:53.276" v="538" actId="1037"/>
          <ac:picMkLst>
            <pc:docMk/>
            <pc:sldMk cId="1156499326" sldId="269"/>
            <ac:picMk id="6" creationId="{A2B058ED-301E-43EA-A466-140063D61490}"/>
          </ac:picMkLst>
        </pc:picChg>
        <pc:picChg chg="mod">
          <ac:chgData name="Fast, Ronda" userId="f4e98224-bca5-4e79-a65c-fcf44119687c" providerId="ADAL" clId="{76C20E62-5C01-48E2-8F13-4A45A2208306}" dt="2021-03-24T16:26:49.901" v="537" actId="1076"/>
          <ac:picMkLst>
            <pc:docMk/>
            <pc:sldMk cId="1156499326" sldId="269"/>
            <ac:picMk id="33794" creationId="{88F7DAD3-4322-4AE0-8D77-CFE8DE58D876}"/>
          </ac:picMkLst>
        </pc:picChg>
      </pc:sldChg>
      <pc:sldChg chg="addSp delSp modSp mod modNotesTx">
        <pc:chgData name="Fast, Ronda" userId="f4e98224-bca5-4e79-a65c-fcf44119687c" providerId="ADAL" clId="{76C20E62-5C01-48E2-8F13-4A45A2208306}" dt="2021-04-10T20:51:26.131" v="1880" actId="1036"/>
        <pc:sldMkLst>
          <pc:docMk/>
          <pc:sldMk cId="2311195294" sldId="270"/>
        </pc:sldMkLst>
        <pc:spChg chg="mod">
          <ac:chgData name="Fast, Ronda" userId="f4e98224-bca5-4e79-a65c-fcf44119687c" providerId="ADAL" clId="{76C20E62-5C01-48E2-8F13-4A45A2208306}" dt="2021-04-10T20:21:20.510" v="1848" actId="1038"/>
          <ac:spMkLst>
            <pc:docMk/>
            <pc:sldMk cId="2311195294" sldId="270"/>
            <ac:spMk id="3" creationId="{00000000-0000-0000-0000-000000000000}"/>
          </ac:spMkLst>
        </pc:spChg>
        <pc:spChg chg="mod">
          <ac:chgData name="Fast, Ronda" userId="f4e98224-bca5-4e79-a65c-fcf44119687c" providerId="ADAL" clId="{76C20E62-5C01-48E2-8F13-4A45A2208306}" dt="2021-04-10T20:07:29.978" v="1758" actId="255"/>
          <ac:spMkLst>
            <pc:docMk/>
            <pc:sldMk cId="2311195294" sldId="270"/>
            <ac:spMk id="4" creationId="{00000000-0000-0000-0000-000000000000}"/>
          </ac:spMkLst>
        </pc:spChg>
        <pc:spChg chg="add mod">
          <ac:chgData name="Fast, Ronda" userId="f4e98224-bca5-4e79-a65c-fcf44119687c" providerId="ADAL" clId="{76C20E62-5C01-48E2-8F13-4A45A2208306}" dt="2021-04-10T20:22:07.395" v="1854" actId="1076"/>
          <ac:spMkLst>
            <pc:docMk/>
            <pc:sldMk cId="2311195294" sldId="270"/>
            <ac:spMk id="5" creationId="{DD6A5D71-CCE2-48DE-A0F0-DE3C4D38F94B}"/>
          </ac:spMkLst>
        </pc:spChg>
        <pc:spChg chg="mod">
          <ac:chgData name="Fast, Ronda" userId="f4e98224-bca5-4e79-a65c-fcf44119687c" providerId="ADAL" clId="{76C20E62-5C01-48E2-8F13-4A45A2208306}" dt="2021-04-10T18:37:55.349" v="1565"/>
          <ac:spMkLst>
            <pc:docMk/>
            <pc:sldMk cId="2311195294" sldId="270"/>
            <ac:spMk id="11" creationId="{ECDE55CC-B9CF-4C95-8D8F-17FE02DF5FBC}"/>
          </ac:spMkLst>
        </pc:spChg>
        <pc:grpChg chg="add del mod">
          <ac:chgData name="Fast, Ronda" userId="f4e98224-bca5-4e79-a65c-fcf44119687c" providerId="ADAL" clId="{76C20E62-5C01-48E2-8F13-4A45A2208306}" dt="2021-04-10T18:37:59.644" v="1568"/>
          <ac:grpSpMkLst>
            <pc:docMk/>
            <pc:sldMk cId="2311195294" sldId="270"/>
            <ac:grpSpMk id="7" creationId="{8EB7E01E-5398-4C46-9E85-DA08BEAF9BCD}"/>
          </ac:grpSpMkLst>
        </pc:grpChg>
        <pc:picChg chg="mod">
          <ac:chgData name="Fast, Ronda" userId="f4e98224-bca5-4e79-a65c-fcf44119687c" providerId="ADAL" clId="{76C20E62-5C01-48E2-8F13-4A45A2208306}" dt="2021-04-10T18:37:55.349" v="1565"/>
          <ac:picMkLst>
            <pc:docMk/>
            <pc:sldMk cId="2311195294" sldId="270"/>
            <ac:picMk id="10" creationId="{52C4B563-18A2-450F-9EBA-EC5EF838F275}"/>
          </ac:picMkLst>
        </pc:picChg>
        <pc:picChg chg="add mod modCrop">
          <ac:chgData name="Fast, Ronda" userId="f4e98224-bca5-4e79-a65c-fcf44119687c" providerId="ADAL" clId="{76C20E62-5C01-48E2-8F13-4A45A2208306}" dt="2021-04-10T20:21:58.870" v="1853" actId="14100"/>
          <ac:picMkLst>
            <pc:docMk/>
            <pc:sldMk cId="2311195294" sldId="270"/>
            <ac:picMk id="12" creationId="{22E8B80F-2ACD-4884-B093-482D700912BD}"/>
          </ac:picMkLst>
        </pc:picChg>
        <pc:picChg chg="add mod modCrop">
          <ac:chgData name="Fast, Ronda" userId="f4e98224-bca5-4e79-a65c-fcf44119687c" providerId="ADAL" clId="{76C20E62-5C01-48E2-8F13-4A45A2208306}" dt="2021-04-10T20:51:26.131" v="1880" actId="1036"/>
          <ac:picMkLst>
            <pc:docMk/>
            <pc:sldMk cId="2311195294" sldId="270"/>
            <ac:picMk id="13" creationId="{7FF90E8F-2FB6-4D3B-A11D-4E16A657B35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2313A35-E0B1-4437-9876-F0CA54956DEE}" type="datetimeFigureOut">
              <a:rPr lang="en-US" smtClean="0"/>
              <a:t>4/12/2021</a:t>
            </a:fld>
            <a:endParaRPr lang="en-US" dirty="0"/>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D2182D2-7048-45FF-AD69-BD95F0B21CBF}" type="slidenum">
              <a:rPr lang="en-US" smtClean="0"/>
              <a:t>‹#›</a:t>
            </a:fld>
            <a:endParaRPr lang="en-US" dirty="0"/>
          </a:p>
        </p:txBody>
      </p:sp>
    </p:spTree>
    <p:extLst>
      <p:ext uri="{BB962C8B-B14F-4D97-AF65-F5344CB8AC3E}">
        <p14:creationId xmlns:p14="http://schemas.microsoft.com/office/powerpoint/2010/main" val="297972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364B2EE6-0BCD-410A-9F69-5070537976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15FD6F0B-1415-4C2B-8DD2-CE21B49340B9}"/>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t>This project is part of the larger </a:t>
            </a:r>
            <a:r>
              <a:rPr lang="en-US" altLang="en-US" i="1" dirty="0"/>
              <a:t>from you N2R </a:t>
            </a:r>
            <a:r>
              <a:rPr lang="en-US" altLang="en-US" dirty="0"/>
              <a:t>Program. This is an integrated delivery </a:t>
            </a:r>
          </a:p>
          <a:p>
            <a:pPr>
              <a:defRPr/>
            </a:pPr>
            <a:endParaRPr lang="en-US" altLang="en-US" dirty="0"/>
          </a:p>
          <a:p>
            <a:pPr>
              <a:defRPr/>
            </a:pPr>
            <a:r>
              <a:rPr lang="en-US" altLang="en-US" dirty="0"/>
              <a:t>The N2R program is an Integrated Delivery program – a specialized delivery program within the Bureau that combines traditional  pipe projects with natural solutions to protect and restore our rivers and streams.  Today you will hear about the Pipe and Green Street portions of this effort, however this project will work in concert with the 4 additional program elements highlighted here. This program also works:</a:t>
            </a:r>
          </a:p>
          <a:p>
            <a:pPr marL="171450" indent="-171450">
              <a:buFont typeface="Arial" panose="020B0604020202020204" pitchFamily="34" charset="0"/>
              <a:buChar char="•"/>
              <a:defRPr/>
            </a:pPr>
            <a:r>
              <a:rPr lang="en-US" altLang="en-US" dirty="0"/>
              <a:t>with private property owners on stormwater management - usually in the form of residential rain gardens, </a:t>
            </a:r>
          </a:p>
          <a:p>
            <a:pPr marL="171450" indent="-171450">
              <a:buFont typeface="Arial" panose="020B0604020202020204" pitchFamily="34" charset="0"/>
              <a:buChar char="•"/>
              <a:defRPr/>
            </a:pPr>
            <a:r>
              <a:rPr lang="en-US" altLang="en-US" dirty="0"/>
              <a:t>on planting trees,</a:t>
            </a:r>
          </a:p>
          <a:p>
            <a:pPr marL="171450" indent="-171450">
              <a:buFont typeface="Arial" panose="020B0604020202020204" pitchFamily="34" charset="0"/>
              <a:buChar char="•"/>
              <a:defRPr/>
            </a:pPr>
            <a:r>
              <a:rPr lang="en-US" altLang="en-US" dirty="0"/>
              <a:t>on reaching out to residents and community partners many times through neighborhood projects that reduce impervious area and enhance vegetation.  </a:t>
            </a:r>
          </a:p>
          <a:p>
            <a:pPr>
              <a:defRPr/>
            </a:pPr>
            <a:endParaRPr lang="en-US" altLang="en-US" dirty="0"/>
          </a:p>
          <a:p>
            <a:pPr>
              <a:defRPr/>
            </a:pPr>
            <a:r>
              <a:rPr lang="en-US" altLang="en-US" dirty="0"/>
              <a:t>Now Brandon Wilson, the Project Manager, will provide an overview of the capital project.</a:t>
            </a:r>
          </a:p>
          <a:p>
            <a:pPr>
              <a:defRPr/>
            </a:pPr>
            <a:endParaRPr lang="en-US" altLang="en-US" dirty="0"/>
          </a:p>
          <a:p>
            <a:pPr>
              <a:defRPr/>
            </a:pPr>
            <a:r>
              <a:rPr lang="en-US" altLang="en-US" dirty="0"/>
              <a:t>Additional Information: </a:t>
            </a:r>
          </a:p>
          <a:p>
            <a:pPr>
              <a:defRPr/>
            </a:pPr>
            <a:r>
              <a:rPr lang="en-US" altLang="en-US" dirty="0"/>
              <a:t>N2R project areas are formed around a clustering of capital improvement projects – i.e. pipe upsizing in the combined system and stormwater treatment facilities in the separated system. Focus on community-led partnerships with schools and local organizations for outreach and vegetation projects. </a:t>
            </a:r>
          </a:p>
          <a:p>
            <a:pPr>
              <a:defRPr/>
            </a:pPr>
            <a:endParaRPr lang="en-US" altLang="en-US" dirty="0"/>
          </a:p>
          <a:p>
            <a:pPr>
              <a:defRPr/>
            </a:pPr>
            <a:r>
              <a:rPr lang="en-US" altLang="en-US" dirty="0"/>
              <a:t>We currently have four project areas: 1) the </a:t>
            </a:r>
            <a:r>
              <a:rPr lang="en-US" altLang="en-US" b="1" dirty="0"/>
              <a:t>Columbia Corridor</a:t>
            </a:r>
            <a:r>
              <a:rPr lang="en-US" altLang="en-US" dirty="0"/>
              <a:t>, which encompasses parts of N, NE and outer NE Portland, 2) the </a:t>
            </a:r>
            <a:r>
              <a:rPr lang="en-US" altLang="en-US" b="1" dirty="0"/>
              <a:t>Boise-Eliot</a:t>
            </a:r>
            <a:r>
              <a:rPr lang="en-US" altLang="en-US" dirty="0"/>
              <a:t> Neighborhood, 3) the </a:t>
            </a:r>
            <a:r>
              <a:rPr lang="en-US" altLang="en-US" b="1" dirty="0"/>
              <a:t>Alder Basin</a:t>
            </a:r>
            <a:r>
              <a:rPr lang="en-US" altLang="en-US" dirty="0"/>
              <a:t>, including the Richmond, Sunnyside neighborhoods, and parts of the Buckman and Kerns neighborhoods and 3) the </a:t>
            </a:r>
            <a:r>
              <a:rPr lang="en-US" altLang="en-US" b="1" dirty="0"/>
              <a:t>Tanner Creek Area</a:t>
            </a:r>
            <a:r>
              <a:rPr lang="en-US" altLang="en-US" dirty="0"/>
              <a:t>, including the Pearl District and Goose Hollow</a:t>
            </a:r>
          </a:p>
          <a:p>
            <a:pPr>
              <a:defRPr/>
            </a:pPr>
            <a:endParaRPr lang="en-US" altLang="en-US" dirty="0"/>
          </a:p>
          <a:p>
            <a:pPr>
              <a:defRPr/>
            </a:pPr>
            <a:r>
              <a:rPr lang="en-US" altLang="en-US" b="1" i="1" dirty="0"/>
              <a:t>If you want to discuss further or if people ask questions about T2R: </a:t>
            </a:r>
          </a:p>
          <a:p>
            <a:pPr>
              <a:defRPr/>
            </a:pPr>
            <a:endParaRPr lang="en-US" altLang="en-US" b="1" i="1" dirty="0"/>
          </a:p>
          <a:p>
            <a:pPr>
              <a:defRPr/>
            </a:pPr>
            <a:r>
              <a:rPr lang="en-US" altLang="en-US" dirty="0"/>
              <a:t>*N2R evolved from The Tabor to the River Program. Successful efforts include planting 3,500 trees; Adding 500 green streets; Building 100 private stormwater projects; Repairing or replacing 81,000 feet of sewer pipe; Removing invasive plants from parks and natural areas; Improving wildlife habitat, cleaning the air and making neighborhoods healthier. T2R proved to be a successful model for community involvement in CIP activity. </a:t>
            </a:r>
          </a:p>
          <a:p>
            <a:pPr>
              <a:defRPr/>
            </a:pPr>
            <a:endParaRPr lang="en-US" altLang="en-US" b="1" i="1" dirty="0"/>
          </a:p>
        </p:txBody>
      </p:sp>
      <p:sp>
        <p:nvSpPr>
          <p:cNvPr id="8196" name="Slide Number Placeholder 3">
            <a:extLst>
              <a:ext uri="{FF2B5EF4-FFF2-40B4-BE49-F238E27FC236}">
                <a16:creationId xmlns:a16="http://schemas.microsoft.com/office/drawing/2014/main" id="{DB965530-E8D6-49E5-9DDF-759003FD2F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8F217A9-56F8-4468-8F53-D4A7DE256CEB}"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53F887-9E66-4825-97F3-0B6A3D2196F7}" type="slidenum">
              <a:rPr lang="en-US" smtClean="0"/>
              <a:t>6</a:t>
            </a:fld>
            <a:endParaRPr lang="en-US" dirty="0"/>
          </a:p>
        </p:txBody>
      </p:sp>
    </p:spTree>
    <p:extLst>
      <p:ext uri="{BB962C8B-B14F-4D97-AF65-F5344CB8AC3E}">
        <p14:creationId xmlns:p14="http://schemas.microsoft.com/office/powerpoint/2010/main" val="121718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2182D2-7048-45FF-AD69-BD95F0B21CBF}" type="slidenum">
              <a:rPr lang="en-US" smtClean="0"/>
              <a:t>7</a:t>
            </a:fld>
            <a:endParaRPr lang="en-US" dirty="0"/>
          </a:p>
        </p:txBody>
      </p:sp>
    </p:spTree>
    <p:extLst>
      <p:ext uri="{BB962C8B-B14F-4D97-AF65-F5344CB8AC3E}">
        <p14:creationId xmlns:p14="http://schemas.microsoft.com/office/powerpoint/2010/main" val="56598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 - Certification Office for Business Inclusion and Diversity</a:t>
            </a:r>
            <a:endParaRPr lang="en-US" dirty="0"/>
          </a:p>
        </p:txBody>
      </p:sp>
      <p:sp>
        <p:nvSpPr>
          <p:cNvPr id="4" name="Slide Number Placeholder 3"/>
          <p:cNvSpPr>
            <a:spLocks noGrp="1"/>
          </p:cNvSpPr>
          <p:nvPr>
            <p:ph type="sldNum" sz="quarter" idx="5"/>
          </p:nvPr>
        </p:nvSpPr>
        <p:spPr/>
        <p:txBody>
          <a:bodyPr/>
          <a:lstStyle/>
          <a:p>
            <a:fld id="{ED2182D2-7048-45FF-AD69-BD95F0B21CBF}" type="slidenum">
              <a:rPr lang="en-US" smtClean="0"/>
              <a:t>9</a:t>
            </a:fld>
            <a:endParaRPr lang="en-US" dirty="0"/>
          </a:p>
        </p:txBody>
      </p:sp>
    </p:spTree>
    <p:extLst>
      <p:ext uri="{BB962C8B-B14F-4D97-AF65-F5344CB8AC3E}">
        <p14:creationId xmlns:p14="http://schemas.microsoft.com/office/powerpoint/2010/main" val="47216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1" i="0">
                <a:solidFill>
                  <a:srgbClr val="006224"/>
                </a:solidFill>
                <a:latin typeface="Calibri"/>
                <a:cs typeface="Calibri"/>
              </a:defRPr>
            </a:lvl1pPr>
          </a:lstStyle>
          <a:p>
            <a:pPr marL="12700">
              <a:lnSpc>
                <a:spcPts val="1055"/>
              </a:lnSpc>
            </a:pPr>
            <a:r>
              <a:rPr lang="en-US" dirty="0"/>
              <a:t>Environmental</a:t>
            </a:r>
            <a:r>
              <a:rPr lang="en-US" spc="-70" dirty="0"/>
              <a:t> </a:t>
            </a:r>
            <a:r>
              <a:rPr lang="en-US" dirty="0"/>
              <a:t>Services</a:t>
            </a:r>
            <a:r>
              <a:rPr lang="en-US" spc="200" dirty="0"/>
              <a:t> </a:t>
            </a:r>
            <a:r>
              <a:rPr lang="en-US" dirty="0"/>
              <a:t>l</a:t>
            </a:r>
            <a:r>
              <a:rPr lang="en-US"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6" name="Holder 6"/>
          <p:cNvSpPr>
            <a:spLocks noGrp="1"/>
          </p:cNvSpPr>
          <p:nvPr>
            <p:ph type="sldNum" sz="quarter" idx="7"/>
          </p:nvPr>
        </p:nvSpPr>
        <p:spPr/>
        <p:txBody>
          <a:bodyPr lIns="0" tIns="0" rIns="0" bIns="0"/>
          <a:lstStyle>
            <a:lvl1pPr>
              <a:defRPr sz="1000" b="1" i="0">
                <a:solidFill>
                  <a:srgbClr val="006224"/>
                </a:solidFill>
                <a:latin typeface="Calibri"/>
                <a:cs typeface="Calibri"/>
              </a:defRPr>
            </a:lvl1pPr>
          </a:lstStyle>
          <a:p>
            <a:pPr marL="38100">
              <a:lnSpc>
                <a:spcPts val="1055"/>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Impact"/>
                <a:cs typeface="Impac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993139" y="6532880"/>
            <a:ext cx="4390390" cy="141064"/>
          </a:xfrm>
        </p:spPr>
        <p:txBody>
          <a:bodyPr lIns="0" tIns="0" rIns="0" bIns="0"/>
          <a:lstStyle>
            <a:lvl1pPr>
              <a:defRPr sz="1000" b="1" i="0">
                <a:solidFill>
                  <a:srgbClr val="006224"/>
                </a:solidFill>
                <a:latin typeface="Calibri"/>
                <a:cs typeface="Calibri"/>
              </a:defRPr>
            </a:lvl1pPr>
          </a:lstStyle>
          <a:p>
            <a:pPr marL="12700">
              <a:lnSpc>
                <a:spcPts val="1055"/>
              </a:lnSpc>
            </a:pPr>
            <a:r>
              <a:rPr lang="en-US" dirty="0"/>
              <a:t>Environmental</a:t>
            </a:r>
            <a:r>
              <a:rPr lang="en-US" spc="-70" dirty="0"/>
              <a:t> </a:t>
            </a:r>
            <a:r>
              <a:rPr lang="en-US" dirty="0"/>
              <a:t>Services</a:t>
            </a:r>
            <a:r>
              <a:rPr lang="en-US" spc="200" dirty="0"/>
              <a:t> </a:t>
            </a:r>
            <a:r>
              <a:rPr lang="en-US" dirty="0"/>
              <a:t>l</a:t>
            </a:r>
            <a:r>
              <a:rPr lang="en-US"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6" name="Holder 6"/>
          <p:cNvSpPr>
            <a:spLocks noGrp="1"/>
          </p:cNvSpPr>
          <p:nvPr>
            <p:ph type="sldNum" sz="quarter" idx="7"/>
          </p:nvPr>
        </p:nvSpPr>
        <p:spPr/>
        <p:txBody>
          <a:bodyPr lIns="0" tIns="0" rIns="0" bIns="0"/>
          <a:lstStyle>
            <a:lvl1pPr>
              <a:defRPr sz="1000" b="1" i="0">
                <a:solidFill>
                  <a:srgbClr val="006224"/>
                </a:solidFill>
                <a:latin typeface="Calibri"/>
                <a:cs typeface="Calibri"/>
              </a:defRPr>
            </a:lvl1pPr>
          </a:lstStyle>
          <a:p>
            <a:pPr marL="38100">
              <a:lnSpc>
                <a:spcPts val="1055"/>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Impact"/>
                <a:cs typeface="Impac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1" i="0">
                <a:solidFill>
                  <a:srgbClr val="006224"/>
                </a:solidFill>
                <a:latin typeface="Calibri"/>
                <a:cs typeface="Calibri"/>
              </a:defRPr>
            </a:lvl1pPr>
          </a:lstStyle>
          <a:p>
            <a:pPr marL="12700">
              <a:lnSpc>
                <a:spcPts val="1055"/>
              </a:lnSpc>
            </a:pPr>
            <a:r>
              <a:rPr dirty="0"/>
              <a:t>Environmental</a:t>
            </a:r>
            <a:r>
              <a:rPr spc="-70" dirty="0"/>
              <a:t> </a:t>
            </a:r>
            <a:r>
              <a:rPr dirty="0"/>
              <a:t>Services</a:t>
            </a:r>
            <a:r>
              <a:rPr spc="200" dirty="0"/>
              <a:t> </a:t>
            </a:r>
            <a:r>
              <a:rPr dirty="0"/>
              <a:t>l</a:t>
            </a:r>
            <a:r>
              <a:rPr spc="25" dirty="0"/>
              <a:t> </a:t>
            </a:r>
            <a:r>
              <a:rPr spc="-10" dirty="0"/>
              <a:t>E10216</a:t>
            </a:r>
            <a:r>
              <a:rPr spc="65" dirty="0"/>
              <a:t> </a:t>
            </a:r>
            <a:r>
              <a:rPr spc="5" dirty="0"/>
              <a:t>Stark</a:t>
            </a:r>
            <a:r>
              <a:rPr spc="-60" dirty="0"/>
              <a:t> </a:t>
            </a:r>
            <a:r>
              <a:rPr spc="5" dirty="0"/>
              <a:t>and</a:t>
            </a:r>
            <a:r>
              <a:rPr spc="-20" dirty="0"/>
              <a:t> </a:t>
            </a:r>
            <a:r>
              <a:rPr spc="5" dirty="0"/>
              <a:t>Buckman</a:t>
            </a:r>
            <a:r>
              <a:rPr spc="-90" dirty="0"/>
              <a:t> </a:t>
            </a:r>
            <a:r>
              <a:rPr dirty="0"/>
              <a:t>East</a:t>
            </a:r>
            <a:r>
              <a:rPr spc="10" dirty="0"/>
              <a:t> </a:t>
            </a:r>
            <a:r>
              <a:rPr spc="5" dirty="0"/>
              <a:t>Recon</a:t>
            </a:r>
            <a:r>
              <a:rPr spc="-70" dirty="0"/>
              <a:t> </a:t>
            </a:r>
            <a:r>
              <a:rPr spc="5" dirty="0"/>
              <a:t>&amp;</a:t>
            </a:r>
            <a:r>
              <a:rPr dirty="0"/>
              <a:t> Green</a:t>
            </a:r>
            <a:r>
              <a:rPr spc="-45" dirty="0"/>
              <a:t> </a:t>
            </a:r>
            <a:r>
              <a:rPr dirty="0"/>
              <a:t>Streets</a:t>
            </a: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4/12/2021</a:t>
            </a:fld>
            <a:endParaRPr lang="en-US" dirty="0"/>
          </a:p>
        </p:txBody>
      </p:sp>
      <p:sp>
        <p:nvSpPr>
          <p:cNvPr id="7" name="Holder 7"/>
          <p:cNvSpPr>
            <a:spLocks noGrp="1"/>
          </p:cNvSpPr>
          <p:nvPr>
            <p:ph type="sldNum" sz="quarter" idx="7"/>
          </p:nvPr>
        </p:nvSpPr>
        <p:spPr/>
        <p:txBody>
          <a:bodyPr lIns="0" tIns="0" rIns="0" bIns="0"/>
          <a:lstStyle>
            <a:lvl1pPr>
              <a:defRPr sz="1000" b="1" i="0">
                <a:solidFill>
                  <a:srgbClr val="006224"/>
                </a:solidFill>
                <a:latin typeface="Calibri"/>
                <a:cs typeface="Calibri"/>
              </a:defRPr>
            </a:lvl1pPr>
          </a:lstStyle>
          <a:p>
            <a:pPr marL="38100">
              <a:lnSpc>
                <a:spcPts val="1055"/>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Impact"/>
                <a:cs typeface="Impact"/>
              </a:defRPr>
            </a:lvl1pPr>
          </a:lstStyle>
          <a:p>
            <a:endParaRPr/>
          </a:p>
        </p:txBody>
      </p:sp>
      <p:sp>
        <p:nvSpPr>
          <p:cNvPr id="3" name="Holder 3"/>
          <p:cNvSpPr>
            <a:spLocks noGrp="1"/>
          </p:cNvSpPr>
          <p:nvPr>
            <p:ph type="ftr" sz="quarter" idx="5"/>
          </p:nvPr>
        </p:nvSpPr>
        <p:spPr/>
        <p:txBody>
          <a:bodyPr lIns="0" tIns="0" rIns="0" bIns="0"/>
          <a:lstStyle>
            <a:lvl1pPr>
              <a:defRPr sz="1000" b="1" i="0">
                <a:solidFill>
                  <a:srgbClr val="006224"/>
                </a:solidFill>
                <a:latin typeface="Calibri"/>
                <a:cs typeface="Calibri"/>
              </a:defRPr>
            </a:lvl1pPr>
          </a:lstStyle>
          <a:p>
            <a:pPr marL="12700">
              <a:lnSpc>
                <a:spcPts val="1055"/>
              </a:lnSpc>
            </a:pPr>
            <a:r>
              <a:rPr dirty="0"/>
              <a:t>Environmental</a:t>
            </a:r>
            <a:r>
              <a:rPr spc="-70" dirty="0"/>
              <a:t> </a:t>
            </a:r>
            <a:r>
              <a:rPr dirty="0"/>
              <a:t>Services</a:t>
            </a:r>
            <a:r>
              <a:rPr spc="200" dirty="0"/>
              <a:t> </a:t>
            </a:r>
            <a:r>
              <a:rPr dirty="0"/>
              <a:t>l</a:t>
            </a:r>
            <a:r>
              <a:rPr spc="25" dirty="0"/>
              <a:t> </a:t>
            </a:r>
            <a:r>
              <a:rPr spc="-10" dirty="0"/>
              <a:t>E10216</a:t>
            </a:r>
            <a:r>
              <a:rPr spc="65" dirty="0"/>
              <a:t> </a:t>
            </a:r>
            <a:r>
              <a:rPr spc="5" dirty="0"/>
              <a:t>Stark</a:t>
            </a:r>
            <a:r>
              <a:rPr spc="-60" dirty="0"/>
              <a:t> </a:t>
            </a:r>
            <a:r>
              <a:rPr spc="5" dirty="0"/>
              <a:t>and</a:t>
            </a:r>
            <a:r>
              <a:rPr spc="-20" dirty="0"/>
              <a:t> </a:t>
            </a:r>
            <a:r>
              <a:rPr spc="5" dirty="0"/>
              <a:t>Buckman</a:t>
            </a:r>
            <a:r>
              <a:rPr spc="-90" dirty="0"/>
              <a:t> </a:t>
            </a:r>
            <a:r>
              <a:rPr dirty="0"/>
              <a:t>East</a:t>
            </a:r>
            <a:r>
              <a:rPr spc="10" dirty="0"/>
              <a:t> </a:t>
            </a:r>
            <a:r>
              <a:rPr spc="5" dirty="0"/>
              <a:t>Recon</a:t>
            </a:r>
            <a:r>
              <a:rPr spc="-70" dirty="0"/>
              <a:t> </a:t>
            </a:r>
            <a:r>
              <a:rPr spc="5" dirty="0"/>
              <a:t>&amp;</a:t>
            </a:r>
            <a:r>
              <a:rPr dirty="0"/>
              <a:t> Green</a:t>
            </a:r>
            <a:r>
              <a:rPr spc="-45" dirty="0"/>
              <a:t> </a:t>
            </a:r>
            <a:r>
              <a:rPr dirty="0"/>
              <a:t>Streets</a:t>
            </a: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4/12/2021</a:t>
            </a:fld>
            <a:endParaRPr lang="en-US" dirty="0"/>
          </a:p>
        </p:txBody>
      </p:sp>
      <p:sp>
        <p:nvSpPr>
          <p:cNvPr id="5" name="Holder 5"/>
          <p:cNvSpPr>
            <a:spLocks noGrp="1"/>
          </p:cNvSpPr>
          <p:nvPr>
            <p:ph type="sldNum" sz="quarter" idx="7"/>
          </p:nvPr>
        </p:nvSpPr>
        <p:spPr/>
        <p:txBody>
          <a:bodyPr lIns="0" tIns="0" rIns="0" bIns="0"/>
          <a:lstStyle>
            <a:lvl1pPr>
              <a:defRPr sz="1000" b="1" i="0">
                <a:solidFill>
                  <a:srgbClr val="006224"/>
                </a:solidFill>
                <a:latin typeface="Calibri"/>
                <a:cs typeface="Calibri"/>
              </a:defRPr>
            </a:lvl1pPr>
          </a:lstStyle>
          <a:p>
            <a:pPr marL="38100">
              <a:lnSpc>
                <a:spcPts val="1055"/>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1" i="0">
                <a:solidFill>
                  <a:srgbClr val="006224"/>
                </a:solidFill>
                <a:latin typeface="Calibri"/>
                <a:cs typeface="Calibri"/>
              </a:defRPr>
            </a:lvl1pPr>
          </a:lstStyle>
          <a:p>
            <a:pPr marL="12700">
              <a:lnSpc>
                <a:spcPts val="1055"/>
              </a:lnSpc>
            </a:pPr>
            <a:r>
              <a:rPr dirty="0"/>
              <a:t>Environmental</a:t>
            </a:r>
            <a:r>
              <a:rPr spc="-70" dirty="0"/>
              <a:t> </a:t>
            </a:r>
            <a:r>
              <a:rPr dirty="0"/>
              <a:t>Services</a:t>
            </a:r>
            <a:r>
              <a:rPr spc="200" dirty="0"/>
              <a:t> </a:t>
            </a:r>
            <a:r>
              <a:rPr dirty="0"/>
              <a:t>l</a:t>
            </a:r>
            <a:r>
              <a:rPr spc="25" dirty="0"/>
              <a:t> </a:t>
            </a:r>
            <a:r>
              <a:rPr spc="-10" dirty="0"/>
              <a:t>E10216</a:t>
            </a:r>
            <a:r>
              <a:rPr spc="65" dirty="0"/>
              <a:t> </a:t>
            </a:r>
            <a:r>
              <a:rPr spc="5" dirty="0"/>
              <a:t>Stark</a:t>
            </a:r>
            <a:r>
              <a:rPr spc="-60" dirty="0"/>
              <a:t> </a:t>
            </a:r>
            <a:r>
              <a:rPr spc="5" dirty="0"/>
              <a:t>and</a:t>
            </a:r>
            <a:r>
              <a:rPr spc="-20" dirty="0"/>
              <a:t> </a:t>
            </a:r>
            <a:r>
              <a:rPr spc="5" dirty="0"/>
              <a:t>Buckman</a:t>
            </a:r>
            <a:r>
              <a:rPr spc="-90" dirty="0"/>
              <a:t> </a:t>
            </a:r>
            <a:r>
              <a:rPr dirty="0"/>
              <a:t>East</a:t>
            </a:r>
            <a:r>
              <a:rPr spc="10" dirty="0"/>
              <a:t> </a:t>
            </a:r>
            <a:r>
              <a:rPr spc="5" dirty="0"/>
              <a:t>Recon</a:t>
            </a:r>
            <a:r>
              <a:rPr spc="-70" dirty="0"/>
              <a:t> </a:t>
            </a:r>
            <a:r>
              <a:rPr spc="5" dirty="0"/>
              <a:t>&amp;</a:t>
            </a:r>
            <a:r>
              <a:rPr dirty="0"/>
              <a:t> Green</a:t>
            </a:r>
            <a:r>
              <a:rPr spc="-45" dirty="0"/>
              <a:t> </a:t>
            </a:r>
            <a:r>
              <a:rPr dirty="0"/>
              <a:t>Streets</a:t>
            </a: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4/12/2021</a:t>
            </a:fld>
            <a:endParaRPr lang="en-US" dirty="0"/>
          </a:p>
        </p:txBody>
      </p:sp>
      <p:sp>
        <p:nvSpPr>
          <p:cNvPr id="4" name="Holder 4"/>
          <p:cNvSpPr>
            <a:spLocks noGrp="1"/>
          </p:cNvSpPr>
          <p:nvPr>
            <p:ph type="sldNum" sz="quarter" idx="7"/>
          </p:nvPr>
        </p:nvSpPr>
        <p:spPr/>
        <p:txBody>
          <a:bodyPr lIns="0" tIns="0" rIns="0" bIns="0"/>
          <a:lstStyle>
            <a:lvl1pPr>
              <a:defRPr sz="1000" b="1" i="0">
                <a:solidFill>
                  <a:srgbClr val="006224"/>
                </a:solidFill>
                <a:latin typeface="Calibri"/>
                <a:cs typeface="Calibri"/>
              </a:defRPr>
            </a:lvl1pPr>
          </a:lstStyle>
          <a:p>
            <a:pPr marL="38100">
              <a:lnSpc>
                <a:spcPts val="1055"/>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5846762" cy="530225"/>
          </a:xfrm>
        </p:spPr>
        <p:txBody>
          <a:bodyPr/>
          <a:lstStyle>
            <a:lvl1pPr>
              <a:defRPr sz="3200"/>
            </a:lvl1pPr>
          </a:lstStyle>
          <a:p>
            <a:r>
              <a:rPr lang="en-US" dirty="0"/>
              <a:t>Click to edit Master title style</a:t>
            </a:r>
          </a:p>
        </p:txBody>
      </p:sp>
      <p:sp>
        <p:nvSpPr>
          <p:cNvPr id="3" name="Picture Placeholder 2"/>
          <p:cNvSpPr>
            <a:spLocks noGrp="1"/>
          </p:cNvSpPr>
          <p:nvPr>
            <p:ph type="pic" idx="1"/>
          </p:nvPr>
        </p:nvSpPr>
        <p:spPr>
          <a:xfrm>
            <a:off x="3962400" y="1143000"/>
            <a:ext cx="45720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304800" y="1143000"/>
            <a:ext cx="3523672" cy="3811588"/>
          </a:xfrm>
        </p:spPr>
        <p:txBody>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91184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6248400"/>
            <a:ext cx="9144000" cy="609600"/>
          </a:xfrm>
          <a:prstGeom prst="rect">
            <a:avLst/>
          </a:prstGeom>
        </p:spPr>
      </p:pic>
      <p:pic>
        <p:nvPicPr>
          <p:cNvPr id="17" name="bg object 17"/>
          <p:cNvPicPr/>
          <p:nvPr/>
        </p:nvPicPr>
        <p:blipFill>
          <a:blip r:embed="rId9" cstate="print"/>
          <a:stretch>
            <a:fillRect/>
          </a:stretch>
        </p:blipFill>
        <p:spPr>
          <a:xfrm>
            <a:off x="0" y="0"/>
            <a:ext cx="9144000" cy="457200"/>
          </a:xfrm>
          <a:prstGeom prst="rect">
            <a:avLst/>
          </a:prstGeom>
        </p:spPr>
      </p:pic>
      <p:pic>
        <p:nvPicPr>
          <p:cNvPr id="18" name="bg object 18"/>
          <p:cNvPicPr/>
          <p:nvPr/>
        </p:nvPicPr>
        <p:blipFill>
          <a:blip r:embed="rId10" cstate="print"/>
          <a:stretch>
            <a:fillRect/>
          </a:stretch>
        </p:blipFill>
        <p:spPr>
          <a:xfrm>
            <a:off x="152400" y="5943600"/>
            <a:ext cx="704087" cy="761999"/>
          </a:xfrm>
          <a:prstGeom prst="rect">
            <a:avLst/>
          </a:prstGeom>
        </p:spPr>
      </p:pic>
      <p:sp>
        <p:nvSpPr>
          <p:cNvPr id="2" name="Holder 2"/>
          <p:cNvSpPr>
            <a:spLocks noGrp="1"/>
          </p:cNvSpPr>
          <p:nvPr>
            <p:ph type="title"/>
          </p:nvPr>
        </p:nvSpPr>
        <p:spPr>
          <a:xfrm>
            <a:off x="929056" y="1274572"/>
            <a:ext cx="1566545" cy="1335405"/>
          </a:xfrm>
          <a:prstGeom prst="rect">
            <a:avLst/>
          </a:prstGeom>
        </p:spPr>
        <p:txBody>
          <a:bodyPr wrap="square" lIns="0" tIns="0" rIns="0" bIns="0">
            <a:spAutoFit/>
          </a:bodyPr>
          <a:lstStyle>
            <a:lvl1pPr>
              <a:defRPr sz="4300" b="0" i="0">
                <a:solidFill>
                  <a:schemeClr val="tx1"/>
                </a:solidFill>
                <a:latin typeface="Impact"/>
                <a:cs typeface="Impact"/>
              </a:defRPr>
            </a:lvl1pPr>
          </a:lstStyle>
          <a:p>
            <a:endParaRPr/>
          </a:p>
        </p:txBody>
      </p:sp>
      <p:sp>
        <p:nvSpPr>
          <p:cNvPr id="3" name="Holder 3"/>
          <p:cNvSpPr>
            <a:spLocks noGrp="1"/>
          </p:cNvSpPr>
          <p:nvPr>
            <p:ph type="body" idx="1"/>
          </p:nvPr>
        </p:nvSpPr>
        <p:spPr>
          <a:xfrm>
            <a:off x="383540" y="1157732"/>
            <a:ext cx="8376919" cy="47072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993139" y="6532880"/>
            <a:ext cx="4390390" cy="141064"/>
          </a:xfrm>
          <a:prstGeom prst="rect">
            <a:avLst/>
          </a:prstGeom>
        </p:spPr>
        <p:txBody>
          <a:bodyPr wrap="square" lIns="0" tIns="0" rIns="0" bIns="0">
            <a:spAutoFit/>
          </a:bodyPr>
          <a:lstStyle>
            <a:lvl1pPr>
              <a:defRPr sz="1000" b="1" i="0">
                <a:solidFill>
                  <a:srgbClr val="006224"/>
                </a:solidFill>
                <a:latin typeface="Calibri"/>
                <a:cs typeface="Calibri"/>
              </a:defRPr>
            </a:lvl1pPr>
          </a:lstStyle>
          <a:p>
            <a:pPr marL="12700">
              <a:lnSpc>
                <a:spcPts val="1055"/>
              </a:lnSpc>
            </a:pPr>
            <a:r>
              <a:rPr lang="en-US" dirty="0"/>
              <a:t>Environmental</a:t>
            </a:r>
            <a:r>
              <a:rPr lang="en-US" spc="-70" dirty="0"/>
              <a:t> </a:t>
            </a:r>
            <a:r>
              <a:rPr lang="en-US" dirty="0"/>
              <a:t>Services</a:t>
            </a:r>
            <a:r>
              <a:rPr lang="en-US" spc="200" dirty="0"/>
              <a:t> </a:t>
            </a:r>
            <a:r>
              <a:rPr lang="en-US" dirty="0"/>
              <a:t>l</a:t>
            </a:r>
            <a:r>
              <a:rPr lang="en-US"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6" name="Holder 6"/>
          <p:cNvSpPr>
            <a:spLocks noGrp="1"/>
          </p:cNvSpPr>
          <p:nvPr>
            <p:ph type="sldNum" sz="quarter" idx="7"/>
          </p:nvPr>
        </p:nvSpPr>
        <p:spPr>
          <a:xfrm>
            <a:off x="8874264" y="6532880"/>
            <a:ext cx="141604" cy="153670"/>
          </a:xfrm>
          <a:prstGeom prst="rect">
            <a:avLst/>
          </a:prstGeom>
        </p:spPr>
        <p:txBody>
          <a:bodyPr wrap="square" lIns="0" tIns="0" rIns="0" bIns="0">
            <a:spAutoFit/>
          </a:bodyPr>
          <a:lstStyle>
            <a:lvl1pPr>
              <a:defRPr sz="1000" b="1" i="0">
                <a:solidFill>
                  <a:srgbClr val="006224"/>
                </a:solidFill>
                <a:latin typeface="Calibri"/>
                <a:cs typeface="Calibri"/>
              </a:defRPr>
            </a:lvl1pPr>
          </a:lstStyle>
          <a:p>
            <a:pPr marL="38100">
              <a:lnSpc>
                <a:spcPts val="1055"/>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5" y="6095"/>
            <a:ext cx="9137903" cy="6851903"/>
          </a:xfrm>
          <a:prstGeom prst="rect">
            <a:avLst/>
          </a:prstGeom>
        </p:spPr>
      </p:pic>
      <p:sp>
        <p:nvSpPr>
          <p:cNvPr id="3" name="object 3"/>
          <p:cNvSpPr txBox="1">
            <a:spLocks noGrp="1"/>
          </p:cNvSpPr>
          <p:nvPr>
            <p:ph type="title"/>
          </p:nvPr>
        </p:nvSpPr>
        <p:spPr>
          <a:xfrm>
            <a:off x="365252" y="1550392"/>
            <a:ext cx="8244840" cy="886140"/>
          </a:xfrm>
          <a:prstGeom prst="rect">
            <a:avLst/>
          </a:prstGeom>
        </p:spPr>
        <p:txBody>
          <a:bodyPr vert="horz" wrap="square" lIns="0" tIns="11430" rIns="0" bIns="0" rtlCol="0">
            <a:spAutoFit/>
          </a:bodyPr>
          <a:lstStyle/>
          <a:p>
            <a:pPr marL="12700">
              <a:lnSpc>
                <a:spcPct val="100000"/>
              </a:lnSpc>
              <a:spcBef>
                <a:spcPts val="90"/>
              </a:spcBef>
            </a:pPr>
            <a:r>
              <a:rPr lang="en-US" sz="3200" b="1" spc="-15" dirty="0">
                <a:latin typeface="Calibri"/>
                <a:cs typeface="Calibri"/>
              </a:rPr>
              <a:t>Sunnyside/Ladd’s South </a:t>
            </a:r>
            <a:r>
              <a:rPr sz="3200" b="1" spc="-25" dirty="0">
                <a:latin typeface="Calibri"/>
                <a:cs typeface="Calibri"/>
              </a:rPr>
              <a:t>Reconst</a:t>
            </a:r>
            <a:r>
              <a:rPr sz="3200" b="1" spc="20" dirty="0">
                <a:latin typeface="Calibri"/>
                <a:cs typeface="Calibri"/>
              </a:rPr>
              <a:t> </a:t>
            </a:r>
            <a:r>
              <a:rPr sz="3200" b="1" spc="-10" dirty="0">
                <a:latin typeface="Calibri"/>
                <a:cs typeface="Calibri"/>
              </a:rPr>
              <a:t>&amp;</a:t>
            </a:r>
            <a:r>
              <a:rPr sz="3200" b="1" spc="5" dirty="0">
                <a:latin typeface="Calibri"/>
                <a:cs typeface="Calibri"/>
              </a:rPr>
              <a:t> </a:t>
            </a:r>
            <a:r>
              <a:rPr sz="3200" b="1" spc="-15" dirty="0">
                <a:latin typeface="Calibri"/>
                <a:cs typeface="Calibri"/>
              </a:rPr>
              <a:t>Green</a:t>
            </a:r>
            <a:r>
              <a:rPr sz="3200" b="1" spc="40" dirty="0">
                <a:latin typeface="Calibri"/>
                <a:cs typeface="Calibri"/>
              </a:rPr>
              <a:t> </a:t>
            </a:r>
            <a:r>
              <a:rPr sz="3200" b="1" spc="-20" dirty="0">
                <a:latin typeface="Calibri"/>
                <a:cs typeface="Calibri"/>
              </a:rPr>
              <a:t>Streets</a:t>
            </a:r>
            <a:endParaRPr sz="3200" dirty="0">
              <a:latin typeface="Calibri"/>
              <a:cs typeface="Calibri"/>
            </a:endParaRPr>
          </a:p>
          <a:p>
            <a:pPr marR="5080" algn="r">
              <a:lnSpc>
                <a:spcPct val="100000"/>
              </a:lnSpc>
              <a:spcBef>
                <a:spcPts val="55"/>
              </a:spcBef>
            </a:pPr>
            <a:r>
              <a:rPr lang="en-US" sz="2400" dirty="0">
                <a:latin typeface="Calibri"/>
                <a:cs typeface="Calibri"/>
              </a:rPr>
              <a:t>BES Project #: </a:t>
            </a:r>
            <a:r>
              <a:rPr sz="2400" dirty="0">
                <a:latin typeface="Calibri"/>
                <a:cs typeface="Calibri"/>
              </a:rPr>
              <a:t>E10</a:t>
            </a:r>
            <a:r>
              <a:rPr lang="en-US" sz="2400" dirty="0">
                <a:latin typeface="Calibri"/>
                <a:cs typeface="Calibri"/>
              </a:rPr>
              <a:t>368</a:t>
            </a:r>
            <a:endParaRPr sz="2400" dirty="0">
              <a:latin typeface="Calibri"/>
              <a:cs typeface="Calibri"/>
            </a:endParaRPr>
          </a:p>
        </p:txBody>
      </p:sp>
      <p:sp>
        <p:nvSpPr>
          <p:cNvPr id="5" name="object 5"/>
          <p:cNvSpPr txBox="1"/>
          <p:nvPr/>
        </p:nvSpPr>
        <p:spPr>
          <a:xfrm>
            <a:off x="512222" y="6119876"/>
            <a:ext cx="1947545" cy="361950"/>
          </a:xfrm>
          <a:prstGeom prst="rect">
            <a:avLst/>
          </a:prstGeom>
        </p:spPr>
        <p:txBody>
          <a:bodyPr vert="horz" wrap="square" lIns="0" tIns="12700" rIns="0" bIns="0" rtlCol="0">
            <a:spAutoFit/>
          </a:bodyPr>
          <a:lstStyle/>
          <a:p>
            <a:pPr marL="140335" marR="5080" indent="-128270">
              <a:lnSpc>
                <a:spcPct val="100000"/>
              </a:lnSpc>
              <a:spcBef>
                <a:spcPts val="100"/>
              </a:spcBef>
            </a:pPr>
            <a:r>
              <a:rPr sz="1100" spc="-10" dirty="0">
                <a:solidFill>
                  <a:srgbClr val="FFFFFF"/>
                </a:solidFill>
                <a:latin typeface="Calibri"/>
                <a:cs typeface="Calibri"/>
              </a:rPr>
              <a:t>M</a:t>
            </a:r>
            <a:r>
              <a:rPr sz="1100" spc="5" dirty="0">
                <a:solidFill>
                  <a:srgbClr val="FFFFFF"/>
                </a:solidFill>
                <a:latin typeface="Calibri"/>
                <a:cs typeface="Calibri"/>
              </a:rPr>
              <a:t>IN</a:t>
            </a:r>
            <a:r>
              <a:rPr sz="1100" spc="-5" dirty="0">
                <a:solidFill>
                  <a:srgbClr val="FFFFFF"/>
                </a:solidFill>
                <a:latin typeface="Calibri"/>
                <a:cs typeface="Calibri"/>
              </a:rPr>
              <a:t>G</a:t>
            </a:r>
            <a:r>
              <a:rPr sz="1100" spc="10" dirty="0">
                <a:solidFill>
                  <a:srgbClr val="FFFFFF"/>
                </a:solidFill>
                <a:latin typeface="Calibri"/>
                <a:cs typeface="Calibri"/>
              </a:rPr>
              <a:t>U</a:t>
            </a:r>
            <a:r>
              <a:rPr sz="1100" dirty="0">
                <a:solidFill>
                  <a:srgbClr val="FFFFFF"/>
                </a:solidFill>
                <a:latin typeface="Calibri"/>
                <a:cs typeface="Calibri"/>
              </a:rPr>
              <a:t>S</a:t>
            </a:r>
            <a:r>
              <a:rPr sz="1100" spc="-40" dirty="0">
                <a:solidFill>
                  <a:srgbClr val="FFFFFF"/>
                </a:solidFill>
                <a:latin typeface="Calibri"/>
                <a:cs typeface="Calibri"/>
              </a:rPr>
              <a:t> </a:t>
            </a:r>
            <a:r>
              <a:rPr sz="1100" spc="-10" dirty="0">
                <a:solidFill>
                  <a:srgbClr val="FFFFFF"/>
                </a:solidFill>
                <a:latin typeface="Calibri"/>
                <a:cs typeface="Calibri"/>
              </a:rPr>
              <a:t>M</a:t>
            </a:r>
            <a:r>
              <a:rPr sz="1100" spc="5" dirty="0">
                <a:solidFill>
                  <a:srgbClr val="FFFFFF"/>
                </a:solidFill>
                <a:latin typeface="Calibri"/>
                <a:cs typeface="Calibri"/>
              </a:rPr>
              <a:t>APP</a:t>
            </a:r>
            <a:r>
              <a:rPr sz="1100" spc="-5" dirty="0">
                <a:solidFill>
                  <a:srgbClr val="FFFFFF"/>
                </a:solidFill>
                <a:latin typeface="Calibri"/>
                <a:cs typeface="Calibri"/>
              </a:rPr>
              <a:t>S</a:t>
            </a:r>
            <a:r>
              <a:rPr sz="1100" dirty="0">
                <a:solidFill>
                  <a:srgbClr val="FFFFFF"/>
                </a:solidFill>
                <a:latin typeface="Calibri"/>
                <a:cs typeface="Calibri"/>
              </a:rPr>
              <a:t>,</a:t>
            </a:r>
            <a:r>
              <a:rPr sz="1100" spc="-45" dirty="0">
                <a:solidFill>
                  <a:srgbClr val="FFFFFF"/>
                </a:solidFill>
                <a:latin typeface="Calibri"/>
                <a:cs typeface="Calibri"/>
              </a:rPr>
              <a:t> </a:t>
            </a:r>
            <a:r>
              <a:rPr sz="1100" spc="10" dirty="0">
                <a:solidFill>
                  <a:srgbClr val="FFFFFF"/>
                </a:solidFill>
                <a:latin typeface="Calibri"/>
                <a:cs typeface="Calibri"/>
              </a:rPr>
              <a:t>C</a:t>
            </a:r>
            <a:r>
              <a:rPr sz="1100" spc="-15" dirty="0">
                <a:solidFill>
                  <a:srgbClr val="FFFFFF"/>
                </a:solidFill>
                <a:latin typeface="Calibri"/>
                <a:cs typeface="Calibri"/>
              </a:rPr>
              <a:t>O</a:t>
            </a:r>
            <a:r>
              <a:rPr sz="1100" spc="-10" dirty="0">
                <a:solidFill>
                  <a:srgbClr val="FFFFFF"/>
                </a:solidFill>
                <a:latin typeface="Calibri"/>
                <a:cs typeface="Calibri"/>
              </a:rPr>
              <a:t>MM</a:t>
            </a:r>
            <a:r>
              <a:rPr sz="1100" spc="5" dirty="0">
                <a:solidFill>
                  <a:srgbClr val="FFFFFF"/>
                </a:solidFill>
                <a:latin typeface="Calibri"/>
                <a:cs typeface="Calibri"/>
              </a:rPr>
              <a:t>I</a:t>
            </a:r>
            <a:r>
              <a:rPr sz="1100" spc="-5" dirty="0">
                <a:solidFill>
                  <a:srgbClr val="FFFFFF"/>
                </a:solidFill>
                <a:latin typeface="Calibri"/>
                <a:cs typeface="Calibri"/>
              </a:rPr>
              <a:t>SS</a:t>
            </a:r>
            <a:r>
              <a:rPr sz="1100" spc="5" dirty="0">
                <a:solidFill>
                  <a:srgbClr val="FFFFFF"/>
                </a:solidFill>
                <a:latin typeface="Calibri"/>
                <a:cs typeface="Calibri"/>
              </a:rPr>
              <a:t>I</a:t>
            </a:r>
            <a:r>
              <a:rPr sz="1100" spc="-15" dirty="0">
                <a:solidFill>
                  <a:srgbClr val="FFFFFF"/>
                </a:solidFill>
                <a:latin typeface="Calibri"/>
                <a:cs typeface="Calibri"/>
              </a:rPr>
              <a:t>O</a:t>
            </a:r>
            <a:r>
              <a:rPr sz="1100" spc="5" dirty="0">
                <a:solidFill>
                  <a:srgbClr val="FFFFFF"/>
                </a:solidFill>
                <a:latin typeface="Calibri"/>
                <a:cs typeface="Calibri"/>
              </a:rPr>
              <a:t>N</a:t>
            </a:r>
            <a:r>
              <a:rPr sz="1100" spc="-15" dirty="0">
                <a:solidFill>
                  <a:srgbClr val="FFFFFF"/>
                </a:solidFill>
                <a:latin typeface="Calibri"/>
                <a:cs typeface="Calibri"/>
              </a:rPr>
              <a:t>ER  </a:t>
            </a:r>
            <a:r>
              <a:rPr sz="1100" dirty="0">
                <a:solidFill>
                  <a:srgbClr val="FFFFFF"/>
                </a:solidFill>
                <a:latin typeface="Calibri"/>
                <a:cs typeface="Calibri"/>
              </a:rPr>
              <a:t>MICHAEL</a:t>
            </a:r>
            <a:r>
              <a:rPr sz="1100" spc="-55" dirty="0">
                <a:solidFill>
                  <a:srgbClr val="FFFFFF"/>
                </a:solidFill>
                <a:latin typeface="Calibri"/>
                <a:cs typeface="Calibri"/>
              </a:rPr>
              <a:t> </a:t>
            </a:r>
            <a:r>
              <a:rPr sz="1100" dirty="0">
                <a:solidFill>
                  <a:srgbClr val="FFFFFF"/>
                </a:solidFill>
                <a:latin typeface="Calibri"/>
                <a:cs typeface="Calibri"/>
              </a:rPr>
              <a:t>JORDAN,</a:t>
            </a:r>
            <a:r>
              <a:rPr sz="1100" spc="-40" dirty="0">
                <a:solidFill>
                  <a:srgbClr val="FFFFFF"/>
                </a:solidFill>
                <a:latin typeface="Calibri"/>
                <a:cs typeface="Calibri"/>
              </a:rPr>
              <a:t> </a:t>
            </a:r>
            <a:r>
              <a:rPr sz="1100" spc="-5" dirty="0">
                <a:solidFill>
                  <a:srgbClr val="FFFFFF"/>
                </a:solidFill>
                <a:latin typeface="Calibri"/>
                <a:cs typeface="Calibri"/>
              </a:rPr>
              <a:t>DIRECTOR</a:t>
            </a:r>
            <a:endParaRPr sz="1100" dirty="0">
              <a:latin typeface="Calibri"/>
              <a:cs typeface="Calibri"/>
            </a:endParaRPr>
          </a:p>
        </p:txBody>
      </p:sp>
      <p:sp>
        <p:nvSpPr>
          <p:cNvPr id="6" name="TextBox 5">
            <a:extLst>
              <a:ext uri="{FF2B5EF4-FFF2-40B4-BE49-F238E27FC236}">
                <a16:creationId xmlns:a16="http://schemas.microsoft.com/office/drawing/2014/main" id="{FCD057EE-9AAB-4A51-9BAD-BB9015677796}"/>
              </a:ext>
            </a:extLst>
          </p:cNvPr>
          <p:cNvSpPr txBox="1"/>
          <p:nvPr/>
        </p:nvSpPr>
        <p:spPr>
          <a:xfrm>
            <a:off x="707923" y="2530217"/>
            <a:ext cx="7902169" cy="646331"/>
          </a:xfrm>
          <a:prstGeom prst="rect">
            <a:avLst/>
          </a:prstGeom>
          <a:noFill/>
        </p:spPr>
        <p:txBody>
          <a:bodyPr wrap="square" rtlCol="0">
            <a:spAutoFit/>
          </a:bodyPr>
          <a:lstStyle/>
          <a:p>
            <a:pPr algn="ctr"/>
            <a:r>
              <a:rPr lang="en-US" dirty="0"/>
              <a:t>Kerry Rubin, P.E  |  Interim Chief Engineer | Bureau of Environmental Services</a:t>
            </a:r>
          </a:p>
          <a:p>
            <a:pPr algn="ctr"/>
            <a:r>
              <a:rPr lang="en-US" dirty="0"/>
              <a:t>Ronda Fast | Project Manager| Bureau of Environmental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389404"/>
            <a:ext cx="8239759" cy="1072088"/>
          </a:xfrm>
          <a:prstGeom prst="rect">
            <a:avLst/>
          </a:prstGeom>
        </p:spPr>
        <p:txBody>
          <a:bodyPr vert="horz" wrap="square" lIns="0" tIns="12700" rIns="0" bIns="0" rtlCol="0">
            <a:spAutoFit/>
          </a:bodyPr>
          <a:lstStyle/>
          <a:p>
            <a:pPr marL="12700">
              <a:lnSpc>
                <a:spcPct val="100000"/>
              </a:lnSpc>
              <a:spcBef>
                <a:spcPts val="100"/>
              </a:spcBef>
              <a:tabLst>
                <a:tab pos="8226425" algn="l"/>
              </a:tabLst>
            </a:pPr>
            <a:r>
              <a:rPr sz="3200" b="1" spc="-10" dirty="0">
                <a:solidFill>
                  <a:srgbClr val="006224"/>
                </a:solidFill>
                <a:uFill>
                  <a:solidFill>
                    <a:srgbClr val="006224"/>
                  </a:solidFill>
                </a:uFill>
                <a:latin typeface="Calibri"/>
                <a:cs typeface="Calibri"/>
              </a:rPr>
              <a:t>Project Budget</a:t>
            </a:r>
            <a:r>
              <a:rPr sz="3200" b="1" spc="-35" dirty="0">
                <a:solidFill>
                  <a:srgbClr val="006224"/>
                </a:solidFill>
                <a:uFill>
                  <a:solidFill>
                    <a:srgbClr val="006224"/>
                  </a:solidFill>
                </a:uFill>
                <a:latin typeface="Calibri"/>
                <a:cs typeface="Calibri"/>
              </a:rPr>
              <a:t> </a:t>
            </a:r>
            <a:r>
              <a:rPr sz="3200" b="1" dirty="0">
                <a:solidFill>
                  <a:srgbClr val="006224"/>
                </a:solidFill>
                <a:uFill>
                  <a:solidFill>
                    <a:srgbClr val="006224"/>
                  </a:solidFill>
                </a:uFill>
                <a:latin typeface="Calibri"/>
                <a:cs typeface="Calibri"/>
              </a:rPr>
              <a:t>and</a:t>
            </a:r>
            <a:r>
              <a:rPr sz="3200" b="1" spc="10" dirty="0">
                <a:solidFill>
                  <a:srgbClr val="006224"/>
                </a:solidFill>
                <a:uFill>
                  <a:solidFill>
                    <a:srgbClr val="006224"/>
                  </a:solidFill>
                </a:uFill>
                <a:latin typeface="Calibri"/>
                <a:cs typeface="Calibri"/>
              </a:rPr>
              <a:t> </a:t>
            </a:r>
            <a:r>
              <a:rPr sz="3200" b="1" spc="5" dirty="0">
                <a:solidFill>
                  <a:srgbClr val="006224"/>
                </a:solidFill>
                <a:uFill>
                  <a:solidFill>
                    <a:srgbClr val="006224"/>
                  </a:solidFill>
                </a:uFill>
                <a:latin typeface="Calibri"/>
                <a:cs typeface="Calibri"/>
              </a:rPr>
              <a:t>Schedule	</a:t>
            </a:r>
            <a:endParaRPr lang="en-US" sz="3200" b="1" spc="5" dirty="0">
              <a:solidFill>
                <a:srgbClr val="006224"/>
              </a:solidFill>
              <a:uFill>
                <a:solidFill>
                  <a:srgbClr val="006224"/>
                </a:solidFill>
              </a:uFill>
              <a:latin typeface="Calibri"/>
              <a:cs typeface="Calibri"/>
            </a:endParaRPr>
          </a:p>
          <a:p>
            <a:pPr marL="12700">
              <a:lnSpc>
                <a:spcPct val="100000"/>
              </a:lnSpc>
              <a:spcBef>
                <a:spcPts val="100"/>
              </a:spcBef>
              <a:tabLst>
                <a:tab pos="8226425" algn="l"/>
              </a:tabLst>
            </a:pPr>
            <a:endParaRPr sz="3600" dirty="0">
              <a:latin typeface="Calibri"/>
              <a:cs typeface="Calibri"/>
            </a:endParaRPr>
          </a:p>
        </p:txBody>
      </p:sp>
      <p:sp>
        <p:nvSpPr>
          <p:cNvPr id="3" name="object 3"/>
          <p:cNvSpPr txBox="1">
            <a:spLocks noGrp="1"/>
          </p:cNvSpPr>
          <p:nvPr>
            <p:ph type="title"/>
          </p:nvPr>
        </p:nvSpPr>
        <p:spPr>
          <a:xfrm>
            <a:off x="929056" y="1274572"/>
            <a:ext cx="1566545" cy="1335622"/>
          </a:xfrm>
          <a:prstGeom prst="rect">
            <a:avLst/>
          </a:prstGeom>
        </p:spPr>
        <p:txBody>
          <a:bodyPr vert="horz" wrap="square" lIns="0" tIns="12065" rIns="0" bIns="0" rtlCol="0" anchor="t">
            <a:spAutoFit/>
          </a:bodyPr>
          <a:lstStyle/>
          <a:p>
            <a:pPr marL="155575">
              <a:spcBef>
                <a:spcPts val="95"/>
              </a:spcBef>
            </a:pPr>
            <a:r>
              <a:rPr spc="-5" dirty="0"/>
              <a:t>$</a:t>
            </a:r>
            <a:r>
              <a:rPr lang="en-US" spc="-5" dirty="0"/>
              <a:t>10.3</a:t>
            </a:r>
          </a:p>
          <a:p>
            <a:pPr marL="12700"/>
            <a:r>
              <a:rPr lang="en-US" spc="-15" dirty="0"/>
              <a:t>M</a:t>
            </a:r>
            <a:r>
              <a:rPr lang="en-US" spc="-35" dirty="0"/>
              <a:t>illi</a:t>
            </a:r>
            <a:r>
              <a:rPr lang="en-US" spc="5" dirty="0"/>
              <a:t>o</a:t>
            </a:r>
            <a:r>
              <a:rPr lang="en-US" spc="-5" dirty="0"/>
              <a:t>n</a:t>
            </a:r>
            <a:endParaRPr lang="en-US" dirty="0"/>
          </a:p>
        </p:txBody>
      </p:sp>
      <p:sp>
        <p:nvSpPr>
          <p:cNvPr id="4" name="object 4"/>
          <p:cNvSpPr txBox="1"/>
          <p:nvPr/>
        </p:nvSpPr>
        <p:spPr>
          <a:xfrm>
            <a:off x="478694" y="2593086"/>
            <a:ext cx="2474595" cy="1162685"/>
          </a:xfrm>
          <a:prstGeom prst="rect">
            <a:avLst/>
          </a:prstGeom>
        </p:spPr>
        <p:txBody>
          <a:bodyPr vert="horz" wrap="square" lIns="0" tIns="13335" rIns="0" bIns="0" rtlCol="0">
            <a:spAutoFit/>
          </a:bodyPr>
          <a:lstStyle/>
          <a:p>
            <a:pPr marL="307975" marR="300990" algn="ctr">
              <a:lnSpc>
                <a:spcPct val="100000"/>
              </a:lnSpc>
              <a:spcBef>
                <a:spcPts val="105"/>
              </a:spcBef>
            </a:pPr>
            <a:r>
              <a:rPr sz="2800" spc="-10" dirty="0">
                <a:latin typeface="Calibri"/>
                <a:cs typeface="Calibri"/>
              </a:rPr>
              <a:t>C</a:t>
            </a:r>
            <a:r>
              <a:rPr sz="2800" spc="5" dirty="0">
                <a:latin typeface="Calibri"/>
                <a:cs typeface="Calibri"/>
              </a:rPr>
              <a:t>o</a:t>
            </a:r>
            <a:r>
              <a:rPr sz="2800" spc="-15" dirty="0">
                <a:latin typeface="Calibri"/>
                <a:cs typeface="Calibri"/>
              </a:rPr>
              <a:t>n</a:t>
            </a:r>
            <a:r>
              <a:rPr sz="2800" spc="-20" dirty="0">
                <a:latin typeface="Calibri"/>
                <a:cs typeface="Calibri"/>
              </a:rPr>
              <a:t>s</a:t>
            </a:r>
            <a:r>
              <a:rPr sz="2800" spc="-5" dirty="0">
                <a:latin typeface="Calibri"/>
                <a:cs typeface="Calibri"/>
              </a:rPr>
              <a:t>t</a:t>
            </a:r>
            <a:r>
              <a:rPr sz="2800" spc="5" dirty="0">
                <a:latin typeface="Calibri"/>
                <a:cs typeface="Calibri"/>
              </a:rPr>
              <a:t>r</a:t>
            </a:r>
            <a:r>
              <a:rPr sz="2800" spc="-15" dirty="0">
                <a:latin typeface="Calibri"/>
                <a:cs typeface="Calibri"/>
              </a:rPr>
              <a:t>uc</a:t>
            </a:r>
            <a:r>
              <a:rPr sz="2800" spc="-10" dirty="0">
                <a:latin typeface="Calibri"/>
                <a:cs typeface="Calibri"/>
              </a:rPr>
              <a:t>t</a:t>
            </a:r>
            <a:r>
              <a:rPr sz="2800" dirty="0">
                <a:latin typeface="Calibri"/>
                <a:cs typeface="Calibri"/>
              </a:rPr>
              <a:t>i</a:t>
            </a:r>
            <a:r>
              <a:rPr sz="2800" spc="5" dirty="0">
                <a:latin typeface="Calibri"/>
                <a:cs typeface="Calibri"/>
              </a:rPr>
              <a:t>o</a:t>
            </a:r>
            <a:r>
              <a:rPr sz="2800" dirty="0">
                <a:latin typeface="Calibri"/>
                <a:cs typeface="Calibri"/>
              </a:rPr>
              <a:t>n  </a:t>
            </a:r>
            <a:r>
              <a:rPr sz="2800" spc="-15" dirty="0">
                <a:latin typeface="Calibri"/>
                <a:cs typeface="Calibri"/>
              </a:rPr>
              <a:t>Estimate</a:t>
            </a:r>
            <a:endParaRPr sz="2800" dirty="0">
              <a:latin typeface="Calibri"/>
              <a:cs typeface="Calibri"/>
            </a:endParaRPr>
          </a:p>
          <a:p>
            <a:pPr algn="ctr">
              <a:lnSpc>
                <a:spcPct val="100000"/>
              </a:lnSpc>
              <a:spcBef>
                <a:spcPts val="65"/>
              </a:spcBef>
            </a:pPr>
            <a:r>
              <a:rPr sz="1800" spc="-10" dirty="0">
                <a:latin typeface="Calibri"/>
                <a:cs typeface="Calibri"/>
              </a:rPr>
              <a:t>Level </a:t>
            </a:r>
            <a:r>
              <a:rPr sz="1800" spc="5" dirty="0">
                <a:latin typeface="Calibri"/>
                <a:cs typeface="Calibri"/>
              </a:rPr>
              <a:t>of</a:t>
            </a:r>
            <a:r>
              <a:rPr sz="1800" spc="-25" dirty="0">
                <a:latin typeface="Calibri"/>
                <a:cs typeface="Calibri"/>
              </a:rPr>
              <a:t> </a:t>
            </a:r>
            <a:r>
              <a:rPr sz="1800" spc="-5" dirty="0">
                <a:latin typeface="Calibri"/>
                <a:cs typeface="Calibri"/>
              </a:rPr>
              <a:t>Confidence—High</a:t>
            </a:r>
            <a:endParaRPr sz="1800" dirty="0">
              <a:latin typeface="Calibri"/>
              <a:cs typeface="Calibri"/>
            </a:endParaRPr>
          </a:p>
        </p:txBody>
      </p:sp>
      <p:sp>
        <p:nvSpPr>
          <p:cNvPr id="5" name="object 5"/>
          <p:cNvSpPr/>
          <p:nvPr/>
        </p:nvSpPr>
        <p:spPr>
          <a:xfrm>
            <a:off x="3200400" y="1600200"/>
            <a:ext cx="0" cy="2268855"/>
          </a:xfrm>
          <a:custGeom>
            <a:avLst/>
            <a:gdLst/>
            <a:ahLst/>
            <a:cxnLst/>
            <a:rect l="l" t="t" r="r" b="b"/>
            <a:pathLst>
              <a:path h="2268854">
                <a:moveTo>
                  <a:pt x="0" y="0"/>
                </a:moveTo>
                <a:lnTo>
                  <a:pt x="0" y="2268537"/>
                </a:lnTo>
              </a:path>
            </a:pathLst>
          </a:custGeom>
          <a:ln w="24384">
            <a:solidFill>
              <a:srgbClr val="006224"/>
            </a:solidFill>
          </a:ln>
        </p:spPr>
        <p:txBody>
          <a:bodyPr wrap="square" lIns="0" tIns="0" rIns="0" bIns="0" rtlCol="0"/>
          <a:lstStyle/>
          <a:p>
            <a:endParaRPr dirty="0"/>
          </a:p>
        </p:txBody>
      </p:sp>
      <p:sp>
        <p:nvSpPr>
          <p:cNvPr id="6" name="object 6"/>
          <p:cNvSpPr txBox="1"/>
          <p:nvPr/>
        </p:nvSpPr>
        <p:spPr>
          <a:xfrm>
            <a:off x="3669949" y="1317561"/>
            <a:ext cx="2055769" cy="2170466"/>
          </a:xfrm>
          <a:prstGeom prst="rect">
            <a:avLst/>
          </a:prstGeom>
        </p:spPr>
        <p:txBody>
          <a:bodyPr vert="horz" wrap="square" lIns="0" tIns="13335" rIns="0" bIns="0" rtlCol="0" anchor="t">
            <a:spAutoFit/>
          </a:bodyPr>
          <a:lstStyle/>
          <a:p>
            <a:pPr marL="494030" marR="399415" indent="-88900" algn="ctr">
              <a:spcBef>
                <a:spcPts val="105"/>
              </a:spcBef>
            </a:pPr>
            <a:r>
              <a:rPr lang="en-US" sz="4000" dirty="0">
                <a:latin typeface="Impact"/>
                <a:cs typeface="Impact"/>
              </a:rPr>
              <a:t>Jan </a:t>
            </a:r>
            <a:endParaRPr lang="en-US" dirty="0">
              <a:latin typeface="Calibri"/>
              <a:cs typeface="Calibri"/>
            </a:endParaRPr>
          </a:p>
          <a:p>
            <a:pPr marL="494030" marR="399415" indent="-88900" algn="ctr">
              <a:spcBef>
                <a:spcPts val="105"/>
              </a:spcBef>
            </a:pPr>
            <a:r>
              <a:rPr lang="en-US" sz="4000" dirty="0">
                <a:latin typeface="Impact"/>
                <a:cs typeface="Impact"/>
              </a:rPr>
              <a:t>2</a:t>
            </a:r>
            <a:r>
              <a:rPr lang="en-US" sz="4000" spc="10" dirty="0">
                <a:latin typeface="Impact"/>
                <a:cs typeface="Impact"/>
              </a:rPr>
              <a:t>0</a:t>
            </a:r>
            <a:r>
              <a:rPr lang="en-US" sz="4000" dirty="0">
                <a:latin typeface="Impact"/>
                <a:cs typeface="Impact"/>
              </a:rPr>
              <a:t>22</a:t>
            </a:r>
            <a:endParaRPr lang="en-US" dirty="0">
              <a:cs typeface="Calibri"/>
            </a:endParaRPr>
          </a:p>
          <a:p>
            <a:pPr marL="12700" marR="5080" algn="ctr">
              <a:lnSpc>
                <a:spcPct val="100000"/>
              </a:lnSpc>
              <a:spcBef>
                <a:spcPts val="455"/>
              </a:spcBef>
            </a:pPr>
            <a:r>
              <a:rPr sz="2800" dirty="0">
                <a:latin typeface="Calibri"/>
                <a:cs typeface="Calibri"/>
              </a:rPr>
              <a:t>Begin </a:t>
            </a:r>
            <a:r>
              <a:rPr sz="2800" spc="5" dirty="0">
                <a:latin typeface="Calibri"/>
                <a:cs typeface="Calibri"/>
              </a:rPr>
              <a:t> </a:t>
            </a:r>
            <a:r>
              <a:rPr sz="2800" spc="-10" dirty="0">
                <a:latin typeface="Calibri"/>
                <a:cs typeface="Calibri"/>
              </a:rPr>
              <a:t>C</a:t>
            </a:r>
            <a:r>
              <a:rPr sz="2800" spc="5" dirty="0">
                <a:latin typeface="Calibri"/>
                <a:cs typeface="Calibri"/>
              </a:rPr>
              <a:t>o</a:t>
            </a:r>
            <a:r>
              <a:rPr sz="2800" spc="-15" dirty="0">
                <a:latin typeface="Calibri"/>
                <a:cs typeface="Calibri"/>
              </a:rPr>
              <a:t>n</a:t>
            </a:r>
            <a:r>
              <a:rPr sz="2800" spc="-20" dirty="0">
                <a:latin typeface="Calibri"/>
                <a:cs typeface="Calibri"/>
              </a:rPr>
              <a:t>s</a:t>
            </a:r>
            <a:r>
              <a:rPr sz="2800" spc="-5" dirty="0">
                <a:latin typeface="Calibri"/>
                <a:cs typeface="Calibri"/>
              </a:rPr>
              <a:t>t</a:t>
            </a:r>
            <a:r>
              <a:rPr sz="2800" spc="5" dirty="0">
                <a:latin typeface="Calibri"/>
                <a:cs typeface="Calibri"/>
              </a:rPr>
              <a:t>r</a:t>
            </a:r>
            <a:r>
              <a:rPr sz="2800" spc="-15" dirty="0">
                <a:latin typeface="Calibri"/>
                <a:cs typeface="Calibri"/>
              </a:rPr>
              <a:t>uc</a:t>
            </a:r>
            <a:r>
              <a:rPr sz="2800" spc="-10" dirty="0">
                <a:latin typeface="Calibri"/>
                <a:cs typeface="Calibri"/>
              </a:rPr>
              <a:t>t</a:t>
            </a:r>
            <a:r>
              <a:rPr sz="2800" dirty="0">
                <a:latin typeface="Calibri"/>
                <a:cs typeface="Calibri"/>
              </a:rPr>
              <a:t>i</a:t>
            </a:r>
            <a:r>
              <a:rPr sz="2800" spc="5" dirty="0">
                <a:latin typeface="Calibri"/>
                <a:cs typeface="Calibri"/>
              </a:rPr>
              <a:t>o</a:t>
            </a:r>
            <a:r>
              <a:rPr sz="2800" dirty="0">
                <a:latin typeface="Calibri"/>
                <a:cs typeface="Calibri"/>
              </a:rPr>
              <a:t>n</a:t>
            </a:r>
          </a:p>
        </p:txBody>
      </p:sp>
      <p:sp>
        <p:nvSpPr>
          <p:cNvPr id="7" name="object 7"/>
          <p:cNvSpPr/>
          <p:nvPr/>
        </p:nvSpPr>
        <p:spPr>
          <a:xfrm>
            <a:off x="6096000" y="1600200"/>
            <a:ext cx="0" cy="2268855"/>
          </a:xfrm>
          <a:custGeom>
            <a:avLst/>
            <a:gdLst/>
            <a:ahLst/>
            <a:cxnLst/>
            <a:rect l="l" t="t" r="r" b="b"/>
            <a:pathLst>
              <a:path h="2268854">
                <a:moveTo>
                  <a:pt x="0" y="0"/>
                </a:moveTo>
                <a:lnTo>
                  <a:pt x="0" y="2268537"/>
                </a:lnTo>
              </a:path>
            </a:pathLst>
          </a:custGeom>
          <a:ln w="24384">
            <a:solidFill>
              <a:srgbClr val="006224"/>
            </a:solidFill>
          </a:ln>
        </p:spPr>
        <p:txBody>
          <a:bodyPr wrap="square" lIns="0" tIns="0" rIns="0" bIns="0" rtlCol="0"/>
          <a:lstStyle/>
          <a:p>
            <a:endParaRPr dirty="0"/>
          </a:p>
        </p:txBody>
      </p:sp>
      <p:sp>
        <p:nvSpPr>
          <p:cNvPr id="8" name="object 8"/>
          <p:cNvSpPr txBox="1"/>
          <p:nvPr/>
        </p:nvSpPr>
        <p:spPr>
          <a:xfrm>
            <a:off x="6536087" y="1317561"/>
            <a:ext cx="2138680" cy="2196114"/>
          </a:xfrm>
          <a:prstGeom prst="rect">
            <a:avLst/>
          </a:prstGeom>
        </p:spPr>
        <p:txBody>
          <a:bodyPr vert="horz" wrap="square" lIns="0" tIns="13335" rIns="0" bIns="0" rtlCol="0" anchor="t">
            <a:spAutoFit/>
          </a:bodyPr>
          <a:lstStyle/>
          <a:p>
            <a:pPr marL="12700" marR="5080" algn="ctr">
              <a:spcBef>
                <a:spcPts val="105"/>
              </a:spcBef>
            </a:pPr>
            <a:r>
              <a:rPr lang="en-US" sz="4000" spc="-15" dirty="0">
                <a:latin typeface="Impact"/>
                <a:cs typeface="Impact"/>
              </a:rPr>
              <a:t>Jun</a:t>
            </a:r>
            <a:endParaRPr lang="en-US" sz="4000" dirty="0">
              <a:latin typeface="Impact"/>
              <a:cs typeface="Impact"/>
            </a:endParaRPr>
          </a:p>
          <a:p>
            <a:pPr marL="12700" marR="5080" algn="ctr">
              <a:spcBef>
                <a:spcPts val="105"/>
              </a:spcBef>
            </a:pPr>
            <a:r>
              <a:rPr sz="4000" spc="5" dirty="0">
                <a:latin typeface="Impact"/>
                <a:cs typeface="Impact"/>
              </a:rPr>
              <a:t>202</a:t>
            </a:r>
            <a:r>
              <a:rPr lang="en-US" sz="4000" spc="5" dirty="0">
                <a:latin typeface="Impact"/>
                <a:cs typeface="Impact"/>
              </a:rPr>
              <a:t>3</a:t>
            </a:r>
            <a:endParaRPr sz="4000" dirty="0">
              <a:latin typeface="Impact"/>
              <a:cs typeface="Impact"/>
            </a:endParaRPr>
          </a:p>
          <a:p>
            <a:pPr marL="118110" marR="155575" indent="-1270" algn="ctr">
              <a:lnSpc>
                <a:spcPct val="100000"/>
              </a:lnSpc>
              <a:spcBef>
                <a:spcPts val="595"/>
              </a:spcBef>
            </a:pPr>
            <a:r>
              <a:rPr sz="2800" spc="-10" dirty="0">
                <a:latin typeface="Calibri"/>
                <a:cs typeface="Calibri"/>
              </a:rPr>
              <a:t>End </a:t>
            </a:r>
            <a:r>
              <a:rPr sz="2800" spc="-5" dirty="0">
                <a:latin typeface="Calibri"/>
                <a:cs typeface="Calibri"/>
              </a:rPr>
              <a:t> </a:t>
            </a:r>
            <a:r>
              <a:rPr sz="2800" spc="-10" dirty="0">
                <a:latin typeface="Calibri"/>
                <a:cs typeface="Calibri"/>
              </a:rPr>
              <a:t>C</a:t>
            </a:r>
            <a:r>
              <a:rPr sz="2800" spc="5" dirty="0">
                <a:latin typeface="Calibri"/>
                <a:cs typeface="Calibri"/>
              </a:rPr>
              <a:t>o</a:t>
            </a:r>
            <a:r>
              <a:rPr sz="2800" spc="-15" dirty="0">
                <a:latin typeface="Calibri"/>
                <a:cs typeface="Calibri"/>
              </a:rPr>
              <a:t>n</a:t>
            </a:r>
            <a:r>
              <a:rPr sz="2800" spc="-20" dirty="0">
                <a:latin typeface="Calibri"/>
                <a:cs typeface="Calibri"/>
              </a:rPr>
              <a:t>s</a:t>
            </a:r>
            <a:r>
              <a:rPr sz="2800" spc="-5" dirty="0">
                <a:latin typeface="Calibri"/>
                <a:cs typeface="Calibri"/>
              </a:rPr>
              <a:t>t</a:t>
            </a:r>
            <a:r>
              <a:rPr sz="2800" spc="5" dirty="0">
                <a:latin typeface="Calibri"/>
                <a:cs typeface="Calibri"/>
              </a:rPr>
              <a:t>r</a:t>
            </a:r>
            <a:r>
              <a:rPr sz="2800" spc="-15" dirty="0">
                <a:latin typeface="Calibri"/>
                <a:cs typeface="Calibri"/>
              </a:rPr>
              <a:t>uc</a:t>
            </a:r>
            <a:r>
              <a:rPr sz="2800" spc="-10" dirty="0">
                <a:latin typeface="Calibri"/>
                <a:cs typeface="Calibri"/>
              </a:rPr>
              <a:t>t</a:t>
            </a:r>
            <a:r>
              <a:rPr sz="2800" dirty="0">
                <a:latin typeface="Calibri"/>
                <a:cs typeface="Calibri"/>
              </a:rPr>
              <a:t>i</a:t>
            </a:r>
            <a:r>
              <a:rPr sz="2800" spc="5" dirty="0">
                <a:latin typeface="Calibri"/>
                <a:cs typeface="Calibri"/>
              </a:rPr>
              <a:t>o</a:t>
            </a:r>
            <a:r>
              <a:rPr sz="2800" dirty="0">
                <a:latin typeface="Calibri"/>
                <a:cs typeface="Calibri"/>
              </a:rPr>
              <a:t>n</a:t>
            </a: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12" name="object 12"/>
          <p:cNvSpPr txBox="1">
            <a:spLocks noGrp="1"/>
          </p:cNvSpPr>
          <p:nvPr>
            <p:ph type="sldNum" sz="quarter" idx="7"/>
          </p:nvPr>
        </p:nvSpPr>
        <p:spPr>
          <a:xfrm>
            <a:off x="8812404" y="6532880"/>
            <a:ext cx="203464" cy="141064"/>
          </a:xfrm>
          <a:prstGeom prst="rect">
            <a:avLst/>
          </a:prstGeom>
        </p:spPr>
        <p:txBody>
          <a:bodyPr vert="horz" wrap="square" lIns="0" tIns="0" rIns="0" bIns="0" rtlCol="0">
            <a:spAutoFit/>
          </a:bodyPr>
          <a:lstStyle/>
          <a:p>
            <a:pPr marL="38100">
              <a:lnSpc>
                <a:spcPts val="1055"/>
              </a:lnSpc>
            </a:pPr>
            <a:fld id="{81D60167-4931-47E6-BA6A-407CBD079E47}" type="slidenum">
              <a:rPr dirty="0"/>
              <a:t>10</a:t>
            </a:fld>
            <a:endParaRPr dirty="0"/>
          </a:p>
        </p:txBody>
      </p:sp>
      <p:pic>
        <p:nvPicPr>
          <p:cNvPr id="13" name="Picture 2">
            <a:extLst>
              <a:ext uri="{FF2B5EF4-FFF2-40B4-BE49-F238E27FC236}">
                <a16:creationId xmlns:a16="http://schemas.microsoft.com/office/drawing/2014/main" id="{3589DF23-DAB5-4FAB-9039-9B020607E52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81112" y="3810000"/>
            <a:ext cx="6581775" cy="2743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object 2">
            <a:extLst>
              <a:ext uri="{FF2B5EF4-FFF2-40B4-BE49-F238E27FC236}">
                <a16:creationId xmlns:a16="http://schemas.microsoft.com/office/drawing/2014/main" id="{C89D008B-5A52-4F37-9B64-903D4F40CD3D}"/>
              </a:ext>
            </a:extLst>
          </p:cNvPr>
          <p:cNvSpPr/>
          <p:nvPr/>
        </p:nvSpPr>
        <p:spPr>
          <a:xfrm>
            <a:off x="304800" y="1066800"/>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066800"/>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
        <p:nvSpPr>
          <p:cNvPr id="3" name="object 3"/>
          <p:cNvSpPr txBox="1">
            <a:spLocks noGrp="1"/>
          </p:cNvSpPr>
          <p:nvPr>
            <p:ph type="title"/>
          </p:nvPr>
        </p:nvSpPr>
        <p:spPr>
          <a:xfrm>
            <a:off x="307340" y="465836"/>
            <a:ext cx="2043974" cy="512445"/>
          </a:xfrm>
          <a:prstGeom prst="rect">
            <a:avLst/>
          </a:prstGeom>
        </p:spPr>
        <p:txBody>
          <a:bodyPr vert="horz" wrap="square" lIns="0" tIns="11430" rIns="0" bIns="0" rtlCol="0">
            <a:spAutoFit/>
          </a:bodyPr>
          <a:lstStyle/>
          <a:p>
            <a:pPr marL="12700">
              <a:lnSpc>
                <a:spcPct val="100000"/>
              </a:lnSpc>
              <a:spcBef>
                <a:spcPts val="90"/>
              </a:spcBef>
            </a:pPr>
            <a:r>
              <a:rPr sz="3200" b="1" spc="-15" dirty="0">
                <a:solidFill>
                  <a:srgbClr val="006224"/>
                </a:solidFill>
                <a:latin typeface="Calibri"/>
                <a:cs typeface="Calibri"/>
              </a:rPr>
              <a:t>Questions</a:t>
            </a:r>
            <a:r>
              <a:rPr lang="en-US" sz="3200" b="1" spc="-15" dirty="0">
                <a:solidFill>
                  <a:srgbClr val="006224"/>
                </a:solidFill>
                <a:latin typeface="Calibri"/>
                <a:cs typeface="Calibri"/>
              </a:rPr>
              <a:t>?</a:t>
            </a:r>
            <a:endParaRPr sz="3200" dirty="0">
              <a:latin typeface="Calibri"/>
              <a:cs typeface="Calibri"/>
            </a:endParaRPr>
          </a:p>
        </p:txBody>
      </p:sp>
      <p:pic>
        <p:nvPicPr>
          <p:cNvPr id="6" name="object 6"/>
          <p:cNvPicPr/>
          <p:nvPr/>
        </p:nvPicPr>
        <p:blipFill>
          <a:blip r:embed="rId2" cstate="print"/>
          <a:stretch>
            <a:fillRect/>
          </a:stretch>
        </p:blipFill>
        <p:spPr>
          <a:xfrm>
            <a:off x="4884233" y="2714670"/>
            <a:ext cx="4119825" cy="3076530"/>
          </a:xfrm>
          <a:prstGeom prst="rect">
            <a:avLst/>
          </a:prstGeom>
          <a:ln w="9525">
            <a:solidFill>
              <a:schemeClr val="tx1"/>
            </a:solidFill>
          </a:ln>
        </p:spPr>
      </p:pic>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9" name="object 9"/>
          <p:cNvSpPr txBox="1">
            <a:spLocks noGrp="1"/>
          </p:cNvSpPr>
          <p:nvPr>
            <p:ph type="sldNum" sz="quarter" idx="7"/>
          </p:nvPr>
        </p:nvSpPr>
        <p:spPr>
          <a:xfrm>
            <a:off x="8721969" y="6532880"/>
            <a:ext cx="293899" cy="141064"/>
          </a:xfrm>
          <a:prstGeom prst="rect">
            <a:avLst/>
          </a:prstGeom>
        </p:spPr>
        <p:txBody>
          <a:bodyPr vert="horz" wrap="square" lIns="0" tIns="0" rIns="0" bIns="0" rtlCol="0">
            <a:spAutoFit/>
          </a:bodyPr>
          <a:lstStyle/>
          <a:p>
            <a:pPr marL="38100">
              <a:lnSpc>
                <a:spcPts val="1055"/>
              </a:lnSpc>
            </a:pPr>
            <a:fld id="{81D60167-4931-47E6-BA6A-407CBD079E47}" type="slidenum">
              <a:rPr dirty="0"/>
              <a:t>11</a:t>
            </a:fld>
            <a:endParaRPr dirty="0"/>
          </a:p>
        </p:txBody>
      </p:sp>
      <p:pic>
        <p:nvPicPr>
          <p:cNvPr id="12" name="Picture 11" descr="A picture containing tree, outdoor, ground, construction&#10;&#10;Description automatically generated">
            <a:extLst>
              <a:ext uri="{FF2B5EF4-FFF2-40B4-BE49-F238E27FC236}">
                <a16:creationId xmlns:a16="http://schemas.microsoft.com/office/drawing/2014/main" id="{60B63346-4CC6-46E0-8E91-264B2F5E3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38" y="1237563"/>
            <a:ext cx="4626307" cy="3469730"/>
          </a:xfrm>
          <a:prstGeom prst="rect">
            <a:avLst/>
          </a:prstGeom>
          <a:ln>
            <a:solidFill>
              <a:schemeClr val="tx1"/>
            </a:solidFill>
            <a:prstDash val="soli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02AEB9D9-3D8C-466D-88EB-0DC8398AED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19413"/>
            <a:ext cx="2139950" cy="160496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1" name="Picture 10">
            <a:extLst>
              <a:ext uri="{FF2B5EF4-FFF2-40B4-BE49-F238E27FC236}">
                <a16:creationId xmlns:a16="http://schemas.microsoft.com/office/drawing/2014/main" id="{6368422A-F2A5-48C3-A4B0-24E70F17327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2932113"/>
            <a:ext cx="2108200" cy="1581150"/>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173" name="Rectangle 7">
            <a:extLst>
              <a:ext uri="{FF2B5EF4-FFF2-40B4-BE49-F238E27FC236}">
                <a16:creationId xmlns:a16="http://schemas.microsoft.com/office/drawing/2014/main" id="{C57296B4-FF09-4EE5-9788-592AA1DC92B0}"/>
              </a:ext>
            </a:extLst>
          </p:cNvPr>
          <p:cNvSpPr>
            <a:spLocks noChangeArrowheads="1"/>
          </p:cNvSpPr>
          <p:nvPr/>
        </p:nvSpPr>
        <p:spPr bwMode="auto">
          <a:xfrm>
            <a:off x="1905000" y="1143000"/>
            <a:ext cx="5410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en-US" sz="2400" b="1">
              <a:solidFill>
                <a:srgbClr val="FFFF00"/>
              </a:solidFill>
              <a:latin typeface="Arial" panose="020B0604020202020204" pitchFamily="34" charset="0"/>
            </a:endParaRPr>
          </a:p>
        </p:txBody>
      </p:sp>
      <p:pic>
        <p:nvPicPr>
          <p:cNvPr id="7175" name="Picture 11">
            <a:extLst>
              <a:ext uri="{FF2B5EF4-FFF2-40B4-BE49-F238E27FC236}">
                <a16:creationId xmlns:a16="http://schemas.microsoft.com/office/drawing/2014/main" id="{FFB5D68A-EAF6-481E-84A1-6172B37AC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060" t="21111" r="-656" b="21111"/>
          <a:stretch>
            <a:fillRect/>
          </a:stretch>
        </p:blipFill>
        <p:spPr bwMode="auto">
          <a:xfrm>
            <a:off x="446087" y="3904774"/>
            <a:ext cx="2757488"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Box 9">
            <a:extLst>
              <a:ext uri="{FF2B5EF4-FFF2-40B4-BE49-F238E27FC236}">
                <a16:creationId xmlns:a16="http://schemas.microsoft.com/office/drawing/2014/main" id="{76420413-0C43-49C6-8990-0C451E0DD7D9}"/>
              </a:ext>
            </a:extLst>
          </p:cNvPr>
          <p:cNvSpPr txBox="1">
            <a:spLocks noChangeArrowheads="1"/>
          </p:cNvSpPr>
          <p:nvPr/>
        </p:nvSpPr>
        <p:spPr bwMode="auto">
          <a:xfrm>
            <a:off x="3554413" y="2619375"/>
            <a:ext cx="24939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FontTx/>
              <a:buNone/>
            </a:pPr>
            <a:r>
              <a:rPr lang="en-US" altLang="en-US" sz="1200" b="1">
                <a:solidFill>
                  <a:srgbClr val="006325"/>
                </a:solidFill>
                <a:latin typeface="Arial" panose="020B0604020202020204" pitchFamily="34" charset="0"/>
              </a:rPr>
              <a:t>Pipe Projects</a:t>
            </a:r>
            <a:endParaRPr lang="en-US" altLang="en-US" sz="1200">
              <a:solidFill>
                <a:srgbClr val="006325"/>
              </a:solidFill>
              <a:latin typeface="Arial" panose="020B0604020202020204" pitchFamily="34" charset="0"/>
            </a:endParaRPr>
          </a:p>
        </p:txBody>
      </p:sp>
      <p:sp>
        <p:nvSpPr>
          <p:cNvPr id="7177" name="TextBox 10">
            <a:extLst>
              <a:ext uri="{FF2B5EF4-FFF2-40B4-BE49-F238E27FC236}">
                <a16:creationId xmlns:a16="http://schemas.microsoft.com/office/drawing/2014/main" id="{53AEC7CB-21A2-4009-B1C3-3104EEA0E412}"/>
              </a:ext>
            </a:extLst>
          </p:cNvPr>
          <p:cNvSpPr txBox="1">
            <a:spLocks noChangeArrowheads="1"/>
          </p:cNvSpPr>
          <p:nvPr/>
        </p:nvSpPr>
        <p:spPr bwMode="auto">
          <a:xfrm>
            <a:off x="3554413" y="4495800"/>
            <a:ext cx="2922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FontTx/>
              <a:buNone/>
            </a:pPr>
            <a:r>
              <a:rPr lang="en-US" altLang="en-US" sz="1200" b="1">
                <a:solidFill>
                  <a:srgbClr val="006325"/>
                </a:solidFill>
                <a:latin typeface="Arial" panose="020B0604020202020204" pitchFamily="34" charset="0"/>
              </a:rPr>
              <a:t>Private Property Retrofits </a:t>
            </a:r>
          </a:p>
        </p:txBody>
      </p:sp>
      <p:sp>
        <p:nvSpPr>
          <p:cNvPr id="7178" name="TextBox 11">
            <a:extLst>
              <a:ext uri="{FF2B5EF4-FFF2-40B4-BE49-F238E27FC236}">
                <a16:creationId xmlns:a16="http://schemas.microsoft.com/office/drawing/2014/main" id="{EE5481A5-8883-4B09-ADA4-C79B61A2A118}"/>
              </a:ext>
            </a:extLst>
          </p:cNvPr>
          <p:cNvSpPr txBox="1">
            <a:spLocks noChangeArrowheads="1"/>
          </p:cNvSpPr>
          <p:nvPr/>
        </p:nvSpPr>
        <p:spPr bwMode="auto">
          <a:xfrm>
            <a:off x="3554413" y="6275388"/>
            <a:ext cx="29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FontTx/>
              <a:buNone/>
            </a:pPr>
            <a:r>
              <a:rPr lang="en-US" altLang="en-US" sz="1200" b="1">
                <a:solidFill>
                  <a:srgbClr val="006325"/>
                </a:solidFill>
                <a:latin typeface="Arial" panose="020B0604020202020204" pitchFamily="34" charset="0"/>
              </a:rPr>
              <a:t>Community Outreach</a:t>
            </a:r>
          </a:p>
        </p:txBody>
      </p:sp>
      <p:pic>
        <p:nvPicPr>
          <p:cNvPr id="7179" name="Picture 12">
            <a:extLst>
              <a:ext uri="{FF2B5EF4-FFF2-40B4-BE49-F238E27FC236}">
                <a16:creationId xmlns:a16="http://schemas.microsoft.com/office/drawing/2014/main" id="{F5F0F986-D654-4C09-88AE-6D95D9156E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4234"/>
          <a:stretch>
            <a:fillRect/>
          </a:stretch>
        </p:blipFill>
        <p:spPr bwMode="auto">
          <a:xfrm>
            <a:off x="3641725" y="1143000"/>
            <a:ext cx="2090738" cy="1471613"/>
          </a:xfrm>
          <a:prstGeom prst="rect">
            <a:avLst/>
          </a:prstGeom>
          <a:noFill/>
          <a:ln w="63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180" name="Picture 12" descr="SP 2011_Dom">
            <a:extLst>
              <a:ext uri="{FF2B5EF4-FFF2-40B4-BE49-F238E27FC236}">
                <a16:creationId xmlns:a16="http://schemas.microsoft.com/office/drawing/2014/main" id="{52C9EF09-64E9-4ED0-AD48-87680D29EC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r="4782"/>
          <a:stretch>
            <a:fillRect/>
          </a:stretch>
        </p:blipFill>
        <p:spPr bwMode="auto">
          <a:xfrm>
            <a:off x="3641725" y="4816475"/>
            <a:ext cx="2089150" cy="14652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81" name="TextBox 16">
            <a:extLst>
              <a:ext uri="{FF2B5EF4-FFF2-40B4-BE49-F238E27FC236}">
                <a16:creationId xmlns:a16="http://schemas.microsoft.com/office/drawing/2014/main" id="{3BC32F60-A220-433E-8B78-1191D72807E8}"/>
              </a:ext>
            </a:extLst>
          </p:cNvPr>
          <p:cNvSpPr txBox="1">
            <a:spLocks noChangeArrowheads="1"/>
          </p:cNvSpPr>
          <p:nvPr/>
        </p:nvSpPr>
        <p:spPr bwMode="auto">
          <a:xfrm>
            <a:off x="6146800" y="2619375"/>
            <a:ext cx="2493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FontTx/>
              <a:buNone/>
            </a:pPr>
            <a:r>
              <a:rPr lang="en-US" altLang="en-US" sz="1200" b="1">
                <a:solidFill>
                  <a:srgbClr val="006325"/>
                </a:solidFill>
                <a:latin typeface="Arial" panose="020B0604020202020204" pitchFamily="34" charset="0"/>
              </a:rPr>
              <a:t>Green Streets</a:t>
            </a:r>
            <a:endParaRPr lang="en-US" altLang="en-US" sz="1200">
              <a:solidFill>
                <a:srgbClr val="006325"/>
              </a:solidFill>
              <a:latin typeface="Arial" panose="020B0604020202020204" pitchFamily="34" charset="0"/>
            </a:endParaRPr>
          </a:p>
        </p:txBody>
      </p:sp>
      <p:sp>
        <p:nvSpPr>
          <p:cNvPr id="7182" name="TextBox 17">
            <a:extLst>
              <a:ext uri="{FF2B5EF4-FFF2-40B4-BE49-F238E27FC236}">
                <a16:creationId xmlns:a16="http://schemas.microsoft.com/office/drawing/2014/main" id="{AFB0A3A3-03B3-4503-9E98-77F3D3838C2E}"/>
              </a:ext>
            </a:extLst>
          </p:cNvPr>
          <p:cNvSpPr txBox="1">
            <a:spLocks noChangeArrowheads="1"/>
          </p:cNvSpPr>
          <p:nvPr/>
        </p:nvSpPr>
        <p:spPr bwMode="auto">
          <a:xfrm>
            <a:off x="6146800" y="4495800"/>
            <a:ext cx="2493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FontTx/>
              <a:buNone/>
            </a:pPr>
            <a:r>
              <a:rPr lang="en-US" altLang="en-US" sz="1200" b="1">
                <a:solidFill>
                  <a:srgbClr val="006325"/>
                </a:solidFill>
                <a:latin typeface="Arial" panose="020B0604020202020204" pitchFamily="34" charset="0"/>
              </a:rPr>
              <a:t>Tree Planting</a:t>
            </a:r>
            <a:endParaRPr lang="en-US" altLang="en-US" sz="1200">
              <a:solidFill>
                <a:srgbClr val="006325"/>
              </a:solidFill>
              <a:latin typeface="Arial" panose="020B0604020202020204" pitchFamily="34" charset="0"/>
            </a:endParaRPr>
          </a:p>
        </p:txBody>
      </p:sp>
      <p:sp>
        <p:nvSpPr>
          <p:cNvPr id="7183" name="TextBox 18">
            <a:extLst>
              <a:ext uri="{FF2B5EF4-FFF2-40B4-BE49-F238E27FC236}">
                <a16:creationId xmlns:a16="http://schemas.microsoft.com/office/drawing/2014/main" id="{AF19B028-787B-49C7-8D25-738BF403BB5E}"/>
              </a:ext>
            </a:extLst>
          </p:cNvPr>
          <p:cNvSpPr txBox="1">
            <a:spLocks noChangeArrowheads="1"/>
          </p:cNvSpPr>
          <p:nvPr/>
        </p:nvSpPr>
        <p:spPr bwMode="auto">
          <a:xfrm>
            <a:off x="6146800" y="6275388"/>
            <a:ext cx="2493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cs typeface="Arial" panose="020B0604020202020204" pitchFamily="34" charset="0"/>
              </a:defRPr>
            </a:lvl1pPr>
            <a:lvl2pPr marL="742950" indent="-285750">
              <a:spcBef>
                <a:spcPct val="20000"/>
              </a:spcBef>
              <a:buChar char="–"/>
              <a:defRPr sz="2800">
                <a:solidFill>
                  <a:schemeClr val="tx1"/>
                </a:solidFill>
                <a:latin typeface="Calibri" panose="020F0502020204030204" pitchFamily="34" charset="0"/>
                <a:cs typeface="Arial" panose="020B0604020202020204" pitchFamily="34" charset="0"/>
              </a:defRPr>
            </a:lvl2pPr>
            <a:lvl3pPr marL="1143000" indent="-228600">
              <a:spcBef>
                <a:spcPct val="20000"/>
              </a:spcBef>
              <a:buChar char="•"/>
              <a:defRPr sz="2400">
                <a:solidFill>
                  <a:schemeClr val="tx1"/>
                </a:solidFill>
                <a:latin typeface="Calibri" panose="020F0502020204030204" pitchFamily="34" charset="0"/>
                <a:cs typeface="Arial" panose="020B0604020202020204" pitchFamily="34" charset="0"/>
              </a:defRPr>
            </a:lvl3pPr>
            <a:lvl4pPr marL="1600200" indent="-228600">
              <a:spcBef>
                <a:spcPct val="20000"/>
              </a:spcBef>
              <a:buChar char="–"/>
              <a:defRPr sz="2000">
                <a:solidFill>
                  <a:schemeClr val="tx1"/>
                </a:solidFill>
                <a:latin typeface="Calibri" panose="020F0502020204030204" pitchFamily="34" charset="0"/>
                <a:cs typeface="Arial" panose="020B0604020202020204" pitchFamily="34" charset="0"/>
              </a:defRPr>
            </a:lvl4pPr>
            <a:lvl5pPr marL="2057400" indent="-228600">
              <a:spcBef>
                <a:spcPct val="20000"/>
              </a:spcBef>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cs typeface="Arial" panose="020B0604020202020204" pitchFamily="34" charset="0"/>
              </a:defRPr>
            </a:lvl9pPr>
          </a:lstStyle>
          <a:p>
            <a:pPr>
              <a:spcBef>
                <a:spcPct val="0"/>
              </a:spcBef>
              <a:spcAft>
                <a:spcPts val="600"/>
              </a:spcAft>
              <a:buFontTx/>
              <a:buNone/>
            </a:pPr>
            <a:r>
              <a:rPr lang="en-US" altLang="en-US" sz="1200" b="1">
                <a:solidFill>
                  <a:srgbClr val="006325"/>
                </a:solidFill>
                <a:latin typeface="Arial" panose="020B0604020202020204" pitchFamily="34" charset="0"/>
              </a:rPr>
              <a:t>Vegetation Projects</a:t>
            </a:r>
            <a:endParaRPr lang="en-US" altLang="en-US" sz="1200">
              <a:solidFill>
                <a:srgbClr val="006325"/>
              </a:solidFill>
              <a:latin typeface="Arial" panose="020B0604020202020204" pitchFamily="34" charset="0"/>
            </a:endParaRPr>
          </a:p>
        </p:txBody>
      </p:sp>
      <p:pic>
        <p:nvPicPr>
          <p:cNvPr id="7184" name="Picture 3">
            <a:extLst>
              <a:ext uri="{FF2B5EF4-FFF2-40B4-BE49-F238E27FC236}">
                <a16:creationId xmlns:a16="http://schemas.microsoft.com/office/drawing/2014/main" id="{64BCA340-36EB-4B21-96D2-744FE25D17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3844" r="7684"/>
          <a:stretch>
            <a:fillRect/>
          </a:stretch>
        </p:blipFill>
        <p:spPr bwMode="auto">
          <a:xfrm>
            <a:off x="6281738" y="4816475"/>
            <a:ext cx="958850" cy="144621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084140B-8E63-4AA8-B0C4-B1D918CEF8DE}"/>
              </a:ext>
            </a:extLst>
          </p:cNvPr>
          <p:cNvSpPr txBox="1"/>
          <p:nvPr/>
        </p:nvSpPr>
        <p:spPr>
          <a:xfrm>
            <a:off x="3524250" y="1111250"/>
            <a:ext cx="4933950" cy="1763713"/>
          </a:xfrm>
          <a:prstGeom prst="rect">
            <a:avLst/>
          </a:prstGeom>
          <a:noFill/>
          <a:ln w="28575">
            <a:solidFill>
              <a:schemeClr val="bg1">
                <a:lumMod val="65000"/>
              </a:schemeClr>
            </a:solidFill>
            <a:prstDash val="dash"/>
          </a:ln>
        </p:spPr>
        <p:txBody>
          <a:bodyPr/>
          <a:lstStyle/>
          <a:p>
            <a:pPr>
              <a:defRPr/>
            </a:pPr>
            <a:endParaRPr lang="en-US" dirty="0"/>
          </a:p>
        </p:txBody>
      </p:sp>
      <p:pic>
        <p:nvPicPr>
          <p:cNvPr id="7186" name="Picture 12">
            <a:extLst>
              <a:ext uri="{FF2B5EF4-FFF2-40B4-BE49-F238E27FC236}">
                <a16:creationId xmlns:a16="http://schemas.microsoft.com/office/drawing/2014/main" id="{8E4A99B7-23CA-4EDC-8379-CF95C6376454}"/>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45225" y="1185863"/>
            <a:ext cx="2114550" cy="140493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87" name="Picture 3">
            <a:extLst>
              <a:ext uri="{FF2B5EF4-FFF2-40B4-BE49-F238E27FC236}">
                <a16:creationId xmlns:a16="http://schemas.microsoft.com/office/drawing/2014/main" id="{C9CE4D7C-0F65-4C2F-9FA5-293C549CAF38}"/>
              </a:ext>
            </a:extLst>
          </p:cNvPr>
          <p:cNvPicPr>
            <a:picLocks noChangeAspect="1"/>
          </p:cNvPicPr>
          <p:nvPr/>
        </p:nvPicPr>
        <p:blipFill>
          <a:blip r:embed="rId10" cstate="print">
            <a:extLst>
              <a:ext uri="{28A0092B-C50C-407E-A947-70E740481C1C}">
                <a14:useLocalDpi xmlns:a14="http://schemas.microsoft.com/office/drawing/2010/main" val="0"/>
              </a:ext>
            </a:extLst>
          </a:blip>
          <a:srcRect l="15192" t="10097" r="42725"/>
          <a:stretch>
            <a:fillRect/>
          </a:stretch>
        </p:blipFill>
        <p:spPr bwMode="auto">
          <a:xfrm>
            <a:off x="7342188" y="4814888"/>
            <a:ext cx="1017587" cy="1446212"/>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 name="object 3">
            <a:extLst>
              <a:ext uri="{FF2B5EF4-FFF2-40B4-BE49-F238E27FC236}">
                <a16:creationId xmlns:a16="http://schemas.microsoft.com/office/drawing/2014/main" id="{D328BB59-0D84-44F5-8A27-915B185DEA30}"/>
              </a:ext>
            </a:extLst>
          </p:cNvPr>
          <p:cNvSpPr txBox="1">
            <a:spLocks noGrp="1"/>
          </p:cNvSpPr>
          <p:nvPr>
            <p:ph type="title"/>
          </p:nvPr>
        </p:nvSpPr>
        <p:spPr>
          <a:xfrm>
            <a:off x="307340" y="465836"/>
            <a:ext cx="3695493" cy="503984"/>
          </a:xfrm>
          <a:prstGeom prst="rect">
            <a:avLst/>
          </a:prstGeom>
        </p:spPr>
        <p:txBody>
          <a:bodyPr vert="horz" wrap="square" lIns="0" tIns="11430" rIns="0" bIns="0" rtlCol="0">
            <a:spAutoFit/>
          </a:bodyPr>
          <a:lstStyle/>
          <a:p>
            <a:pPr marL="12700">
              <a:lnSpc>
                <a:spcPct val="100000"/>
              </a:lnSpc>
              <a:spcBef>
                <a:spcPts val="90"/>
              </a:spcBef>
            </a:pPr>
            <a:r>
              <a:rPr lang="en-US" sz="3200" b="1" spc="5" dirty="0">
                <a:solidFill>
                  <a:srgbClr val="006224"/>
                </a:solidFill>
                <a:latin typeface="Calibri"/>
                <a:cs typeface="Calibri"/>
              </a:rPr>
              <a:t>Program </a:t>
            </a:r>
            <a:r>
              <a:rPr sz="3200" b="1" spc="5" dirty="0">
                <a:solidFill>
                  <a:srgbClr val="006224"/>
                </a:solidFill>
                <a:latin typeface="Calibri"/>
                <a:cs typeface="Calibri"/>
              </a:rPr>
              <a:t>B</a:t>
            </a:r>
            <a:r>
              <a:rPr sz="3200" b="1" dirty="0">
                <a:solidFill>
                  <a:srgbClr val="006224"/>
                </a:solidFill>
                <a:latin typeface="Calibri"/>
                <a:cs typeface="Calibri"/>
              </a:rPr>
              <a:t>ac</a:t>
            </a:r>
            <a:r>
              <a:rPr sz="3200" b="1" spc="-5" dirty="0">
                <a:solidFill>
                  <a:srgbClr val="006224"/>
                </a:solidFill>
                <a:latin typeface="Calibri"/>
                <a:cs typeface="Calibri"/>
              </a:rPr>
              <a:t>k</a:t>
            </a:r>
            <a:r>
              <a:rPr sz="3200" b="1" spc="-10" dirty="0">
                <a:solidFill>
                  <a:srgbClr val="006224"/>
                </a:solidFill>
                <a:latin typeface="Calibri"/>
                <a:cs typeface="Calibri"/>
              </a:rPr>
              <a:t>g</a:t>
            </a:r>
            <a:r>
              <a:rPr sz="3200" b="1" spc="-60" dirty="0">
                <a:solidFill>
                  <a:srgbClr val="006224"/>
                </a:solidFill>
                <a:latin typeface="Calibri"/>
                <a:cs typeface="Calibri"/>
              </a:rPr>
              <a:t>r</a:t>
            </a:r>
            <a:r>
              <a:rPr sz="3200" b="1" spc="5" dirty="0">
                <a:solidFill>
                  <a:srgbClr val="006224"/>
                </a:solidFill>
                <a:latin typeface="Calibri"/>
                <a:cs typeface="Calibri"/>
              </a:rPr>
              <a:t>o</a:t>
            </a:r>
            <a:r>
              <a:rPr sz="3200" b="1" spc="-15" dirty="0">
                <a:solidFill>
                  <a:srgbClr val="006224"/>
                </a:solidFill>
                <a:latin typeface="Calibri"/>
                <a:cs typeface="Calibri"/>
              </a:rPr>
              <a:t>un</a:t>
            </a:r>
            <a:r>
              <a:rPr sz="3200" b="1" spc="-5" dirty="0">
                <a:solidFill>
                  <a:srgbClr val="006224"/>
                </a:solidFill>
                <a:latin typeface="Calibri"/>
                <a:cs typeface="Calibri"/>
              </a:rPr>
              <a:t>d</a:t>
            </a:r>
            <a:endParaRPr sz="3200" dirty="0">
              <a:latin typeface="Calibri"/>
              <a:cs typeface="Calibri"/>
            </a:endParaRPr>
          </a:p>
        </p:txBody>
      </p:sp>
      <p:sp>
        <p:nvSpPr>
          <p:cNvPr id="23" name="object 2">
            <a:extLst>
              <a:ext uri="{FF2B5EF4-FFF2-40B4-BE49-F238E27FC236}">
                <a16:creationId xmlns:a16="http://schemas.microsoft.com/office/drawing/2014/main" id="{44344644-44A2-466E-AFEF-2BB93B0881A3}"/>
              </a:ext>
            </a:extLst>
          </p:cNvPr>
          <p:cNvSpPr/>
          <p:nvPr/>
        </p:nvSpPr>
        <p:spPr>
          <a:xfrm>
            <a:off x="304800" y="1020145"/>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
        <p:nvSpPr>
          <p:cNvPr id="5" name="Rectangle 4">
            <a:extLst>
              <a:ext uri="{FF2B5EF4-FFF2-40B4-BE49-F238E27FC236}">
                <a16:creationId xmlns:a16="http://schemas.microsoft.com/office/drawing/2014/main" id="{51663DF1-EB99-4783-A165-11753A7580B5}"/>
              </a:ext>
            </a:extLst>
          </p:cNvPr>
          <p:cNvSpPr/>
          <p:nvPr/>
        </p:nvSpPr>
        <p:spPr>
          <a:xfrm>
            <a:off x="195490" y="1185054"/>
            <a:ext cx="3211577" cy="2400657"/>
          </a:xfrm>
          <a:prstGeom prst="rect">
            <a:avLst/>
          </a:prstGeom>
        </p:spPr>
        <p:txBody>
          <a:bodyPr wrap="square">
            <a:spAutoFit/>
          </a:bodyPr>
          <a:lstStyle/>
          <a:p>
            <a:pPr marL="354965" marR="5080" indent="-342900">
              <a:lnSpc>
                <a:spcPct val="100000"/>
              </a:lnSpc>
              <a:spcBef>
                <a:spcPts val="575"/>
              </a:spcBef>
              <a:buFont typeface="Arial" panose="020B0604020202020204" pitchFamily="34" charset="0"/>
              <a:buChar char="•"/>
              <a:tabLst>
                <a:tab pos="299085" algn="l"/>
                <a:tab pos="299720" algn="l"/>
              </a:tabLst>
            </a:pPr>
            <a:r>
              <a:rPr lang="en-US" sz="2000" spc="-10" dirty="0">
                <a:cs typeface="Calibri"/>
              </a:rPr>
              <a:t>Address undersized and old pipes</a:t>
            </a:r>
          </a:p>
          <a:p>
            <a:pPr marL="299085" marR="5080" indent="-287020">
              <a:spcBef>
                <a:spcPts val="575"/>
              </a:spcBef>
              <a:buFont typeface="Arial"/>
              <a:buChar char="•"/>
              <a:tabLst>
                <a:tab pos="299085" algn="l"/>
                <a:tab pos="299720" algn="l"/>
              </a:tabLst>
            </a:pPr>
            <a:r>
              <a:rPr lang="en-US" sz="2000" spc="-10" dirty="0">
                <a:cs typeface="Calibri"/>
              </a:rPr>
              <a:t>Prevent basement sewer backups and structural failures</a:t>
            </a:r>
          </a:p>
          <a:p>
            <a:pPr marL="299085" marR="5080" indent="-287020">
              <a:spcBef>
                <a:spcPts val="575"/>
              </a:spcBef>
              <a:buFont typeface="Arial"/>
              <a:buChar char="•"/>
              <a:tabLst>
                <a:tab pos="299085" algn="l"/>
                <a:tab pos="299720" algn="l"/>
              </a:tabLst>
            </a:pPr>
            <a:r>
              <a:rPr lang="en-US" sz="2000" spc="-10" dirty="0">
                <a:cs typeface="Calibri"/>
              </a:rPr>
              <a:t>Prevent Combined System Overflows (CSO’s)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iagram, engineering drawing&#10;&#10;Description automatically generated">
            <a:extLst>
              <a:ext uri="{FF2B5EF4-FFF2-40B4-BE49-F238E27FC236}">
                <a16:creationId xmlns:a16="http://schemas.microsoft.com/office/drawing/2014/main" id="{A90E24C8-1F19-44A8-A41B-A0860DDCCD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33" t="18215" r="27500" b="20422"/>
          <a:stretch/>
        </p:blipFill>
        <p:spPr>
          <a:xfrm>
            <a:off x="17757" y="990599"/>
            <a:ext cx="9103782" cy="5422063"/>
          </a:xfrm>
          <a:prstGeom prst="rect">
            <a:avLst/>
          </a:prstGeom>
        </p:spPr>
      </p:pic>
      <p:sp>
        <p:nvSpPr>
          <p:cNvPr id="5" name="object 5"/>
          <p:cNvSpPr txBox="1">
            <a:spLocks noGrp="1"/>
          </p:cNvSpPr>
          <p:nvPr>
            <p:ph type="title"/>
          </p:nvPr>
        </p:nvSpPr>
        <p:spPr>
          <a:xfrm>
            <a:off x="307339" y="329414"/>
            <a:ext cx="3536691" cy="503984"/>
          </a:xfrm>
          <a:prstGeom prst="rect">
            <a:avLst/>
          </a:prstGeom>
        </p:spPr>
        <p:txBody>
          <a:bodyPr vert="horz" wrap="square" lIns="0" tIns="11430" rIns="0" bIns="0" rtlCol="0">
            <a:spAutoFit/>
          </a:bodyPr>
          <a:lstStyle/>
          <a:p>
            <a:pPr marL="12700">
              <a:lnSpc>
                <a:spcPct val="100000"/>
              </a:lnSpc>
              <a:spcBef>
                <a:spcPts val="90"/>
              </a:spcBef>
            </a:pPr>
            <a:r>
              <a:rPr sz="3200" b="1" spc="-10" dirty="0">
                <a:solidFill>
                  <a:srgbClr val="006224"/>
                </a:solidFill>
                <a:latin typeface="Calibri"/>
                <a:cs typeface="Calibri"/>
              </a:rPr>
              <a:t>Project</a:t>
            </a:r>
            <a:r>
              <a:rPr sz="3200" b="1" spc="-45" dirty="0">
                <a:solidFill>
                  <a:srgbClr val="006224"/>
                </a:solidFill>
                <a:latin typeface="Calibri"/>
                <a:cs typeface="Calibri"/>
              </a:rPr>
              <a:t> </a:t>
            </a:r>
            <a:r>
              <a:rPr sz="3200" b="1" spc="-10" dirty="0">
                <a:solidFill>
                  <a:srgbClr val="006224"/>
                </a:solidFill>
                <a:latin typeface="Calibri"/>
                <a:cs typeface="Calibri"/>
              </a:rPr>
              <a:t>Location</a:t>
            </a:r>
            <a:r>
              <a:rPr lang="en-US" sz="3200" b="1" spc="-10" dirty="0">
                <a:solidFill>
                  <a:srgbClr val="006224"/>
                </a:solidFill>
                <a:latin typeface="Calibri"/>
                <a:cs typeface="Calibri"/>
              </a:rPr>
              <a:t>(s) </a:t>
            </a:r>
            <a:endParaRPr sz="3200" dirty="0">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12" name="object 12"/>
          <p:cNvSpPr txBox="1">
            <a:spLocks noGrp="1"/>
          </p:cNvSpPr>
          <p:nvPr>
            <p:ph type="sldNum" sz="quarter" idx="7"/>
          </p:nvPr>
        </p:nvSpPr>
        <p:spPr>
          <a:prstGeom prst="rect">
            <a:avLst/>
          </a:prstGeom>
        </p:spPr>
        <p:txBody>
          <a:bodyPr vert="horz" wrap="square" lIns="0" tIns="0" rIns="0" bIns="0" rtlCol="0">
            <a:spAutoFit/>
          </a:bodyPr>
          <a:lstStyle/>
          <a:p>
            <a:pPr marL="38100">
              <a:lnSpc>
                <a:spcPts val="1055"/>
              </a:lnSpc>
            </a:pPr>
            <a:fld id="{81D60167-4931-47E6-BA6A-407CBD079E47}" type="slidenum">
              <a:rPr dirty="0"/>
              <a:t>3</a:t>
            </a:fld>
            <a:endParaRPr dirty="0"/>
          </a:p>
        </p:txBody>
      </p:sp>
      <p:sp>
        <p:nvSpPr>
          <p:cNvPr id="6" name="object 6"/>
          <p:cNvSpPr txBox="1"/>
          <p:nvPr/>
        </p:nvSpPr>
        <p:spPr>
          <a:xfrm>
            <a:off x="1364875" y="2910842"/>
            <a:ext cx="2749550" cy="259079"/>
          </a:xfrm>
          <a:prstGeom prst="rect">
            <a:avLst/>
          </a:prstGeom>
          <a:solidFill>
            <a:srgbClr val="BADFE2"/>
          </a:solidFill>
          <a:ln w="12192">
            <a:solidFill>
              <a:srgbClr val="88A3A7"/>
            </a:solidFill>
          </a:ln>
        </p:spPr>
        <p:txBody>
          <a:bodyPr vert="horz" wrap="square" lIns="0" tIns="0" rIns="0" bIns="0" rtlCol="0">
            <a:spAutoFit/>
          </a:bodyPr>
          <a:lstStyle/>
          <a:p>
            <a:pPr marL="463550">
              <a:lnSpc>
                <a:spcPts val="1985"/>
              </a:lnSpc>
            </a:pPr>
            <a:r>
              <a:rPr sz="1800" spc="-10" dirty="0">
                <a:solidFill>
                  <a:srgbClr val="FF0000"/>
                </a:solidFill>
                <a:latin typeface="Calibri"/>
                <a:cs typeface="Calibri"/>
              </a:rPr>
              <a:t>SE</a:t>
            </a:r>
            <a:r>
              <a:rPr sz="1800" spc="-5" dirty="0">
                <a:solidFill>
                  <a:srgbClr val="FF0000"/>
                </a:solidFill>
                <a:latin typeface="Calibri"/>
                <a:cs typeface="Calibri"/>
              </a:rPr>
              <a:t> Hawthorne</a:t>
            </a:r>
            <a:r>
              <a:rPr sz="1800" spc="20" dirty="0">
                <a:solidFill>
                  <a:srgbClr val="FF0000"/>
                </a:solidFill>
                <a:latin typeface="Calibri"/>
                <a:cs typeface="Calibri"/>
              </a:rPr>
              <a:t> </a:t>
            </a:r>
            <a:r>
              <a:rPr sz="1800" spc="-10" dirty="0">
                <a:solidFill>
                  <a:srgbClr val="FF0000"/>
                </a:solidFill>
                <a:latin typeface="Calibri"/>
                <a:cs typeface="Calibri"/>
              </a:rPr>
              <a:t>Blvd.</a:t>
            </a:r>
            <a:endParaRPr sz="1800" dirty="0">
              <a:latin typeface="Calibri"/>
              <a:cs typeface="Calibri"/>
            </a:endParaRPr>
          </a:p>
        </p:txBody>
      </p:sp>
      <p:sp>
        <p:nvSpPr>
          <p:cNvPr id="7" name="object 7"/>
          <p:cNvSpPr txBox="1"/>
          <p:nvPr/>
        </p:nvSpPr>
        <p:spPr>
          <a:xfrm>
            <a:off x="4093464" y="1306701"/>
            <a:ext cx="1981200" cy="269304"/>
          </a:xfrm>
          <a:prstGeom prst="rect">
            <a:avLst/>
          </a:prstGeom>
          <a:solidFill>
            <a:srgbClr val="BADFE2"/>
          </a:solidFill>
          <a:ln w="12192">
            <a:solidFill>
              <a:srgbClr val="88A3A7"/>
            </a:solidFill>
          </a:ln>
        </p:spPr>
        <p:txBody>
          <a:bodyPr vert="horz" wrap="square" lIns="0" tIns="0" rIns="0" bIns="0" rtlCol="0">
            <a:spAutoFit/>
          </a:bodyPr>
          <a:lstStyle/>
          <a:p>
            <a:pPr marL="199390">
              <a:lnSpc>
                <a:spcPts val="2070"/>
              </a:lnSpc>
            </a:pPr>
            <a:r>
              <a:rPr lang="en-US" sz="1800" spc="-5" dirty="0">
                <a:solidFill>
                  <a:srgbClr val="FF0000"/>
                </a:solidFill>
                <a:latin typeface="Calibri"/>
                <a:cs typeface="Calibri"/>
              </a:rPr>
              <a:t>SE Belmont </a:t>
            </a:r>
            <a:r>
              <a:rPr sz="1800" spc="-15" dirty="0">
                <a:solidFill>
                  <a:srgbClr val="FF0000"/>
                </a:solidFill>
                <a:latin typeface="Calibri"/>
                <a:cs typeface="Calibri"/>
              </a:rPr>
              <a:t>Street</a:t>
            </a:r>
            <a:endParaRPr sz="1800" dirty="0">
              <a:latin typeface="Calibri"/>
              <a:cs typeface="Calibri"/>
            </a:endParaRPr>
          </a:p>
        </p:txBody>
      </p:sp>
      <p:sp>
        <p:nvSpPr>
          <p:cNvPr id="8" name="object 8"/>
          <p:cNvSpPr txBox="1"/>
          <p:nvPr/>
        </p:nvSpPr>
        <p:spPr>
          <a:xfrm>
            <a:off x="7904500" y="3429000"/>
            <a:ext cx="276999" cy="2667000"/>
          </a:xfrm>
          <a:prstGeom prst="rect">
            <a:avLst/>
          </a:prstGeom>
          <a:solidFill>
            <a:srgbClr val="BADFE2"/>
          </a:solidFill>
          <a:ln w="12192">
            <a:solidFill>
              <a:srgbClr val="88A3A7"/>
            </a:solidFill>
          </a:ln>
        </p:spPr>
        <p:txBody>
          <a:bodyPr vert="vert" wrap="square" lIns="0" tIns="635" rIns="0" bIns="0" rtlCol="0">
            <a:spAutoFit/>
          </a:bodyPr>
          <a:lstStyle/>
          <a:p>
            <a:pPr marL="344805">
              <a:lnSpc>
                <a:spcPct val="100000"/>
              </a:lnSpc>
              <a:spcBef>
                <a:spcPts val="5"/>
              </a:spcBef>
            </a:pPr>
            <a:r>
              <a:rPr lang="en-US" spc="-5" dirty="0">
                <a:solidFill>
                  <a:srgbClr val="FF0000"/>
                </a:solidFill>
                <a:latin typeface="Calibri"/>
                <a:cs typeface="Calibri"/>
              </a:rPr>
              <a:t>S</a:t>
            </a:r>
            <a:r>
              <a:rPr sz="1800" spc="-5" dirty="0">
                <a:solidFill>
                  <a:srgbClr val="FF0000"/>
                </a:solidFill>
                <a:latin typeface="Calibri"/>
                <a:cs typeface="Calibri"/>
              </a:rPr>
              <a:t>E </a:t>
            </a:r>
            <a:r>
              <a:rPr lang="en-US" sz="1800" spc="-5" dirty="0">
                <a:solidFill>
                  <a:srgbClr val="FF0000"/>
                </a:solidFill>
                <a:latin typeface="Calibri"/>
                <a:cs typeface="Calibri"/>
              </a:rPr>
              <a:t>Cesar Chavez Blvd</a:t>
            </a:r>
            <a:endParaRPr sz="1800" dirty="0">
              <a:latin typeface="Calibri"/>
              <a:cs typeface="Calibri"/>
            </a:endParaRPr>
          </a:p>
        </p:txBody>
      </p:sp>
      <p:sp>
        <p:nvSpPr>
          <p:cNvPr id="9" name="object 9"/>
          <p:cNvSpPr txBox="1"/>
          <p:nvPr/>
        </p:nvSpPr>
        <p:spPr>
          <a:xfrm>
            <a:off x="30340" y="1115061"/>
            <a:ext cx="276999" cy="2054860"/>
          </a:xfrm>
          <a:prstGeom prst="rect">
            <a:avLst/>
          </a:prstGeom>
          <a:solidFill>
            <a:srgbClr val="BADFE2"/>
          </a:solidFill>
          <a:ln w="12191">
            <a:solidFill>
              <a:srgbClr val="88A3A7"/>
            </a:solidFill>
          </a:ln>
        </p:spPr>
        <p:txBody>
          <a:bodyPr vert="vert270" wrap="square" lIns="0" tIns="0" rIns="0" bIns="0" rtlCol="0">
            <a:spAutoFit/>
          </a:bodyPr>
          <a:lstStyle/>
          <a:p>
            <a:pPr marL="338455">
              <a:lnSpc>
                <a:spcPct val="100000"/>
              </a:lnSpc>
            </a:pPr>
            <a:r>
              <a:rPr sz="1800" spc="-10" dirty="0">
                <a:solidFill>
                  <a:srgbClr val="FF0000"/>
                </a:solidFill>
                <a:latin typeface="Calibri"/>
                <a:cs typeface="Calibri"/>
              </a:rPr>
              <a:t>SE</a:t>
            </a:r>
            <a:r>
              <a:rPr sz="1800" dirty="0">
                <a:solidFill>
                  <a:srgbClr val="FF0000"/>
                </a:solidFill>
                <a:latin typeface="Calibri"/>
                <a:cs typeface="Calibri"/>
              </a:rPr>
              <a:t> </a:t>
            </a:r>
            <a:r>
              <a:rPr sz="1800" spc="-5" dirty="0">
                <a:solidFill>
                  <a:srgbClr val="FF0000"/>
                </a:solidFill>
                <a:latin typeface="Calibri"/>
                <a:cs typeface="Calibri"/>
              </a:rPr>
              <a:t>1</a:t>
            </a:r>
            <a:r>
              <a:rPr lang="en-US" sz="1800" spc="-5" dirty="0">
                <a:solidFill>
                  <a:srgbClr val="FF0000"/>
                </a:solidFill>
                <a:latin typeface="Calibri"/>
                <a:cs typeface="Calibri"/>
              </a:rPr>
              <a:t>2</a:t>
            </a:r>
            <a:r>
              <a:rPr sz="1800" spc="-7" baseline="25462" dirty="0">
                <a:solidFill>
                  <a:srgbClr val="FF0000"/>
                </a:solidFill>
                <a:latin typeface="Calibri"/>
                <a:cs typeface="Calibri"/>
              </a:rPr>
              <a:t>th</a:t>
            </a:r>
            <a:r>
              <a:rPr sz="1800" spc="179" baseline="25462" dirty="0">
                <a:solidFill>
                  <a:srgbClr val="FF0000"/>
                </a:solidFill>
                <a:latin typeface="Calibri"/>
                <a:cs typeface="Calibri"/>
              </a:rPr>
              <a:t> </a:t>
            </a:r>
            <a:r>
              <a:rPr sz="1800" spc="-20" dirty="0">
                <a:solidFill>
                  <a:srgbClr val="FF0000"/>
                </a:solidFill>
                <a:latin typeface="Calibri"/>
                <a:cs typeface="Calibri"/>
              </a:rPr>
              <a:t>Avenue</a:t>
            </a:r>
            <a:endParaRPr sz="1800" dirty="0">
              <a:latin typeface="Calibri"/>
              <a:cs typeface="Calibri"/>
            </a:endParaRPr>
          </a:p>
        </p:txBody>
      </p:sp>
      <p:sp>
        <p:nvSpPr>
          <p:cNvPr id="16" name="object 6">
            <a:extLst>
              <a:ext uri="{FF2B5EF4-FFF2-40B4-BE49-F238E27FC236}">
                <a16:creationId xmlns:a16="http://schemas.microsoft.com/office/drawing/2014/main" id="{E0EC9464-9AD1-4D03-98C3-88BDD9347364}"/>
              </a:ext>
            </a:extLst>
          </p:cNvPr>
          <p:cNvSpPr txBox="1"/>
          <p:nvPr/>
        </p:nvSpPr>
        <p:spPr>
          <a:xfrm>
            <a:off x="3325114" y="5608322"/>
            <a:ext cx="2749550" cy="259079"/>
          </a:xfrm>
          <a:prstGeom prst="rect">
            <a:avLst/>
          </a:prstGeom>
          <a:solidFill>
            <a:srgbClr val="BADFE2"/>
          </a:solidFill>
          <a:ln w="12192">
            <a:solidFill>
              <a:srgbClr val="88A3A7"/>
            </a:solidFill>
          </a:ln>
        </p:spPr>
        <p:txBody>
          <a:bodyPr vert="horz" wrap="square" lIns="0" tIns="0" rIns="0" bIns="0" rtlCol="0">
            <a:spAutoFit/>
          </a:bodyPr>
          <a:lstStyle/>
          <a:p>
            <a:pPr marL="463550">
              <a:lnSpc>
                <a:spcPts val="1985"/>
              </a:lnSpc>
            </a:pPr>
            <a:r>
              <a:rPr sz="1800" spc="-10" dirty="0">
                <a:solidFill>
                  <a:srgbClr val="FF0000"/>
                </a:solidFill>
                <a:latin typeface="Calibri"/>
                <a:cs typeface="Calibri"/>
              </a:rPr>
              <a:t>SE</a:t>
            </a:r>
            <a:r>
              <a:rPr sz="1800" spc="-5" dirty="0">
                <a:solidFill>
                  <a:srgbClr val="FF0000"/>
                </a:solidFill>
                <a:latin typeface="Calibri"/>
                <a:cs typeface="Calibri"/>
              </a:rPr>
              <a:t> </a:t>
            </a:r>
            <a:r>
              <a:rPr lang="en-US" sz="1800" spc="-5" dirty="0">
                <a:solidFill>
                  <a:srgbClr val="FF0000"/>
                </a:solidFill>
                <a:latin typeface="Calibri"/>
                <a:cs typeface="Calibri"/>
              </a:rPr>
              <a:t>Division</a:t>
            </a:r>
            <a:r>
              <a:rPr sz="1800" spc="20" dirty="0">
                <a:solidFill>
                  <a:srgbClr val="FF0000"/>
                </a:solidFill>
                <a:latin typeface="Calibri"/>
                <a:cs typeface="Calibri"/>
              </a:rPr>
              <a:t> </a:t>
            </a:r>
            <a:r>
              <a:rPr lang="en-US" sz="1800" spc="20" dirty="0">
                <a:solidFill>
                  <a:srgbClr val="FF0000"/>
                </a:solidFill>
                <a:latin typeface="Calibri"/>
                <a:cs typeface="Calibri"/>
              </a:rPr>
              <a:t>Street</a:t>
            </a:r>
            <a:endParaRPr sz="18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4800" y="1066800"/>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
        <p:nvSpPr>
          <p:cNvPr id="4" name="object 4"/>
          <p:cNvSpPr txBox="1">
            <a:spLocks noGrp="1"/>
          </p:cNvSpPr>
          <p:nvPr>
            <p:ph type="title"/>
          </p:nvPr>
        </p:nvSpPr>
        <p:spPr>
          <a:xfrm>
            <a:off x="307339" y="465836"/>
            <a:ext cx="5836009" cy="503984"/>
          </a:xfrm>
          <a:prstGeom prst="rect">
            <a:avLst/>
          </a:prstGeom>
        </p:spPr>
        <p:txBody>
          <a:bodyPr vert="horz" wrap="square" lIns="0" tIns="11430" rIns="0" bIns="0" rtlCol="0">
            <a:spAutoFit/>
          </a:bodyPr>
          <a:lstStyle/>
          <a:p>
            <a:pPr marL="12700">
              <a:lnSpc>
                <a:spcPct val="100000"/>
              </a:lnSpc>
              <a:spcBef>
                <a:spcPts val="90"/>
              </a:spcBef>
            </a:pPr>
            <a:r>
              <a:rPr sz="3200" b="1" spc="-10" dirty="0">
                <a:solidFill>
                  <a:srgbClr val="006224"/>
                </a:solidFill>
                <a:latin typeface="Calibri"/>
                <a:cs typeface="Calibri"/>
              </a:rPr>
              <a:t>Project</a:t>
            </a:r>
            <a:r>
              <a:rPr sz="3200" b="1" spc="-45" dirty="0">
                <a:solidFill>
                  <a:srgbClr val="006224"/>
                </a:solidFill>
                <a:latin typeface="Calibri"/>
                <a:cs typeface="Calibri"/>
              </a:rPr>
              <a:t> </a:t>
            </a:r>
            <a:r>
              <a:rPr sz="3200" b="1" spc="-10" dirty="0">
                <a:solidFill>
                  <a:srgbClr val="006224"/>
                </a:solidFill>
                <a:latin typeface="Calibri"/>
                <a:cs typeface="Calibri"/>
              </a:rPr>
              <a:t>Location</a:t>
            </a:r>
            <a:r>
              <a:rPr lang="en-US" sz="3200" b="1" spc="-10" dirty="0">
                <a:solidFill>
                  <a:srgbClr val="006224"/>
                </a:solidFill>
                <a:latin typeface="Calibri"/>
                <a:cs typeface="Calibri"/>
              </a:rPr>
              <a:t> – Ladd’s South</a:t>
            </a:r>
            <a:endParaRPr sz="32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055"/>
              </a:lnSpc>
            </a:pPr>
            <a:fld id="{81D60167-4931-47E6-BA6A-407CBD079E47}" type="slidenum">
              <a:rPr dirty="0"/>
              <a:t>4</a:t>
            </a:fld>
            <a:endParaRPr dirty="0"/>
          </a:p>
        </p:txBody>
      </p:sp>
      <p:pic>
        <p:nvPicPr>
          <p:cNvPr id="9" name="Picture 8" descr="Diagram&#10;&#10;Description automatically generated">
            <a:extLst>
              <a:ext uri="{FF2B5EF4-FFF2-40B4-BE49-F238E27FC236}">
                <a16:creationId xmlns:a16="http://schemas.microsoft.com/office/drawing/2014/main" id="{2639239F-8E09-4E45-85EC-D58B0B9ADC3C}"/>
              </a:ext>
            </a:extLst>
          </p:cNvPr>
          <p:cNvPicPr>
            <a:picLocks noChangeAspect="1"/>
          </p:cNvPicPr>
          <p:nvPr/>
        </p:nvPicPr>
        <p:blipFill rotWithShape="1">
          <a:blip r:embed="rId2">
            <a:extLst>
              <a:ext uri="{28A0092B-C50C-407E-A947-70E740481C1C}">
                <a14:useLocalDpi xmlns:a14="http://schemas.microsoft.com/office/drawing/2010/main" val="0"/>
              </a:ext>
            </a:extLst>
          </a:blip>
          <a:srcRect b="6104"/>
          <a:stretch/>
        </p:blipFill>
        <p:spPr>
          <a:xfrm>
            <a:off x="1504950" y="1115061"/>
            <a:ext cx="6115050" cy="53619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966320"/>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
        <p:nvSpPr>
          <p:cNvPr id="3" name="object 3"/>
          <p:cNvSpPr txBox="1">
            <a:spLocks noGrp="1"/>
          </p:cNvSpPr>
          <p:nvPr>
            <p:ph type="title"/>
          </p:nvPr>
        </p:nvSpPr>
        <p:spPr>
          <a:xfrm>
            <a:off x="307339" y="415596"/>
            <a:ext cx="6555100" cy="503984"/>
          </a:xfrm>
          <a:prstGeom prst="rect">
            <a:avLst/>
          </a:prstGeom>
        </p:spPr>
        <p:txBody>
          <a:bodyPr vert="horz" wrap="square" lIns="0" tIns="11430" rIns="0" bIns="0" rtlCol="0">
            <a:spAutoFit/>
          </a:bodyPr>
          <a:lstStyle/>
          <a:p>
            <a:pPr marL="12700">
              <a:lnSpc>
                <a:spcPct val="100000"/>
              </a:lnSpc>
              <a:spcBef>
                <a:spcPts val="90"/>
              </a:spcBef>
            </a:pPr>
            <a:r>
              <a:rPr sz="3200" b="1" spc="-10" dirty="0">
                <a:solidFill>
                  <a:srgbClr val="006224"/>
                </a:solidFill>
                <a:latin typeface="Calibri"/>
                <a:cs typeface="Calibri"/>
              </a:rPr>
              <a:t>Project</a:t>
            </a:r>
            <a:r>
              <a:rPr sz="3200" b="1" spc="-45" dirty="0">
                <a:solidFill>
                  <a:srgbClr val="006224"/>
                </a:solidFill>
                <a:latin typeface="Calibri"/>
                <a:cs typeface="Calibri"/>
              </a:rPr>
              <a:t> </a:t>
            </a:r>
            <a:r>
              <a:rPr sz="3200" b="1" spc="-10" dirty="0">
                <a:solidFill>
                  <a:srgbClr val="006224"/>
                </a:solidFill>
                <a:latin typeface="Calibri"/>
                <a:cs typeface="Calibri"/>
              </a:rPr>
              <a:t>Location</a:t>
            </a:r>
            <a:r>
              <a:rPr lang="en-US" sz="3200" b="1" spc="-10" dirty="0">
                <a:solidFill>
                  <a:srgbClr val="006224"/>
                </a:solidFill>
                <a:latin typeface="Calibri"/>
                <a:cs typeface="Calibri"/>
              </a:rPr>
              <a:t> – Sunnyside South</a:t>
            </a:r>
            <a:endParaRPr sz="3200" dirty="0">
              <a:latin typeface="Calibri"/>
              <a:cs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38100">
              <a:lnSpc>
                <a:spcPts val="1055"/>
              </a:lnSpc>
            </a:pPr>
            <a:fld id="{81D60167-4931-47E6-BA6A-407CBD079E47}" type="slidenum">
              <a:rPr dirty="0"/>
              <a:t>5</a:t>
            </a:fld>
            <a:endParaRPr dirty="0"/>
          </a:p>
        </p:txBody>
      </p:sp>
      <p:pic>
        <p:nvPicPr>
          <p:cNvPr id="9" name="Picture 8" descr="Diagram&#10;&#10;Description automatically generated">
            <a:extLst>
              <a:ext uri="{FF2B5EF4-FFF2-40B4-BE49-F238E27FC236}">
                <a16:creationId xmlns:a16="http://schemas.microsoft.com/office/drawing/2014/main" id="{75A6EE16-EBD6-4773-BC56-995882F0AF3E}"/>
              </a:ext>
            </a:extLst>
          </p:cNvPr>
          <p:cNvPicPr>
            <a:picLocks noChangeAspect="1"/>
          </p:cNvPicPr>
          <p:nvPr/>
        </p:nvPicPr>
        <p:blipFill rotWithShape="1">
          <a:blip r:embed="rId2">
            <a:extLst>
              <a:ext uri="{28A0092B-C50C-407E-A947-70E740481C1C}">
                <a14:useLocalDpi xmlns:a14="http://schemas.microsoft.com/office/drawing/2010/main" val="0"/>
              </a:ext>
            </a:extLst>
          </a:blip>
          <a:srcRect b="9300"/>
          <a:stretch/>
        </p:blipFill>
        <p:spPr>
          <a:xfrm>
            <a:off x="381000" y="1181591"/>
            <a:ext cx="8426376" cy="47620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A7149821-0896-49B8-BAE9-1ECA8FFBF537}"/>
              </a:ext>
            </a:extLst>
          </p:cNvPr>
          <p:cNvSpPr>
            <a:spLocks noGrp="1" noChangeArrowheads="1"/>
          </p:cNvSpPr>
          <p:nvPr>
            <p:ph type="body" idx="1"/>
          </p:nvPr>
        </p:nvSpPr>
        <p:spPr>
          <a:xfrm>
            <a:off x="304800" y="990601"/>
            <a:ext cx="8686800" cy="1020279"/>
          </a:xfrm>
        </p:spPr>
        <p:txBody>
          <a:bodyPr/>
          <a:lstStyle/>
          <a:p>
            <a:pPr marL="0" indent="0" eaLnBrk="1" hangingPunct="1">
              <a:spcBef>
                <a:spcPct val="15000"/>
              </a:spcBef>
              <a:buNone/>
              <a:defRPr/>
            </a:pPr>
            <a:r>
              <a:rPr lang="en-US" altLang="en-US" sz="1800" b="1" dirty="0"/>
              <a:t>Expedited summer 2020, durin</a:t>
            </a:r>
            <a:r>
              <a:rPr lang="en-US" altLang="en-US" b="1" dirty="0"/>
              <a:t>g COVID-19 business closure, and ahead of PBOT project  </a:t>
            </a:r>
            <a:endParaRPr lang="en-US" altLang="en-US" sz="1400" dirty="0"/>
          </a:p>
          <a:p>
            <a:pPr marL="457200" lvl="1" indent="0" eaLnBrk="1" hangingPunct="1">
              <a:spcBef>
                <a:spcPct val="15000"/>
              </a:spcBef>
              <a:buFontTx/>
              <a:buNone/>
              <a:defRPr/>
            </a:pPr>
            <a:r>
              <a:rPr lang="en-US" altLang="en-US" sz="1400" dirty="0"/>
              <a:t>		</a:t>
            </a:r>
          </a:p>
          <a:p>
            <a:pPr eaLnBrk="1" hangingPunct="1">
              <a:spcBef>
                <a:spcPct val="15000"/>
              </a:spcBef>
              <a:defRPr/>
            </a:pPr>
            <a:endParaRPr lang="en-US" altLang="en-US" sz="1400" dirty="0"/>
          </a:p>
          <a:p>
            <a:pPr eaLnBrk="1" hangingPunct="1">
              <a:spcBef>
                <a:spcPct val="15000"/>
              </a:spcBef>
              <a:defRPr/>
            </a:pPr>
            <a:endParaRPr lang="en-US" altLang="en-US" sz="1400" dirty="0"/>
          </a:p>
        </p:txBody>
      </p:sp>
      <p:sp>
        <p:nvSpPr>
          <p:cNvPr id="8195" name="Title 1">
            <a:extLst>
              <a:ext uri="{FF2B5EF4-FFF2-40B4-BE49-F238E27FC236}">
                <a16:creationId xmlns:a16="http://schemas.microsoft.com/office/drawing/2014/main" id="{478093A5-3AFC-4B83-A06A-88656EC45450}"/>
              </a:ext>
            </a:extLst>
          </p:cNvPr>
          <p:cNvSpPr>
            <a:spLocks noGrp="1" noChangeArrowheads="1"/>
          </p:cNvSpPr>
          <p:nvPr>
            <p:ph type="title"/>
          </p:nvPr>
        </p:nvSpPr>
        <p:spPr>
          <a:xfrm>
            <a:off x="228600" y="355041"/>
            <a:ext cx="8229600" cy="492443"/>
          </a:xfrm>
        </p:spPr>
        <p:txBody>
          <a:bodyPr/>
          <a:lstStyle/>
          <a:p>
            <a:r>
              <a:rPr lang="en-US" altLang="en-US" sz="3200" b="1" dirty="0">
                <a:solidFill>
                  <a:srgbClr val="006325"/>
                </a:solidFill>
                <a:latin typeface="+mn-lt"/>
              </a:rPr>
              <a:t>Related work: Hawthorne (E10369)</a:t>
            </a:r>
          </a:p>
        </p:txBody>
      </p:sp>
      <p:pic>
        <p:nvPicPr>
          <p:cNvPr id="33794" name="Picture 2" descr="SE Hawthorne Sewer Project map">
            <a:extLst>
              <a:ext uri="{FF2B5EF4-FFF2-40B4-BE49-F238E27FC236}">
                <a16:creationId xmlns:a16="http://schemas.microsoft.com/office/drawing/2014/main" id="{88F7DAD3-4322-4AE0-8D77-CFE8DE58D8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7374" y="1483044"/>
            <a:ext cx="6662436" cy="29314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way&#10;&#10;Description automatically generated">
            <a:extLst>
              <a:ext uri="{FF2B5EF4-FFF2-40B4-BE49-F238E27FC236}">
                <a16:creationId xmlns:a16="http://schemas.microsoft.com/office/drawing/2014/main" id="{E3557010-6C33-42E3-9F09-DCEA514DD5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4545917" y="3803344"/>
            <a:ext cx="2288644" cy="3510988"/>
          </a:xfrm>
          <a:prstGeom prst="rect">
            <a:avLst/>
          </a:prstGeom>
          <a:ln>
            <a:noFill/>
          </a:ln>
          <a:effectLst>
            <a:softEdge rad="112500"/>
          </a:effectLst>
        </p:spPr>
      </p:pic>
      <p:pic>
        <p:nvPicPr>
          <p:cNvPr id="6" name="Picture 5" descr="A picture containing outdoor, ground, road, street&#10;&#10;Description automatically generated">
            <a:extLst>
              <a:ext uri="{FF2B5EF4-FFF2-40B4-BE49-F238E27FC236}">
                <a16:creationId xmlns:a16="http://schemas.microsoft.com/office/drawing/2014/main" id="{A2B058ED-301E-43EA-A466-140063D6149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7501" y="4463487"/>
            <a:ext cx="2818899" cy="2239673"/>
          </a:xfrm>
          <a:prstGeom prst="rect">
            <a:avLst/>
          </a:prstGeom>
          <a:ln>
            <a:noFill/>
          </a:ln>
          <a:effectLst>
            <a:softEdge rad="112500"/>
          </a:effectLst>
        </p:spPr>
      </p:pic>
      <p:sp>
        <p:nvSpPr>
          <p:cNvPr id="7" name="object 7">
            <a:extLst>
              <a:ext uri="{FF2B5EF4-FFF2-40B4-BE49-F238E27FC236}">
                <a16:creationId xmlns:a16="http://schemas.microsoft.com/office/drawing/2014/main" id="{DC702AF7-CFA1-492A-9F27-B178EEED5DA6}"/>
              </a:ext>
            </a:extLst>
          </p:cNvPr>
          <p:cNvSpPr txBox="1">
            <a:spLocks noGrp="1"/>
          </p:cNvSpPr>
          <p:nvPr>
            <p:ph type="sldNum" sz="quarter" idx="7"/>
          </p:nvPr>
        </p:nvSpPr>
        <p:spPr>
          <a:xfrm>
            <a:off x="8874264" y="6532880"/>
            <a:ext cx="141604" cy="153670"/>
          </a:xfrm>
          <a:prstGeom prst="rect">
            <a:avLst/>
          </a:prstGeom>
        </p:spPr>
        <p:txBody>
          <a:bodyPr vert="horz" wrap="square" lIns="0" tIns="0" rIns="0" bIns="0" rtlCol="0">
            <a:spAutoFit/>
          </a:bodyPr>
          <a:lstStyle/>
          <a:p>
            <a:pPr marL="38100">
              <a:lnSpc>
                <a:spcPts val="1055"/>
              </a:lnSpc>
            </a:pPr>
            <a:fld id="{81D60167-4931-47E6-BA6A-407CBD079E47}" type="slidenum">
              <a:rPr dirty="0"/>
              <a:t>6</a:t>
            </a:fld>
            <a:endParaRPr dirty="0"/>
          </a:p>
        </p:txBody>
      </p:sp>
      <p:sp>
        <p:nvSpPr>
          <p:cNvPr id="8" name="object 2">
            <a:extLst>
              <a:ext uri="{FF2B5EF4-FFF2-40B4-BE49-F238E27FC236}">
                <a16:creationId xmlns:a16="http://schemas.microsoft.com/office/drawing/2014/main" id="{E587D122-374E-4E3E-B47E-E8F07B9A3165}"/>
              </a:ext>
            </a:extLst>
          </p:cNvPr>
          <p:cNvSpPr/>
          <p:nvPr/>
        </p:nvSpPr>
        <p:spPr>
          <a:xfrm>
            <a:off x="304800" y="879302"/>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Tree>
    <p:extLst>
      <p:ext uri="{BB962C8B-B14F-4D97-AF65-F5344CB8AC3E}">
        <p14:creationId xmlns:p14="http://schemas.microsoft.com/office/powerpoint/2010/main" val="115649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4800" y="825923"/>
            <a:ext cx="8610600" cy="2645748"/>
            <a:chOff x="304800" y="825923"/>
            <a:chExt cx="8610600" cy="2645748"/>
          </a:xfrm>
        </p:grpSpPr>
        <p:sp>
          <p:nvSpPr>
            <p:cNvPr id="3" name="object 3"/>
            <p:cNvSpPr/>
            <p:nvPr/>
          </p:nvSpPr>
          <p:spPr>
            <a:xfrm>
              <a:off x="304800" y="1066799"/>
              <a:ext cx="8229600" cy="0"/>
            </a:xfrm>
            <a:custGeom>
              <a:avLst/>
              <a:gdLst/>
              <a:ahLst/>
              <a:cxnLst/>
              <a:rect l="l" t="t" r="r" b="b"/>
              <a:pathLst>
                <a:path w="8229600">
                  <a:moveTo>
                    <a:pt x="0" y="0"/>
                  </a:moveTo>
                  <a:lnTo>
                    <a:pt x="8229600" y="0"/>
                  </a:lnTo>
                </a:path>
              </a:pathLst>
            </a:custGeom>
            <a:ln w="12700">
              <a:solidFill>
                <a:srgbClr val="006224"/>
              </a:solidFill>
            </a:ln>
          </p:spPr>
          <p:txBody>
            <a:bodyPr wrap="square" lIns="0" tIns="0" rIns="0" bIns="0" rtlCol="0"/>
            <a:lstStyle/>
            <a:p>
              <a:endParaRPr dirty="0"/>
            </a:p>
          </p:txBody>
        </p:sp>
        <p:pic>
          <p:nvPicPr>
            <p:cNvPr id="4" name="object 4"/>
            <p:cNvPicPr/>
            <p:nvPr/>
          </p:nvPicPr>
          <p:blipFill>
            <a:blip r:embed="rId3" cstate="print"/>
            <a:stretch>
              <a:fillRect/>
            </a:stretch>
          </p:blipFill>
          <p:spPr>
            <a:xfrm>
              <a:off x="5383529" y="825923"/>
              <a:ext cx="3531871" cy="2645748"/>
            </a:xfrm>
            <a:prstGeom prst="rect">
              <a:avLst/>
            </a:prstGeom>
            <a:ln w="12700">
              <a:solidFill>
                <a:schemeClr val="tx1"/>
              </a:solidFill>
            </a:ln>
          </p:spPr>
        </p:pic>
      </p:grpSp>
      <p:sp>
        <p:nvSpPr>
          <p:cNvPr id="5" name="object 5"/>
          <p:cNvSpPr txBox="1">
            <a:spLocks noGrp="1"/>
          </p:cNvSpPr>
          <p:nvPr>
            <p:ph type="title"/>
          </p:nvPr>
        </p:nvSpPr>
        <p:spPr>
          <a:xfrm>
            <a:off x="307340" y="465836"/>
            <a:ext cx="4835525" cy="512445"/>
          </a:xfrm>
          <a:prstGeom prst="rect">
            <a:avLst/>
          </a:prstGeom>
        </p:spPr>
        <p:txBody>
          <a:bodyPr vert="horz" wrap="square" lIns="0" tIns="11430" rIns="0" bIns="0" rtlCol="0">
            <a:spAutoFit/>
          </a:bodyPr>
          <a:lstStyle/>
          <a:p>
            <a:pPr marL="12700">
              <a:lnSpc>
                <a:spcPct val="100000"/>
              </a:lnSpc>
              <a:spcBef>
                <a:spcPts val="90"/>
              </a:spcBef>
            </a:pPr>
            <a:r>
              <a:rPr sz="3200" b="1" spc="-10" dirty="0">
                <a:solidFill>
                  <a:srgbClr val="006224"/>
                </a:solidFill>
                <a:latin typeface="Calibri"/>
                <a:cs typeface="Calibri"/>
              </a:rPr>
              <a:t>Project</a:t>
            </a:r>
            <a:r>
              <a:rPr sz="3200" b="1" dirty="0">
                <a:solidFill>
                  <a:srgbClr val="006224"/>
                </a:solidFill>
                <a:latin typeface="Calibri"/>
                <a:cs typeface="Calibri"/>
              </a:rPr>
              <a:t> </a:t>
            </a:r>
            <a:r>
              <a:rPr lang="en-US" sz="3200" b="1" dirty="0">
                <a:solidFill>
                  <a:srgbClr val="006224"/>
                </a:solidFill>
                <a:latin typeface="Calibri"/>
                <a:cs typeface="Calibri"/>
              </a:rPr>
              <a:t>Details</a:t>
            </a:r>
            <a:endParaRPr sz="3200" dirty="0">
              <a:latin typeface="Calibri"/>
              <a:cs typeface="Calibri"/>
            </a:endParaRPr>
          </a:p>
        </p:txBody>
      </p:sp>
      <p:sp>
        <p:nvSpPr>
          <p:cNvPr id="6" name="object 6"/>
          <p:cNvSpPr txBox="1"/>
          <p:nvPr/>
        </p:nvSpPr>
        <p:spPr>
          <a:xfrm>
            <a:off x="125365" y="1241125"/>
            <a:ext cx="5995216" cy="4116512"/>
          </a:xfrm>
          <a:prstGeom prst="rect">
            <a:avLst/>
          </a:prstGeom>
        </p:spPr>
        <p:txBody>
          <a:bodyPr vert="horz" wrap="square" lIns="0" tIns="12700" rIns="0" bIns="0" rtlCol="0" anchor="t">
            <a:spAutoFit/>
          </a:bodyPr>
          <a:lstStyle/>
          <a:p>
            <a:pPr marL="12065" marR="56515">
              <a:lnSpc>
                <a:spcPct val="100000"/>
              </a:lnSpc>
              <a:spcBef>
                <a:spcPts val="100"/>
              </a:spcBef>
              <a:tabLst>
                <a:tab pos="299085" algn="l"/>
                <a:tab pos="299720" algn="l"/>
              </a:tabLst>
            </a:pPr>
            <a:endParaRPr lang="en-US" sz="2400" b="1" i="1" spc="-60" dirty="0">
              <a:latin typeface="Calibri"/>
              <a:cs typeface="Calibri"/>
            </a:endParaRPr>
          </a:p>
          <a:p>
            <a:pPr marL="354965" marR="56515" indent="-342900">
              <a:spcBef>
                <a:spcPts val="100"/>
              </a:spcBef>
              <a:buFont typeface="Arial" panose="020B0604020202020204" pitchFamily="34" charset="0"/>
              <a:buChar char="•"/>
              <a:tabLst>
                <a:tab pos="299085" algn="l"/>
                <a:tab pos="299720" algn="l"/>
              </a:tabLst>
            </a:pPr>
            <a:r>
              <a:rPr lang="en-US" sz="2400" spc="-60" dirty="0">
                <a:latin typeface="Calibri"/>
                <a:cs typeface="Calibri"/>
              </a:rPr>
              <a:t>~ 2 miles of </a:t>
            </a:r>
            <a:r>
              <a:rPr lang="en-US" sz="2400" spc="-5" dirty="0">
                <a:cs typeface="Calibri"/>
              </a:rPr>
              <a:t>combined</a:t>
            </a:r>
            <a:r>
              <a:rPr lang="en-US" sz="2400" spc="-35" dirty="0">
                <a:cs typeface="Calibri"/>
              </a:rPr>
              <a:t> </a:t>
            </a:r>
            <a:r>
              <a:rPr lang="en-US" sz="2400" spc="-10" dirty="0">
                <a:cs typeface="Calibri"/>
              </a:rPr>
              <a:t>sewer</a:t>
            </a:r>
            <a:r>
              <a:rPr lang="en-US" sz="2400" spc="-15" dirty="0">
                <a:cs typeface="Calibri"/>
              </a:rPr>
              <a:t> </a:t>
            </a:r>
            <a:r>
              <a:rPr lang="en-US" sz="2400" spc="5" dirty="0">
                <a:cs typeface="Calibri"/>
              </a:rPr>
              <a:t>pipe </a:t>
            </a:r>
            <a:r>
              <a:rPr lang="en-US" sz="2400" spc="-530" dirty="0">
                <a:cs typeface="Calibri"/>
              </a:rPr>
              <a:t> </a:t>
            </a:r>
            <a:r>
              <a:rPr lang="en-US" sz="2400" spc="-5" dirty="0">
                <a:cs typeface="Calibri"/>
              </a:rPr>
              <a:t>replacement</a:t>
            </a:r>
            <a:r>
              <a:rPr lang="en-US" sz="2400" dirty="0">
                <a:cs typeface="Calibri"/>
              </a:rPr>
              <a:t> or </a:t>
            </a:r>
            <a:r>
              <a:rPr sz="2400" spc="-5" dirty="0">
                <a:cs typeface="Calibri"/>
              </a:rPr>
              <a:t>rehabilitation</a:t>
            </a:r>
            <a:endParaRPr lang="en-US" sz="2400" spc="-5" dirty="0">
              <a:cs typeface="Calibri"/>
            </a:endParaRPr>
          </a:p>
          <a:p>
            <a:pPr marL="12065" marR="56515">
              <a:spcBef>
                <a:spcPts val="100"/>
              </a:spcBef>
              <a:tabLst>
                <a:tab pos="299085" algn="l"/>
                <a:tab pos="299720" algn="l"/>
              </a:tabLst>
            </a:pPr>
            <a:endParaRPr sz="2400" dirty="0">
              <a:cs typeface="Calibri"/>
            </a:endParaRPr>
          </a:p>
          <a:p>
            <a:pPr marL="354965" marR="1169035" indent="-342900">
              <a:spcBef>
                <a:spcPts val="575"/>
              </a:spcBef>
              <a:buFont typeface="Arial" panose="020B0604020202020204" pitchFamily="34" charset="0"/>
              <a:buChar char="•"/>
              <a:tabLst>
                <a:tab pos="299085" algn="l"/>
                <a:tab pos="299720" algn="l"/>
              </a:tabLst>
            </a:pPr>
            <a:r>
              <a:rPr lang="en-US" sz="2400" spc="-45" dirty="0">
                <a:cs typeface="Calibri"/>
              </a:rPr>
              <a:t>55 non-conforming sewer extensions</a:t>
            </a:r>
          </a:p>
          <a:p>
            <a:pPr marL="354965" marR="1169035" indent="-342900">
              <a:spcBef>
                <a:spcPts val="575"/>
              </a:spcBef>
              <a:buFont typeface="Arial" panose="020B0604020202020204" pitchFamily="34" charset="0"/>
              <a:buChar char="•"/>
              <a:tabLst>
                <a:tab pos="299085" algn="l"/>
                <a:tab pos="299720" algn="l"/>
              </a:tabLst>
            </a:pPr>
            <a:endParaRPr lang="en-US" sz="2400" spc="-15" dirty="0">
              <a:cs typeface="Calibri"/>
            </a:endParaRPr>
          </a:p>
          <a:p>
            <a:pPr marL="354965" marR="1169035" indent="-342900">
              <a:spcBef>
                <a:spcPts val="575"/>
              </a:spcBef>
              <a:buFont typeface="Arial" panose="020B0604020202020204" pitchFamily="34" charset="0"/>
              <a:buChar char="•"/>
              <a:tabLst>
                <a:tab pos="299085" algn="l"/>
                <a:tab pos="299720" algn="l"/>
              </a:tabLst>
            </a:pPr>
            <a:r>
              <a:rPr lang="en-US" sz="2400" spc="-15" dirty="0">
                <a:cs typeface="Calibri"/>
              </a:rPr>
              <a:t>58 vegetated</a:t>
            </a:r>
            <a:r>
              <a:rPr lang="en-US" sz="2400" spc="-25" dirty="0">
                <a:cs typeface="Calibri"/>
              </a:rPr>
              <a:t> </a:t>
            </a:r>
            <a:r>
              <a:rPr sz="2400" spc="-10" dirty="0">
                <a:cs typeface="Calibri"/>
              </a:rPr>
              <a:t>green</a:t>
            </a:r>
            <a:r>
              <a:rPr lang="en-US" sz="2400" spc="-10" dirty="0">
                <a:cs typeface="Calibri"/>
              </a:rPr>
              <a:t> </a:t>
            </a:r>
            <a:r>
              <a:rPr sz="2400" spc="-10" dirty="0">
                <a:cs typeface="Calibri"/>
              </a:rPr>
              <a:t>street</a:t>
            </a:r>
            <a:r>
              <a:rPr lang="en-US" sz="2400" spc="-10" dirty="0">
                <a:cs typeface="Calibri"/>
              </a:rPr>
              <a:t> </a:t>
            </a:r>
            <a:r>
              <a:rPr sz="2400" spc="-525" dirty="0">
                <a:cs typeface="Calibri"/>
              </a:rPr>
              <a:t> </a:t>
            </a:r>
            <a:r>
              <a:rPr sz="2400" spc="-15" dirty="0">
                <a:cs typeface="Calibri"/>
              </a:rPr>
              <a:t>stormwater</a:t>
            </a:r>
            <a:r>
              <a:rPr sz="2400" spc="-45" dirty="0">
                <a:cs typeface="Calibri"/>
              </a:rPr>
              <a:t> </a:t>
            </a:r>
            <a:r>
              <a:rPr sz="2400" spc="-5" dirty="0">
                <a:cs typeface="Calibri"/>
              </a:rPr>
              <a:t>facilities</a:t>
            </a:r>
            <a:endParaRPr sz="2400" dirty="0">
              <a:cs typeface="Calibri"/>
            </a:endParaRPr>
          </a:p>
          <a:p>
            <a:pPr marL="354965" marR="219710" indent="-342900">
              <a:spcBef>
                <a:spcPts val="575"/>
              </a:spcBef>
              <a:buFont typeface="Arial" panose="020B0604020202020204" pitchFamily="34" charset="0"/>
              <a:buChar char="•"/>
              <a:tabLst>
                <a:tab pos="299085" algn="l"/>
                <a:tab pos="299720" algn="l"/>
              </a:tabLst>
            </a:pPr>
            <a:endParaRPr lang="en-US" sz="2400" spc="-45" dirty="0">
              <a:cs typeface="Calibri"/>
            </a:endParaRPr>
          </a:p>
          <a:p>
            <a:pPr marL="354965" marR="219710" indent="-342900">
              <a:spcBef>
                <a:spcPts val="575"/>
              </a:spcBef>
              <a:buFont typeface="Arial" panose="020B0604020202020204" pitchFamily="34" charset="0"/>
              <a:buChar char="•"/>
              <a:tabLst>
                <a:tab pos="299085" algn="l"/>
                <a:tab pos="299720" algn="l"/>
              </a:tabLst>
            </a:pPr>
            <a:r>
              <a:rPr lang="en-US" sz="2400" spc="-45" dirty="0">
                <a:cs typeface="Calibri"/>
              </a:rPr>
              <a:t>75 </a:t>
            </a:r>
            <a:r>
              <a:rPr sz="2400" dirty="0">
                <a:cs typeface="Calibri"/>
              </a:rPr>
              <a:t>curb</a:t>
            </a:r>
            <a:r>
              <a:rPr sz="2400" spc="-10" dirty="0">
                <a:cs typeface="Calibri"/>
              </a:rPr>
              <a:t> ramps</a:t>
            </a:r>
            <a:r>
              <a:rPr sz="2400" spc="-55" dirty="0">
                <a:cs typeface="Calibri"/>
              </a:rPr>
              <a:t> </a:t>
            </a:r>
            <a:r>
              <a:rPr sz="2400" spc="-5" dirty="0">
                <a:cs typeface="Calibri"/>
              </a:rPr>
              <a:t>updated</a:t>
            </a:r>
            <a:r>
              <a:rPr sz="2400" spc="-60" dirty="0">
                <a:cs typeface="Calibri"/>
              </a:rPr>
              <a:t> </a:t>
            </a:r>
            <a:r>
              <a:rPr sz="2400" spc="-10" dirty="0">
                <a:cs typeface="Calibri"/>
              </a:rPr>
              <a:t>to</a:t>
            </a:r>
            <a:r>
              <a:rPr sz="2400" spc="-40" dirty="0">
                <a:cs typeface="Calibri"/>
              </a:rPr>
              <a:t> </a:t>
            </a:r>
            <a:r>
              <a:rPr sz="2400" spc="-5" dirty="0">
                <a:cs typeface="Calibri"/>
              </a:rPr>
              <a:t>meet</a:t>
            </a:r>
            <a:r>
              <a:rPr lang="en-US" sz="2400" spc="-5" dirty="0">
                <a:cs typeface="Calibri"/>
              </a:rPr>
              <a:t> </a:t>
            </a:r>
            <a:r>
              <a:rPr sz="2400" spc="-530" dirty="0">
                <a:cs typeface="Calibri"/>
              </a:rPr>
              <a:t> </a:t>
            </a:r>
            <a:r>
              <a:rPr sz="2400" spc="-5" dirty="0">
                <a:cs typeface="Calibri"/>
              </a:rPr>
              <a:t>ADA</a:t>
            </a:r>
            <a:endParaRPr sz="2400" dirty="0">
              <a:cs typeface="Calibri"/>
            </a:endParaRPr>
          </a:p>
        </p:txBody>
      </p:sp>
      <p:pic>
        <p:nvPicPr>
          <p:cNvPr id="7" name="object 7"/>
          <p:cNvPicPr/>
          <p:nvPr/>
        </p:nvPicPr>
        <p:blipFill>
          <a:blip r:embed="rId4" cstate="print"/>
          <a:stretch>
            <a:fillRect/>
          </a:stretch>
        </p:blipFill>
        <p:spPr>
          <a:xfrm>
            <a:off x="5410200" y="3572255"/>
            <a:ext cx="3517391" cy="3020568"/>
          </a:xfrm>
          <a:prstGeom prst="rect">
            <a:avLst/>
          </a:prstGeom>
          <a:ln w="12700">
            <a:solidFill>
              <a:schemeClr val="tx1"/>
            </a:solidFill>
          </a:ln>
        </p:spPr>
      </p:pic>
      <p:sp>
        <p:nvSpPr>
          <p:cNvPr id="9" name="object 9"/>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38100">
              <a:lnSpc>
                <a:spcPts val="1055"/>
              </a:lnSpc>
            </a:pPr>
            <a:fld id="{81D60167-4931-47E6-BA6A-407CBD079E47}" type="slidenum">
              <a:rPr dirty="0"/>
              <a:t>7</a:t>
            </a:fld>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066800"/>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
        <p:nvSpPr>
          <p:cNvPr id="3" name="object 3"/>
          <p:cNvSpPr txBox="1"/>
          <p:nvPr/>
        </p:nvSpPr>
        <p:spPr>
          <a:xfrm>
            <a:off x="304799" y="1155320"/>
            <a:ext cx="4031227" cy="4460195"/>
          </a:xfrm>
          <a:prstGeom prst="rect">
            <a:avLst/>
          </a:prstGeom>
        </p:spPr>
        <p:txBody>
          <a:bodyPr vert="horz" wrap="square" lIns="0" tIns="12700" rIns="0" bIns="0" rtlCol="0">
            <a:spAutoFit/>
          </a:bodyPr>
          <a:lstStyle/>
          <a:p>
            <a:pPr marL="299085" marR="5080" indent="-287020">
              <a:lnSpc>
                <a:spcPct val="100000"/>
              </a:lnSpc>
              <a:spcBef>
                <a:spcPts val="100"/>
              </a:spcBef>
              <a:buSzPct val="125000"/>
              <a:buChar char="•"/>
              <a:tabLst>
                <a:tab pos="299720" algn="l"/>
              </a:tabLst>
            </a:pPr>
            <a:r>
              <a:rPr sz="2400" spc="-5" dirty="0">
                <a:latin typeface="Calibri"/>
                <a:cs typeface="Calibri"/>
              </a:rPr>
              <a:t>E</a:t>
            </a:r>
            <a:r>
              <a:rPr lang="en-US" sz="2400" spc="-5" dirty="0">
                <a:latin typeface="Calibri"/>
                <a:cs typeface="Calibri"/>
              </a:rPr>
              <a:t>arly and e</a:t>
            </a:r>
            <a:r>
              <a:rPr sz="2400" spc="-5" dirty="0">
                <a:latin typeface="Calibri"/>
                <a:cs typeface="Calibri"/>
              </a:rPr>
              <a:t>xtensive</a:t>
            </a:r>
            <a:r>
              <a:rPr sz="2400" spc="-45" dirty="0">
                <a:latin typeface="Calibri"/>
                <a:cs typeface="Calibri"/>
              </a:rPr>
              <a:t> </a:t>
            </a:r>
            <a:r>
              <a:rPr sz="2400" spc="5" dirty="0">
                <a:latin typeface="Calibri"/>
                <a:cs typeface="Calibri"/>
              </a:rPr>
              <a:t>public</a:t>
            </a:r>
            <a:r>
              <a:rPr sz="2400" spc="-75" dirty="0">
                <a:latin typeface="Calibri"/>
                <a:cs typeface="Calibri"/>
              </a:rPr>
              <a:t> </a:t>
            </a:r>
            <a:r>
              <a:rPr sz="2400" spc="5" dirty="0">
                <a:latin typeface="Calibri"/>
                <a:cs typeface="Calibri"/>
              </a:rPr>
              <a:t>input</a:t>
            </a:r>
            <a:r>
              <a:rPr sz="2400" spc="-60" dirty="0">
                <a:latin typeface="Calibri"/>
                <a:cs typeface="Calibri"/>
              </a:rPr>
              <a:t> </a:t>
            </a:r>
            <a:r>
              <a:rPr sz="2400" spc="5" dirty="0">
                <a:latin typeface="Calibri"/>
                <a:cs typeface="Calibri"/>
              </a:rPr>
              <a:t>and </a:t>
            </a:r>
            <a:r>
              <a:rPr sz="2400" spc="-525" dirty="0">
                <a:latin typeface="Calibri"/>
                <a:cs typeface="Calibri"/>
              </a:rPr>
              <a:t> </a:t>
            </a:r>
            <a:r>
              <a:rPr sz="2400" dirty="0">
                <a:latin typeface="Calibri"/>
                <a:cs typeface="Calibri"/>
              </a:rPr>
              <a:t>outreach</a:t>
            </a:r>
          </a:p>
          <a:p>
            <a:pPr>
              <a:lnSpc>
                <a:spcPct val="100000"/>
              </a:lnSpc>
              <a:buFont typeface="Calibri"/>
              <a:buChar char="•"/>
            </a:pPr>
            <a:endParaRPr sz="3300" dirty="0">
              <a:latin typeface="Calibri"/>
              <a:cs typeface="Calibri"/>
            </a:endParaRPr>
          </a:p>
          <a:p>
            <a:pPr marL="299085" marR="96520" indent="-287020">
              <a:buSzPct val="125000"/>
              <a:buFontTx/>
              <a:buChar char="•"/>
              <a:tabLst>
                <a:tab pos="299720" algn="l"/>
              </a:tabLst>
            </a:pPr>
            <a:r>
              <a:rPr lang="en-US" sz="2400" spc="-5" dirty="0">
                <a:cs typeface="Calibri"/>
              </a:rPr>
              <a:t>Other projects nearby: </a:t>
            </a:r>
          </a:p>
          <a:p>
            <a:pPr marL="12065" marR="96520">
              <a:buSzPct val="125000"/>
              <a:tabLst>
                <a:tab pos="299720" algn="l"/>
              </a:tabLst>
            </a:pPr>
            <a:r>
              <a:rPr lang="en-US" sz="2000" spc="-5" dirty="0">
                <a:cs typeface="Calibri"/>
              </a:rPr>
              <a:t>  (Sunnyside East, Sunnyside North,     </a:t>
            </a:r>
          </a:p>
          <a:p>
            <a:pPr marL="12065" marR="96520">
              <a:buSzPct val="125000"/>
              <a:tabLst>
                <a:tab pos="299720" algn="l"/>
              </a:tabLst>
            </a:pPr>
            <a:r>
              <a:rPr lang="en-US" sz="2000" spc="-5" dirty="0">
                <a:cs typeface="Calibri"/>
              </a:rPr>
              <a:t>  Buckman-Stark, Hawthorne)</a:t>
            </a:r>
          </a:p>
          <a:p>
            <a:pPr marL="299085" marR="96520" indent="-287020">
              <a:lnSpc>
                <a:spcPct val="100000"/>
              </a:lnSpc>
              <a:buSzPct val="125000"/>
              <a:buChar char="•"/>
              <a:tabLst>
                <a:tab pos="299720" algn="l"/>
              </a:tabLst>
            </a:pPr>
            <a:endParaRPr lang="en-US" sz="2400" dirty="0">
              <a:latin typeface="Calibri"/>
              <a:cs typeface="Calibri"/>
            </a:endParaRPr>
          </a:p>
          <a:p>
            <a:pPr marL="299085" marR="96520" indent="-287020">
              <a:lnSpc>
                <a:spcPct val="100000"/>
              </a:lnSpc>
              <a:buSzPct val="125000"/>
              <a:buChar char="•"/>
              <a:tabLst>
                <a:tab pos="299720" algn="l"/>
              </a:tabLst>
            </a:pPr>
            <a:endParaRPr lang="en-US" sz="2400" dirty="0">
              <a:latin typeface="Calibri"/>
              <a:cs typeface="Calibri"/>
            </a:endParaRPr>
          </a:p>
          <a:p>
            <a:pPr marL="299085" marR="96520" indent="-287020">
              <a:lnSpc>
                <a:spcPct val="100000"/>
              </a:lnSpc>
              <a:buSzPct val="125000"/>
              <a:buChar char="•"/>
              <a:tabLst>
                <a:tab pos="299720" algn="l"/>
              </a:tabLst>
            </a:pPr>
            <a:r>
              <a:rPr lang="en-US" sz="2400" dirty="0">
                <a:latin typeface="Calibri"/>
                <a:cs typeface="Calibri"/>
              </a:rPr>
              <a:t>E</a:t>
            </a:r>
            <a:r>
              <a:rPr sz="2400" dirty="0">
                <a:latin typeface="Calibri"/>
                <a:cs typeface="Calibri"/>
              </a:rPr>
              <a:t>arly </a:t>
            </a:r>
            <a:r>
              <a:rPr sz="2400" spc="-10" dirty="0">
                <a:latin typeface="Calibri"/>
                <a:cs typeface="Calibri"/>
              </a:rPr>
              <a:t>feedback from </a:t>
            </a:r>
            <a:r>
              <a:rPr sz="2400" spc="-5" dirty="0">
                <a:latin typeface="Calibri"/>
                <a:cs typeface="Calibri"/>
              </a:rPr>
              <a:t>property </a:t>
            </a:r>
            <a:r>
              <a:rPr sz="2400" spc="-10" dirty="0">
                <a:latin typeface="Calibri"/>
                <a:cs typeface="Calibri"/>
              </a:rPr>
              <a:t>owners</a:t>
            </a:r>
            <a:r>
              <a:rPr lang="en-US" sz="2400" spc="-10" dirty="0">
                <a:latin typeface="Calibri"/>
                <a:cs typeface="Calibri"/>
              </a:rPr>
              <a:t> and residents</a:t>
            </a:r>
            <a:r>
              <a:rPr sz="2400" spc="-10" dirty="0">
                <a:latin typeface="Calibri"/>
                <a:cs typeface="Calibri"/>
              </a:rPr>
              <a:t> </a:t>
            </a:r>
            <a:r>
              <a:rPr sz="2400" dirty="0">
                <a:latin typeface="Calibri"/>
                <a:cs typeface="Calibri"/>
              </a:rPr>
              <a:t>helped</a:t>
            </a:r>
            <a:r>
              <a:rPr sz="2400" spc="-30" dirty="0">
                <a:latin typeface="Calibri"/>
                <a:cs typeface="Calibri"/>
              </a:rPr>
              <a:t> </a:t>
            </a:r>
            <a:r>
              <a:rPr sz="2400" spc="-10" dirty="0">
                <a:latin typeface="Calibri"/>
                <a:cs typeface="Calibri"/>
              </a:rPr>
              <a:t>inform </a:t>
            </a:r>
            <a:r>
              <a:rPr sz="2400" spc="-525" dirty="0">
                <a:latin typeface="Calibri"/>
                <a:cs typeface="Calibri"/>
              </a:rPr>
              <a:t> </a:t>
            </a:r>
            <a:r>
              <a:rPr sz="2400" spc="5" dirty="0">
                <a:latin typeface="Calibri"/>
                <a:cs typeface="Calibri"/>
              </a:rPr>
              <a:t>the</a:t>
            </a:r>
            <a:r>
              <a:rPr sz="2400" spc="-40" dirty="0">
                <a:latin typeface="Calibri"/>
                <a:cs typeface="Calibri"/>
              </a:rPr>
              <a:t> </a:t>
            </a:r>
            <a:r>
              <a:rPr sz="2400" dirty="0">
                <a:latin typeface="Calibri"/>
                <a:cs typeface="Calibri"/>
              </a:rPr>
              <a:t>final</a:t>
            </a:r>
            <a:r>
              <a:rPr sz="2400" spc="-20" dirty="0">
                <a:latin typeface="Calibri"/>
                <a:cs typeface="Calibri"/>
              </a:rPr>
              <a:t> </a:t>
            </a:r>
            <a:r>
              <a:rPr sz="2400" dirty="0">
                <a:latin typeface="Calibri"/>
                <a:cs typeface="Calibri"/>
              </a:rPr>
              <a:t>design</a:t>
            </a:r>
            <a:endParaRPr lang="en-US" sz="2400" dirty="0">
              <a:latin typeface="Calibri"/>
              <a:cs typeface="Calibri"/>
            </a:endParaRPr>
          </a:p>
          <a:p>
            <a:pPr marL="299085" marR="96520" indent="-287020">
              <a:lnSpc>
                <a:spcPct val="100000"/>
              </a:lnSpc>
              <a:buSzPct val="125000"/>
              <a:buChar char="•"/>
              <a:tabLst>
                <a:tab pos="299720" algn="l"/>
              </a:tabLst>
            </a:pPr>
            <a:endParaRPr sz="2400" dirty="0">
              <a:latin typeface="Calibri"/>
              <a:cs typeface="Calibri"/>
            </a:endParaRPr>
          </a:p>
        </p:txBody>
      </p:sp>
      <p:sp>
        <p:nvSpPr>
          <p:cNvPr id="4" name="object 4"/>
          <p:cNvSpPr txBox="1">
            <a:spLocks noGrp="1"/>
          </p:cNvSpPr>
          <p:nvPr>
            <p:ph type="title"/>
          </p:nvPr>
        </p:nvSpPr>
        <p:spPr>
          <a:xfrm>
            <a:off x="307340" y="465836"/>
            <a:ext cx="3244215" cy="512445"/>
          </a:xfrm>
          <a:prstGeom prst="rect">
            <a:avLst/>
          </a:prstGeom>
        </p:spPr>
        <p:txBody>
          <a:bodyPr vert="horz" wrap="square" lIns="0" tIns="11430" rIns="0" bIns="0" rtlCol="0">
            <a:spAutoFit/>
          </a:bodyPr>
          <a:lstStyle/>
          <a:p>
            <a:pPr marL="12700">
              <a:lnSpc>
                <a:spcPct val="100000"/>
              </a:lnSpc>
              <a:spcBef>
                <a:spcPts val="90"/>
              </a:spcBef>
            </a:pPr>
            <a:r>
              <a:rPr sz="3200" b="1" spc="-5" dirty="0">
                <a:solidFill>
                  <a:srgbClr val="006224"/>
                </a:solidFill>
                <a:latin typeface="Calibri"/>
                <a:cs typeface="Calibri"/>
              </a:rPr>
              <a:t>Public</a:t>
            </a:r>
            <a:r>
              <a:rPr sz="3200" b="1" spc="-60" dirty="0">
                <a:solidFill>
                  <a:srgbClr val="006224"/>
                </a:solidFill>
                <a:latin typeface="Calibri"/>
                <a:cs typeface="Calibri"/>
              </a:rPr>
              <a:t> </a:t>
            </a:r>
            <a:r>
              <a:rPr sz="3200" b="1" spc="-20" dirty="0">
                <a:solidFill>
                  <a:srgbClr val="006224"/>
                </a:solidFill>
                <a:latin typeface="Calibri"/>
                <a:cs typeface="Calibri"/>
              </a:rPr>
              <a:t>Involvement</a:t>
            </a:r>
            <a:endParaRPr sz="3200" dirty="0">
              <a:latin typeface="Calibri"/>
              <a:cs typeface="Calibri"/>
            </a:endParaRPr>
          </a:p>
        </p:txBody>
      </p:sp>
      <p:pic>
        <p:nvPicPr>
          <p:cNvPr id="6" name="object 6"/>
          <p:cNvPicPr/>
          <p:nvPr/>
        </p:nvPicPr>
        <p:blipFill>
          <a:blip r:embed="rId2" cstate="print"/>
          <a:stretch>
            <a:fillRect/>
          </a:stretch>
        </p:blipFill>
        <p:spPr>
          <a:xfrm>
            <a:off x="4572000" y="1188719"/>
            <a:ext cx="4267199" cy="2359151"/>
          </a:xfrm>
          <a:prstGeom prst="rect">
            <a:avLst/>
          </a:prstGeom>
          <a:ln w="28575">
            <a:solidFill>
              <a:schemeClr val="tx1"/>
            </a:solidFill>
          </a:ln>
        </p:spPr>
      </p:pic>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055"/>
              </a:lnSpc>
            </a:pPr>
            <a:fld id="{81D60167-4931-47E6-BA6A-407CBD079E47}" type="slidenum">
              <a:rPr dirty="0"/>
              <a:t>8</a:t>
            </a:fld>
            <a:endParaRPr dirty="0"/>
          </a:p>
        </p:txBody>
      </p:sp>
      <p:pic>
        <p:nvPicPr>
          <p:cNvPr id="5" name="Picture 4">
            <a:extLst>
              <a:ext uri="{FF2B5EF4-FFF2-40B4-BE49-F238E27FC236}">
                <a16:creationId xmlns:a16="http://schemas.microsoft.com/office/drawing/2014/main" id="{21BA1705-73B9-484C-8AE2-08B2A919761B}"/>
              </a:ext>
            </a:extLst>
          </p:cNvPr>
          <p:cNvPicPr>
            <a:picLocks noChangeAspect="1"/>
          </p:cNvPicPr>
          <p:nvPr/>
        </p:nvPicPr>
        <p:blipFill>
          <a:blip r:embed="rId3"/>
          <a:stretch>
            <a:fillRect/>
          </a:stretch>
        </p:blipFill>
        <p:spPr>
          <a:xfrm>
            <a:off x="4589253" y="3652535"/>
            <a:ext cx="4188460" cy="2827211"/>
          </a:xfrm>
          <a:prstGeom prst="rect">
            <a:avLst/>
          </a:prstGeom>
          <a:ln w="9525">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4800" y="1066800"/>
            <a:ext cx="8229600" cy="0"/>
          </a:xfrm>
          <a:custGeom>
            <a:avLst/>
            <a:gdLst/>
            <a:ahLst/>
            <a:cxnLst/>
            <a:rect l="l" t="t" r="r" b="b"/>
            <a:pathLst>
              <a:path w="8229600">
                <a:moveTo>
                  <a:pt x="0" y="0"/>
                </a:moveTo>
                <a:lnTo>
                  <a:pt x="8229600" y="0"/>
                </a:lnTo>
              </a:path>
            </a:pathLst>
          </a:custGeom>
          <a:ln w="24384">
            <a:solidFill>
              <a:srgbClr val="006224"/>
            </a:solidFill>
          </a:ln>
        </p:spPr>
        <p:txBody>
          <a:bodyPr wrap="square" lIns="0" tIns="0" rIns="0" bIns="0" rtlCol="0"/>
          <a:lstStyle/>
          <a:p>
            <a:endParaRPr dirty="0"/>
          </a:p>
        </p:txBody>
      </p:sp>
      <p:sp>
        <p:nvSpPr>
          <p:cNvPr id="3" name="object 3"/>
          <p:cNvSpPr txBox="1"/>
          <p:nvPr/>
        </p:nvSpPr>
        <p:spPr>
          <a:xfrm>
            <a:off x="474536" y="1374770"/>
            <a:ext cx="4779666" cy="4796185"/>
          </a:xfrm>
          <a:prstGeom prst="rect">
            <a:avLst/>
          </a:prstGeom>
        </p:spPr>
        <p:txBody>
          <a:bodyPr vert="horz" wrap="square" lIns="0" tIns="12700" rIns="0" bIns="0" rtlCol="0" anchor="t">
            <a:spAutoFit/>
          </a:bodyPr>
          <a:lstStyle/>
          <a:p>
            <a:pPr marL="469265" marR="5080" indent="-457200">
              <a:spcBef>
                <a:spcPts val="100"/>
              </a:spcBef>
              <a:buSzPct val="125000"/>
              <a:buFont typeface="Arial" panose="020B0604020202020204" pitchFamily="34" charset="0"/>
              <a:buChar char="•"/>
              <a:tabLst>
                <a:tab pos="299720" algn="l"/>
              </a:tabLst>
            </a:pPr>
            <a:endParaRPr lang="en-US" sz="2000" spc="-5" dirty="0">
              <a:cs typeface="Calibri"/>
            </a:endParaRP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Open trench sewer construction </a:t>
            </a:r>
            <a:endParaRPr lang="en-US" sz="2000" dirty="0">
              <a:cs typeface="Calibri"/>
            </a:endParaRP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Excavation			</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Saw cutting</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Grinding 			         </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Trucking and hauling</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Paving, asphalt and concrete		</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Traffic control, and flagging	          </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Stormwater facility construction</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Temporary bypass pumping /dewatering  </a:t>
            </a:r>
          </a:p>
          <a:p>
            <a:pPr marL="469265" marR="5080" indent="-457200">
              <a:spcBef>
                <a:spcPts val="100"/>
              </a:spcBef>
              <a:buSzPct val="125000"/>
              <a:buFont typeface="Arial" panose="020B0604020202020204" pitchFamily="34" charset="0"/>
              <a:buChar char="•"/>
            </a:pPr>
            <a:r>
              <a:rPr lang="en-US" sz="2000" spc="-5" dirty="0">
                <a:cs typeface="Calibri"/>
              </a:rPr>
              <a:t>Soil remediation and mitigation</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Locates / Underground GPR</a:t>
            </a:r>
          </a:p>
          <a:p>
            <a:pPr marL="469265" marR="5080" indent="-457200">
              <a:spcBef>
                <a:spcPts val="100"/>
              </a:spcBef>
              <a:buSzPct val="125000"/>
              <a:buFont typeface="Arial" panose="020B0604020202020204" pitchFamily="34" charset="0"/>
              <a:buChar char="•"/>
              <a:tabLst>
                <a:tab pos="299720" algn="l"/>
              </a:tabLst>
            </a:pPr>
            <a:r>
              <a:rPr lang="en-US" sz="2000" spc="-5" dirty="0">
                <a:cs typeface="Calibri"/>
              </a:rPr>
              <a:t>Cured in Place pipe lining</a:t>
            </a:r>
          </a:p>
          <a:p>
            <a:pPr marL="469265" marR="5080" indent="-457200">
              <a:spcBef>
                <a:spcPts val="100"/>
              </a:spcBef>
              <a:buSzPct val="125000"/>
              <a:buFont typeface="Arial" panose="020B0604020202020204" pitchFamily="34" charset="0"/>
              <a:buChar char="•"/>
              <a:tabLst>
                <a:tab pos="299720" algn="l"/>
              </a:tabLst>
            </a:pPr>
            <a:r>
              <a:rPr lang="en-US" sz="2000" dirty="0">
                <a:cs typeface="Calibri"/>
              </a:rPr>
              <a:t>Pipe Bursting &amp; trenchless sewer installation</a:t>
            </a:r>
          </a:p>
        </p:txBody>
      </p:sp>
      <p:sp>
        <p:nvSpPr>
          <p:cNvPr id="4" name="object 4"/>
          <p:cNvSpPr txBox="1">
            <a:spLocks noGrp="1"/>
          </p:cNvSpPr>
          <p:nvPr>
            <p:ph type="title"/>
          </p:nvPr>
        </p:nvSpPr>
        <p:spPr>
          <a:xfrm>
            <a:off x="307340" y="465836"/>
            <a:ext cx="8399074" cy="503984"/>
          </a:xfrm>
          <a:prstGeom prst="rect">
            <a:avLst/>
          </a:prstGeom>
        </p:spPr>
        <p:txBody>
          <a:bodyPr vert="horz" wrap="square" lIns="0" tIns="11430" rIns="0" bIns="0" rtlCol="0" anchor="t">
            <a:spAutoFit/>
          </a:bodyPr>
          <a:lstStyle/>
          <a:p>
            <a:pPr marL="12700">
              <a:spcBef>
                <a:spcPts val="90"/>
              </a:spcBef>
            </a:pPr>
            <a:r>
              <a:rPr lang="en-US" sz="3200" b="1" spc="-5" dirty="0">
                <a:solidFill>
                  <a:srgbClr val="006224"/>
                </a:solidFill>
                <a:latin typeface="Calibri"/>
                <a:cs typeface="Calibri"/>
              </a:rPr>
              <a:t>Social Equity in Contracting</a:t>
            </a:r>
            <a:endParaRPr lang="en-US" sz="3200" b="1" spc="-20" dirty="0">
              <a:solidFill>
                <a:srgbClr val="006224"/>
              </a:solidFill>
              <a:latin typeface="Calibri"/>
              <a:cs typeface="Calibri"/>
            </a:endParaRPr>
          </a:p>
        </p:txBody>
      </p:sp>
      <p:sp>
        <p:nvSpPr>
          <p:cNvPr id="8" name="object 8"/>
          <p:cNvSpPr txBox="1">
            <a:spLocks noGrp="1"/>
          </p:cNvSpPr>
          <p:nvPr>
            <p:ph type="ftr" sz="quarter" idx="5"/>
          </p:nvPr>
        </p:nvSpPr>
        <p:spPr>
          <a:prstGeom prst="rect">
            <a:avLst/>
          </a:prstGeom>
        </p:spPr>
        <p:txBody>
          <a:bodyPr vert="horz" wrap="square" lIns="0" tIns="0" rIns="0" bIns="0" rtlCol="0">
            <a:spAutoFit/>
          </a:bodyPr>
          <a:lstStyle/>
          <a:p>
            <a:pPr marL="12700">
              <a:lnSpc>
                <a:spcPts val="1055"/>
              </a:lnSpc>
            </a:pPr>
            <a:r>
              <a:rPr dirty="0"/>
              <a:t>Environmental</a:t>
            </a:r>
            <a:r>
              <a:rPr spc="-70" dirty="0"/>
              <a:t> </a:t>
            </a:r>
            <a:r>
              <a:rPr dirty="0"/>
              <a:t>Services</a:t>
            </a:r>
            <a:r>
              <a:rPr spc="200" dirty="0"/>
              <a:t> </a:t>
            </a:r>
            <a:r>
              <a:rPr dirty="0"/>
              <a:t>l</a:t>
            </a:r>
            <a:r>
              <a:rPr spc="25" dirty="0"/>
              <a:t> </a:t>
            </a:r>
            <a:r>
              <a:rPr lang="en-US" spc="-10" dirty="0"/>
              <a:t>E10368</a:t>
            </a:r>
            <a:r>
              <a:rPr lang="en-US" spc="65" dirty="0"/>
              <a:t> </a:t>
            </a:r>
            <a:r>
              <a:rPr lang="en-US" spc="5" dirty="0"/>
              <a:t>Sunnyside/Ladd’s South Recon</a:t>
            </a:r>
            <a:r>
              <a:rPr lang="en-US" spc="-70" dirty="0"/>
              <a:t> </a:t>
            </a:r>
            <a:r>
              <a:rPr lang="en-US" spc="5" dirty="0"/>
              <a:t>&amp;</a:t>
            </a:r>
            <a:r>
              <a:rPr lang="en-US" dirty="0"/>
              <a:t> Green</a:t>
            </a:r>
            <a:r>
              <a:rPr lang="en-US" spc="-45" dirty="0"/>
              <a:t> </a:t>
            </a:r>
            <a:r>
              <a:rPr lang="en-US" dirty="0"/>
              <a:t>Streets</a:t>
            </a:r>
            <a:endParaRPr dirty="0"/>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8100">
              <a:lnSpc>
                <a:spcPts val="1055"/>
              </a:lnSpc>
            </a:pPr>
            <a:fld id="{81D60167-4931-47E6-BA6A-407CBD079E47}" type="slidenum">
              <a:rPr dirty="0"/>
              <a:t>9</a:t>
            </a:fld>
            <a:endParaRPr dirty="0"/>
          </a:p>
        </p:txBody>
      </p:sp>
      <p:sp>
        <p:nvSpPr>
          <p:cNvPr id="5" name="Rectangle 4">
            <a:extLst>
              <a:ext uri="{FF2B5EF4-FFF2-40B4-BE49-F238E27FC236}">
                <a16:creationId xmlns:a16="http://schemas.microsoft.com/office/drawing/2014/main" id="{DD6A5D71-CCE2-48DE-A0F0-DE3C4D38F94B}"/>
              </a:ext>
            </a:extLst>
          </p:cNvPr>
          <p:cNvSpPr/>
          <p:nvPr/>
        </p:nvSpPr>
        <p:spPr>
          <a:xfrm>
            <a:off x="123931" y="1197893"/>
            <a:ext cx="4779666" cy="461665"/>
          </a:xfrm>
          <a:prstGeom prst="rect">
            <a:avLst/>
          </a:prstGeom>
        </p:spPr>
        <p:txBody>
          <a:bodyPr wrap="square">
            <a:spAutoFit/>
          </a:bodyPr>
          <a:lstStyle/>
          <a:p>
            <a:r>
              <a:rPr lang="en-US" sz="2400" b="1" spc="-5" dirty="0">
                <a:cs typeface="Calibri"/>
              </a:rPr>
              <a:t>Outreach to COBID-certified firms</a:t>
            </a:r>
            <a:endParaRPr lang="en-US" sz="2400" dirty="0"/>
          </a:p>
        </p:txBody>
      </p:sp>
      <p:pic>
        <p:nvPicPr>
          <p:cNvPr id="12" name="Picture 11" descr="A picture containing outdoor, ground, way&#10;&#10;Description automatically generated">
            <a:extLst>
              <a:ext uri="{FF2B5EF4-FFF2-40B4-BE49-F238E27FC236}">
                <a16:creationId xmlns:a16="http://schemas.microsoft.com/office/drawing/2014/main" id="{22E8B80F-2ACD-4884-B093-482D700912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
          <a:stretch/>
        </p:blipFill>
        <p:spPr>
          <a:xfrm>
            <a:off x="4994031" y="1128357"/>
            <a:ext cx="3880233" cy="3068038"/>
          </a:xfrm>
          <a:prstGeom prst="rect">
            <a:avLst/>
          </a:prstGeom>
          <a:ln>
            <a:solidFill>
              <a:schemeClr val="tx1"/>
            </a:solidFill>
          </a:ln>
        </p:spPr>
      </p:pic>
      <p:pic>
        <p:nvPicPr>
          <p:cNvPr id="13" name="Picture 12">
            <a:extLst>
              <a:ext uri="{FF2B5EF4-FFF2-40B4-BE49-F238E27FC236}">
                <a16:creationId xmlns:a16="http://schemas.microsoft.com/office/drawing/2014/main" id="{7FF90E8F-2FB6-4D3B-A11D-4E16A657B3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855"/>
          <a:stretch/>
        </p:blipFill>
        <p:spPr>
          <a:xfrm>
            <a:off x="5702777" y="4298143"/>
            <a:ext cx="2722911" cy="2021442"/>
          </a:xfrm>
          <a:prstGeom prst="rect">
            <a:avLst/>
          </a:prstGeom>
          <a:ln>
            <a:solidFill>
              <a:schemeClr val="tx1"/>
            </a:solidFill>
          </a:ln>
        </p:spPr>
      </p:pic>
    </p:spTree>
    <p:extLst>
      <p:ext uri="{BB962C8B-B14F-4D97-AF65-F5344CB8AC3E}">
        <p14:creationId xmlns:p14="http://schemas.microsoft.com/office/powerpoint/2010/main" val="2311195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FC3356166FA64F8616F25FC59A3E3B" ma:contentTypeVersion="7" ma:contentTypeDescription="Create a new document." ma:contentTypeScope="" ma:versionID="e277a6b007e2e63b227f9029e6fdaf51">
  <xsd:schema xmlns:xsd="http://www.w3.org/2001/XMLSchema" xmlns:xs="http://www.w3.org/2001/XMLSchema" xmlns:p="http://schemas.microsoft.com/office/2006/metadata/properties" xmlns:ns2="7e30f56f-234d-4bd4-8f7a-4a8e5c915869" xmlns:ns3="7380a166-ea12-46c1-ae60-3d07572b8fdb" targetNamespace="http://schemas.microsoft.com/office/2006/metadata/properties" ma:root="true" ma:fieldsID="37854ed2b14745d3cf7d768e62b17a93" ns2:_="" ns3:_="">
    <xsd:import namespace="7e30f56f-234d-4bd4-8f7a-4a8e5c915869"/>
    <xsd:import namespace="7380a166-ea12-46c1-ae60-3d07572b8fd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0f56f-234d-4bd4-8f7a-4a8e5c915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80a166-ea12-46c1-ae60-3d07572b8fd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681073-6CDC-4A4F-A423-A5109B3CE3D9}">
  <ds:schemaRefs>
    <ds:schemaRef ds:uri="http://purl.org/dc/terms/"/>
    <ds:schemaRef ds:uri="7e30f56f-234d-4bd4-8f7a-4a8e5c915869"/>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7380a166-ea12-46c1-ae60-3d07572b8fdb"/>
    <ds:schemaRef ds:uri="http://www.w3.org/XML/1998/namespace"/>
  </ds:schemaRefs>
</ds:datastoreItem>
</file>

<file path=customXml/itemProps2.xml><?xml version="1.0" encoding="utf-8"?>
<ds:datastoreItem xmlns:ds="http://schemas.openxmlformats.org/officeDocument/2006/customXml" ds:itemID="{ED06E592-F1FF-40A7-883F-9B329F9F012E}">
  <ds:schemaRefs>
    <ds:schemaRef ds:uri="http://schemas.microsoft.com/sharepoint/v3/contenttype/forms"/>
  </ds:schemaRefs>
</ds:datastoreItem>
</file>

<file path=customXml/itemProps3.xml><?xml version="1.0" encoding="utf-8"?>
<ds:datastoreItem xmlns:ds="http://schemas.openxmlformats.org/officeDocument/2006/customXml" ds:itemID="{0855DA70-7AAD-414A-8F1F-F9E06A954E51}">
  <ds:schemaRefs>
    <ds:schemaRef ds:uri="7380a166-ea12-46c1-ae60-3d07572b8fdb"/>
    <ds:schemaRef ds:uri="7e30f56f-234d-4bd4-8f7a-4a8e5c9158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237</TotalTime>
  <Words>768</Words>
  <Application>Microsoft Office PowerPoint</Application>
  <PresentationFormat>On-screen Show (4:3)</PresentationFormat>
  <Paragraphs>111</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Impact</vt:lpstr>
      <vt:lpstr>Office Theme</vt:lpstr>
      <vt:lpstr>Sunnyside/Ladd’s South Reconst &amp; Green Streets BES Project #: E10368</vt:lpstr>
      <vt:lpstr>Program Background</vt:lpstr>
      <vt:lpstr>Project Location(s) </vt:lpstr>
      <vt:lpstr>Project Location – Ladd’s South</vt:lpstr>
      <vt:lpstr>Project Location – Sunnyside South</vt:lpstr>
      <vt:lpstr>Related work: Hawthorne (E10369)</vt:lpstr>
      <vt:lpstr>Project Details</vt:lpstr>
      <vt:lpstr>Public Involvement</vt:lpstr>
      <vt:lpstr>Social Equity in Contracting</vt:lpstr>
      <vt:lpstr>$10.3 Million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 No</dc:title>
  <dc:creator>Portland - Auditors Office</dc:creator>
  <cp:lastModifiedBy>Fast, Ronda</cp:lastModifiedBy>
  <cp:revision>11</cp:revision>
  <dcterms:created xsi:type="dcterms:W3CDTF">2021-02-23T19:41:42Z</dcterms:created>
  <dcterms:modified xsi:type="dcterms:W3CDTF">2021-04-12T21:01:19Z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2021-02-18T00:00:00Z</vt:filetime>
  </property>
  <property fmtid="{D5CDD505-2E9C-101B-9397-08002B2CF9AE}" pid="3" name="Creator">
    <vt:lpwstr>Acrobat PDFMaker 20 for Word</vt:lpwstr>
  </property>
  <property fmtid="{D5CDD505-2E9C-101B-9397-08002B2CF9AE}" pid="4" name="LastSaved">
    <vt:filetime>2021-02-23T00:00:00Z</vt:filetime>
  </property>
  <property fmtid="{D5CDD505-2E9C-101B-9397-08002B2CF9AE}" pid="5" name="ContentTypeId">
    <vt:lpwstr>0x0101004AFC3356166FA64F8616F25FC59A3E3B</vt:lpwstr>
  </property>
</Properties>
</file>