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7" r:id="rId2"/>
    <p:sldId id="1530" r:id="rId3"/>
    <p:sldId id="1546" r:id="rId4"/>
    <p:sldId id="1536" r:id="rId5"/>
    <p:sldId id="1550" r:id="rId6"/>
    <p:sldId id="1551" r:id="rId7"/>
    <p:sldId id="1552" r:id="rId8"/>
    <p:sldId id="1553" r:id="rId9"/>
    <p:sldId id="1544" r:id="rId10"/>
    <p:sldId id="15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17" autoAdjust="0"/>
    <p:restoredTop sz="95473"/>
  </p:normalViewPr>
  <p:slideViewPr>
    <p:cSldViewPr snapToGrid="0">
      <p:cViewPr varScale="1">
        <p:scale>
          <a:sx n="125" d="100"/>
          <a:sy n="125" d="100"/>
        </p:scale>
        <p:origin x="118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42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86FB-05C0-4D28-829F-9527120E1FBF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EC6D-7852-4404-932A-8B65A007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7AD2E-69AE-4275-8908-831FE9834F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67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64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2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0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3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7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4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1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4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about 2 hours for our work session today and we’ll be sharing…</a:t>
            </a:r>
          </a:p>
          <a:p>
            <a:endParaRPr lang="en-US" dirty="0"/>
          </a:p>
          <a:p>
            <a:r>
              <a:rPr lang="en-US" dirty="0"/>
              <a:t>[Introduce topic and speakers]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F5A0B-3E9E-4039-BC8F-1364D1B8C5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22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459"/>
                </a:solidFill>
              </a:defRPr>
            </a:lvl1pPr>
          </a:lstStyle>
          <a:p>
            <a:r>
              <a:rPr lang="en-US" dirty="0"/>
              <a:t>The Title of the Presentation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6620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accent1">
                    <a:lumMod val="50000"/>
                  </a:schemeClr>
                </a:solidFill>
                <a:latin typeface="Futura Std Condensed" panose="020B0506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If there is a subtitle, it goes here.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154983"/>
            <a:ext cx="12192000" cy="96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4636527"/>
            <a:ext cx="12192000" cy="0"/>
          </a:xfrm>
          <a:prstGeom prst="line">
            <a:avLst/>
          </a:prstGeom>
          <a:ln w="76200">
            <a:solidFill>
              <a:srgbClr val="5E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 userDrawn="1"/>
        </p:nvSpPr>
        <p:spPr>
          <a:xfrm>
            <a:off x="1524000" y="536836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chemeClr val="accent1">
                    <a:lumMod val="50000"/>
                  </a:schemeClr>
                </a:solidFill>
                <a:latin typeface="Futura Std Condensed" panose="020B0506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Place</a:t>
            </a:r>
            <a:r>
              <a:rPr lang="en-US" baseline="0" dirty="0"/>
              <a:t> image </a:t>
            </a:r>
            <a:r>
              <a:rPr lang="en-US" dirty="0"/>
              <a:t>here below green line.</a:t>
            </a:r>
          </a:p>
        </p:txBody>
      </p:sp>
      <p:pic>
        <p:nvPicPr>
          <p:cNvPr id="4" name="Picture 3" descr="Panorama_of_Willamette_River_Bridge_and_Downtown_-_Portland_-_Oregon_-_US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2297"/>
            <a:ext cx="12276379" cy="2670589"/>
          </a:xfrm>
          <a:prstGeom prst="rect">
            <a:avLst/>
          </a:prstGeom>
        </p:spPr>
      </p:pic>
      <p:pic>
        <p:nvPicPr>
          <p:cNvPr id="7" name="Picture 6" descr="rLcjctoS_400x4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" y="122392"/>
            <a:ext cx="2336204" cy="23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8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29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5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82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29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09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1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A5F0-F8D9-4408-8CF4-CDE48715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C750-6293-4EA4-A157-B80CAAFE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ADF16-E1B3-43C4-B919-47404FE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6C7FD-889E-461E-9C1B-9E33B49A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D1CE-AABC-4125-BA06-95BC14A8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2085-8831-4E2F-B5E3-FC23D6E6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4BBCF-E288-4007-A60A-D21758B1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A7209-3B7A-4F45-BBDD-18F58F29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52AD2-6E2C-44A6-A2A1-9FC66E90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4ECA-98A8-46CF-BD47-D6E0855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937" y="-220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970895"/>
            <a:ext cx="12192000" cy="72946"/>
          </a:xfrm>
          <a:prstGeom prst="rect">
            <a:avLst/>
          </a:prstGeom>
          <a:solidFill>
            <a:srgbClr val="5E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678"/>
            <a:ext cx="12192000" cy="72946"/>
          </a:xfrm>
          <a:prstGeom prst="rect">
            <a:avLst/>
          </a:prstGeom>
          <a:solidFill>
            <a:srgbClr val="5E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rLcjctoS_400x400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15" y="88066"/>
            <a:ext cx="860293" cy="8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275" y="1560640"/>
            <a:ext cx="9983449" cy="208914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Expanding Opportunities for Affordable Housing – Package B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447" y="2821021"/>
            <a:ext cx="9144000" cy="131323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City Council Hearing – March 3, 2021</a:t>
            </a:r>
          </a:p>
        </p:txBody>
      </p:sp>
    </p:spTree>
    <p:extLst>
      <p:ext uri="{BB962C8B-B14F-4D97-AF65-F5344CB8AC3E}">
        <p14:creationId xmlns:p14="http://schemas.microsoft.com/office/powerpoint/2010/main" val="144483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18" y="1205106"/>
            <a:ext cx="11123525" cy="54731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 Project webpage: </a:t>
            </a:r>
            <a:r>
              <a:rPr lang="en-US" sz="3200" u="sng" dirty="0">
                <a:solidFill>
                  <a:srgbClr val="0070C0"/>
                </a:solidFill>
              </a:rPr>
              <a:t>portland.gov/bps/ah-grant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0457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For more info:</a:t>
            </a:r>
          </a:p>
        </p:txBody>
      </p:sp>
    </p:spTree>
    <p:extLst>
      <p:ext uri="{BB962C8B-B14F-4D97-AF65-F5344CB8AC3E}">
        <p14:creationId xmlns:p14="http://schemas.microsoft.com/office/powerpoint/2010/main" val="405798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8" y="1201992"/>
            <a:ext cx="11123525" cy="5473127"/>
          </a:xfrm>
        </p:spPr>
        <p:txBody>
          <a:bodyPr anchor="t"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Expanding Opportunities for Affordable Housing – Phase 1</a:t>
            </a:r>
          </a:p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Zoning Code, Comprehensive Plan Map, and Zoning Map amendments to facilitate the development of affordable housing on sites with community-based organizations</a:t>
            </a: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Rezoned 19 CBO properties</a:t>
            </a: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Five additional sites were identified as potential rezone sites but needed further study</a:t>
            </a: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Council directed BPS staff to report back with a recommendation for consideration of those five sites</a:t>
            </a: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How we got here</a:t>
            </a:r>
          </a:p>
        </p:txBody>
      </p:sp>
    </p:spTree>
    <p:extLst>
      <p:ext uri="{BB962C8B-B14F-4D97-AF65-F5344CB8AC3E}">
        <p14:creationId xmlns:p14="http://schemas.microsoft.com/office/powerpoint/2010/main" val="258560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8" y="1201992"/>
            <a:ext cx="11123525" cy="5473127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EOAHB Sites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659AEF-72EE-1447-9DBC-6B46E8088A09}"/>
              </a:ext>
            </a:extLst>
          </p:cNvPr>
          <p:cNvSpPr txBox="1">
            <a:spLocks/>
          </p:cNvSpPr>
          <p:nvPr/>
        </p:nvSpPr>
        <p:spPr>
          <a:xfrm>
            <a:off x="720717" y="1321373"/>
            <a:ext cx="10663501" cy="51302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2418FF-A5BA-4E77-B459-B196021A0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8603" r="2677" b="10810"/>
          <a:stretch/>
        </p:blipFill>
        <p:spPr>
          <a:xfrm>
            <a:off x="1837852" y="1321373"/>
            <a:ext cx="8429229" cy="51302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0942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8" y="1201992"/>
            <a:ext cx="11123525" cy="5473127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#1 – St Phillip the Deacon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81CD8-A83E-4F94-AE84-02308C80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90" y="1201992"/>
            <a:ext cx="4126070" cy="533962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E3E3F9-29E8-4E9A-8C0F-954181A3306F}"/>
              </a:ext>
            </a:extLst>
          </p:cNvPr>
          <p:cNvSpPr txBox="1"/>
          <p:nvPr/>
        </p:nvSpPr>
        <p:spPr>
          <a:xfrm>
            <a:off x="518160" y="1324707"/>
            <a:ext cx="6116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Proposed Zone Map amendment: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RM1 to CM3d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06F8D-5AB5-7D4C-A5D5-7B5A8F532791}"/>
              </a:ext>
            </a:extLst>
          </p:cNvPr>
          <p:cNvSpPr txBox="1"/>
          <p:nvPr/>
        </p:nvSpPr>
        <p:spPr>
          <a:xfrm>
            <a:off x="518160" y="2354632"/>
            <a:ext cx="5161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Property details: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use: Church and residential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use: Affordable housing and community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24F72-07F0-0D43-8A69-9328C4B6A83E}"/>
              </a:ext>
            </a:extLst>
          </p:cNvPr>
          <p:cNvSpPr txBox="1"/>
          <p:nvPr/>
        </p:nvSpPr>
        <p:spPr>
          <a:xfrm>
            <a:off x="518160" y="3938555"/>
            <a:ext cx="5161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Staff recommendation: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Rezone property to CM3d</a:t>
            </a:r>
          </a:p>
        </p:txBody>
      </p:sp>
    </p:spTree>
    <p:extLst>
      <p:ext uri="{BB962C8B-B14F-4D97-AF65-F5344CB8AC3E}">
        <p14:creationId xmlns:p14="http://schemas.microsoft.com/office/powerpoint/2010/main" val="206645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8" y="1201992"/>
            <a:ext cx="11123525" cy="5473127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#2 – Mississippi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81CD8-A83E-4F94-AE84-02308C80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5520" y="1201992"/>
            <a:ext cx="4135761" cy="535216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42812-32E7-E04D-BC54-7FC92140F8BF}"/>
              </a:ext>
            </a:extLst>
          </p:cNvPr>
          <p:cNvSpPr txBox="1"/>
          <p:nvPr/>
        </p:nvSpPr>
        <p:spPr>
          <a:xfrm>
            <a:off x="518160" y="1324707"/>
            <a:ext cx="6116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Proposed Zone Map amendment: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R2.5 to RM2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45BCC-ACD7-BE44-B3ED-92B211983F0C}"/>
              </a:ext>
            </a:extLst>
          </p:cNvPr>
          <p:cNvSpPr txBox="1"/>
          <p:nvPr/>
        </p:nvSpPr>
        <p:spPr>
          <a:xfrm>
            <a:off x="518160" y="2354632"/>
            <a:ext cx="5161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Property details: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use: Residential use – single dwelling and rooming house rented at below market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use: Continue existing use and improve/expand community-based housing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36A1A-DAFD-B24A-A187-D638DEAE37AA}"/>
              </a:ext>
            </a:extLst>
          </p:cNvPr>
          <p:cNvSpPr txBox="1"/>
          <p:nvPr/>
        </p:nvSpPr>
        <p:spPr>
          <a:xfrm>
            <a:off x="518160" y="4492553"/>
            <a:ext cx="5161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Staff recommendation: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Rezone property to RM2</a:t>
            </a:r>
          </a:p>
        </p:txBody>
      </p:sp>
    </p:spTree>
    <p:extLst>
      <p:ext uri="{BB962C8B-B14F-4D97-AF65-F5344CB8AC3E}">
        <p14:creationId xmlns:p14="http://schemas.microsoft.com/office/powerpoint/2010/main" val="159802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8" y="1201992"/>
            <a:ext cx="11123525" cy="5473127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#3 – Cedar Sinai Park Site (Robison Jewish Home)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81CD8-A83E-4F94-AE84-02308C80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0730" y="1201992"/>
            <a:ext cx="4370551" cy="5656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80674-9F84-454E-B861-14630A892DB2}"/>
              </a:ext>
            </a:extLst>
          </p:cNvPr>
          <p:cNvSpPr txBox="1"/>
          <p:nvPr/>
        </p:nvSpPr>
        <p:spPr>
          <a:xfrm>
            <a:off x="518160" y="1324707"/>
            <a:ext cx="6116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Proposed Zone Map amendment: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R10/R10c to RM1/RM1c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D318D-E88C-7E46-9A0C-A304E937EDB6}"/>
              </a:ext>
            </a:extLst>
          </p:cNvPr>
          <p:cNvSpPr txBox="1"/>
          <p:nvPr/>
        </p:nvSpPr>
        <p:spPr>
          <a:xfrm>
            <a:off x="518160" y="2354632"/>
            <a:ext cx="516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Property details: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use: Vacant with small 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use: Affordable housing for seniors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08920-159A-8F4E-88F4-3165E07F3B66}"/>
              </a:ext>
            </a:extLst>
          </p:cNvPr>
          <p:cNvSpPr txBox="1"/>
          <p:nvPr/>
        </p:nvSpPr>
        <p:spPr>
          <a:xfrm>
            <a:off x="518160" y="3661556"/>
            <a:ext cx="5161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Staff recommendation: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existing zoning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Applicant can apply for zone change through quasi-judicial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Infrastructure and neighbor concerns better addressed through QJ procedure</a:t>
            </a:r>
          </a:p>
        </p:txBody>
      </p:sp>
    </p:spTree>
    <p:extLst>
      <p:ext uri="{BB962C8B-B14F-4D97-AF65-F5344CB8AC3E}">
        <p14:creationId xmlns:p14="http://schemas.microsoft.com/office/powerpoint/2010/main" val="174849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8" y="1201992"/>
            <a:ext cx="11123525" cy="5473127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#4 – Legacy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81CD8-A83E-4F94-AE84-02308C80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0730" y="1201992"/>
            <a:ext cx="4370551" cy="5656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DACD55-C1D7-F744-A62B-6DE12AFC5ED2}"/>
              </a:ext>
            </a:extLst>
          </p:cNvPr>
          <p:cNvSpPr txBox="1"/>
          <p:nvPr/>
        </p:nvSpPr>
        <p:spPr>
          <a:xfrm>
            <a:off x="518160" y="1324707"/>
            <a:ext cx="6116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Proposed Zone Map amendment: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CI2m to CM3dm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8ED5E-161A-4D4B-A599-76C9F7E3C1EF}"/>
              </a:ext>
            </a:extLst>
          </p:cNvPr>
          <p:cNvSpPr txBox="1"/>
          <p:nvPr/>
        </p:nvSpPr>
        <p:spPr>
          <a:xfrm>
            <a:off x="518160" y="2354632"/>
            <a:ext cx="516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Property details: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use: Medical office and 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use: No proposed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1ED98-5AA7-4D4C-8B63-5ACA8A132EBA}"/>
              </a:ext>
            </a:extLst>
          </p:cNvPr>
          <p:cNvSpPr txBox="1"/>
          <p:nvPr/>
        </p:nvSpPr>
        <p:spPr>
          <a:xfrm>
            <a:off x="518160" y="3661556"/>
            <a:ext cx="538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Staff recommendation: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existing zoning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Property owner not interested in zone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Zone change itself would not result in desired results for neighborhood interests</a:t>
            </a:r>
          </a:p>
        </p:txBody>
      </p:sp>
    </p:spTree>
    <p:extLst>
      <p:ext uri="{BB962C8B-B14F-4D97-AF65-F5344CB8AC3E}">
        <p14:creationId xmlns:p14="http://schemas.microsoft.com/office/powerpoint/2010/main" val="6948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8" y="1201992"/>
            <a:ext cx="11123525" cy="5473127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#5 – Tabor Heights United Methodist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81CD8-A83E-4F94-AE84-02308C80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0730" y="1201992"/>
            <a:ext cx="4370551" cy="5656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B2478-0E52-0244-A60B-74771E61FBD5}"/>
              </a:ext>
            </a:extLst>
          </p:cNvPr>
          <p:cNvSpPr txBox="1"/>
          <p:nvPr/>
        </p:nvSpPr>
        <p:spPr>
          <a:xfrm>
            <a:off x="518160" y="1324707"/>
            <a:ext cx="6116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Proposed Zone Map amendment: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R5 to RM1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F133A-5C9F-A047-8617-98C1D38FB99A}"/>
              </a:ext>
            </a:extLst>
          </p:cNvPr>
          <p:cNvSpPr txBox="1"/>
          <p:nvPr/>
        </p:nvSpPr>
        <p:spPr>
          <a:xfrm>
            <a:off x="518160" y="2354632"/>
            <a:ext cx="516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Property details: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use: Church and 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use: No proposed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ED367-54F6-D843-90BB-134B4FA08C7E}"/>
              </a:ext>
            </a:extLst>
          </p:cNvPr>
          <p:cNvSpPr txBox="1"/>
          <p:nvPr/>
        </p:nvSpPr>
        <p:spPr>
          <a:xfrm>
            <a:off x="518160" y="3661556"/>
            <a:ext cx="516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Staff recommendation: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existing zoning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advocate for rezoning proposal</a:t>
            </a:r>
          </a:p>
        </p:txBody>
      </p:sp>
    </p:spTree>
    <p:extLst>
      <p:ext uri="{BB962C8B-B14F-4D97-AF65-F5344CB8AC3E}">
        <p14:creationId xmlns:p14="http://schemas.microsoft.com/office/powerpoint/2010/main" val="111966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D70-D312-4E9E-B0EC-5FD7C4EC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678" y="4260152"/>
            <a:ext cx="11123525" cy="5473127"/>
          </a:xfrm>
        </p:spPr>
        <p:txBody>
          <a:bodyPr>
            <a:normAutofit/>
          </a:bodyPr>
          <a:lstStyle/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D18AD-EEA6-41E3-BD6A-5B937115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694" y="-123570"/>
            <a:ext cx="111235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3600" b="0" kern="0" dirty="0">
                <a:latin typeface="+mn-lt"/>
              </a:rPr>
              <a:t>Testimony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0293AB-30EB-0E44-885B-E62F04831FC4}"/>
              </a:ext>
            </a:extLst>
          </p:cNvPr>
          <p:cNvSpPr txBox="1">
            <a:spLocks/>
          </p:cNvSpPr>
          <p:nvPr/>
        </p:nvSpPr>
        <p:spPr>
          <a:xfrm>
            <a:off x="615943" y="1201992"/>
            <a:ext cx="11123525" cy="5473127"/>
          </a:xfr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dirty="0">
              <a:latin typeface="Futura Std Condensed ExtBd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Futura Std Condensed ExtBd"/>
                <a:ea typeface="Times New Roman" panose="02020603050405020304" pitchFamily="18" charset="0"/>
                <a:cs typeface="Calibri" panose="020F0502020204030204" pitchFamily="34" charset="0"/>
              </a:rPr>
              <a:t>8 piece of written testimony to City Council as of March 2, 2021</a:t>
            </a: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latin typeface="Futura Std Condensed ExtBd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Futura Std Condensed ExtBd"/>
                <a:ea typeface="Times New Roman" panose="02020603050405020304" pitchFamily="18" charset="0"/>
                <a:cs typeface="Calibri"/>
              </a:rPr>
              <a:t>3 testifiers registered for the hearing</a:t>
            </a: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latin typeface="Futura Std Condensed ExtBd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Futura Std Condensed ExtBd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7228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utura">
      <a:majorFont>
        <a:latin typeface="Futura Std Condensed ExtBd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578</Words>
  <Application>Microsoft Macintosh PowerPoint</Application>
  <PresentationFormat>Widescreen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Futura Std Book</vt:lpstr>
      <vt:lpstr>Futura Std Condensed</vt:lpstr>
      <vt:lpstr>Futura Std Condensed ExtBd</vt:lpstr>
      <vt:lpstr>Times New Roman</vt:lpstr>
      <vt:lpstr>1_Office Theme</vt:lpstr>
      <vt:lpstr>Expanding Opportunities for Affordable Housing – Package B </vt:lpstr>
      <vt:lpstr>How we got here</vt:lpstr>
      <vt:lpstr>EOAHB Sites</vt:lpstr>
      <vt:lpstr>#1 – St Phillip the Deacon Site</vt:lpstr>
      <vt:lpstr>#2 – Mississippi Site</vt:lpstr>
      <vt:lpstr>#3 – Cedar Sinai Park Site (Robison Jewish Home)</vt:lpstr>
      <vt:lpstr>#4 – Legacy Site</vt:lpstr>
      <vt:lpstr>#5 – Tabor Heights United Methodist Site</vt:lpstr>
      <vt:lpstr>Testimony</vt:lpstr>
      <vt:lpstr>For more info: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Expiration Date Extension Project</dc:title>
  <dc:creator>Wood, Sandra</dc:creator>
  <cp:lastModifiedBy>Microsoft Office User</cp:lastModifiedBy>
  <cp:revision>411</cp:revision>
  <dcterms:created xsi:type="dcterms:W3CDTF">2020-04-15T18:55:52Z</dcterms:created>
  <dcterms:modified xsi:type="dcterms:W3CDTF">2021-03-02T21:01:34Z</dcterms:modified>
</cp:coreProperties>
</file>