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8" r:id="rId6"/>
    <p:sldId id="270" r:id="rId7"/>
    <p:sldId id="266" r:id="rId8"/>
    <p:sldId id="267" r:id="rId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5B64E6-8E92-4A45-B41D-1CF47AAE2712}" v="73" dt="2020-12-21T18:32:21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74150" autoAdjust="0"/>
  </p:normalViewPr>
  <p:slideViewPr>
    <p:cSldViewPr>
      <p:cViewPr varScale="1">
        <p:scale>
          <a:sx n="114" d="100"/>
          <a:sy n="114" d="100"/>
        </p:scale>
        <p:origin x="156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60B8BB2-7C8F-49F6-BA8E-DD8FA8E319B8}"/>
    <pc:docChg chg="modSld">
      <pc:chgData name="" userId="" providerId="" clId="Web-{460B8BB2-7C8F-49F6-BA8E-DD8FA8E319B8}" dt="2020-12-09T21:45:51.376" v="3" actId="20577"/>
      <pc:docMkLst>
        <pc:docMk/>
      </pc:docMkLst>
      <pc:sldChg chg="modSp">
        <pc:chgData name="" userId="" providerId="" clId="Web-{460B8BB2-7C8F-49F6-BA8E-DD8FA8E319B8}" dt="2020-12-09T21:45:51.376" v="3" actId="20577"/>
        <pc:sldMkLst>
          <pc:docMk/>
          <pc:sldMk cId="0" sldId="256"/>
        </pc:sldMkLst>
        <pc:spChg chg="mod">
          <ac:chgData name="" userId="" providerId="" clId="Web-{460B8BB2-7C8F-49F6-BA8E-DD8FA8E319B8}" dt="2020-12-09T21:45:51.376" v="3" actId="20577"/>
          <ac:spMkLst>
            <pc:docMk/>
            <pc:sldMk cId="0" sldId="256"/>
            <ac:spMk id="5123" creationId="{6EE6D0B2-E7AA-AE4E-A15D-1014FD9769CB}"/>
          </ac:spMkLst>
        </pc:spChg>
      </pc:sldChg>
    </pc:docChg>
  </pc:docChgLst>
  <pc:docChgLst>
    <pc:chgData name="Frogner, Raechel" userId="27bbc1fe-9cc2-40bd-9a60-465108faa65b" providerId="ADAL" clId="{6F5B64E6-8E92-4A45-B41D-1CF47AAE2712}"/>
    <pc:docChg chg="undo custSel delSld modSld">
      <pc:chgData name="Frogner, Raechel" userId="27bbc1fe-9cc2-40bd-9a60-465108faa65b" providerId="ADAL" clId="{6F5B64E6-8E92-4A45-B41D-1CF47AAE2712}" dt="2021-01-04T22:52:03.829" v="961" actId="20577"/>
      <pc:docMkLst>
        <pc:docMk/>
      </pc:docMkLst>
      <pc:sldChg chg="modSp">
        <pc:chgData name="Frogner, Raechel" userId="27bbc1fe-9cc2-40bd-9a60-465108faa65b" providerId="ADAL" clId="{6F5B64E6-8E92-4A45-B41D-1CF47AAE2712}" dt="2021-01-04T22:52:03.829" v="961" actId="20577"/>
        <pc:sldMkLst>
          <pc:docMk/>
          <pc:sldMk cId="0" sldId="256"/>
        </pc:sldMkLst>
        <pc:spChg chg="mod">
          <ac:chgData name="Frogner, Raechel" userId="27bbc1fe-9cc2-40bd-9a60-465108faa65b" providerId="ADAL" clId="{6F5B64E6-8E92-4A45-B41D-1CF47AAE2712}" dt="2020-12-16T00:13:49.804" v="14" actId="20577"/>
          <ac:spMkLst>
            <pc:docMk/>
            <pc:sldMk cId="0" sldId="256"/>
            <ac:spMk id="5123" creationId="{6EE6D0B2-E7AA-AE4E-A15D-1014FD9769CB}"/>
          </ac:spMkLst>
        </pc:spChg>
        <pc:spChg chg="mod">
          <ac:chgData name="Frogner, Raechel" userId="27bbc1fe-9cc2-40bd-9a60-465108faa65b" providerId="ADAL" clId="{6F5B64E6-8E92-4A45-B41D-1CF47AAE2712}" dt="2021-01-04T22:52:03.829" v="961" actId="20577"/>
          <ac:spMkLst>
            <pc:docMk/>
            <pc:sldMk cId="0" sldId="256"/>
            <ac:spMk id="5124" creationId="{C1E800EB-196D-B64F-9A48-08A9C481B2A5}"/>
          </ac:spMkLst>
        </pc:spChg>
      </pc:sldChg>
      <pc:sldChg chg="del">
        <pc:chgData name="Frogner, Raechel" userId="27bbc1fe-9cc2-40bd-9a60-465108faa65b" providerId="ADAL" clId="{6F5B64E6-8E92-4A45-B41D-1CF47AAE2712}" dt="2020-12-16T00:13:58.234" v="15" actId="2696"/>
        <pc:sldMkLst>
          <pc:docMk/>
          <pc:sldMk cId="0" sldId="261"/>
        </pc:sldMkLst>
      </pc:sldChg>
      <pc:sldChg chg="addSp modSp">
        <pc:chgData name="Frogner, Raechel" userId="27bbc1fe-9cc2-40bd-9a60-465108faa65b" providerId="ADAL" clId="{6F5B64E6-8E92-4A45-B41D-1CF47AAE2712}" dt="2020-12-21T16:34:23.615" v="176" actId="1076"/>
        <pc:sldMkLst>
          <pc:docMk/>
          <pc:sldMk cId="0" sldId="266"/>
        </pc:sldMkLst>
        <pc:spChg chg="mod">
          <ac:chgData name="Frogner, Raechel" userId="27bbc1fe-9cc2-40bd-9a60-465108faa65b" providerId="ADAL" clId="{6F5B64E6-8E92-4A45-B41D-1CF47AAE2712}" dt="2020-12-21T16:34:20.720" v="175" actId="14100"/>
          <ac:spMkLst>
            <pc:docMk/>
            <pc:sldMk cId="0" sldId="266"/>
            <ac:spMk id="17410" creationId="{17C3BF4F-C77A-1347-9859-8C2EAA316AB1}"/>
          </ac:spMkLst>
        </pc:spChg>
        <pc:picChg chg="add mod">
          <ac:chgData name="Frogner, Raechel" userId="27bbc1fe-9cc2-40bd-9a60-465108faa65b" providerId="ADAL" clId="{6F5B64E6-8E92-4A45-B41D-1CF47AAE2712}" dt="2020-12-21T16:34:23.615" v="176" actId="1076"/>
          <ac:picMkLst>
            <pc:docMk/>
            <pc:sldMk cId="0" sldId="266"/>
            <ac:picMk id="4" creationId="{34B50349-9560-4C23-A2FA-71BD8539646E}"/>
          </ac:picMkLst>
        </pc:picChg>
      </pc:sldChg>
      <pc:sldChg chg="addSp delSp modSp">
        <pc:chgData name="Frogner, Raechel" userId="27bbc1fe-9cc2-40bd-9a60-465108faa65b" providerId="ADAL" clId="{6F5B64E6-8E92-4A45-B41D-1CF47AAE2712}" dt="2020-12-21T17:06:40.941" v="580" actId="478"/>
        <pc:sldMkLst>
          <pc:docMk/>
          <pc:sldMk cId="0" sldId="267"/>
        </pc:sldMkLst>
        <pc:spChg chg="add mod">
          <ac:chgData name="Frogner, Raechel" userId="27bbc1fe-9cc2-40bd-9a60-465108faa65b" providerId="ADAL" clId="{6F5B64E6-8E92-4A45-B41D-1CF47AAE2712}" dt="2020-12-21T17:05:38.790" v="468" actId="14100"/>
          <ac:spMkLst>
            <pc:docMk/>
            <pc:sldMk cId="0" sldId="267"/>
            <ac:spMk id="4" creationId="{FBBA0D48-3F2D-41C0-BD19-7487F117A74C}"/>
          </ac:spMkLst>
        </pc:spChg>
        <pc:spChg chg="add del mod">
          <ac:chgData name="Frogner, Raechel" userId="27bbc1fe-9cc2-40bd-9a60-465108faa65b" providerId="ADAL" clId="{6F5B64E6-8E92-4A45-B41D-1CF47AAE2712}" dt="2020-12-21T17:06:40.941" v="580" actId="478"/>
          <ac:spMkLst>
            <pc:docMk/>
            <pc:sldMk cId="0" sldId="267"/>
            <ac:spMk id="5" creationId="{47A017FF-2205-43F6-9715-C86DED77FBE0}"/>
          </ac:spMkLst>
        </pc:spChg>
        <pc:spChg chg="mod">
          <ac:chgData name="Frogner, Raechel" userId="27bbc1fe-9cc2-40bd-9a60-465108faa65b" providerId="ADAL" clId="{6F5B64E6-8E92-4A45-B41D-1CF47AAE2712}" dt="2020-12-21T17:06:37.202" v="579" actId="1036"/>
          <ac:spMkLst>
            <pc:docMk/>
            <pc:sldMk cId="0" sldId="267"/>
            <ac:spMk id="19458" creationId="{3C974CFE-BCB0-B84C-A8A0-254F78E89A8D}"/>
          </ac:spMkLst>
        </pc:spChg>
        <pc:picChg chg="add mod">
          <ac:chgData name="Frogner, Raechel" userId="27bbc1fe-9cc2-40bd-9a60-465108faa65b" providerId="ADAL" clId="{6F5B64E6-8E92-4A45-B41D-1CF47AAE2712}" dt="2020-12-21T16:57:16.614" v="276" actId="962"/>
          <ac:picMkLst>
            <pc:docMk/>
            <pc:sldMk cId="0" sldId="267"/>
            <ac:picMk id="3" creationId="{7C7B6B46-9BEA-4F4B-85D4-3ED2268DAE30}"/>
          </ac:picMkLst>
        </pc:picChg>
      </pc:sldChg>
      <pc:sldChg chg="modSp">
        <pc:chgData name="Frogner, Raechel" userId="27bbc1fe-9cc2-40bd-9a60-465108faa65b" providerId="ADAL" clId="{6F5B64E6-8E92-4A45-B41D-1CF47AAE2712}" dt="2020-12-21T17:47:29.852" v="819" actId="20577"/>
        <pc:sldMkLst>
          <pc:docMk/>
          <pc:sldMk cId="0" sldId="268"/>
        </pc:sldMkLst>
        <pc:spChg chg="mod">
          <ac:chgData name="Frogner, Raechel" userId="27bbc1fe-9cc2-40bd-9a60-465108faa65b" providerId="ADAL" clId="{6F5B64E6-8E92-4A45-B41D-1CF47AAE2712}" dt="2020-12-21T17:47:29.852" v="819" actId="20577"/>
          <ac:spMkLst>
            <pc:docMk/>
            <pc:sldMk cId="0" sldId="268"/>
            <ac:spMk id="9219" creationId="{A2F428C8-FFB6-FF40-B81C-39E109AADA72}"/>
          </ac:spMkLst>
        </pc:spChg>
      </pc:sldChg>
      <pc:sldChg chg="addSp delSp modSp">
        <pc:chgData name="Frogner, Raechel" userId="27bbc1fe-9cc2-40bd-9a60-465108faa65b" providerId="ADAL" clId="{6F5B64E6-8E92-4A45-B41D-1CF47AAE2712}" dt="2020-12-21T18:32:29.547" v="949" actId="1035"/>
        <pc:sldMkLst>
          <pc:docMk/>
          <pc:sldMk cId="0" sldId="270"/>
        </pc:sldMkLst>
        <pc:spChg chg="add del mod ord">
          <ac:chgData name="Frogner, Raechel" userId="27bbc1fe-9cc2-40bd-9a60-465108faa65b" providerId="ADAL" clId="{6F5B64E6-8E92-4A45-B41D-1CF47AAE2712}" dt="2020-12-21T17:34:33.180" v="784" actId="478"/>
          <ac:spMkLst>
            <pc:docMk/>
            <pc:sldMk cId="0" sldId="270"/>
            <ac:spMk id="10" creationId="{18E48DF3-85A2-4F59-8012-31CE6DB23968}"/>
          </ac:spMkLst>
        </pc:spChg>
        <pc:spChg chg="mod">
          <ac:chgData name="Frogner, Raechel" userId="27bbc1fe-9cc2-40bd-9a60-465108faa65b" providerId="ADAL" clId="{6F5B64E6-8E92-4A45-B41D-1CF47AAE2712}" dt="2020-12-21T16:32:16.348" v="26" actId="20577"/>
          <ac:spMkLst>
            <pc:docMk/>
            <pc:sldMk cId="0" sldId="270"/>
            <ac:spMk id="11265" creationId="{81DFE8BD-5790-D147-B860-973FB47C95BE}"/>
          </ac:spMkLst>
        </pc:spChg>
        <pc:spChg chg="mod">
          <ac:chgData name="Frogner, Raechel" userId="27bbc1fe-9cc2-40bd-9a60-465108faa65b" providerId="ADAL" clId="{6F5B64E6-8E92-4A45-B41D-1CF47AAE2712}" dt="2020-12-21T18:32:21.048" v="947" actId="14100"/>
          <ac:spMkLst>
            <pc:docMk/>
            <pc:sldMk cId="0" sldId="270"/>
            <ac:spMk id="11267" creationId="{E535E0F9-2C35-EE4A-8D2E-5FF9634A42EE}"/>
          </ac:spMkLst>
        </pc:spChg>
        <pc:picChg chg="add del mod">
          <ac:chgData name="Frogner, Raechel" userId="27bbc1fe-9cc2-40bd-9a60-465108faa65b" providerId="ADAL" clId="{6F5B64E6-8E92-4A45-B41D-1CF47AAE2712}" dt="2020-12-21T17:09:57.284" v="586" actId="478"/>
          <ac:picMkLst>
            <pc:docMk/>
            <pc:sldMk cId="0" sldId="270"/>
            <ac:picMk id="2" creationId="{911D6A8D-4FB4-4144-9E8F-D5028FAD8EDF}"/>
          </ac:picMkLst>
        </pc:picChg>
        <pc:picChg chg="add mod modCrop">
          <ac:chgData name="Frogner, Raechel" userId="27bbc1fe-9cc2-40bd-9a60-465108faa65b" providerId="ADAL" clId="{6F5B64E6-8E92-4A45-B41D-1CF47AAE2712}" dt="2020-12-21T18:32:29.547" v="949" actId="1035"/>
          <ac:picMkLst>
            <pc:docMk/>
            <pc:sldMk cId="0" sldId="270"/>
            <ac:picMk id="3" creationId="{4BF920FC-80E5-497B-AEDD-CB3C16B049B3}"/>
          </ac:picMkLst>
        </pc:picChg>
        <pc:picChg chg="add del mod">
          <ac:chgData name="Frogner, Raechel" userId="27bbc1fe-9cc2-40bd-9a60-465108faa65b" providerId="ADAL" clId="{6F5B64E6-8E92-4A45-B41D-1CF47AAE2712}" dt="2020-12-21T17:10:56.660" v="590" actId="478"/>
          <ac:picMkLst>
            <pc:docMk/>
            <pc:sldMk cId="0" sldId="270"/>
            <ac:picMk id="4" creationId="{DA1731B3-EA46-4DD0-8AE7-A539B2A689FC}"/>
          </ac:picMkLst>
        </pc:picChg>
        <pc:picChg chg="del">
          <ac:chgData name="Frogner, Raechel" userId="27bbc1fe-9cc2-40bd-9a60-465108faa65b" providerId="ADAL" clId="{6F5B64E6-8E92-4A45-B41D-1CF47AAE2712}" dt="2020-12-21T16:33:09.200" v="30"/>
          <ac:picMkLst>
            <pc:docMk/>
            <pc:sldMk cId="0" sldId="270"/>
            <ac:picMk id="5" creationId="{1E512743-03BE-4000-A8C3-23B1CBC399E4}"/>
          </ac:picMkLst>
        </pc:picChg>
        <pc:picChg chg="add mod ord modCrop">
          <ac:chgData name="Frogner, Raechel" userId="27bbc1fe-9cc2-40bd-9a60-465108faa65b" providerId="ADAL" clId="{6F5B64E6-8E92-4A45-B41D-1CF47AAE2712}" dt="2020-12-21T18:32:29.547" v="949" actId="1035"/>
          <ac:picMkLst>
            <pc:docMk/>
            <pc:sldMk cId="0" sldId="270"/>
            <ac:picMk id="6" creationId="{D957B2EA-23B3-4CB7-A15E-FD33447C87AD}"/>
          </ac:picMkLst>
        </pc:picChg>
        <pc:picChg chg="add mod ord modCrop">
          <ac:chgData name="Frogner, Raechel" userId="27bbc1fe-9cc2-40bd-9a60-465108faa65b" providerId="ADAL" clId="{6F5B64E6-8E92-4A45-B41D-1CF47AAE2712}" dt="2020-12-21T18:32:29.547" v="949" actId="1035"/>
          <ac:picMkLst>
            <pc:docMk/>
            <pc:sldMk cId="0" sldId="270"/>
            <ac:picMk id="7" creationId="{720269F8-E023-422F-837D-5DE5B6AA2BAE}"/>
          </ac:picMkLst>
        </pc:picChg>
        <pc:picChg chg="add del mod ord">
          <ac:chgData name="Frogner, Raechel" userId="27bbc1fe-9cc2-40bd-9a60-465108faa65b" providerId="ADAL" clId="{6F5B64E6-8E92-4A45-B41D-1CF47AAE2712}" dt="2020-12-21T17:20:03.906" v="632" actId="478"/>
          <ac:picMkLst>
            <pc:docMk/>
            <pc:sldMk cId="0" sldId="270"/>
            <ac:picMk id="8" creationId="{13451FF1-DC1A-4E73-95AA-7DF12F3D02EE}"/>
          </ac:picMkLst>
        </pc:picChg>
        <pc:picChg chg="add mod ord">
          <ac:chgData name="Frogner, Raechel" userId="27bbc1fe-9cc2-40bd-9a60-465108faa65b" providerId="ADAL" clId="{6F5B64E6-8E92-4A45-B41D-1CF47AAE2712}" dt="2020-12-21T17:30:19.895" v="699" actId="1076"/>
          <ac:picMkLst>
            <pc:docMk/>
            <pc:sldMk cId="0" sldId="270"/>
            <ac:picMk id="9" creationId="{9C971696-2DAE-49E2-872E-9065F5497EA2}"/>
          </ac:picMkLst>
        </pc:picChg>
      </pc:sldChg>
      <pc:sldChg chg="del">
        <pc:chgData name="Frogner, Raechel" userId="27bbc1fe-9cc2-40bd-9a60-465108faa65b" providerId="ADAL" clId="{6F5B64E6-8E92-4A45-B41D-1CF47AAE2712}" dt="2020-12-21T17:51:21.008" v="820" actId="2696"/>
        <pc:sldMkLst>
          <pc:docMk/>
          <pc:sldMk cId="0" sldId="271"/>
        </pc:sldMkLst>
      </pc:sldChg>
    </pc:docChg>
  </pc:docChgLst>
  <pc:docChgLst>
    <pc:chgData name="Raechel" userId="27bbc1fe-9cc2-40bd-9a60-465108faa65b" providerId="ADAL" clId="{6F5B64E6-8E92-4A45-B41D-1CF47AAE2712}"/>
    <pc:docChg chg="custSel delSld modSld modMainMaster">
      <pc:chgData name="Raechel" userId="27bbc1fe-9cc2-40bd-9a60-465108faa65b" providerId="ADAL" clId="{6F5B64E6-8E92-4A45-B41D-1CF47AAE2712}" dt="2020-12-09T16:32:09.305" v="848" actId="6549"/>
      <pc:docMkLst>
        <pc:docMk/>
      </pc:docMkLst>
      <pc:sldChg chg="modSp">
        <pc:chgData name="Raechel" userId="27bbc1fe-9cc2-40bd-9a60-465108faa65b" providerId="ADAL" clId="{6F5B64E6-8E92-4A45-B41D-1CF47AAE2712}" dt="2020-12-09T16:32:09.305" v="848" actId="6549"/>
        <pc:sldMkLst>
          <pc:docMk/>
          <pc:sldMk cId="0" sldId="256"/>
        </pc:sldMkLst>
        <pc:spChg chg="mod">
          <ac:chgData name="Raechel" userId="27bbc1fe-9cc2-40bd-9a60-465108faa65b" providerId="ADAL" clId="{6F5B64E6-8E92-4A45-B41D-1CF47AAE2712}" dt="2020-12-09T16:32:09.305" v="848" actId="6549"/>
          <ac:spMkLst>
            <pc:docMk/>
            <pc:sldMk cId="0" sldId="256"/>
            <ac:spMk id="5123" creationId="{6EE6D0B2-E7AA-AE4E-A15D-1014FD9769CB}"/>
          </ac:spMkLst>
        </pc:spChg>
      </pc:sldChg>
      <pc:sldChg chg="modSp">
        <pc:chgData name="Raechel" userId="27bbc1fe-9cc2-40bd-9a60-465108faa65b" providerId="ADAL" clId="{6F5B64E6-8E92-4A45-B41D-1CF47AAE2712}" dt="2020-12-08T19:29:17.144" v="290" actId="20577"/>
        <pc:sldMkLst>
          <pc:docMk/>
          <pc:sldMk cId="0" sldId="266"/>
        </pc:sldMkLst>
        <pc:spChg chg="mod">
          <ac:chgData name="Raechel" userId="27bbc1fe-9cc2-40bd-9a60-465108faa65b" providerId="ADAL" clId="{6F5B64E6-8E92-4A45-B41D-1CF47AAE2712}" dt="2020-12-08T19:29:17.144" v="290" actId="20577"/>
          <ac:spMkLst>
            <pc:docMk/>
            <pc:sldMk cId="0" sldId="266"/>
            <ac:spMk id="17410" creationId="{17C3BF4F-C77A-1347-9859-8C2EAA316AB1}"/>
          </ac:spMkLst>
        </pc:spChg>
      </pc:sldChg>
      <pc:sldChg chg="addSp modSp">
        <pc:chgData name="Raechel" userId="27bbc1fe-9cc2-40bd-9a60-465108faa65b" providerId="ADAL" clId="{6F5B64E6-8E92-4A45-B41D-1CF47AAE2712}" dt="2020-12-09T16:28:38.709" v="688" actId="404"/>
        <pc:sldMkLst>
          <pc:docMk/>
          <pc:sldMk cId="0" sldId="268"/>
        </pc:sldMkLst>
        <pc:spChg chg="add mod">
          <ac:chgData name="Raechel" userId="27bbc1fe-9cc2-40bd-9a60-465108faa65b" providerId="ADAL" clId="{6F5B64E6-8E92-4A45-B41D-1CF47AAE2712}" dt="2020-12-08T19:53:25.528" v="614" actId="1076"/>
          <ac:spMkLst>
            <pc:docMk/>
            <pc:sldMk cId="0" sldId="268"/>
            <ac:spMk id="3" creationId="{02F76848-6BB5-4D3D-963C-0CED7B0A1BAF}"/>
          </ac:spMkLst>
        </pc:spChg>
        <pc:spChg chg="mod">
          <ac:chgData name="Raechel" userId="27bbc1fe-9cc2-40bd-9a60-465108faa65b" providerId="ADAL" clId="{6F5B64E6-8E92-4A45-B41D-1CF47AAE2712}" dt="2020-12-09T16:28:38.709" v="688" actId="404"/>
          <ac:spMkLst>
            <pc:docMk/>
            <pc:sldMk cId="0" sldId="268"/>
            <ac:spMk id="9219" creationId="{A2F428C8-FFB6-FF40-B81C-39E109AADA72}"/>
          </ac:spMkLst>
        </pc:spChg>
        <pc:picChg chg="mod">
          <ac:chgData name="Raechel" userId="27bbc1fe-9cc2-40bd-9a60-465108faa65b" providerId="ADAL" clId="{6F5B64E6-8E92-4A45-B41D-1CF47AAE2712}" dt="2020-12-08T19:52:18.477" v="520" actId="1076"/>
          <ac:picMkLst>
            <pc:docMk/>
            <pc:sldMk cId="0" sldId="268"/>
            <ac:picMk id="9" creationId="{5E8F14C6-17AA-4AEC-AFEA-3C7B373D1507}"/>
          </ac:picMkLst>
        </pc:picChg>
      </pc:sldChg>
      <pc:sldChg chg="addSp delSp modSp">
        <pc:chgData name="Raechel" userId="27bbc1fe-9cc2-40bd-9a60-465108faa65b" providerId="ADAL" clId="{6F5B64E6-8E92-4A45-B41D-1CF47AAE2712}" dt="2020-12-08T20:46:37.852" v="683" actId="1076"/>
        <pc:sldMkLst>
          <pc:docMk/>
          <pc:sldMk cId="0" sldId="270"/>
        </pc:sldMkLst>
        <pc:spChg chg="add del mod">
          <ac:chgData name="Raechel" userId="27bbc1fe-9cc2-40bd-9a60-465108faa65b" providerId="ADAL" clId="{6F5B64E6-8E92-4A45-B41D-1CF47AAE2712}" dt="2020-12-08T20:44:54.997" v="675" actId="478"/>
          <ac:spMkLst>
            <pc:docMk/>
            <pc:sldMk cId="0" sldId="270"/>
            <ac:spMk id="3" creationId="{DF1C7E54-BB5B-4906-942B-5B1ADE1B2FC6}"/>
          </ac:spMkLst>
        </pc:spChg>
        <pc:spChg chg="del">
          <ac:chgData name="Raechel" userId="27bbc1fe-9cc2-40bd-9a60-465108faa65b" providerId="ADAL" clId="{6F5B64E6-8E92-4A45-B41D-1CF47AAE2712}" dt="2020-12-08T19:55:49.841" v="615" actId="478"/>
          <ac:spMkLst>
            <pc:docMk/>
            <pc:sldMk cId="0" sldId="270"/>
            <ac:spMk id="11266" creationId="{0571583C-D130-B44C-96A5-0754CCE5372A}"/>
          </ac:spMkLst>
        </pc:spChg>
        <pc:spChg chg="mod">
          <ac:chgData name="Raechel" userId="27bbc1fe-9cc2-40bd-9a60-465108faa65b" providerId="ADAL" clId="{6F5B64E6-8E92-4A45-B41D-1CF47AAE2712}" dt="2020-12-08T19:58:24.074" v="626" actId="14100"/>
          <ac:spMkLst>
            <pc:docMk/>
            <pc:sldMk cId="0" sldId="270"/>
            <ac:spMk id="11267" creationId="{E535E0F9-2C35-EE4A-8D2E-5FF9634A42EE}"/>
          </ac:spMkLst>
        </pc:spChg>
        <pc:picChg chg="add del mod">
          <ac:chgData name="Raechel" userId="27bbc1fe-9cc2-40bd-9a60-465108faa65b" providerId="ADAL" clId="{6F5B64E6-8E92-4A45-B41D-1CF47AAE2712}" dt="2020-12-08T19:58:18.136" v="625" actId="478"/>
          <ac:picMkLst>
            <pc:docMk/>
            <pc:sldMk cId="0" sldId="270"/>
            <ac:picMk id="2" creationId="{41A48546-CDCE-4154-8F3C-3E1A8535EA3F}"/>
          </ac:picMkLst>
        </pc:picChg>
        <pc:picChg chg="add mod modCrop">
          <ac:chgData name="Raechel" userId="27bbc1fe-9cc2-40bd-9a60-465108faa65b" providerId="ADAL" clId="{6F5B64E6-8E92-4A45-B41D-1CF47AAE2712}" dt="2020-12-08T20:46:37.852" v="683" actId="1076"/>
          <ac:picMkLst>
            <pc:docMk/>
            <pc:sldMk cId="0" sldId="270"/>
            <ac:picMk id="5" creationId="{1E512743-03BE-4000-A8C3-23B1CBC399E4}"/>
          </ac:picMkLst>
        </pc:picChg>
      </pc:sldChg>
      <pc:sldChg chg="addSp delSp modSp">
        <pc:chgData name="Raechel" userId="27bbc1fe-9cc2-40bd-9a60-465108faa65b" providerId="ADAL" clId="{6F5B64E6-8E92-4A45-B41D-1CF47AAE2712}" dt="2020-12-09T16:30:05.818" v="734" actId="1076"/>
        <pc:sldMkLst>
          <pc:docMk/>
          <pc:sldMk cId="0" sldId="271"/>
        </pc:sldMkLst>
        <pc:spChg chg="add del mod">
          <ac:chgData name="Raechel" userId="27bbc1fe-9cc2-40bd-9a60-465108faa65b" providerId="ADAL" clId="{6F5B64E6-8E92-4A45-B41D-1CF47AAE2712}" dt="2020-12-08T20:01:48.326" v="668" actId="478"/>
          <ac:spMkLst>
            <pc:docMk/>
            <pc:sldMk cId="0" sldId="271"/>
            <ac:spMk id="3" creationId="{A39FDB91-A9DB-46A3-844F-04F5F651851F}"/>
          </ac:spMkLst>
        </pc:spChg>
        <pc:spChg chg="del">
          <ac:chgData name="Raechel" userId="27bbc1fe-9cc2-40bd-9a60-465108faa65b" providerId="ADAL" clId="{6F5B64E6-8E92-4A45-B41D-1CF47AAE2712}" dt="2020-12-08T20:01:39.245" v="666"/>
          <ac:spMkLst>
            <pc:docMk/>
            <pc:sldMk cId="0" sldId="271"/>
            <ac:spMk id="13314" creationId="{88D124A9-A3F2-784E-94B6-0916164330D5}"/>
          </ac:spMkLst>
        </pc:spChg>
        <pc:spChg chg="mod">
          <ac:chgData name="Raechel" userId="27bbc1fe-9cc2-40bd-9a60-465108faa65b" providerId="ADAL" clId="{6F5B64E6-8E92-4A45-B41D-1CF47AAE2712}" dt="2020-12-09T16:29:57.913" v="733" actId="14100"/>
          <ac:spMkLst>
            <pc:docMk/>
            <pc:sldMk cId="0" sldId="271"/>
            <ac:spMk id="13315" creationId="{2D1D8BC8-DB35-D045-8EAD-9301C01D4C60}"/>
          </ac:spMkLst>
        </pc:spChg>
        <pc:picChg chg="add del mod">
          <ac:chgData name="Raechel" userId="27bbc1fe-9cc2-40bd-9a60-465108faa65b" providerId="ADAL" clId="{6F5B64E6-8E92-4A45-B41D-1CF47AAE2712}" dt="2020-12-08T20:01:46.069" v="667" actId="478"/>
          <ac:picMkLst>
            <pc:docMk/>
            <pc:sldMk cId="0" sldId="271"/>
            <ac:picMk id="2" creationId="{DC3A8E09-9588-41CB-8834-524223150734}"/>
          </ac:picMkLst>
        </pc:picChg>
        <pc:picChg chg="add mod">
          <ac:chgData name="Raechel" userId="27bbc1fe-9cc2-40bd-9a60-465108faa65b" providerId="ADAL" clId="{6F5B64E6-8E92-4A45-B41D-1CF47AAE2712}" dt="2020-12-09T16:30:05.818" v="734" actId="1076"/>
          <ac:picMkLst>
            <pc:docMk/>
            <pc:sldMk cId="0" sldId="271"/>
            <ac:picMk id="4" creationId="{3D283D2C-064E-4869-94F2-3090D5FA37FC}"/>
          </ac:picMkLst>
        </pc:picChg>
      </pc:sldChg>
      <pc:sldChg chg="del">
        <pc:chgData name="Raechel" userId="27bbc1fe-9cc2-40bd-9a60-465108faa65b" providerId="ADAL" clId="{6F5B64E6-8E92-4A45-B41D-1CF47AAE2712}" dt="2020-12-08T20:02:21.656" v="674" actId="2696"/>
        <pc:sldMkLst>
          <pc:docMk/>
          <pc:sldMk cId="0" sldId="272"/>
        </pc:sldMkLst>
      </pc:sldChg>
      <pc:sldMasterChg chg="modSp">
        <pc:chgData name="Raechel" userId="27bbc1fe-9cc2-40bd-9a60-465108faa65b" providerId="ADAL" clId="{6F5B64E6-8E92-4A45-B41D-1CF47AAE2712}" dt="2020-12-09T16:29:23.455" v="732" actId="20577"/>
        <pc:sldMasterMkLst>
          <pc:docMk/>
          <pc:sldMasterMk cId="0" sldId="2147483648"/>
        </pc:sldMasterMkLst>
        <pc:spChg chg="mod">
          <ac:chgData name="Raechel" userId="27bbc1fe-9cc2-40bd-9a60-465108faa65b" providerId="ADAL" clId="{6F5B64E6-8E92-4A45-B41D-1CF47AAE2712}" dt="2020-12-09T16:29:23.455" v="732" actId="20577"/>
          <ac:spMkLst>
            <pc:docMk/>
            <pc:sldMasterMk cId="0" sldId="2147483648"/>
            <ac:spMk id="1028" creationId="{CD526BC9-5630-424C-AF13-76C3EDBE36D3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1FC86E-4FE1-C549-9EAB-DD4369080A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0AA15-2F21-C848-930A-7261CB00D2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EA77C6-20E8-9B4A-983C-EADD229EDC49}" type="datetimeFigureOut">
              <a:rPr lang="en-US"/>
              <a:pPr>
                <a:defRPr/>
              </a:pPr>
              <a:t>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30875-C25D-0845-A866-2A0F13E2FE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9B895-A53D-AB41-8C26-CF3520FE04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7C1A080-6461-454F-AA29-2037BB0B9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1C4323-A307-D040-AE11-2590911E41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56293-508F-C94E-9F87-8DCEC68B25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4560B5-1573-764E-B61E-4BE7A445EC93}" type="datetimeFigureOut">
              <a:rPr lang="en-US"/>
              <a:pPr>
                <a:defRPr/>
              </a:pPr>
              <a:t>1/4/2021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EEFAF87-E298-3C45-85F3-3A0E787554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3062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B0B4271-1FF9-0940-971E-342FF90CA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8638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801F2-C703-A747-8C29-945AC4D503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DE298-1547-564D-A3FC-808333C60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05AC15E-4F66-5243-8CD5-C2176B4E7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:a16="http://schemas.microsoft.com/office/drawing/2014/main" id="{3C1D3EF5-8ADE-DC4B-BA6E-E575B829DC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Notes Placeholder 2">
            <a:extLst>
              <a:ext uri="{FF2B5EF4-FFF2-40B4-BE49-F238E27FC236}">
                <a16:creationId xmlns:a16="http://schemas.microsoft.com/office/drawing/2014/main" id="{AC91055E-1DD4-1141-9C7F-FCFFE8B1AD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51780078-8F50-2F40-8FAF-DC3E7DD44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4DB3D4-8912-9C41-BD10-FEEF13C5CD9E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>
            <a:extLst>
              <a:ext uri="{FF2B5EF4-FFF2-40B4-BE49-F238E27FC236}">
                <a16:creationId xmlns:a16="http://schemas.microsoft.com/office/drawing/2014/main" id="{DE4B71FD-1786-8D4F-8B0C-CF356CD43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>
            <a:extLst>
              <a:ext uri="{FF2B5EF4-FFF2-40B4-BE49-F238E27FC236}">
                <a16:creationId xmlns:a16="http://schemas.microsoft.com/office/drawing/2014/main" id="{152B368C-5D7B-E44D-A92F-63DA033C0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CE4727BD-BEC9-1244-BFD8-085D65EA2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207FA0-9013-E041-A937-69BFB954BA43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>
            <a:extLst>
              <a:ext uri="{FF2B5EF4-FFF2-40B4-BE49-F238E27FC236}">
                <a16:creationId xmlns:a16="http://schemas.microsoft.com/office/drawing/2014/main" id="{A5BD8D2A-B702-0E45-8F6C-B1B4DFF967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>
            <a:extLst>
              <a:ext uri="{FF2B5EF4-FFF2-40B4-BE49-F238E27FC236}">
                <a16:creationId xmlns:a16="http://schemas.microsoft.com/office/drawing/2014/main" id="{ECA82C55-9524-B54A-97D0-7147893AF4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197306B7-C30F-7945-9CF1-1B009AA20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3A805F-F05A-2B4A-A6DB-B21748C7CD6E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83116B29-8499-C342-80DB-E3F1975FC1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B35877C8-BDF2-FE4F-8E97-C7B3CBED13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3704FEAC-3699-9249-B639-E3C076B3D3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2FAA83-C75F-6B46-B533-7819E9B27A3B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A8D6E229-1B57-8445-813F-447A53B2C5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28FEB2AC-CD6B-104E-9FAC-DA11B7DFDF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5951DC8E-1C8C-FB4B-B290-3CDD385793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41BAF1-E2A9-494D-8F3B-72C156A4CF3D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7" descr="BES-Green PPT COVER">
            <a:extLst>
              <a:ext uri="{FF2B5EF4-FFF2-40B4-BE49-F238E27FC236}">
                <a16:creationId xmlns:a16="http://schemas.microsoft.com/office/drawing/2014/main" id="{5738BF31-7153-594E-9559-497611D0F4D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0" y="0"/>
            <a:ext cx="9232900" cy="6921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62400" y="3429000"/>
            <a:ext cx="5029200" cy="16002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5105400"/>
            <a:ext cx="4953000" cy="15240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978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84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3048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152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864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59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77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821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62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42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47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5846762" cy="5302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1143000"/>
            <a:ext cx="4572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523672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22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C3E210D2-814B-4543-992C-08AAA6AB86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6325">
                  <a:alpha val="48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7" name="Rectangle 9">
            <a:extLst>
              <a:ext uri="{FF2B5EF4-FFF2-40B4-BE49-F238E27FC236}">
                <a16:creationId xmlns:a16="http://schemas.microsoft.com/office/drawing/2014/main" id="{B4F3A74F-ABDE-D54D-B0C7-90D4880761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006325">
                  <a:alpha val="48000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8" name="Text Box 11">
            <a:extLst>
              <a:ext uri="{FF2B5EF4-FFF2-40B4-BE49-F238E27FC236}">
                <a16:creationId xmlns:a16="http://schemas.microsoft.com/office/drawing/2014/main" id="{CD526BC9-5630-424C-AF13-76C3EDBE36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4400" y="6477000"/>
            <a:ext cx="7239000" cy="4778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325"/>
                </a:solidFill>
                <a:latin typeface="Calibri" panose="020F0502020204030204" pitchFamily="34" charset="0"/>
              </a:rPr>
              <a:t>Environmental Services   l   NW Portland Sanitary Sewer Extensions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1000" b="1" dirty="0">
              <a:solidFill>
                <a:srgbClr val="006325"/>
              </a:solidFill>
              <a:latin typeface="Calibri" panose="020F0502020204030204" pitchFamily="34" charset="0"/>
            </a:endParaRPr>
          </a:p>
        </p:txBody>
      </p:sp>
      <p:sp>
        <p:nvSpPr>
          <p:cNvPr id="1029" name="Text Box 12">
            <a:extLst>
              <a:ext uri="{FF2B5EF4-FFF2-40B4-BE49-F238E27FC236}">
                <a16:creationId xmlns:a16="http://schemas.microsoft.com/office/drawing/2014/main" id="{B065A66F-B5E2-174A-91A9-67B71899B8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6477000"/>
            <a:ext cx="990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6BD502DD-0013-BB4A-837F-9F84A8DFB86C}" type="slidenum">
              <a:rPr lang="en-US" altLang="en-US" sz="1000" b="1" smtClean="0">
                <a:solidFill>
                  <a:srgbClr val="006325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325"/>
              </a:solidFill>
              <a:latin typeface="Calibri" panose="020F0502020204030204" pitchFamily="34" charset="0"/>
            </a:endParaRPr>
          </a:p>
        </p:txBody>
      </p:sp>
      <p:pic>
        <p:nvPicPr>
          <p:cNvPr id="1030" name="Picture 13" descr="Heron">
            <a:extLst>
              <a:ext uri="{FF2B5EF4-FFF2-40B4-BE49-F238E27FC236}">
                <a16:creationId xmlns:a16="http://schemas.microsoft.com/office/drawing/2014/main" id="{CDA50E4B-9F7A-A14F-AE2B-2E2FE5CBB9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703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4">
            <a:extLst>
              <a:ext uri="{FF2B5EF4-FFF2-40B4-BE49-F238E27FC236}">
                <a16:creationId xmlns:a16="http://schemas.microsoft.com/office/drawing/2014/main" id="{F9D095C7-F434-9B49-9B08-72D58DE30D6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1066800"/>
            <a:ext cx="8229600" cy="0"/>
          </a:xfrm>
          <a:prstGeom prst="line">
            <a:avLst/>
          </a:prstGeom>
          <a:noFill/>
          <a:ln w="25400">
            <a:solidFill>
              <a:srgbClr val="0063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Rectangle 19">
            <a:extLst>
              <a:ext uri="{FF2B5EF4-FFF2-40B4-BE49-F238E27FC236}">
                <a16:creationId xmlns:a16="http://schemas.microsoft.com/office/drawing/2014/main" id="{08B230D0-37AC-C346-8607-E5CC70DE8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20">
            <a:extLst>
              <a:ext uri="{FF2B5EF4-FFF2-40B4-BE49-F238E27FC236}">
                <a16:creationId xmlns:a16="http://schemas.microsoft.com/office/drawing/2014/main" id="{D70DE3CB-995B-3A4E-9A8A-C7194A311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938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632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9">
            <a:extLst>
              <a:ext uri="{FF2B5EF4-FFF2-40B4-BE49-F238E27FC236}">
                <a16:creationId xmlns:a16="http://schemas.microsoft.com/office/drawing/2014/main" id="{B5487866-6972-0442-9DCC-976BE9ABD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3"/>
            <a:ext cx="91376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80E6E66A-6EED-F740-83A0-14F665595D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76400" y="1524000"/>
            <a:ext cx="7010400" cy="1470025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NW Portland Sanitary Sewer Extensions</a:t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E11128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EE6D0B2-E7AA-AE4E-A15D-1014FD9769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76200" y="2362200"/>
            <a:ext cx="8763000" cy="838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Joe Dvorak, PE   |   Engineering Manager 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Raechel Frogner, EIT   |   Senior Engineering Associate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dirty="0"/>
              <a:t>January 6, 2021</a:t>
            </a:r>
            <a:endParaRPr lang="en-US" altLang="en-US" sz="1600" dirty="0"/>
          </a:p>
        </p:txBody>
      </p:sp>
      <p:sp>
        <p:nvSpPr>
          <p:cNvPr id="5124" name="TextBox 4">
            <a:extLst>
              <a:ext uri="{FF2B5EF4-FFF2-40B4-BE49-F238E27FC236}">
                <a16:creationId xmlns:a16="http://schemas.microsoft.com/office/drawing/2014/main" id="{C1E800EB-196D-B64F-9A48-08A9C481B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0"/>
            <a:ext cx="2514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MINGUS MAPPS, COMMISSIONER</a:t>
            </a:r>
          </a:p>
          <a:p>
            <a:pPr algn="ctr"/>
            <a:r>
              <a:rPr lang="en-US" alt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MICHAEL JORDAN, DIRECTOR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>
            <a:extLst>
              <a:ext uri="{FF2B5EF4-FFF2-40B4-BE49-F238E27FC236}">
                <a16:creationId xmlns:a16="http://schemas.microsoft.com/office/drawing/2014/main" id="{4721F9CF-CA71-7A44-892D-18CDF09E8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846763" cy="530225"/>
          </a:xfrm>
        </p:spPr>
        <p:txBody>
          <a:bodyPr/>
          <a:lstStyle/>
          <a:p>
            <a:pPr eaLnBrk="1" hangingPunct="1"/>
            <a:r>
              <a:rPr lang="en-US" altLang="en-US"/>
              <a:t>Project Requirements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A2F428C8-FFB6-FF40-B81C-39E109AADA7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143000"/>
            <a:ext cx="8001000" cy="2514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2000" dirty="0"/>
              <a:t>Nonconforming Sewer Conversion Program</a:t>
            </a:r>
          </a:p>
          <a:p>
            <a:pPr lvl="1">
              <a:buFontTx/>
              <a:buChar char="•"/>
            </a:pPr>
            <a:r>
              <a:rPr lang="en-US" altLang="en-US" dirty="0"/>
              <a:t>BES constructs public sewer extensions in areas where public sewer is not immediately available</a:t>
            </a:r>
          </a:p>
          <a:p>
            <a:pPr>
              <a:buFontTx/>
              <a:buChar char="•"/>
            </a:pPr>
            <a:r>
              <a:rPr lang="en-US" altLang="en-US" sz="2000" dirty="0"/>
              <a:t>Public Sewer Utility Waivers (PSUWs)</a:t>
            </a:r>
          </a:p>
          <a:p>
            <a:pPr lvl="1">
              <a:buFontTx/>
              <a:buChar char="•"/>
            </a:pPr>
            <a:r>
              <a:rPr lang="en-US" altLang="en-US" dirty="0"/>
              <a:t>2008-2012 offer to nonconforming properties to “lock-in” the sewer conversion charge</a:t>
            </a:r>
          </a:p>
          <a:p>
            <a:pPr lvl="2">
              <a:buFontTx/>
              <a:buChar char="•"/>
            </a:pPr>
            <a:r>
              <a:rPr lang="en-US" altLang="en-US" dirty="0"/>
              <a:t>Average “locked-in” rate: $5,721</a:t>
            </a:r>
          </a:p>
          <a:p>
            <a:pPr lvl="2">
              <a:buFontTx/>
              <a:buChar char="•"/>
            </a:pPr>
            <a:r>
              <a:rPr lang="en-US" altLang="en-US" dirty="0"/>
              <a:t>FY20/FY21 rate: $7,103</a:t>
            </a:r>
          </a:p>
          <a:p>
            <a:pPr>
              <a:buFontTx/>
              <a:buChar char="•"/>
            </a:pPr>
            <a:r>
              <a:rPr lang="en-US" altLang="en-US" sz="2000" dirty="0"/>
              <a:t>NW Portland Area</a:t>
            </a:r>
          </a:p>
          <a:p>
            <a:pPr lvl="1">
              <a:buFontTx/>
              <a:buChar char="•"/>
            </a:pPr>
            <a:r>
              <a:rPr lang="en-US" altLang="en-US" dirty="0"/>
              <a:t>Area with a concentration of nonconforming sewers with PSUWs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F25FD5C0-827C-1441-A25A-E6ACA5D3F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43000"/>
            <a:ext cx="541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3D4F51EE-CEF8-4988-B51A-C833EC4A0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" t="2721" r="1151" b="7481"/>
          <a:stretch>
            <a:fillRect/>
          </a:stretch>
        </p:blipFill>
        <p:spPr bwMode="auto">
          <a:xfrm>
            <a:off x="762000" y="3697288"/>
            <a:ext cx="3124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E8F14C6-17AA-4AEC-AFEA-3C7B373D1507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2695" r="2799" b="5714"/>
          <a:stretch/>
        </p:blipFill>
        <p:spPr bwMode="auto">
          <a:xfrm>
            <a:off x="5121878" y="3628708"/>
            <a:ext cx="3228746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02F76848-6BB5-4D3D-963C-0CED7B0A1BAF}"/>
              </a:ext>
            </a:extLst>
          </p:cNvPr>
          <p:cNvSpPr/>
          <p:nvPr/>
        </p:nvSpPr>
        <p:spPr>
          <a:xfrm>
            <a:off x="3967511" y="4712272"/>
            <a:ext cx="978408" cy="48463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971696-2DAE-49E2-872E-9065F5497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903" y="1143000"/>
            <a:ext cx="2916297" cy="25371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265" name="Rectangle 4">
            <a:extLst>
              <a:ext uri="{FF2B5EF4-FFF2-40B4-BE49-F238E27FC236}">
                <a16:creationId xmlns:a16="http://schemas.microsoft.com/office/drawing/2014/main" id="{81DFE8BD-5790-D147-B860-973FB47C9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846763" cy="530225"/>
          </a:xfrm>
        </p:spPr>
        <p:txBody>
          <a:bodyPr/>
          <a:lstStyle/>
          <a:p>
            <a:pPr eaLnBrk="1" hangingPunct="1"/>
            <a:r>
              <a:rPr lang="en-US" altLang="en-US" dirty="0"/>
              <a:t>Project Objectives &amp; Overview</a:t>
            </a: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E535E0F9-2C35-EE4A-8D2E-5FF9634A42E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799" y="1143000"/>
            <a:ext cx="5618103" cy="1913150"/>
          </a:xfrm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/>
              <a:t>Construct nine public sewer extensions totaling:</a:t>
            </a:r>
          </a:p>
          <a:p>
            <a:pPr lvl="1">
              <a:buFontTx/>
              <a:buChar char="•"/>
            </a:pPr>
            <a:r>
              <a:rPr lang="en-US" altLang="en-US" sz="1800" dirty="0"/>
              <a:t>1,040 linear feet of new sewer mainline</a:t>
            </a:r>
          </a:p>
          <a:p>
            <a:pPr lvl="1">
              <a:buFontTx/>
              <a:buChar char="•"/>
            </a:pPr>
            <a:r>
              <a:rPr lang="en-US" altLang="en-US" sz="1800" dirty="0"/>
              <a:t>Twenty-one new sewer service laterals</a:t>
            </a:r>
          </a:p>
          <a:p>
            <a:pPr>
              <a:buFontTx/>
              <a:buChar char="•"/>
            </a:pPr>
            <a:r>
              <a:rPr lang="en-US" altLang="en-US" dirty="0"/>
              <a:t>Extensive outreach to affected properties</a:t>
            </a:r>
          </a:p>
        </p:txBody>
      </p:sp>
      <p:sp>
        <p:nvSpPr>
          <p:cNvPr id="11268" name="Rectangle 7">
            <a:extLst>
              <a:ext uri="{FF2B5EF4-FFF2-40B4-BE49-F238E27FC236}">
                <a16:creationId xmlns:a16="http://schemas.microsoft.com/office/drawing/2014/main" id="{7E7E3957-0BD6-3446-A6A3-AED8D8649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43000"/>
            <a:ext cx="541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F920FC-80E5-497B-AEDD-CB3C16B049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5" r="25533"/>
          <a:stretch/>
        </p:blipFill>
        <p:spPr>
          <a:xfrm>
            <a:off x="228600" y="3429000"/>
            <a:ext cx="2514600" cy="2377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57B2EA-23B3-4CB7-A15E-FD33447C87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84" b="3376"/>
          <a:stretch/>
        </p:blipFill>
        <p:spPr>
          <a:xfrm>
            <a:off x="2519279" y="3744996"/>
            <a:ext cx="3545598" cy="22971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0269F8-E023-422F-837D-5DE5B6AA2B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408"/>
          <a:stretch/>
        </p:blipFill>
        <p:spPr>
          <a:xfrm>
            <a:off x="5999103" y="4319891"/>
            <a:ext cx="2916297" cy="19283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AA6AB7E9-C73C-264D-9E2D-C22A10CBE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Project Budget and Schedule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17C3BF4F-C77A-1347-9859-8C2EAA316A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4495800" cy="47244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Engineer’s Estimate</a:t>
            </a:r>
          </a:p>
          <a:p>
            <a:pPr lvl="1"/>
            <a:r>
              <a:rPr lang="en-US" altLang="en-US" sz="2000" dirty="0"/>
              <a:t>$1,020,000</a:t>
            </a:r>
          </a:p>
          <a:p>
            <a:pPr lvl="1"/>
            <a:r>
              <a:rPr lang="en-US" altLang="en-US" sz="2000" dirty="0"/>
              <a:t>Optimal Confidence Level</a:t>
            </a:r>
          </a:p>
          <a:p>
            <a:r>
              <a:rPr lang="en-US" altLang="en-US" sz="2400" dirty="0"/>
              <a:t>Advertise Project</a:t>
            </a:r>
          </a:p>
          <a:p>
            <a:pPr lvl="1"/>
            <a:r>
              <a:rPr lang="en-US" altLang="en-US" sz="2000" dirty="0"/>
              <a:t>February 2021</a:t>
            </a:r>
          </a:p>
          <a:p>
            <a:pPr lvl="1"/>
            <a:r>
              <a:rPr lang="en-US" altLang="en-US" sz="2000" dirty="0"/>
              <a:t>Release to Prime Contractor Development Program</a:t>
            </a:r>
          </a:p>
          <a:p>
            <a:r>
              <a:rPr lang="en-US" altLang="en-US" sz="2400" dirty="0"/>
              <a:t>Begin Construction</a:t>
            </a:r>
          </a:p>
          <a:p>
            <a:pPr lvl="1"/>
            <a:r>
              <a:rPr lang="en-US" altLang="en-US" sz="2000" dirty="0"/>
              <a:t>May 2021</a:t>
            </a:r>
          </a:p>
          <a:p>
            <a:r>
              <a:rPr lang="en-US" altLang="en-US" sz="2400" dirty="0"/>
              <a:t>Construction Duration</a:t>
            </a:r>
          </a:p>
          <a:p>
            <a:pPr lvl="1"/>
            <a:r>
              <a:rPr lang="en-US" altLang="en-US" sz="2000" dirty="0"/>
              <a:t>Spring 2021 through Winter 2021</a:t>
            </a:r>
          </a:p>
        </p:txBody>
      </p:sp>
      <p:pic>
        <p:nvPicPr>
          <p:cNvPr id="4" name="Picture 3" descr="A picture containing a road with a trench actively being excavated&#10;&#10;Description automatically generated">
            <a:extLst>
              <a:ext uri="{FF2B5EF4-FFF2-40B4-BE49-F238E27FC236}">
                <a16:creationId xmlns:a16="http://schemas.microsoft.com/office/drawing/2014/main" id="{34B50349-9560-4C23-A2FA-71BD853964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/>
          <a:stretch/>
        </p:blipFill>
        <p:spPr>
          <a:xfrm>
            <a:off x="5049473" y="1371600"/>
            <a:ext cx="38100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D9A1D4ED-668F-EB4F-A71D-9CC1751F5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Questions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3C974CFE-BCB0-B84C-A8A0-254F78E89A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3800" y="4993341"/>
            <a:ext cx="4876800" cy="1178859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altLang="en-US" sz="6600" dirty="0"/>
              <a:t>Thank you</a:t>
            </a:r>
          </a:p>
        </p:txBody>
      </p:sp>
      <p:pic>
        <p:nvPicPr>
          <p:cNvPr id="3" name="Picture 2" descr="Historic photo of rose lined street with houses">
            <a:extLst>
              <a:ext uri="{FF2B5EF4-FFF2-40B4-BE49-F238E27FC236}">
                <a16:creationId xmlns:a16="http://schemas.microsoft.com/office/drawing/2014/main" id="{7C7B6B46-9BEA-4F4B-85D4-3ED2268DA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1" y="1183341"/>
            <a:ext cx="5405247" cy="3419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BA0D48-3F2D-41C0-BD19-7487F117A74C}"/>
              </a:ext>
            </a:extLst>
          </p:cNvPr>
          <p:cNvSpPr txBox="1"/>
          <p:nvPr/>
        </p:nvSpPr>
        <p:spPr>
          <a:xfrm>
            <a:off x="492352" y="4603197"/>
            <a:ext cx="4079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City of Portland (OR) Archives, A2004-002.1458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ityCouncil_PPT Sep20  -  Compatibility Mode" id="{05EBCD68-909F-2F40-A15F-3B32B3587005}" vid="{0F09DE41-35D7-E54B-89F6-128464E9FF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ED171E556C14F82E9EE7D6AD6ADC0" ma:contentTypeVersion="4" ma:contentTypeDescription="Create a new document." ma:contentTypeScope="" ma:versionID="14ab5b88391d0f7ee7d71dd433b51eae">
  <xsd:schema xmlns:xsd="http://www.w3.org/2001/XMLSchema" xmlns:xs="http://www.w3.org/2001/XMLSchema" xmlns:p="http://schemas.microsoft.com/office/2006/metadata/properties" xmlns:ns2="346db972-0b35-4356-939b-7cf22708d79a" xmlns:ns3="060a82f8-d967-4b12-b40e-d98873453ce7" targetNamespace="http://schemas.microsoft.com/office/2006/metadata/properties" ma:root="true" ma:fieldsID="a046d61562595443179892a55328f50a" ns2:_="" ns3:_="">
    <xsd:import namespace="346db972-0b35-4356-939b-7cf22708d79a"/>
    <xsd:import namespace="060a82f8-d967-4b12-b40e-d98873453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db972-0b35-4356-939b-7cf22708d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82f8-d967-4b12-b40e-d98873453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26D882-1A96-4B4A-A26E-E7D8F3F7E4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6db972-0b35-4356-939b-7cf22708d79a"/>
    <ds:schemaRef ds:uri="060a82f8-d967-4b12-b40e-d98873453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E07EA2-C529-4D4C-8565-9203570093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173F51-EC4F-437B-80D0-0C7EAA6B3A3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346db972-0b35-4356-939b-7cf22708d79a"/>
    <ds:schemaRef ds:uri="http://purl.org/dc/elements/1.1/"/>
    <ds:schemaRef ds:uri="http://schemas.microsoft.com/office/infopath/2007/PartnerControls"/>
    <ds:schemaRef ds:uri="060a82f8-d967-4b12-b40e-d98873453ce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CityCouncil_PPT Sep20</Template>
  <TotalTime>310</TotalTime>
  <Words>178</Words>
  <Application>Microsoft Office PowerPoint</Application>
  <PresentationFormat>On-screen Show (4:3)</PresentationFormat>
  <Paragraphs>39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Default Design</vt:lpstr>
      <vt:lpstr>NW Portland Sanitary Sewer Extensions E11128</vt:lpstr>
      <vt:lpstr>Project Requirements</vt:lpstr>
      <vt:lpstr>Project Objectives &amp; Overview</vt:lpstr>
      <vt:lpstr>Project Budget and Schedule</vt:lpstr>
      <vt:lpstr>Questions</vt:lpstr>
    </vt:vector>
  </TitlesOfParts>
  <Company>City of Portland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NW Portland Sanitary Sewer Extensions E11128</dc:title>
  <dc:creator>Frogner, Raechel</dc:creator>
  <cp:lastModifiedBy>Frogner, Raechel</cp:lastModifiedBy>
  <cp:revision>2</cp:revision>
  <cp:lastPrinted>2014-10-01T21:25:08Z</cp:lastPrinted>
  <dcterms:created xsi:type="dcterms:W3CDTF">2020-12-08T19:01:53Z</dcterms:created>
  <dcterms:modified xsi:type="dcterms:W3CDTF">2021-01-04T22:52:08Z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0x010100725ED171E556C14F82E9EE7D6AD6ADC0</vt:lpwstr>
  </property>
</Properties>
</file>