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BDB37-0678-4A0F-9BB6-F95B87BCEB7F}" v="4" dt="2020-08-04T16:58:05.27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72" d="100"/>
          <a:sy n="72" d="100"/>
        </p:scale>
        <p:origin x="52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" userId="ec97d4dc-c2ff-4639-b2d6-efa4ba0215f1" providerId="ADAL" clId="{704FAF63-7A36-4C92-AC8A-F325A921ED12}"/>
    <pc:docChg chg="undo custSel mod addSld delSld modSld">
      <pc:chgData name="Jessica" userId="ec97d4dc-c2ff-4639-b2d6-efa4ba0215f1" providerId="ADAL" clId="{704FAF63-7A36-4C92-AC8A-F325A921ED12}" dt="2020-08-04T17:01:06.225" v="93" actId="14734"/>
      <pc:docMkLst>
        <pc:docMk/>
      </pc:docMkLst>
      <pc:sldChg chg="add del">
        <pc:chgData name="Jessica" userId="ec97d4dc-c2ff-4639-b2d6-efa4ba0215f1" providerId="ADAL" clId="{704FAF63-7A36-4C92-AC8A-F325A921ED12}" dt="2020-08-04T16:54:43.413" v="14" actId="2696"/>
        <pc:sldMkLst>
          <pc:docMk/>
          <pc:sldMk cId="1074733884" sldId="257"/>
        </pc:sldMkLst>
      </pc:sldChg>
      <pc:sldChg chg="add del">
        <pc:chgData name="Jessica" userId="ec97d4dc-c2ff-4639-b2d6-efa4ba0215f1" providerId="ADAL" clId="{704FAF63-7A36-4C92-AC8A-F325A921ED12}" dt="2020-08-04T16:54:42.734" v="13" actId="2696"/>
        <pc:sldMkLst>
          <pc:docMk/>
          <pc:sldMk cId="1426271921" sldId="284"/>
        </pc:sldMkLst>
      </pc:sldChg>
      <pc:sldChg chg="add del">
        <pc:chgData name="Jessica" userId="ec97d4dc-c2ff-4639-b2d6-efa4ba0215f1" providerId="ADAL" clId="{704FAF63-7A36-4C92-AC8A-F325A921ED12}" dt="2020-08-04T16:54:44.296" v="15" actId="2696"/>
        <pc:sldMkLst>
          <pc:docMk/>
          <pc:sldMk cId="1606576645" sldId="290"/>
        </pc:sldMkLst>
      </pc:sldChg>
      <pc:sldChg chg="addSp delSp modSp mod setBg">
        <pc:chgData name="Jessica" userId="ec97d4dc-c2ff-4639-b2d6-efa4ba0215f1" providerId="ADAL" clId="{704FAF63-7A36-4C92-AC8A-F325A921ED12}" dt="2020-08-04T17:01:06.225" v="93" actId="14734"/>
        <pc:sldMkLst>
          <pc:docMk/>
          <pc:sldMk cId="3869618169" sldId="291"/>
        </pc:sldMkLst>
        <pc:spChg chg="mod">
          <ac:chgData name="Jessica" userId="ec97d4dc-c2ff-4639-b2d6-efa4ba0215f1" providerId="ADAL" clId="{704FAF63-7A36-4C92-AC8A-F325A921ED12}" dt="2020-08-04T16:55:53.413" v="55" actId="26606"/>
          <ac:spMkLst>
            <pc:docMk/>
            <pc:sldMk cId="3869618169" sldId="291"/>
            <ac:spMk id="2" creationId="{8078FDAC-31F0-4E8F-B03D-4E6BE7D39135}"/>
          </ac:spMkLst>
        </pc:spChg>
        <pc:spChg chg="del mod">
          <ac:chgData name="Jessica" userId="ec97d4dc-c2ff-4639-b2d6-efa4ba0215f1" providerId="ADAL" clId="{704FAF63-7A36-4C92-AC8A-F325A921ED12}" dt="2020-08-04T16:55:19.549" v="49" actId="478"/>
          <ac:spMkLst>
            <pc:docMk/>
            <pc:sldMk cId="3869618169" sldId="291"/>
            <ac:spMk id="3" creationId="{612C1BAB-15EA-4DD1-989B-FFF3C3304B14}"/>
          </ac:spMkLst>
        </pc:spChg>
        <pc:spChg chg="mod">
          <ac:chgData name="Jessica" userId="ec97d4dc-c2ff-4639-b2d6-efa4ba0215f1" providerId="ADAL" clId="{704FAF63-7A36-4C92-AC8A-F325A921ED12}" dt="2020-08-04T16:55:53.413" v="55" actId="26606"/>
          <ac:spMkLst>
            <pc:docMk/>
            <pc:sldMk cId="3869618169" sldId="291"/>
            <ac:spMk id="4" creationId="{258467E3-956E-470D-B534-81D0F9BA5614}"/>
          </ac:spMkLst>
        </pc:spChg>
        <pc:spChg chg="add del mod">
          <ac:chgData name="Jessica" userId="ec97d4dc-c2ff-4639-b2d6-efa4ba0215f1" providerId="ADAL" clId="{704FAF63-7A36-4C92-AC8A-F325A921ED12}" dt="2020-08-04T16:55:21.746" v="50" actId="478"/>
          <ac:spMkLst>
            <pc:docMk/>
            <pc:sldMk cId="3869618169" sldId="291"/>
            <ac:spMk id="6" creationId="{9FE01458-AD02-4912-8232-8C387DD5F74C}"/>
          </ac:spMkLst>
        </pc:spChg>
        <pc:spChg chg="add del">
          <ac:chgData name="Jessica" userId="ec97d4dc-c2ff-4639-b2d6-efa4ba0215f1" providerId="ADAL" clId="{704FAF63-7A36-4C92-AC8A-F325A921ED12}" dt="2020-08-04T16:55:47.792" v="53" actId="26606"/>
          <ac:spMkLst>
            <pc:docMk/>
            <pc:sldMk cId="3869618169" sldId="291"/>
            <ac:spMk id="14" creationId="{7F57BEA8-497D-4AA8-8A18-BDCD696B25FE}"/>
          </ac:spMkLst>
        </pc:spChg>
        <pc:spChg chg="add del">
          <ac:chgData name="Jessica" userId="ec97d4dc-c2ff-4639-b2d6-efa4ba0215f1" providerId="ADAL" clId="{704FAF63-7A36-4C92-AC8A-F325A921ED12}" dt="2020-08-04T16:55:53.413" v="55" actId="26606"/>
          <ac:spMkLst>
            <pc:docMk/>
            <pc:sldMk cId="3869618169" sldId="291"/>
            <ac:spMk id="20" creationId="{594D6AA1-A0E1-45F9-8E25-BAB8092293CC}"/>
          </ac:spMkLst>
        </pc:spChg>
        <pc:graphicFrameChg chg="add mod modGraphic">
          <ac:chgData name="Jessica" userId="ec97d4dc-c2ff-4639-b2d6-efa4ba0215f1" providerId="ADAL" clId="{704FAF63-7A36-4C92-AC8A-F325A921ED12}" dt="2020-08-04T16:55:53.413" v="55" actId="26606"/>
          <ac:graphicFrameMkLst>
            <pc:docMk/>
            <pc:sldMk cId="3869618169" sldId="291"/>
            <ac:graphicFrameMk id="7" creationId="{7AD50CB1-506D-4F87-81CA-A078892EA4DF}"/>
          </ac:graphicFrameMkLst>
        </pc:graphicFrameChg>
        <pc:graphicFrameChg chg="add del modGraphic">
          <ac:chgData name="Jessica" userId="ec97d4dc-c2ff-4639-b2d6-efa4ba0215f1" providerId="ADAL" clId="{704FAF63-7A36-4C92-AC8A-F325A921ED12}" dt="2020-08-04T16:57:43.956" v="66" actId="478"/>
          <ac:graphicFrameMkLst>
            <pc:docMk/>
            <pc:sldMk cId="3869618169" sldId="291"/>
            <ac:graphicFrameMk id="8" creationId="{931A69DB-55A8-4E01-B12B-0DBB95250D75}"/>
          </ac:graphicFrameMkLst>
        </pc:graphicFrameChg>
        <pc:graphicFrameChg chg="add mod modGraphic">
          <ac:chgData name="Jessica" userId="ec97d4dc-c2ff-4639-b2d6-efa4ba0215f1" providerId="ADAL" clId="{704FAF63-7A36-4C92-AC8A-F325A921ED12}" dt="2020-08-04T17:01:06.225" v="93" actId="14734"/>
          <ac:graphicFrameMkLst>
            <pc:docMk/>
            <pc:sldMk cId="3869618169" sldId="291"/>
            <ac:graphicFrameMk id="9" creationId="{5A065A96-E109-4CE2-B841-636A30AABB1D}"/>
          </ac:graphicFrameMkLst>
        </pc:graphicFrameChg>
        <pc:cxnChg chg="add del">
          <ac:chgData name="Jessica" userId="ec97d4dc-c2ff-4639-b2d6-efa4ba0215f1" providerId="ADAL" clId="{704FAF63-7A36-4C92-AC8A-F325A921ED12}" dt="2020-08-04T16:55:47.792" v="53" actId="26606"/>
          <ac:cxnSpMkLst>
            <pc:docMk/>
            <pc:sldMk cId="3869618169" sldId="291"/>
            <ac:cxnSpMk id="12" creationId="{D2E961F1-4A28-4A5F-BBD4-6E400E5E6C75}"/>
          </ac:cxnSpMkLst>
        </pc:cxnChg>
        <pc:cxnChg chg="add del">
          <ac:chgData name="Jessica" userId="ec97d4dc-c2ff-4639-b2d6-efa4ba0215f1" providerId="ADAL" clId="{704FAF63-7A36-4C92-AC8A-F325A921ED12}" dt="2020-08-04T16:55:47.792" v="53" actId="26606"/>
          <ac:cxnSpMkLst>
            <pc:docMk/>
            <pc:sldMk cId="3869618169" sldId="291"/>
            <ac:cxnSpMk id="16" creationId="{A82415D3-DDE5-4D63-8CB3-23A5EC581B27}"/>
          </ac:cxnSpMkLst>
        </pc:cxnChg>
        <pc:cxnChg chg="add del">
          <ac:chgData name="Jessica" userId="ec97d4dc-c2ff-4639-b2d6-efa4ba0215f1" providerId="ADAL" clId="{704FAF63-7A36-4C92-AC8A-F325A921ED12}" dt="2020-08-04T16:55:47.792" v="53" actId="26606"/>
          <ac:cxnSpMkLst>
            <pc:docMk/>
            <pc:sldMk cId="3869618169" sldId="291"/>
            <ac:cxnSpMk id="18" creationId="{AD7193FB-6AE6-4B3B-8F89-56B55DD63B4D}"/>
          </ac:cxnSpMkLst>
        </pc:cxnChg>
      </pc:sldChg>
      <pc:sldChg chg="add del">
        <pc:chgData name="Jessica" userId="ec97d4dc-c2ff-4639-b2d6-efa4ba0215f1" providerId="ADAL" clId="{704FAF63-7A36-4C92-AC8A-F325A921ED12}" dt="2020-08-04T16:54:44.526" v="16" actId="2696"/>
        <pc:sldMkLst>
          <pc:docMk/>
          <pc:sldMk cId="1939149582" sldId="293"/>
        </pc:sldMkLst>
      </pc:sldChg>
      <pc:sldChg chg="add del">
        <pc:chgData name="Jessica" userId="ec97d4dc-c2ff-4639-b2d6-efa4ba0215f1" providerId="ADAL" clId="{704FAF63-7A36-4C92-AC8A-F325A921ED12}" dt="2020-08-04T16:54:44.731" v="17" actId="2696"/>
        <pc:sldMkLst>
          <pc:docMk/>
          <pc:sldMk cId="1517922389" sldId="294"/>
        </pc:sldMkLst>
      </pc:sldChg>
      <pc:sldChg chg="add del">
        <pc:chgData name="Jessica" userId="ec97d4dc-c2ff-4639-b2d6-efa4ba0215f1" providerId="ADAL" clId="{704FAF63-7A36-4C92-AC8A-F325A921ED12}" dt="2020-08-04T16:54:40.908" v="12" actId="2696"/>
        <pc:sldMkLst>
          <pc:docMk/>
          <pc:sldMk cId="3590529550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D1898-05D9-4223-A480-EE6D8CD9B28C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23F6F-CE61-483E-84F3-37981C5B4D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1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7AE7D773-DB30-48F2-AC68-DB5CA3B1CDB1}"/>
              </a:ext>
            </a:extLst>
          </p:cNvPr>
          <p:cNvSpPr/>
          <p:nvPr userDrawn="1"/>
        </p:nvSpPr>
        <p:spPr>
          <a:xfrm>
            <a:off x="0" y="1806219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B6769BB5-37AD-4BE9-92DB-AF016CF588D7}"/>
              </a:ext>
            </a:extLst>
          </p:cNvPr>
          <p:cNvSpPr/>
          <p:nvPr userDrawn="1"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5E0F-67F8-43FC-B56B-6E64A933F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TO </a:t>
            </a:r>
            <a:r>
              <a:rPr lang="en-US" spc="-30" dirty="0"/>
              <a:t>EDIT: </a:t>
            </a:r>
            <a:r>
              <a:rPr lang="en-US" spc="-5" dirty="0"/>
              <a:t>View&gt;Header&amp;Footer&gt;Apply</a:t>
            </a:r>
            <a:r>
              <a:rPr lang="en-US" spc="55" dirty="0"/>
              <a:t> </a:t>
            </a:r>
            <a:r>
              <a:rPr lang="en-US" dirty="0"/>
              <a:t>to</a:t>
            </a:r>
            <a:r>
              <a:rPr lang="en-US" spc="-40" dirty="0"/>
              <a:t> </a:t>
            </a:r>
            <a:r>
              <a:rPr lang="en-US" spc="-5" dirty="0"/>
              <a:t>All	</a:t>
            </a:r>
            <a:r>
              <a:rPr lang="en-US" dirty="0"/>
              <a:t>|	</a:t>
            </a:r>
            <a:r>
              <a:rPr lang="en-US" spc="-5" dirty="0"/>
              <a:t>10/3/17	</a:t>
            </a:r>
            <a:r>
              <a:rPr lang="en-US" dirty="0"/>
              <a:t>|	</a:t>
            </a:r>
            <a:r>
              <a:rPr lang="en-US" spc="-10" dirty="0"/>
              <a:t>Portland’s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553998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EBF47EE3-9D17-4686-9D3C-6FEB3D2F86D0}"/>
              </a:ext>
            </a:extLst>
          </p:cNvPr>
          <p:cNvSpPr/>
          <p:nvPr userDrawn="1"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F4B9821A-FE06-461A-AAB1-028696BBBFD8}"/>
              </a:ext>
            </a:extLst>
          </p:cNvPr>
          <p:cNvSpPr/>
          <p:nvPr userDrawn="1"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TO </a:t>
            </a:r>
            <a:r>
              <a:rPr lang="en-US" spc="-30" dirty="0"/>
              <a:t>EDIT: </a:t>
            </a:r>
            <a:r>
              <a:rPr lang="en-US" spc="-5" dirty="0"/>
              <a:t>View&gt;Header&amp;Footer&gt;Apply</a:t>
            </a:r>
            <a:r>
              <a:rPr lang="en-US" spc="55" dirty="0"/>
              <a:t> </a:t>
            </a:r>
            <a:r>
              <a:rPr lang="en-US" dirty="0"/>
              <a:t>to</a:t>
            </a:r>
            <a:r>
              <a:rPr lang="en-US" spc="-40" dirty="0"/>
              <a:t> </a:t>
            </a:r>
            <a:r>
              <a:rPr lang="en-US" spc="-5" dirty="0"/>
              <a:t>All	</a:t>
            </a:r>
            <a:r>
              <a:rPr lang="en-US" dirty="0"/>
              <a:t>|	</a:t>
            </a:r>
            <a:r>
              <a:rPr lang="en-US" spc="-5" dirty="0"/>
              <a:t>10/3/17	</a:t>
            </a:r>
            <a:r>
              <a:rPr lang="en-US" dirty="0"/>
              <a:t>|	</a:t>
            </a:r>
            <a:r>
              <a:rPr lang="en-US" spc="-10" dirty="0"/>
              <a:t>Portland’s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553998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8FDAC-31F0-4E8F-B03D-4E6BE7D39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Occurrence Options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58467E3-956E-470D-B534-81D0F9BA561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432810" y="6477000"/>
            <a:ext cx="8763000" cy="179536"/>
          </a:xfrm>
        </p:spPr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/>
              <a:t>PHAC | August 4, 2020 | Portland Housing </a:t>
            </a:r>
            <a:r>
              <a:rPr lang="en-US" spc="-10">
                <a:solidFill>
                  <a:srgbClr val="27829D"/>
                </a:solidFill>
              </a:rPr>
              <a:t>Bureau</a:t>
            </a:r>
            <a:endParaRPr lang="en-US" spc="-5" dirty="0">
              <a:solidFill>
                <a:srgbClr val="27829D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A065A96-E109-4CE2-B841-636A30AAB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43403"/>
              </p:ext>
            </p:extLst>
          </p:nvPr>
        </p:nvGraphicFramePr>
        <p:xfrm>
          <a:off x="419099" y="1447800"/>
          <a:ext cx="11353800" cy="4191000"/>
        </p:xfrm>
        <a:graphic>
          <a:graphicData uri="http://schemas.openxmlformats.org/drawingml/2006/table">
            <a:tbl>
              <a:tblPr firstRow="1" firstCol="1" bandRow="1"/>
              <a:tblGrid>
                <a:gridCol w="3848101">
                  <a:extLst>
                    <a:ext uri="{9D8B030D-6E8A-4147-A177-3AD203B41FA5}">
                      <a16:colId xmlns:a16="http://schemas.microsoft.com/office/drawing/2014/main" val="1943564587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159211976"/>
                    </a:ext>
                  </a:extLst>
                </a:gridCol>
                <a:gridCol w="3771899">
                  <a:extLst>
                    <a:ext uri="{9D8B030D-6E8A-4147-A177-3AD203B41FA5}">
                      <a16:colId xmlns:a16="http://schemas.microsoft.com/office/drawing/2014/main" val="2306846441"/>
                    </a:ext>
                  </a:extLst>
                </a:gridCol>
              </a:tblGrid>
              <a:tr h="349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Option A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Option B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Option C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17542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December - community budget mtg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December - community budget mtg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December – community budget mtg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2407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January – three budget meetings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January – three budget meetings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January – two budget meetings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42808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February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706776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May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493368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733784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August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2801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October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84907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67021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5948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Clusters 5 meetings Dec-Feb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Clusters 5 meetings Nov-Jan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Clusters 3 meetings Dec-Jan and      3 meetings May-June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922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618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B PPT Template.pptx" id="{665ADF99-A85D-4732-A201-272D63F8969F}" vid="{01C06196-AFCC-49E2-BD9F-EEFBDD87A5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86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Office Theme</vt:lpstr>
      <vt:lpstr>Meeting Occurrence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Portland COVID-19  Household Assistance Fund</dc:title>
  <dc:creator>leslie goodlow</dc:creator>
  <cp:lastModifiedBy>Jessica</cp:lastModifiedBy>
  <cp:revision>9</cp:revision>
  <dcterms:created xsi:type="dcterms:W3CDTF">2020-07-31T03:09:54Z</dcterms:created>
  <dcterms:modified xsi:type="dcterms:W3CDTF">2020-08-04T17:01:16Z</dcterms:modified>
</cp:coreProperties>
</file>