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13D41-AB48-48BA-87A7-A897F9D1B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B5CD87-CD7C-488F-A812-2BD749655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D62BD-206F-49EB-914C-DB97E9065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8BF89-63B9-4BAE-ADF1-7A7297DF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56FBF-A432-4FB5-B026-91F38648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4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1FE47-8C44-4885-8DD5-BF792215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D66F7-941F-4DFE-A3D0-F66011D00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2CEB4-0AE4-48AA-9946-FE7CEE943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AFF77-650C-476E-9086-AB87CA4D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04C90-8FCD-4E2F-8425-19337FF7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0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61ED8B-7279-4AA2-81E8-20AD45067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08FA6-473D-410E-9907-EAB5AF643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1DC33-EF77-4B42-B594-E9B1FDAEF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53C38-2A2F-45E9-99C7-422D8D85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7222-6B98-4A8A-A180-4A444F05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3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A3A84-9256-4152-B7F2-DEE514EB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ACB2E-CF54-4BA1-B4ED-B738133D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0C612-2A1A-4D16-BB19-65DABA99C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6D01D-BD05-4F44-AB7B-679235E9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8A71E-1384-4258-ACE9-29279D4A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5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AE647-772A-45E2-B613-818A8759B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BBE6A-A16C-4CF3-8667-CC45C1A54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F5428-617E-4823-B3D5-5147F2FE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B1FC7-6E6E-4C54-9CBA-300DAEB4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47507-B407-4320-B3B5-8E79803A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45B67-01F3-4470-AE0C-AEE0D4C7F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6D110-4C0E-4BA6-974B-9AE7AA7C1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CA899-2794-41BA-AE17-F283B98DB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8CD02-B7CC-438C-B002-0A4AC8C8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7C054-B375-41C8-99D7-3D403E76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D4417-A03B-48F0-86F2-D5AD649C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8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FF94-7BA1-445F-BB25-DA020DE6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DA9DF-E10A-44AD-A520-F585DCF52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B355F-69CE-4E81-8A0E-BAA7B626A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4E1874-0FF2-448C-B0BB-D309F48F3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0192B-C201-4A7E-8AC0-C99900152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114961-E3FD-49E1-B313-DC1092466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1E6189-B02E-4136-818A-D72C1651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A08FC-C5FE-45D8-A193-7AB67B94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2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CBFEC-ACE3-478D-AD99-275125CAB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C436C0-8D7E-4777-AD25-0315CA20E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3A85AE-DC43-4F8F-8A0A-E1E3468F1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0781-8A5C-4DB3-A978-DD677AA61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3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751E3-EDF5-4937-A95B-933D319A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FD1201-A822-4647-9684-B58486B91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370B0-271C-4A42-9A8A-F5B2E3F1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48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9AE3-9883-4BEB-8B85-E0451FB2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E685B-5403-4AF8-B98F-295EB08E5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E8EFA-B09A-4D7F-B9A3-9CEA2AF8A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9930A-8C19-45D5-8A35-8F05DEC6F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2289D-2193-433D-8A71-03F252A9F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8398-56BE-4CB1-BC60-28E54F27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7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FF58-DD03-4298-A8EE-B0D6DEDF5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3A1BE6-D039-4520-8540-468AE5302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83F01-3144-4592-A523-96892F425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A29F1-541B-4654-9051-35010A7E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5AD35-5724-473C-8B99-30A03AE9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3E0B8-F8F2-44E8-AFE7-91E320600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9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C0E2F9-7A32-4F50-B1A7-ADEAD911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4B737-9B96-428E-9CC2-DD6B7A52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2042C-C93C-411A-A8D3-8E94B41BA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0A76B-3C6B-472C-9829-DB5C39C9612E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670FF-7B43-4E10-96EE-FB34CD207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EA1B3-DE6D-4BE2-BE36-67FEE0DF1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5E7D9-EEE9-4680-8A39-383F156BD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7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5EB2B9-B7F0-4E8D-8A3E-14E1E490F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388" y="238516"/>
            <a:ext cx="10515600" cy="1325563"/>
          </a:xfrm>
        </p:spPr>
        <p:txBody>
          <a:bodyPr/>
          <a:lstStyle/>
          <a:p>
            <a:r>
              <a:rPr lang="en-US" dirty="0"/>
              <a:t>Interstate Corridor Plan Amendment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2D5422-E99C-472F-A523-0FBA0289E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32307"/>
          </a:xfrm>
        </p:spPr>
        <p:txBody>
          <a:bodyPr/>
          <a:lstStyle/>
          <a:p>
            <a:r>
              <a:rPr lang="en-US" dirty="0"/>
              <a:t>Increase Maximum Indebtedness by $67 million</a:t>
            </a:r>
          </a:p>
          <a:p>
            <a:r>
              <a:rPr lang="en-US" dirty="0"/>
              <a:t>70% of increase to Portland Housing Bureau </a:t>
            </a:r>
          </a:p>
          <a:p>
            <a:r>
              <a:rPr lang="en-US" dirty="0"/>
              <a:t>30% allocated to Williams &amp; Russell site for Cultural Business Hub </a:t>
            </a:r>
          </a:p>
          <a:p>
            <a:pPr lvl="1"/>
            <a:r>
              <a:rPr lang="en-US" dirty="0"/>
              <a:t>Project Working Group formed to guide this development </a:t>
            </a:r>
          </a:p>
        </p:txBody>
      </p:sp>
      <p:pic>
        <p:nvPicPr>
          <p:cNvPr id="1026" name="Picture 2" descr="Image result for prosper portland logo">
            <a:extLst>
              <a:ext uri="{FF2B5EF4-FFF2-40B4-BE49-F238E27FC236}">
                <a16:creationId xmlns:a16="http://schemas.microsoft.com/office/drawing/2014/main" id="{458482B1-4F53-4A89-86CA-07FDBB796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418" y="4974483"/>
            <a:ext cx="1360436" cy="136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rtland Housing Bureau | The City of Portland, Oregon">
            <a:extLst>
              <a:ext uri="{FF2B5EF4-FFF2-40B4-BE49-F238E27FC236}">
                <a16:creationId xmlns:a16="http://schemas.microsoft.com/office/drawing/2014/main" id="{D520E2AB-AC7D-4BC9-A350-3389AB3BC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504" y="5132439"/>
            <a:ext cx="2618558" cy="120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3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233C-5381-4F5F-8202-A1477EB6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Portland Housing Bureau Projects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165BA-FA49-4960-AAC3-374481D99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9261"/>
          </a:xfrm>
        </p:spPr>
        <p:txBody>
          <a:bodyPr/>
          <a:lstStyle/>
          <a:p>
            <a:r>
              <a:rPr lang="en-US" dirty="0"/>
              <a:t>Homeownership for 40 to 50 households on Carey Boulevard Property</a:t>
            </a:r>
          </a:p>
          <a:p>
            <a:r>
              <a:rPr lang="en-US" dirty="0"/>
              <a:t>N Williams/Alberta property 100 to 150 units of rental housing </a:t>
            </a:r>
          </a:p>
          <a:p>
            <a:r>
              <a:rPr lang="en-US" dirty="0"/>
              <a:t>Potential housing on Williams &amp; Russell property </a:t>
            </a:r>
          </a:p>
          <a:p>
            <a:endParaRPr lang="en-US" dirty="0"/>
          </a:p>
        </p:txBody>
      </p:sp>
      <p:pic>
        <p:nvPicPr>
          <p:cNvPr id="5" name="Picture 2" descr="Image result for prosper portland logo">
            <a:extLst>
              <a:ext uri="{FF2B5EF4-FFF2-40B4-BE49-F238E27FC236}">
                <a16:creationId xmlns:a16="http://schemas.microsoft.com/office/drawing/2014/main" id="{1FD0D2FB-D9EE-4277-B31E-940447B58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610" y="4983787"/>
            <a:ext cx="1397245" cy="139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Portland Housing Bureau | The City of Portland, Oregon">
            <a:extLst>
              <a:ext uri="{FF2B5EF4-FFF2-40B4-BE49-F238E27FC236}">
                <a16:creationId xmlns:a16="http://schemas.microsoft.com/office/drawing/2014/main" id="{788B54F2-93F8-407A-9F2B-B379C954A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588" y="5045075"/>
            <a:ext cx="31527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3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87BA8-C169-498C-BE5D-F5AB0E58A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1" y="18255"/>
            <a:ext cx="10515600" cy="1325563"/>
          </a:xfrm>
        </p:spPr>
        <p:txBody>
          <a:bodyPr/>
          <a:lstStyle/>
          <a:p>
            <a:r>
              <a:rPr lang="en-US" dirty="0"/>
              <a:t>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7B48-A014-4AC3-90DA-468D5BB1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1253331"/>
            <a:ext cx="11282289" cy="4351338"/>
          </a:xfrm>
        </p:spPr>
        <p:txBody>
          <a:bodyPr/>
          <a:lstStyle/>
          <a:p>
            <a:r>
              <a:rPr lang="en-US" dirty="0"/>
              <a:t>October 14: Prosper Portland Board of Commissioners initiate amendment</a:t>
            </a:r>
          </a:p>
          <a:p>
            <a:r>
              <a:rPr lang="en-US" dirty="0"/>
              <a:t>October 15: Formal Consult and Confer with taxing districts commences </a:t>
            </a:r>
          </a:p>
          <a:p>
            <a:r>
              <a:rPr lang="en-US" dirty="0"/>
              <a:t>November 10 &amp; 24: Planning &amp; Sustainability Commission review </a:t>
            </a:r>
          </a:p>
          <a:p>
            <a:r>
              <a:rPr lang="en-US" dirty="0"/>
              <a:t>December 15: Portland City Council public hearing – city-wide notice</a:t>
            </a:r>
          </a:p>
          <a:p>
            <a:r>
              <a:rPr lang="en-US" dirty="0"/>
              <a:t>December 22: Portland City Council vote on non-emergency ordinance</a:t>
            </a:r>
          </a:p>
        </p:txBody>
      </p:sp>
      <p:pic>
        <p:nvPicPr>
          <p:cNvPr id="5" name="Picture 2" descr="Image result for prosper portland logo">
            <a:extLst>
              <a:ext uri="{FF2B5EF4-FFF2-40B4-BE49-F238E27FC236}">
                <a16:creationId xmlns:a16="http://schemas.microsoft.com/office/drawing/2014/main" id="{D4681EC6-06A2-4720-BC8A-A83972F5C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997" y="5216392"/>
            <a:ext cx="1238863" cy="123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ortland Housing Bureau | The City of Portland, Oregon">
            <a:extLst>
              <a:ext uri="{FF2B5EF4-FFF2-40B4-BE49-F238E27FC236}">
                <a16:creationId xmlns:a16="http://schemas.microsoft.com/office/drawing/2014/main" id="{305206BB-41E1-42AE-8E53-C775FE135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039" y="5390044"/>
            <a:ext cx="2779149" cy="127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3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4B59489C98D40A6A472D6F8914CF5" ma:contentTypeVersion="5" ma:contentTypeDescription="Create a new document." ma:contentTypeScope="" ma:versionID="d50220d1cf2c9e9ce8e0caaa4289d18c">
  <xsd:schema xmlns:xsd="http://www.w3.org/2001/XMLSchema" xmlns:xs="http://www.w3.org/2001/XMLSchema" xmlns:p="http://schemas.microsoft.com/office/2006/metadata/properties" xmlns:ns3="ec8178ed-7d3b-4278-b77c-4e2b19a3c6de" xmlns:ns4="575467c8-940a-4df9-b01b-1fb07989cebb" targetNamespace="http://schemas.microsoft.com/office/2006/metadata/properties" ma:root="true" ma:fieldsID="fb1a640ddb895afefa793c0ce414239c" ns3:_="" ns4:_="">
    <xsd:import namespace="ec8178ed-7d3b-4278-b77c-4e2b19a3c6de"/>
    <xsd:import namespace="575467c8-940a-4df9-b01b-1fb07989ce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178ed-7d3b-4278-b77c-4e2b19a3c6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5467c8-940a-4df9-b01b-1fb07989ce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12C030-1E9E-4156-8AF6-67109931DD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178ed-7d3b-4278-b77c-4e2b19a3c6de"/>
    <ds:schemaRef ds:uri="575467c8-940a-4df9-b01b-1fb07989ce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B4D589-17F8-40ED-B91C-5080D91A5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13B55C-1AB0-4985-9C8D-394EF194937D}">
  <ds:schemaRefs>
    <ds:schemaRef ds:uri="http://purl.org/dc/elements/1.1/"/>
    <ds:schemaRef ds:uri="http://schemas.microsoft.com/office/2006/metadata/properties"/>
    <ds:schemaRef ds:uri="575467c8-940a-4df9-b01b-1fb07989cebb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c8178ed-7d3b-4278-b77c-4e2b19a3c6d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126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Interstate Corridor Plan Amendment </vt:lpstr>
      <vt:lpstr>Portland Housing Bureau Projects </vt:lpstr>
      <vt:lpstr>Next Steps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Interstate Corridor Urban Renewal Area Amendment</dc:title>
  <dc:creator>Elaine Howard</dc:creator>
  <cp:lastModifiedBy>leslie goodlow</cp:lastModifiedBy>
  <cp:revision>5</cp:revision>
  <dcterms:created xsi:type="dcterms:W3CDTF">2020-08-31T16:10:58Z</dcterms:created>
  <dcterms:modified xsi:type="dcterms:W3CDTF">2020-09-05T16:35:27Z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0x010100DCA4B59489C98D40A6A472D6F8914CF5</vt:lpwstr>
  </property>
</Properties>
</file>