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57" r:id="rId4"/>
    <p:sldId id="316" r:id="rId5"/>
    <p:sldId id="328" r:id="rId6"/>
    <p:sldId id="331" r:id="rId7"/>
    <p:sldId id="329" r:id="rId8"/>
    <p:sldId id="326" r:id="rId9"/>
    <p:sldId id="303" r:id="rId10"/>
    <p:sldId id="332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3209" autoAdjust="0"/>
  </p:normalViewPr>
  <p:slideViewPr>
    <p:cSldViewPr snapToGrid="0">
      <p:cViewPr varScale="1">
        <p:scale>
          <a:sx n="76" d="100"/>
          <a:sy n="76" d="100"/>
        </p:scale>
        <p:origin x="13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00689F-E3B8-46B3-837C-F6A4544C3FC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06E1E8-B497-48B6-9F26-40EA9DE5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6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521" y="1888646"/>
            <a:ext cx="10597018" cy="3329581"/>
          </a:xfrm>
        </p:spPr>
        <p:txBody>
          <a:bodyPr/>
          <a:lstStyle/>
          <a:p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4000" dirty="0"/>
            </a:br>
            <a:r>
              <a:rPr lang="en-US" sz="6000" dirty="0"/>
              <a:t>LU 19-192268 CU  </a:t>
            </a:r>
            <a:br>
              <a:rPr lang="en-US" sz="5000" dirty="0"/>
            </a:br>
            <a:br>
              <a:rPr lang="en-US" sz="4000" dirty="0"/>
            </a:br>
            <a:r>
              <a:rPr lang="en-US" sz="4000" dirty="0"/>
              <a:t>Conditional Use Review for the Portland Japanese Garden’s continued use of the house at 369 SW Kingston Ave. as administrative office space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718" y="5466852"/>
            <a:ext cx="8825658" cy="86142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BDS STAFF PRESENTATION TO CITY COUNCIL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JANUARY 30,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00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00" y="525519"/>
            <a:ext cx="9436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  <a:tab pos="285750" algn="l"/>
              </a:tabLst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APPLICANT’S APPEAL REQUEST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285750" algn="l"/>
              </a:tabLs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 the Hearings Officer’s decision to extend the Conditional Use approval from 4 more years to 10 more years.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43200" algn="ctr"/>
                <a:tab pos="5486400" algn="r"/>
                <a:tab pos="285750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600"/>
              </a:spcBef>
              <a:spcAft>
                <a:spcPts val="200"/>
              </a:spcAft>
            </a:pPr>
            <a:endParaRPr lang="en-US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368B8-AD44-45DC-A29F-A407CDC0E60E}"/>
              </a:ext>
            </a:extLst>
          </p:cNvPr>
          <p:cNvSpPr/>
          <p:nvPr/>
        </p:nvSpPr>
        <p:spPr>
          <a:xfrm>
            <a:off x="723900" y="2367633"/>
            <a:ext cx="10744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2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ALTERNATIVES FACING CITY COUNCIL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Deny the appeal and uphold the Hearings Officer’s findings and conditions of approval, including the condition of approval limiting the office use to 4 more years.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5750" algn="l"/>
              </a:tabLst>
            </a:pP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Deny the appeal and uphold the Hearings Officer’s decision to limit the office use to 4 more years, but with modified findings or conditions.</a:t>
            </a:r>
          </a:p>
          <a:p>
            <a:pPr>
              <a:tabLst>
                <a:tab pos="285750" algn="l"/>
              </a:tabLs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Grant the appeal and modify the Hearings Officer’s findings and conditions to allow office use for more than 4 years, up to a maximum of 10 years.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97E9242-3889-4906-A583-033F376AB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498" y="3175"/>
            <a:ext cx="859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6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 descr="Snapshot">
            <a:extLst>
              <a:ext uri="{FF2B5EF4-FFF2-40B4-BE49-F238E27FC236}">
                <a16:creationId xmlns:a16="http://schemas.microsoft.com/office/drawing/2014/main" id="{127CC793-0E68-4566-AEE4-1D3C563B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10575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7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Snapshot">
            <a:extLst>
              <a:ext uri="{FF2B5EF4-FFF2-40B4-BE49-F238E27FC236}">
                <a16:creationId xmlns:a16="http://schemas.microsoft.com/office/drawing/2014/main" id="{C4B81037-A888-4A40-B2FD-03DB009A5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r="19100"/>
          <a:stretch/>
        </p:blipFill>
        <p:spPr bwMode="auto">
          <a:xfrm>
            <a:off x="9190820" y="-6304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199563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Arrow: Down 1"/>
          <p:cNvSpPr/>
          <p:nvPr/>
        </p:nvSpPr>
        <p:spPr>
          <a:xfrm rot="4981730">
            <a:off x="10442633" y="2703301"/>
            <a:ext cx="232609" cy="39236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788f4a3-3a5a-4599-a273-99c4c4ed4c57@namprd09">
            <a:extLst>
              <a:ext uri="{FF2B5EF4-FFF2-40B4-BE49-F238E27FC236}">
                <a16:creationId xmlns:a16="http://schemas.microsoft.com/office/drawing/2014/main" id="{625C3838-91E6-4973-B765-0464B844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2713"/>
            <a:ext cx="8962866" cy="6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B5B89B-BC15-447F-9837-CB3629E77FBC}"/>
              </a:ext>
            </a:extLst>
          </p:cNvPr>
          <p:cNvSpPr txBox="1"/>
          <p:nvPr/>
        </p:nvSpPr>
        <p:spPr>
          <a:xfrm rot="16200000">
            <a:off x="9910319" y="134620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Kingston Ave</a:t>
            </a:r>
          </a:p>
        </p:txBody>
      </p:sp>
    </p:spTree>
    <p:extLst>
      <p:ext uri="{BB962C8B-B14F-4D97-AF65-F5344CB8AC3E}">
        <p14:creationId xmlns:p14="http://schemas.microsoft.com/office/powerpoint/2010/main" val="271027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c9664da-6020-4331-a159-67a7f40dd4af@namprd09">
            <a:extLst>
              <a:ext uri="{FF2B5EF4-FFF2-40B4-BE49-F238E27FC236}">
                <a16:creationId xmlns:a16="http://schemas.microsoft.com/office/drawing/2014/main" id="{21A7E27B-9482-4A8F-A700-4A18F98A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32679"/>
            <a:ext cx="8967947" cy="662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Snapshot">
            <a:extLst>
              <a:ext uri="{FF2B5EF4-FFF2-40B4-BE49-F238E27FC236}">
                <a16:creationId xmlns:a16="http://schemas.microsoft.com/office/drawing/2014/main" id="{C4B81037-A888-4A40-B2FD-03DB009A5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r="19100"/>
          <a:stretch/>
        </p:blipFill>
        <p:spPr bwMode="auto">
          <a:xfrm>
            <a:off x="9190820" y="-6304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199563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Arrow: Down 1"/>
          <p:cNvSpPr/>
          <p:nvPr/>
        </p:nvSpPr>
        <p:spPr>
          <a:xfrm>
            <a:off x="10791020" y="2766802"/>
            <a:ext cx="232609" cy="39236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03F98-009A-42F4-B546-F39DE024E15C}"/>
              </a:ext>
            </a:extLst>
          </p:cNvPr>
          <p:cNvSpPr txBox="1"/>
          <p:nvPr/>
        </p:nvSpPr>
        <p:spPr>
          <a:xfrm rot="16200000">
            <a:off x="9910319" y="134620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Kingston Ave</a:t>
            </a:r>
          </a:p>
        </p:txBody>
      </p:sp>
    </p:spTree>
    <p:extLst>
      <p:ext uri="{BB962C8B-B14F-4D97-AF65-F5344CB8AC3E}">
        <p14:creationId xmlns:p14="http://schemas.microsoft.com/office/powerpoint/2010/main" val="293050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b20dd9f-dd2a-4e5e-9aba-dd85cae0561b@namprd09">
            <a:extLst>
              <a:ext uri="{FF2B5EF4-FFF2-40B4-BE49-F238E27FC236}">
                <a16:creationId xmlns:a16="http://schemas.microsoft.com/office/drawing/2014/main" id="{87D2ED44-C859-4C00-AAF3-A8E1BAAE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" y="69178"/>
            <a:ext cx="8967944" cy="67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Snapshot">
            <a:extLst>
              <a:ext uri="{FF2B5EF4-FFF2-40B4-BE49-F238E27FC236}">
                <a16:creationId xmlns:a16="http://schemas.microsoft.com/office/drawing/2014/main" id="{C4B81037-A888-4A40-B2FD-03DB009A5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r="19100"/>
          <a:stretch/>
        </p:blipFill>
        <p:spPr bwMode="auto">
          <a:xfrm>
            <a:off x="9190820" y="-6304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199563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Arrow: Down 1"/>
          <p:cNvSpPr/>
          <p:nvPr/>
        </p:nvSpPr>
        <p:spPr>
          <a:xfrm rot="15166671">
            <a:off x="10565022" y="2665202"/>
            <a:ext cx="232609" cy="39236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D9174-C3F5-4812-B4EB-5E2BB3354B31}"/>
              </a:ext>
            </a:extLst>
          </p:cNvPr>
          <p:cNvSpPr txBox="1"/>
          <p:nvPr/>
        </p:nvSpPr>
        <p:spPr>
          <a:xfrm rot="16200000">
            <a:off x="9910319" y="134620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Kingston Ave</a:t>
            </a:r>
          </a:p>
        </p:txBody>
      </p:sp>
    </p:spTree>
    <p:extLst>
      <p:ext uri="{BB962C8B-B14F-4D97-AF65-F5344CB8AC3E}">
        <p14:creationId xmlns:p14="http://schemas.microsoft.com/office/powerpoint/2010/main" val="5932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Snapshot">
            <a:extLst>
              <a:ext uri="{FF2B5EF4-FFF2-40B4-BE49-F238E27FC236}">
                <a16:creationId xmlns:a16="http://schemas.microsoft.com/office/drawing/2014/main" id="{C4B81037-A888-4A40-B2FD-03DB009A5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r="19100"/>
          <a:stretch/>
        </p:blipFill>
        <p:spPr bwMode="auto">
          <a:xfrm>
            <a:off x="9190820" y="-6304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199563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Arrow: Down 1"/>
          <p:cNvSpPr/>
          <p:nvPr/>
        </p:nvSpPr>
        <p:spPr>
          <a:xfrm rot="10800000">
            <a:off x="10562782" y="2449302"/>
            <a:ext cx="232609" cy="39236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7b1fe61-d821-4941-ba18-809a25e0dc79@namprd09">
            <a:extLst>
              <a:ext uri="{FF2B5EF4-FFF2-40B4-BE49-F238E27FC236}">
                <a16:creationId xmlns:a16="http://schemas.microsoft.com/office/drawing/2014/main" id="{0F4D1056-CD64-490E-B001-373CA6ED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9179"/>
            <a:ext cx="8967946" cy="67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D76D-2FBC-4325-81FA-DC593B60480F}"/>
              </a:ext>
            </a:extLst>
          </p:cNvPr>
          <p:cNvSpPr txBox="1"/>
          <p:nvPr/>
        </p:nvSpPr>
        <p:spPr>
          <a:xfrm rot="16200000">
            <a:off x="9910319" y="134620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Kingston Ave</a:t>
            </a:r>
          </a:p>
        </p:txBody>
      </p:sp>
    </p:spTree>
    <p:extLst>
      <p:ext uri="{BB962C8B-B14F-4D97-AF65-F5344CB8AC3E}">
        <p14:creationId xmlns:p14="http://schemas.microsoft.com/office/powerpoint/2010/main" val="17587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9400" y="628486"/>
            <a:ext cx="10526039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	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Conditional Use Approval Criteria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33.815.105: Institutional and Other Uses in R Zones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80372" y="2136591"/>
            <a:ext cx="110312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 of Household Living uses 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compatibility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Livability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services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430ACC3-AC71-41D7-98E2-2E429214A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79" y="4873810"/>
            <a:ext cx="105260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Oregon Statewide Planning Goal 10: Housing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34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600186"/>
            <a:ext cx="9980684" cy="1080738"/>
          </a:xfrm>
        </p:spPr>
        <p:txBody>
          <a:bodyPr>
            <a:normAutofit/>
          </a:bodyPr>
          <a:lstStyle/>
          <a:p>
            <a:r>
              <a:rPr lang="en-US" sz="3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Hearings officer decision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endParaRPr lang="en-US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97" y="1191355"/>
            <a:ext cx="12007703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285750" algn="l"/>
              </a:tabLs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Approval of Conditional Use with conditions: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43200" algn="ctr"/>
                <a:tab pos="5486400" algn="r"/>
                <a:tab pos="285750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Approval to expire in 4 years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office hours limited to 7am to 7pm weekdays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Meetings must be held on weekdays, must end by 9:30pm, and must be limited to 12 attendees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occupancy limited to 12 people at any one time, including regular office staff and meeting attendees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Exterior of the house must retain the appearance of a private residence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signage except for address identification sign and small signs near the front door 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Neighborhood Association with contact information for after-hours security concerns</a:t>
            </a:r>
          </a:p>
          <a:p>
            <a:pPr marL="685800" marR="0" indent="-457200">
              <a:spcBef>
                <a:spcPts val="600"/>
              </a:spcBef>
              <a:spcAft>
                <a:spcPts val="200"/>
              </a:spcAft>
              <a:buAutoNum type="alphaUcPeriod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Parking must be on the property (up to 2 vehicles on the driveway at a time) or in the park</a:t>
            </a:r>
          </a:p>
          <a:p>
            <a:pPr marL="228600" marR="0">
              <a:spcBef>
                <a:spcPts val="600"/>
              </a:spcBef>
              <a:spcAft>
                <a:spcPts val="200"/>
              </a:spcAft>
            </a:pPr>
            <a:endParaRPr lang="en-US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3702</TotalTime>
  <Words>254</Words>
  <Application>Microsoft Office PowerPoint</Application>
  <PresentationFormat>Widescreen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Wingdings 3</vt:lpstr>
      <vt:lpstr>Ion</vt:lpstr>
      <vt:lpstr>       LU 19-192268 CU    Conditional Use Review for the Portland Japanese Garden’s continued use of the house at 369 SW Kingston Ave. as administrative office space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Adjustment Review</dc:title>
  <dc:creator>Frugoli, Sheila</dc:creator>
  <cp:lastModifiedBy>Gulizia, Andrew</cp:lastModifiedBy>
  <cp:revision>333</cp:revision>
  <cp:lastPrinted>2019-10-29T16:04:53Z</cp:lastPrinted>
  <dcterms:created xsi:type="dcterms:W3CDTF">2014-07-31T15:40:41Z</dcterms:created>
  <dcterms:modified xsi:type="dcterms:W3CDTF">2020-01-27T23:30:09Z</dcterms:modified>
</cp:coreProperties>
</file>