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11" r:id="rId2"/>
  </p:sldMasterIdLst>
  <p:notesMasterIdLst>
    <p:notesMasterId r:id="rId15"/>
  </p:notesMasterIdLst>
  <p:handoutMasterIdLst>
    <p:handoutMasterId r:id="rId16"/>
  </p:handoutMasterIdLst>
  <p:sldIdLst>
    <p:sldId id="273" r:id="rId3"/>
    <p:sldId id="292" r:id="rId4"/>
    <p:sldId id="287" r:id="rId5"/>
    <p:sldId id="275" r:id="rId6"/>
    <p:sldId id="276" r:id="rId7"/>
    <p:sldId id="289" r:id="rId8"/>
    <p:sldId id="290" r:id="rId9"/>
    <p:sldId id="291" r:id="rId10"/>
    <p:sldId id="283" r:id="rId11"/>
    <p:sldId id="297" r:id="rId12"/>
    <p:sldId id="304" r:id="rId13"/>
    <p:sldId id="278" r:id="rId14"/>
  </p:sldIdLst>
  <p:sldSz cx="9144000" cy="6858000" type="screen4x3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B45B6D8-62DF-6549-8FC7-D033C3B5C85B}">
          <p14:sldIdLst>
            <p14:sldId id="273"/>
            <p14:sldId id="292"/>
            <p14:sldId id="287"/>
            <p14:sldId id="275"/>
            <p14:sldId id="276"/>
            <p14:sldId id="289"/>
            <p14:sldId id="290"/>
            <p14:sldId id="291"/>
            <p14:sldId id="283"/>
            <p14:sldId id="297"/>
            <p14:sldId id="304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2B0"/>
    <a:srgbClr val="6FB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6364"/>
  </p:normalViewPr>
  <p:slideViewPr>
    <p:cSldViewPr snapToGrid="0" snapToObjects="1">
      <p:cViewPr varScale="1">
        <p:scale>
          <a:sx n="98" d="100"/>
          <a:sy n="98" d="100"/>
        </p:scale>
        <p:origin x="2052" y="90"/>
      </p:cViewPr>
      <p:guideLst/>
    </p:cSldViewPr>
  </p:slideViewPr>
  <p:outlineViewPr>
    <p:cViewPr>
      <p:scale>
        <a:sx n="33" d="100"/>
        <a:sy n="33" d="100"/>
      </p:scale>
      <p:origin x="0" y="-13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64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8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6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3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4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1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0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1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6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3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6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2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2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28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94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17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7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44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5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49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22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80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59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44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2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34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20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27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64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94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84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90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1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7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14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88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22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96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74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67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0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06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7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79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96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55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97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26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84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98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16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0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71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01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0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image" Target="../media/image17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13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273686"/>
            <a:ext cx="8915399" cy="1609978"/>
          </a:xfrm>
        </p:spPr>
        <p:txBody>
          <a:bodyPr>
            <a:normAutofit/>
          </a:bodyPr>
          <a:lstStyle/>
          <a:p>
            <a:r>
              <a:rPr lang="en-US" sz="4800" dirty="0"/>
              <a:t>Transportation System Plan Update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z="2000" b="0" i="1" dirty="0"/>
              <a:t>City Council Hearing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CAC1D-90ED-4DCF-B655-248491506443}"/>
              </a:ext>
            </a:extLst>
          </p:cNvPr>
          <p:cNvSpPr/>
          <p:nvPr/>
        </p:nvSpPr>
        <p:spPr>
          <a:xfrm>
            <a:off x="7056568" y="6345554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January 29, 2020</a:t>
            </a:r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34AC-07DB-4C60-A05F-23F71BCB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heard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CD01-A47E-442C-8165-CADF4BD66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930354"/>
            <a:ext cx="7097172" cy="475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Classifications</a:t>
            </a:r>
          </a:p>
          <a:p>
            <a:r>
              <a:rPr lang="en-US" sz="2800" dirty="0"/>
              <a:t>Sandy Blvd Bicycle Classification</a:t>
            </a:r>
          </a:p>
          <a:p>
            <a:r>
              <a:rPr lang="en-US" sz="2800" dirty="0"/>
              <a:t>Pedestrian Classifications Implementation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Projects</a:t>
            </a:r>
          </a:p>
          <a:p>
            <a:r>
              <a:rPr lang="en-US" sz="2800" dirty="0"/>
              <a:t>Red Electric Trail, Green Loop, Southwest in Motion, Enhanced Transit Corridors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13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34AC-07DB-4C60-A05F-23F71BCB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Requested Council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CD01-A47E-442C-8165-CADF4BD66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50" y="930354"/>
            <a:ext cx="3817783" cy="475049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Ordinance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Comprehensive Plan Components: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Policies</a:t>
            </a:r>
          </a:p>
          <a:p>
            <a:r>
              <a:rPr lang="en-US" sz="2800" dirty="0"/>
              <a:t>Classifications</a:t>
            </a:r>
          </a:p>
          <a:p>
            <a:r>
              <a:rPr lang="en-US" sz="2800" dirty="0"/>
              <a:t>Major Projects</a:t>
            </a:r>
          </a:p>
          <a:p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EF7AF1-98F6-4177-A427-9149CB144359}"/>
              </a:ext>
            </a:extLst>
          </p:cNvPr>
          <p:cNvSpPr txBox="1">
            <a:spLocks/>
          </p:cNvSpPr>
          <p:nvPr/>
        </p:nvSpPr>
        <p:spPr>
          <a:xfrm>
            <a:off x="4661493" y="926853"/>
            <a:ext cx="4243855" cy="4750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Resolution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TSP Supporting Sections: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  <a:p>
            <a:r>
              <a:rPr lang="en-US" sz="2800" dirty="0"/>
              <a:t>Introduction</a:t>
            </a:r>
          </a:p>
          <a:p>
            <a:r>
              <a:rPr lang="en-US" sz="2800" dirty="0"/>
              <a:t>Modal Plans</a:t>
            </a:r>
          </a:p>
          <a:p>
            <a:r>
              <a:rPr lang="en-US" sz="2800" dirty="0"/>
              <a:t>Implementation Strategies</a:t>
            </a:r>
          </a:p>
          <a:p>
            <a:r>
              <a:rPr lang="en-US" sz="2800" dirty="0"/>
              <a:t>Glossary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D4AB3-0928-441F-9BDC-DFA5CA017384}"/>
              </a:ext>
            </a:extLst>
          </p:cNvPr>
          <p:cNvSpPr/>
          <p:nvPr/>
        </p:nvSpPr>
        <p:spPr>
          <a:xfrm>
            <a:off x="4593399" y="923352"/>
            <a:ext cx="4243857" cy="475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4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376238" y="1510936"/>
            <a:ext cx="80470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rebuchet MS" charset="0"/>
              </a:rPr>
              <a:t>Thank you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MS PGothic" charset="0"/>
            </a:endParaRP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4A52-00D2-4B49-B722-9A7D74DD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5946-3F3D-4ED4-95C6-6967DAB20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400678" cy="4750499"/>
          </a:xfrm>
        </p:spPr>
        <p:txBody>
          <a:bodyPr>
            <a:normAutofit/>
          </a:bodyPr>
          <a:lstStyle/>
          <a:p>
            <a:r>
              <a:rPr lang="en-US" sz="2800" dirty="0"/>
              <a:t>The 2035 TSP is a 20-year plan that guides transportation policies and investments. It is a part of the Comprehensive Plan.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2035 TSP was adopted in three stages between 2016-2018 in conjunction with Bureau of Planning and Sustainability.</a:t>
            </a:r>
          </a:p>
          <a:p>
            <a:endParaRPr lang="en-US" sz="2800" dirty="0"/>
          </a:p>
          <a:p>
            <a:r>
              <a:rPr lang="en-US" sz="2800" dirty="0"/>
              <a:t>This update amends a small portion of the 2035 TSP.</a:t>
            </a:r>
          </a:p>
        </p:txBody>
      </p:sp>
    </p:spTree>
    <p:extLst>
      <p:ext uri="{BB962C8B-B14F-4D97-AF65-F5344CB8AC3E}">
        <p14:creationId xmlns:p14="http://schemas.microsoft.com/office/powerpoint/2010/main" val="88265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Timeline for TSP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854" y="2007114"/>
            <a:ext cx="8523806" cy="475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rebuchet MS" panose="020B0603020202020204" pitchFamily="34" charset="0"/>
              </a:rPr>
              <a:t>August 1-Sept. 6: Discussion Draft open for public comment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rebuchet MS" panose="020B0603020202020204" pitchFamily="34" charset="0"/>
              </a:rPr>
              <a:t>Sept. 30: Proposed Draft released for public comment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rebuchet MS" panose="020B0603020202020204" pitchFamily="34" charset="0"/>
              </a:rPr>
              <a:t>Nov. 19: PSC Hearing/Recommendation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rebuchet MS" panose="020B0603020202020204" pitchFamily="34" charset="0"/>
              </a:rPr>
              <a:t>Jan. 29: City Council Hearing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rebuchet MS" panose="020B0603020202020204" pitchFamily="34" charset="0"/>
              </a:rPr>
              <a:t>February 5: City Council Vote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39762-B479-4E2C-BDEE-7C091DCD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89" y="882331"/>
            <a:ext cx="6598920" cy="10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DCDE-1E0C-437B-9783-281A9AD6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are we amending the 2035 TSP?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6D6B4-8551-42C5-A146-BDB4F44B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7" y="814049"/>
            <a:ext cx="6754845" cy="52196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210F24-8774-4540-B43A-9CDD989C7CC5}"/>
              </a:ext>
            </a:extLst>
          </p:cNvPr>
          <p:cNvSpPr/>
          <p:nvPr/>
        </p:nvSpPr>
        <p:spPr>
          <a:xfrm>
            <a:off x="2517732" y="2430049"/>
            <a:ext cx="2192054" cy="56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941556-30E0-4504-809E-871176E3F863}"/>
              </a:ext>
            </a:extLst>
          </p:cNvPr>
          <p:cNvSpPr/>
          <p:nvPr/>
        </p:nvSpPr>
        <p:spPr>
          <a:xfrm>
            <a:off x="2517732" y="5160723"/>
            <a:ext cx="1014608" cy="688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15AED7-DE76-4163-93FB-1E436A279657}"/>
              </a:ext>
            </a:extLst>
          </p:cNvPr>
          <p:cNvSpPr/>
          <p:nvPr/>
        </p:nvSpPr>
        <p:spPr>
          <a:xfrm>
            <a:off x="5301574" y="5038928"/>
            <a:ext cx="1088782" cy="787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85CDE0-2AEA-4C97-90C8-9E190CB73F74}"/>
              </a:ext>
            </a:extLst>
          </p:cNvPr>
          <p:cNvSpPr/>
          <p:nvPr/>
        </p:nvSpPr>
        <p:spPr>
          <a:xfrm>
            <a:off x="7134998" y="5137759"/>
            <a:ext cx="1014608" cy="688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1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922D-EF45-4F61-8DD7-14A02873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we changing in this update?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2120-A0CF-4E9D-A3DF-39FF954A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7346360" cy="475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1. Policies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2. Classifications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3. Major Projects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4. Supporting chapters</a:t>
            </a:r>
          </a:p>
        </p:txBody>
      </p:sp>
    </p:spTree>
    <p:extLst>
      <p:ext uri="{BB962C8B-B14F-4D97-AF65-F5344CB8AC3E}">
        <p14:creationId xmlns:p14="http://schemas.microsoft.com/office/powerpoint/2010/main" val="289283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4E6E-7C94-4B81-9B85-8717656D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TSP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53FB-0A11-4D04-9ADA-9A0383BD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8" y="1426464"/>
            <a:ext cx="8361767" cy="4750499"/>
          </a:xfrm>
        </p:spPr>
        <p:txBody>
          <a:bodyPr>
            <a:normAutofit/>
          </a:bodyPr>
          <a:lstStyle/>
          <a:p>
            <a:r>
              <a:rPr lang="en-US" sz="2800" dirty="0"/>
              <a:t>Policy 9.22 Public Transportation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Policy 9.49 Performance Measures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Policies 9.69 &amp; 9.68 Connected &amp; Automated Vehicles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Ch. 2 Community Involvement Objectives</a:t>
            </a:r>
          </a:p>
        </p:txBody>
      </p:sp>
    </p:spTree>
    <p:extLst>
      <p:ext uri="{BB962C8B-B14F-4D97-AF65-F5344CB8AC3E}">
        <p14:creationId xmlns:p14="http://schemas.microsoft.com/office/powerpoint/2010/main" val="214647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0C3B-15FC-4235-A5E9-576B6AC1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3FD41-985E-4731-9C32-B4C0D76E3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7710014" cy="4750499"/>
          </a:xfrm>
        </p:spPr>
        <p:txBody>
          <a:bodyPr>
            <a:normAutofit/>
          </a:bodyPr>
          <a:lstStyle/>
          <a:p>
            <a:r>
              <a:rPr lang="en-US" sz="2800" dirty="0"/>
              <a:t>Pedestrian: New citywide classifications from PedPDX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Bicycle: Updates “City bikeway” to “Major City Bikeway” on four existing bikeways and SE/NE Sandy Blvd (SE Washington-NE 122</a:t>
            </a:r>
            <a:r>
              <a:rPr lang="en-US" sz="2800" baseline="30000" dirty="0"/>
              <a:t>nd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Errata: Corrects mapping errors for bicycle, emergency response, &amp; design classifications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404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82AC-1331-44C2-B492-1A608E6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Projects and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5F318-23B9-4701-AA68-BC1B32248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40" y="1234440"/>
            <a:ext cx="7651648" cy="4942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Amends a subset of existing projects as recommended in adopted plans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Adds new projects to the financially unconstrained list as recommended in adopted plans</a:t>
            </a:r>
          </a:p>
          <a:p>
            <a:pPr lvl="1"/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673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7584F-5682-4AF5-997E-8669E73F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Chapters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0B924-0CF5-42FA-A1FE-33CD30C2C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439386" cy="4750499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Introduction: Updated to reflect TSP’s adoption and shortened for brevity.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Modal Plans: Updated to reflect PedPDX and The Enhanced Transit Corridors adoption.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Implementation Strategies: Updated to reflect completed planning work and RTP adoption.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Glossary:  Terms not part of 2035 TSP removed. New Mobility definition added.</a:t>
            </a:r>
          </a:p>
        </p:txBody>
      </p:sp>
    </p:spTree>
    <p:extLst>
      <p:ext uri="{BB962C8B-B14F-4D97-AF65-F5344CB8AC3E}">
        <p14:creationId xmlns:p14="http://schemas.microsoft.com/office/powerpoint/2010/main" val="3886068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364</Words>
  <Application>Microsoft Office PowerPoint</Application>
  <PresentationFormat>On-screen Show (4:3)</PresentationFormat>
  <Paragraphs>92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Office Theme</vt:lpstr>
      <vt:lpstr>2_Office Theme</vt:lpstr>
      <vt:lpstr>Transportation System Plan Update</vt:lpstr>
      <vt:lpstr>Background</vt:lpstr>
      <vt:lpstr>Timeline for TSP Update</vt:lpstr>
      <vt:lpstr>Why are we amending the 2035 TSP?</vt:lpstr>
      <vt:lpstr>What are we changing in this update?</vt:lpstr>
      <vt:lpstr>TSP Policies</vt:lpstr>
      <vt:lpstr>Classifications</vt:lpstr>
      <vt:lpstr>Major Projects and Programs</vt:lpstr>
      <vt:lpstr>Supporting Chapters</vt:lpstr>
      <vt:lpstr>What we have heard</vt:lpstr>
      <vt:lpstr>Requested Council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System Plan Update</dc:title>
  <dc:creator>Kellett, Bob</dc:creator>
  <cp:lastModifiedBy>Kellett, Bob</cp:lastModifiedBy>
  <cp:revision>67</cp:revision>
  <cp:lastPrinted>2019-11-20T00:28:04Z</cp:lastPrinted>
  <dcterms:created xsi:type="dcterms:W3CDTF">2019-10-03T18:45:07Z</dcterms:created>
  <dcterms:modified xsi:type="dcterms:W3CDTF">2020-01-27T16:04:03Z</dcterms:modified>
</cp:coreProperties>
</file>