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71" r:id="rId3"/>
    <p:sldId id="277" r:id="rId4"/>
    <p:sldId id="257" r:id="rId5"/>
    <p:sldId id="258" r:id="rId6"/>
    <p:sldId id="259" r:id="rId7"/>
    <p:sldId id="260" r:id="rId8"/>
    <p:sldId id="261" r:id="rId9"/>
    <p:sldId id="285" r:id="rId10"/>
    <p:sldId id="287" r:id="rId11"/>
    <p:sldId id="284" r:id="rId12"/>
    <p:sldId id="279" r:id="rId13"/>
    <p:sldId id="280" r:id="rId14"/>
    <p:sldId id="281" r:id="rId15"/>
    <p:sldId id="282" r:id="rId16"/>
    <p:sldId id="288" r:id="rId17"/>
    <p:sldId id="275" r:id="rId18"/>
    <p:sldId id="283" r:id="rId19"/>
    <p:sldId id="286" r:id="rId20"/>
    <p:sldId id="264" r:id="rId21"/>
    <p:sldId id="274" r:id="rId22"/>
    <p:sldId id="268" r:id="rId23"/>
    <p:sldId id="26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40" d="100"/>
          <a:sy n="40" d="100"/>
        </p:scale>
        <p:origin x="990" y="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sv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9" Type="http://schemas.openxmlformats.org/officeDocument/2006/relationships/image" Target="../media/image33.png"/><Relationship Id="rId14" Type="http://schemas.openxmlformats.org/officeDocument/2006/relationships/image" Target="../media/image38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svg"/><Relationship Id="rId1" Type="http://schemas.openxmlformats.org/officeDocument/2006/relationships/image" Target="../media/image39.png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4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sv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9" Type="http://schemas.openxmlformats.org/officeDocument/2006/relationships/image" Target="../media/image33.png"/><Relationship Id="rId14" Type="http://schemas.openxmlformats.org/officeDocument/2006/relationships/image" Target="../media/image38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svg"/><Relationship Id="rId1" Type="http://schemas.openxmlformats.org/officeDocument/2006/relationships/image" Target="../media/image39.png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4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C4DB0C-8389-4C17-921E-11CD0E9AB20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C7B3509-8FAD-4712-8B02-3120966A1E7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Reporting Process</a:t>
          </a:r>
        </a:p>
      </dgm:t>
    </dgm:pt>
    <dgm:pt modelId="{98B38632-3E8F-4F0B-96AB-4E85C63201E9}" type="parTrans" cxnId="{6F13E60D-E3EB-4D30-AAE8-3586A846CD39}">
      <dgm:prSet/>
      <dgm:spPr/>
      <dgm:t>
        <a:bodyPr/>
        <a:lstStyle/>
        <a:p>
          <a:endParaRPr lang="en-US"/>
        </a:p>
      </dgm:t>
    </dgm:pt>
    <dgm:pt modelId="{4EEA2551-AD40-4CEE-908C-F10779F7BDBD}" type="sibTrans" cxnId="{6F13E60D-E3EB-4D30-AAE8-3586A846CD39}">
      <dgm:prSet/>
      <dgm:spPr/>
      <dgm:t>
        <a:bodyPr/>
        <a:lstStyle/>
        <a:p>
          <a:endParaRPr lang="en-US"/>
        </a:p>
      </dgm:t>
    </dgm:pt>
    <dgm:pt modelId="{7A26757B-70ED-4471-8117-BE0C66566A1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Assessment Process</a:t>
          </a:r>
        </a:p>
      </dgm:t>
    </dgm:pt>
    <dgm:pt modelId="{8680CDF5-A8A3-4154-9F7D-DAD4439DD4C2}" type="parTrans" cxnId="{A49AFE04-D4B0-4FD0-82C8-F309E76C13FB}">
      <dgm:prSet/>
      <dgm:spPr/>
      <dgm:t>
        <a:bodyPr/>
        <a:lstStyle/>
        <a:p>
          <a:endParaRPr lang="en-US"/>
        </a:p>
      </dgm:t>
    </dgm:pt>
    <dgm:pt modelId="{FAE5D641-3A4F-49C5-9252-6F47791045AB}" type="sibTrans" cxnId="{A49AFE04-D4B0-4FD0-82C8-F309E76C13FB}">
      <dgm:prSet/>
      <dgm:spPr/>
      <dgm:t>
        <a:bodyPr/>
        <a:lstStyle/>
        <a:p>
          <a:endParaRPr lang="en-US"/>
        </a:p>
      </dgm:t>
    </dgm:pt>
    <dgm:pt modelId="{E2378ECA-D09D-4EA9-84E1-F008D889A52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Campsite Cleanup Coordination</a:t>
          </a:r>
        </a:p>
      </dgm:t>
    </dgm:pt>
    <dgm:pt modelId="{FF0357E5-BF98-4E93-BCAC-7AD83F613023}" type="parTrans" cxnId="{0A97F211-AB2F-4BBA-B9C2-D83C53BC194E}">
      <dgm:prSet/>
      <dgm:spPr/>
      <dgm:t>
        <a:bodyPr/>
        <a:lstStyle/>
        <a:p>
          <a:endParaRPr lang="en-US"/>
        </a:p>
      </dgm:t>
    </dgm:pt>
    <dgm:pt modelId="{81EBCBFA-C303-4B82-B6DD-79CC3CB2E08B}" type="sibTrans" cxnId="{0A97F211-AB2F-4BBA-B9C2-D83C53BC194E}">
      <dgm:prSet/>
      <dgm:spPr/>
      <dgm:t>
        <a:bodyPr/>
        <a:lstStyle/>
        <a:p>
          <a:endParaRPr lang="en-US"/>
        </a:p>
      </dgm:t>
    </dgm:pt>
    <dgm:pt modelId="{FFD0E108-36A7-409F-A3A3-5F4147C812FA}" type="pres">
      <dgm:prSet presAssocID="{E7C4DB0C-8389-4C17-921E-11CD0E9AB205}" presName="root" presStyleCnt="0">
        <dgm:presLayoutVars>
          <dgm:dir/>
          <dgm:resizeHandles val="exact"/>
        </dgm:presLayoutVars>
      </dgm:prSet>
      <dgm:spPr/>
    </dgm:pt>
    <dgm:pt modelId="{3D7204E4-AF6A-4AD5-BCD2-0309A7B4DE2D}" type="pres">
      <dgm:prSet presAssocID="{BC7B3509-8FAD-4712-8B02-3120966A1E78}" presName="compNode" presStyleCnt="0"/>
      <dgm:spPr/>
    </dgm:pt>
    <dgm:pt modelId="{ED6B9F5B-27FB-4BED-A479-D5F057D7D41D}" type="pres">
      <dgm:prSet presAssocID="{BC7B3509-8FAD-4712-8B02-3120966A1E78}" presName="bgRect" presStyleLbl="bgShp" presStyleIdx="0" presStyleCnt="3"/>
      <dgm:spPr/>
    </dgm:pt>
    <dgm:pt modelId="{5A5AC969-795B-492E-A847-3D3C45513F76}" type="pres">
      <dgm:prSet presAssocID="{BC7B3509-8FAD-4712-8B02-3120966A1E7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list RTL"/>
        </a:ext>
      </dgm:extLst>
    </dgm:pt>
    <dgm:pt modelId="{D2A69561-8C41-4F9F-B682-BAFD8F86B26E}" type="pres">
      <dgm:prSet presAssocID="{BC7B3509-8FAD-4712-8B02-3120966A1E78}" presName="spaceRect" presStyleCnt="0"/>
      <dgm:spPr/>
    </dgm:pt>
    <dgm:pt modelId="{C93603A7-F807-4911-A666-371A4EC0878A}" type="pres">
      <dgm:prSet presAssocID="{BC7B3509-8FAD-4712-8B02-3120966A1E78}" presName="parTx" presStyleLbl="revTx" presStyleIdx="0" presStyleCnt="3">
        <dgm:presLayoutVars>
          <dgm:chMax val="0"/>
          <dgm:chPref val="0"/>
        </dgm:presLayoutVars>
      </dgm:prSet>
      <dgm:spPr/>
    </dgm:pt>
    <dgm:pt modelId="{A16C401B-2257-473E-A66A-4BA89B348E91}" type="pres">
      <dgm:prSet presAssocID="{4EEA2551-AD40-4CEE-908C-F10779F7BDBD}" presName="sibTrans" presStyleCnt="0"/>
      <dgm:spPr/>
    </dgm:pt>
    <dgm:pt modelId="{B78832D4-7FB2-4430-BE5A-C4A048795713}" type="pres">
      <dgm:prSet presAssocID="{7A26757B-70ED-4471-8117-BE0C66566A11}" presName="compNode" presStyleCnt="0"/>
      <dgm:spPr/>
    </dgm:pt>
    <dgm:pt modelId="{B6826176-6088-4DAD-BBBC-6E80057016F8}" type="pres">
      <dgm:prSet presAssocID="{7A26757B-70ED-4471-8117-BE0C66566A11}" presName="bgRect" presStyleLbl="bgShp" presStyleIdx="1" presStyleCnt="3"/>
      <dgm:spPr/>
    </dgm:pt>
    <dgm:pt modelId="{1501DF06-2D64-416B-B09B-FE274F1F055D}" type="pres">
      <dgm:prSet presAssocID="{7A26757B-70ED-4471-8117-BE0C66566A1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11C32483-86E2-4132-84B2-72E1E5D44E90}" type="pres">
      <dgm:prSet presAssocID="{7A26757B-70ED-4471-8117-BE0C66566A11}" presName="spaceRect" presStyleCnt="0"/>
      <dgm:spPr/>
    </dgm:pt>
    <dgm:pt modelId="{0B46784A-D9B8-4FE3-B5AE-5735661AF1E5}" type="pres">
      <dgm:prSet presAssocID="{7A26757B-70ED-4471-8117-BE0C66566A11}" presName="parTx" presStyleLbl="revTx" presStyleIdx="1" presStyleCnt="3">
        <dgm:presLayoutVars>
          <dgm:chMax val="0"/>
          <dgm:chPref val="0"/>
        </dgm:presLayoutVars>
      </dgm:prSet>
      <dgm:spPr/>
    </dgm:pt>
    <dgm:pt modelId="{EECB1D83-3894-4697-BB3D-482A765B5BC7}" type="pres">
      <dgm:prSet presAssocID="{FAE5D641-3A4F-49C5-9252-6F47791045AB}" presName="sibTrans" presStyleCnt="0"/>
      <dgm:spPr/>
    </dgm:pt>
    <dgm:pt modelId="{01AA75A2-6E97-4D0B-8A4E-BA31F073E091}" type="pres">
      <dgm:prSet presAssocID="{E2378ECA-D09D-4EA9-84E1-F008D889A521}" presName="compNode" presStyleCnt="0"/>
      <dgm:spPr/>
    </dgm:pt>
    <dgm:pt modelId="{C99D1A5E-A235-43EC-A7A2-40B5BC27219A}" type="pres">
      <dgm:prSet presAssocID="{E2378ECA-D09D-4EA9-84E1-F008D889A521}" presName="bgRect" presStyleLbl="bgShp" presStyleIdx="2" presStyleCnt="3"/>
      <dgm:spPr/>
    </dgm:pt>
    <dgm:pt modelId="{AE9909A4-F6FE-443D-8306-7D52EB53CB43}" type="pres">
      <dgm:prSet presAssocID="{E2378ECA-D09D-4EA9-84E1-F008D889A52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cision chart"/>
        </a:ext>
      </dgm:extLst>
    </dgm:pt>
    <dgm:pt modelId="{96901F7F-8F0D-4F55-8323-D686337A89F3}" type="pres">
      <dgm:prSet presAssocID="{E2378ECA-D09D-4EA9-84E1-F008D889A521}" presName="spaceRect" presStyleCnt="0"/>
      <dgm:spPr/>
    </dgm:pt>
    <dgm:pt modelId="{A9D9A25F-F022-4C94-968C-D3944E6B51E0}" type="pres">
      <dgm:prSet presAssocID="{E2378ECA-D09D-4EA9-84E1-F008D889A521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A49AFE04-D4B0-4FD0-82C8-F309E76C13FB}" srcId="{E7C4DB0C-8389-4C17-921E-11CD0E9AB205}" destId="{7A26757B-70ED-4471-8117-BE0C66566A11}" srcOrd="1" destOrd="0" parTransId="{8680CDF5-A8A3-4154-9F7D-DAD4439DD4C2}" sibTransId="{FAE5D641-3A4F-49C5-9252-6F47791045AB}"/>
    <dgm:cxn modelId="{EE918307-03D6-470E-BDFE-CB10A53AF3CD}" type="presOf" srcId="{E2378ECA-D09D-4EA9-84E1-F008D889A521}" destId="{A9D9A25F-F022-4C94-968C-D3944E6B51E0}" srcOrd="0" destOrd="0" presId="urn:microsoft.com/office/officeart/2018/2/layout/IconVerticalSolidList"/>
    <dgm:cxn modelId="{6F13E60D-E3EB-4D30-AAE8-3586A846CD39}" srcId="{E7C4DB0C-8389-4C17-921E-11CD0E9AB205}" destId="{BC7B3509-8FAD-4712-8B02-3120966A1E78}" srcOrd="0" destOrd="0" parTransId="{98B38632-3E8F-4F0B-96AB-4E85C63201E9}" sibTransId="{4EEA2551-AD40-4CEE-908C-F10779F7BDBD}"/>
    <dgm:cxn modelId="{0BED3C0F-8C92-489C-BDF6-691EA90B8366}" type="presOf" srcId="{7A26757B-70ED-4471-8117-BE0C66566A11}" destId="{0B46784A-D9B8-4FE3-B5AE-5735661AF1E5}" srcOrd="0" destOrd="0" presId="urn:microsoft.com/office/officeart/2018/2/layout/IconVerticalSolidList"/>
    <dgm:cxn modelId="{0A97F211-AB2F-4BBA-B9C2-D83C53BC194E}" srcId="{E7C4DB0C-8389-4C17-921E-11CD0E9AB205}" destId="{E2378ECA-D09D-4EA9-84E1-F008D889A521}" srcOrd="2" destOrd="0" parTransId="{FF0357E5-BF98-4E93-BCAC-7AD83F613023}" sibTransId="{81EBCBFA-C303-4B82-B6DD-79CC3CB2E08B}"/>
    <dgm:cxn modelId="{337F6ED5-8D86-4A5E-B1F2-D46ABB8879A9}" type="presOf" srcId="{E7C4DB0C-8389-4C17-921E-11CD0E9AB205}" destId="{FFD0E108-36A7-409F-A3A3-5F4147C812FA}" srcOrd="0" destOrd="0" presId="urn:microsoft.com/office/officeart/2018/2/layout/IconVerticalSolidList"/>
    <dgm:cxn modelId="{DBBBDBFA-454F-4895-82C1-BC24F828217F}" type="presOf" srcId="{BC7B3509-8FAD-4712-8B02-3120966A1E78}" destId="{C93603A7-F807-4911-A666-371A4EC0878A}" srcOrd="0" destOrd="0" presId="urn:microsoft.com/office/officeart/2018/2/layout/IconVerticalSolidList"/>
    <dgm:cxn modelId="{129137C0-6A48-45BB-B029-EED4B723F0B9}" type="presParOf" srcId="{FFD0E108-36A7-409F-A3A3-5F4147C812FA}" destId="{3D7204E4-AF6A-4AD5-BCD2-0309A7B4DE2D}" srcOrd="0" destOrd="0" presId="urn:microsoft.com/office/officeart/2018/2/layout/IconVerticalSolidList"/>
    <dgm:cxn modelId="{441C4478-4163-4285-934C-3B810482603D}" type="presParOf" srcId="{3D7204E4-AF6A-4AD5-BCD2-0309A7B4DE2D}" destId="{ED6B9F5B-27FB-4BED-A479-D5F057D7D41D}" srcOrd="0" destOrd="0" presId="urn:microsoft.com/office/officeart/2018/2/layout/IconVerticalSolidList"/>
    <dgm:cxn modelId="{7F6338E5-B2D1-422E-82E2-D6E3C59CD24C}" type="presParOf" srcId="{3D7204E4-AF6A-4AD5-BCD2-0309A7B4DE2D}" destId="{5A5AC969-795B-492E-A847-3D3C45513F76}" srcOrd="1" destOrd="0" presId="urn:microsoft.com/office/officeart/2018/2/layout/IconVerticalSolidList"/>
    <dgm:cxn modelId="{BB54F9A8-61EF-4D87-A490-5597D8D4CCF2}" type="presParOf" srcId="{3D7204E4-AF6A-4AD5-BCD2-0309A7B4DE2D}" destId="{D2A69561-8C41-4F9F-B682-BAFD8F86B26E}" srcOrd="2" destOrd="0" presId="urn:microsoft.com/office/officeart/2018/2/layout/IconVerticalSolidList"/>
    <dgm:cxn modelId="{CAF2E296-1E32-471A-9BAA-32B8FAE50B64}" type="presParOf" srcId="{3D7204E4-AF6A-4AD5-BCD2-0309A7B4DE2D}" destId="{C93603A7-F807-4911-A666-371A4EC0878A}" srcOrd="3" destOrd="0" presId="urn:microsoft.com/office/officeart/2018/2/layout/IconVerticalSolidList"/>
    <dgm:cxn modelId="{D5FAEA1F-6496-44C9-ACE2-7032355BE96D}" type="presParOf" srcId="{FFD0E108-36A7-409F-A3A3-5F4147C812FA}" destId="{A16C401B-2257-473E-A66A-4BA89B348E91}" srcOrd="1" destOrd="0" presId="urn:microsoft.com/office/officeart/2018/2/layout/IconVerticalSolidList"/>
    <dgm:cxn modelId="{670AA66F-63AB-41FE-B2BE-04ABEFBBB9F1}" type="presParOf" srcId="{FFD0E108-36A7-409F-A3A3-5F4147C812FA}" destId="{B78832D4-7FB2-4430-BE5A-C4A048795713}" srcOrd="2" destOrd="0" presId="urn:microsoft.com/office/officeart/2018/2/layout/IconVerticalSolidList"/>
    <dgm:cxn modelId="{E8E61FBB-26BD-4FED-B205-1337722844DD}" type="presParOf" srcId="{B78832D4-7FB2-4430-BE5A-C4A048795713}" destId="{B6826176-6088-4DAD-BBBC-6E80057016F8}" srcOrd="0" destOrd="0" presId="urn:microsoft.com/office/officeart/2018/2/layout/IconVerticalSolidList"/>
    <dgm:cxn modelId="{A85B982D-A6F4-4904-96CD-3574E015DC25}" type="presParOf" srcId="{B78832D4-7FB2-4430-BE5A-C4A048795713}" destId="{1501DF06-2D64-416B-B09B-FE274F1F055D}" srcOrd="1" destOrd="0" presId="urn:microsoft.com/office/officeart/2018/2/layout/IconVerticalSolidList"/>
    <dgm:cxn modelId="{5CC2FC75-15A0-401A-84DD-991F606233FD}" type="presParOf" srcId="{B78832D4-7FB2-4430-BE5A-C4A048795713}" destId="{11C32483-86E2-4132-84B2-72E1E5D44E90}" srcOrd="2" destOrd="0" presId="urn:microsoft.com/office/officeart/2018/2/layout/IconVerticalSolidList"/>
    <dgm:cxn modelId="{F160E7E2-D046-4F85-BEF8-561CFD0E44C7}" type="presParOf" srcId="{B78832D4-7FB2-4430-BE5A-C4A048795713}" destId="{0B46784A-D9B8-4FE3-B5AE-5735661AF1E5}" srcOrd="3" destOrd="0" presId="urn:microsoft.com/office/officeart/2018/2/layout/IconVerticalSolidList"/>
    <dgm:cxn modelId="{C3643D92-02D1-40E3-8FCD-6C860FA45044}" type="presParOf" srcId="{FFD0E108-36A7-409F-A3A3-5F4147C812FA}" destId="{EECB1D83-3894-4697-BB3D-482A765B5BC7}" srcOrd="3" destOrd="0" presId="urn:microsoft.com/office/officeart/2018/2/layout/IconVerticalSolidList"/>
    <dgm:cxn modelId="{7B738FE0-E993-4D90-AD8D-8FBBDED85A6D}" type="presParOf" srcId="{FFD0E108-36A7-409F-A3A3-5F4147C812FA}" destId="{01AA75A2-6E97-4D0B-8A4E-BA31F073E091}" srcOrd="4" destOrd="0" presId="urn:microsoft.com/office/officeart/2018/2/layout/IconVerticalSolidList"/>
    <dgm:cxn modelId="{526BDB74-816B-4FD2-8559-869823183296}" type="presParOf" srcId="{01AA75A2-6E97-4D0B-8A4E-BA31F073E091}" destId="{C99D1A5E-A235-43EC-A7A2-40B5BC27219A}" srcOrd="0" destOrd="0" presId="urn:microsoft.com/office/officeart/2018/2/layout/IconVerticalSolidList"/>
    <dgm:cxn modelId="{252A9A8A-66C6-4F20-9B65-E005ED182FD8}" type="presParOf" srcId="{01AA75A2-6E97-4D0B-8A4E-BA31F073E091}" destId="{AE9909A4-F6FE-443D-8306-7D52EB53CB43}" srcOrd="1" destOrd="0" presId="urn:microsoft.com/office/officeart/2018/2/layout/IconVerticalSolidList"/>
    <dgm:cxn modelId="{7F0F788C-F595-4E92-895F-C10B22F9A38D}" type="presParOf" srcId="{01AA75A2-6E97-4D0B-8A4E-BA31F073E091}" destId="{96901F7F-8F0D-4F55-8323-D686337A89F3}" srcOrd="2" destOrd="0" presId="urn:microsoft.com/office/officeart/2018/2/layout/IconVerticalSolidList"/>
    <dgm:cxn modelId="{4DBC5CC8-1E0C-404D-ABE5-25F108DD44B0}" type="presParOf" srcId="{01AA75A2-6E97-4D0B-8A4E-BA31F073E091}" destId="{A9D9A25F-F022-4C94-968C-D3944E6B51E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260033-181A-4B8E-A2EC-A7FAF9A17784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6B513D1-490B-473D-8017-FE28AA162842}">
      <dgm:prSet/>
      <dgm:spPr/>
      <dgm:t>
        <a:bodyPr/>
        <a:lstStyle/>
        <a:p>
          <a:r>
            <a:rPr lang="en-US"/>
            <a:t>HUCIRP is committed to addressing the camps that pose the greatest risk to public health and safety.</a:t>
          </a:r>
        </a:p>
      </dgm:t>
    </dgm:pt>
    <dgm:pt modelId="{24516569-7B5E-41A8-AE6B-C6B9E52530DD}" type="parTrans" cxnId="{53F3C046-B172-4812-9896-78A3F93B14F7}">
      <dgm:prSet/>
      <dgm:spPr/>
      <dgm:t>
        <a:bodyPr/>
        <a:lstStyle/>
        <a:p>
          <a:endParaRPr lang="en-US"/>
        </a:p>
      </dgm:t>
    </dgm:pt>
    <dgm:pt modelId="{A4543AB6-D7F7-4A7A-B4D0-F0842F49F8F4}" type="sibTrans" cxnId="{53F3C046-B172-4812-9896-78A3F93B14F7}">
      <dgm:prSet/>
      <dgm:spPr/>
      <dgm:t>
        <a:bodyPr/>
        <a:lstStyle/>
        <a:p>
          <a:endParaRPr lang="en-US"/>
        </a:p>
      </dgm:t>
    </dgm:pt>
    <dgm:pt modelId="{8A04AF69-0B39-4CE6-ABED-7B06BCC474CD}">
      <dgm:prSet/>
      <dgm:spPr/>
      <dgm:t>
        <a:bodyPr/>
        <a:lstStyle/>
        <a:p>
          <a:r>
            <a:rPr lang="en-US"/>
            <a:t>One Point of Contact is designed to better identify where those camps exist.</a:t>
          </a:r>
        </a:p>
      </dgm:t>
    </dgm:pt>
    <dgm:pt modelId="{9FC44B36-8E59-497C-B70B-76F23CFB2394}" type="parTrans" cxnId="{B2EC15C0-DF1F-4C45-86FB-AA5F6220E727}">
      <dgm:prSet/>
      <dgm:spPr/>
      <dgm:t>
        <a:bodyPr/>
        <a:lstStyle/>
        <a:p>
          <a:endParaRPr lang="en-US"/>
        </a:p>
      </dgm:t>
    </dgm:pt>
    <dgm:pt modelId="{9D0DF90A-BEBB-4A22-AEA5-B3F44BE9A2C6}" type="sibTrans" cxnId="{B2EC15C0-DF1F-4C45-86FB-AA5F6220E727}">
      <dgm:prSet/>
      <dgm:spPr/>
      <dgm:t>
        <a:bodyPr/>
        <a:lstStyle/>
        <a:p>
          <a:endParaRPr lang="en-US"/>
        </a:p>
      </dgm:t>
    </dgm:pt>
    <dgm:pt modelId="{A1ADC39A-5C0C-4B82-B624-3B7C279AC254}" type="pres">
      <dgm:prSet presAssocID="{D2260033-181A-4B8E-A2EC-A7FAF9A17784}" presName="diagram" presStyleCnt="0">
        <dgm:presLayoutVars>
          <dgm:dir/>
          <dgm:resizeHandles val="exact"/>
        </dgm:presLayoutVars>
      </dgm:prSet>
      <dgm:spPr/>
    </dgm:pt>
    <dgm:pt modelId="{03C073BE-0FC4-4F08-B465-4549FB7F8823}" type="pres">
      <dgm:prSet presAssocID="{C6B513D1-490B-473D-8017-FE28AA162842}" presName="node" presStyleLbl="node1" presStyleIdx="0" presStyleCnt="2">
        <dgm:presLayoutVars>
          <dgm:bulletEnabled val="1"/>
        </dgm:presLayoutVars>
      </dgm:prSet>
      <dgm:spPr/>
    </dgm:pt>
    <dgm:pt modelId="{7F31FC57-E097-4527-BB2A-5FA85B6A8EC4}" type="pres">
      <dgm:prSet presAssocID="{A4543AB6-D7F7-4A7A-B4D0-F0842F49F8F4}" presName="sibTrans" presStyleCnt="0"/>
      <dgm:spPr/>
    </dgm:pt>
    <dgm:pt modelId="{9AAB77C4-6430-43C8-916C-3BDFE08EE7DC}" type="pres">
      <dgm:prSet presAssocID="{8A04AF69-0B39-4CE6-ABED-7B06BCC474CD}" presName="node" presStyleLbl="node1" presStyleIdx="1" presStyleCnt="2">
        <dgm:presLayoutVars>
          <dgm:bulletEnabled val="1"/>
        </dgm:presLayoutVars>
      </dgm:prSet>
      <dgm:spPr/>
    </dgm:pt>
  </dgm:ptLst>
  <dgm:cxnLst>
    <dgm:cxn modelId="{53F3C046-B172-4812-9896-78A3F93B14F7}" srcId="{D2260033-181A-4B8E-A2EC-A7FAF9A17784}" destId="{C6B513D1-490B-473D-8017-FE28AA162842}" srcOrd="0" destOrd="0" parTransId="{24516569-7B5E-41A8-AE6B-C6B9E52530DD}" sibTransId="{A4543AB6-D7F7-4A7A-B4D0-F0842F49F8F4}"/>
    <dgm:cxn modelId="{10459E9D-AF7F-4448-B99C-8A955BCA7155}" type="presOf" srcId="{D2260033-181A-4B8E-A2EC-A7FAF9A17784}" destId="{A1ADC39A-5C0C-4B82-B624-3B7C279AC254}" srcOrd="0" destOrd="0" presId="urn:microsoft.com/office/officeart/2005/8/layout/default"/>
    <dgm:cxn modelId="{D2A1E6B4-E59E-415D-98DB-D7BD81DFD4D5}" type="presOf" srcId="{C6B513D1-490B-473D-8017-FE28AA162842}" destId="{03C073BE-0FC4-4F08-B465-4549FB7F8823}" srcOrd="0" destOrd="0" presId="urn:microsoft.com/office/officeart/2005/8/layout/default"/>
    <dgm:cxn modelId="{B2EC15C0-DF1F-4C45-86FB-AA5F6220E727}" srcId="{D2260033-181A-4B8E-A2EC-A7FAF9A17784}" destId="{8A04AF69-0B39-4CE6-ABED-7B06BCC474CD}" srcOrd="1" destOrd="0" parTransId="{9FC44B36-8E59-497C-B70B-76F23CFB2394}" sibTransId="{9D0DF90A-BEBB-4A22-AEA5-B3F44BE9A2C6}"/>
    <dgm:cxn modelId="{B20C2CFD-8D9F-4CD9-AD74-1E399E3E2C25}" type="presOf" srcId="{8A04AF69-0B39-4CE6-ABED-7B06BCC474CD}" destId="{9AAB77C4-6430-43C8-916C-3BDFE08EE7DC}" srcOrd="0" destOrd="0" presId="urn:microsoft.com/office/officeart/2005/8/layout/default"/>
    <dgm:cxn modelId="{5DDE0942-5A58-4FB4-8A80-18390CABBEDF}" type="presParOf" srcId="{A1ADC39A-5C0C-4B82-B624-3B7C279AC254}" destId="{03C073BE-0FC4-4F08-B465-4549FB7F8823}" srcOrd="0" destOrd="0" presId="urn:microsoft.com/office/officeart/2005/8/layout/default"/>
    <dgm:cxn modelId="{AC9CAC76-13CC-4464-9B99-E128B628A8F0}" type="presParOf" srcId="{A1ADC39A-5C0C-4B82-B624-3B7C279AC254}" destId="{7F31FC57-E097-4527-BB2A-5FA85B6A8EC4}" srcOrd="1" destOrd="0" presId="urn:microsoft.com/office/officeart/2005/8/layout/default"/>
    <dgm:cxn modelId="{7EEF6F93-AF51-4DE1-83A3-648BCD042D6F}" type="presParOf" srcId="{A1ADC39A-5C0C-4B82-B624-3B7C279AC254}" destId="{9AAB77C4-6430-43C8-916C-3BDFE08EE7DC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2F4B8DC-2C0C-4ADA-982C-B90784571555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C62F169-CE6F-45B9-9894-B17C2931474C}">
      <dgm:prSet/>
      <dgm:spPr/>
      <dgm:t>
        <a:bodyPr/>
        <a:lstStyle/>
        <a:p>
          <a:r>
            <a:rPr lang="en-US" dirty="0"/>
            <a:t>Provides one single place to submit reports of issues regarding camping or garbage.</a:t>
          </a:r>
        </a:p>
      </dgm:t>
    </dgm:pt>
    <dgm:pt modelId="{515A0F76-C9BE-45B4-8F33-B794E6AC59E3}" type="parTrans" cxnId="{8E3BF998-07F7-4190-82FA-FCCA574B0FA6}">
      <dgm:prSet/>
      <dgm:spPr/>
      <dgm:t>
        <a:bodyPr/>
        <a:lstStyle/>
        <a:p>
          <a:endParaRPr lang="en-US"/>
        </a:p>
      </dgm:t>
    </dgm:pt>
    <dgm:pt modelId="{A89F0EDB-19E6-4EB5-B590-5E8C7DF01277}" type="sibTrans" cxnId="{8E3BF998-07F7-4190-82FA-FCCA574B0FA6}">
      <dgm:prSet/>
      <dgm:spPr/>
      <dgm:t>
        <a:bodyPr/>
        <a:lstStyle/>
        <a:p>
          <a:endParaRPr lang="en-US"/>
        </a:p>
      </dgm:t>
    </dgm:pt>
    <dgm:pt modelId="{C20071C1-28CF-4F16-B68D-E44C1BE96A32}">
      <dgm:prSet/>
      <dgm:spPr/>
      <dgm:t>
        <a:bodyPr/>
        <a:lstStyle/>
        <a:p>
          <a:r>
            <a:rPr lang="en-US" dirty="0"/>
            <a:t>Previous years members of the community would not know who to call for what issue– this system is intended to simplify the process to report.</a:t>
          </a:r>
        </a:p>
      </dgm:t>
    </dgm:pt>
    <dgm:pt modelId="{83E21CCC-AA41-4E37-A58D-CF63CD3F2EB4}" type="parTrans" cxnId="{8441C60C-7120-498C-B53C-654CC2005C61}">
      <dgm:prSet/>
      <dgm:spPr/>
      <dgm:t>
        <a:bodyPr/>
        <a:lstStyle/>
        <a:p>
          <a:endParaRPr lang="en-US"/>
        </a:p>
      </dgm:t>
    </dgm:pt>
    <dgm:pt modelId="{DE731AEC-38EC-4FA5-8803-4EB5A8781F74}" type="sibTrans" cxnId="{8441C60C-7120-498C-B53C-654CC2005C61}">
      <dgm:prSet/>
      <dgm:spPr/>
      <dgm:t>
        <a:bodyPr/>
        <a:lstStyle/>
        <a:p>
          <a:endParaRPr lang="en-US"/>
        </a:p>
      </dgm:t>
    </dgm:pt>
    <dgm:pt modelId="{FCC8268F-6621-4F13-A0EE-688908321DB2}">
      <dgm:prSet/>
      <dgm:spPr/>
      <dgm:t>
        <a:bodyPr/>
        <a:lstStyle/>
        <a:p>
          <a:r>
            <a:rPr lang="en-US" dirty="0"/>
            <a:t>Individuals can submit reports using either the City’s Campsite Report Form, PDX Reporter or by calling City/County Information &amp; Referral at 503-823-4000.</a:t>
          </a:r>
        </a:p>
      </dgm:t>
    </dgm:pt>
    <dgm:pt modelId="{98A25305-7277-4EE1-A1EA-ECD088FF9F2D}" type="parTrans" cxnId="{43270AC2-ACEC-4B3E-9C9C-292242486362}">
      <dgm:prSet/>
      <dgm:spPr/>
      <dgm:t>
        <a:bodyPr/>
        <a:lstStyle/>
        <a:p>
          <a:endParaRPr lang="en-US"/>
        </a:p>
      </dgm:t>
    </dgm:pt>
    <dgm:pt modelId="{CC1BB0B1-C984-4C96-94C1-1D6941AEA98A}" type="sibTrans" cxnId="{43270AC2-ACEC-4B3E-9C9C-292242486362}">
      <dgm:prSet/>
      <dgm:spPr/>
      <dgm:t>
        <a:bodyPr/>
        <a:lstStyle/>
        <a:p>
          <a:endParaRPr lang="en-US"/>
        </a:p>
      </dgm:t>
    </dgm:pt>
    <dgm:pt modelId="{00EE0722-5EAA-4C0A-AF3C-DC103DD75ECC}">
      <dgm:prSet/>
      <dgm:spPr/>
      <dgm:t>
        <a:bodyPr/>
        <a:lstStyle/>
        <a:p>
          <a:r>
            <a:rPr lang="en-US" dirty="0"/>
            <a:t>HUCIRP receives and reviews every incident and works with partners to help address issue.</a:t>
          </a:r>
        </a:p>
      </dgm:t>
    </dgm:pt>
    <dgm:pt modelId="{58AC3C8F-162D-4A9F-A0B2-F0F209081B08}" type="parTrans" cxnId="{DA0DB434-C82C-481E-B842-871AB7C388DC}">
      <dgm:prSet/>
      <dgm:spPr/>
      <dgm:t>
        <a:bodyPr/>
        <a:lstStyle/>
        <a:p>
          <a:endParaRPr lang="en-US"/>
        </a:p>
      </dgm:t>
    </dgm:pt>
    <dgm:pt modelId="{88521463-1C63-4F3B-98F8-F1311BA4CE88}" type="sibTrans" cxnId="{DA0DB434-C82C-481E-B842-871AB7C388DC}">
      <dgm:prSet/>
      <dgm:spPr/>
      <dgm:t>
        <a:bodyPr/>
        <a:lstStyle/>
        <a:p>
          <a:endParaRPr lang="en-US"/>
        </a:p>
      </dgm:t>
    </dgm:pt>
    <dgm:pt modelId="{3EE151D5-60D0-415F-9121-83B37A5385A5}" type="pres">
      <dgm:prSet presAssocID="{62F4B8DC-2C0C-4ADA-982C-B90784571555}" presName="linear" presStyleCnt="0">
        <dgm:presLayoutVars>
          <dgm:animLvl val="lvl"/>
          <dgm:resizeHandles val="exact"/>
        </dgm:presLayoutVars>
      </dgm:prSet>
      <dgm:spPr/>
    </dgm:pt>
    <dgm:pt modelId="{481665C0-C206-4D35-8146-CAE17BA480B4}" type="pres">
      <dgm:prSet presAssocID="{6C62F169-CE6F-45B9-9894-B17C2931474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8CB3973-81CF-4FCD-90EF-EDFF5E4312DA}" type="pres">
      <dgm:prSet presAssocID="{A89F0EDB-19E6-4EB5-B590-5E8C7DF01277}" presName="spacer" presStyleCnt="0"/>
      <dgm:spPr/>
    </dgm:pt>
    <dgm:pt modelId="{B2828CA8-BCA1-4AE9-98FA-EB53E0DD4227}" type="pres">
      <dgm:prSet presAssocID="{C20071C1-28CF-4F16-B68D-E44C1BE96A3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482A699-2C94-4F89-B406-B32D4A213620}" type="pres">
      <dgm:prSet presAssocID="{DE731AEC-38EC-4FA5-8803-4EB5A8781F74}" presName="spacer" presStyleCnt="0"/>
      <dgm:spPr/>
    </dgm:pt>
    <dgm:pt modelId="{01A0868E-707B-4C41-B315-27D5EC9E3875}" type="pres">
      <dgm:prSet presAssocID="{FCC8268F-6621-4F13-A0EE-688908321DB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8C2E16A-F5A8-419C-8F82-F666A406834F}" type="pres">
      <dgm:prSet presAssocID="{CC1BB0B1-C984-4C96-94C1-1D6941AEA98A}" presName="spacer" presStyleCnt="0"/>
      <dgm:spPr/>
    </dgm:pt>
    <dgm:pt modelId="{40C4FC80-7599-4CC2-A9BF-7F1C6F74957A}" type="pres">
      <dgm:prSet presAssocID="{00EE0722-5EAA-4C0A-AF3C-DC103DD75ECC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8441C60C-7120-498C-B53C-654CC2005C61}" srcId="{62F4B8DC-2C0C-4ADA-982C-B90784571555}" destId="{C20071C1-28CF-4F16-B68D-E44C1BE96A32}" srcOrd="1" destOrd="0" parTransId="{83E21CCC-AA41-4E37-A58D-CF63CD3F2EB4}" sibTransId="{DE731AEC-38EC-4FA5-8803-4EB5A8781F74}"/>
    <dgm:cxn modelId="{DA0DB434-C82C-481E-B842-871AB7C388DC}" srcId="{62F4B8DC-2C0C-4ADA-982C-B90784571555}" destId="{00EE0722-5EAA-4C0A-AF3C-DC103DD75ECC}" srcOrd="3" destOrd="0" parTransId="{58AC3C8F-162D-4A9F-A0B2-F0F209081B08}" sibTransId="{88521463-1C63-4F3B-98F8-F1311BA4CE88}"/>
    <dgm:cxn modelId="{6936FA44-0D73-47B8-83CC-BD28BEA21007}" type="presOf" srcId="{62F4B8DC-2C0C-4ADA-982C-B90784571555}" destId="{3EE151D5-60D0-415F-9121-83B37A5385A5}" srcOrd="0" destOrd="0" presId="urn:microsoft.com/office/officeart/2005/8/layout/vList2"/>
    <dgm:cxn modelId="{D475B055-81F8-45F3-BEA7-7920F63F2742}" type="presOf" srcId="{FCC8268F-6621-4F13-A0EE-688908321DB2}" destId="{01A0868E-707B-4C41-B315-27D5EC9E3875}" srcOrd="0" destOrd="0" presId="urn:microsoft.com/office/officeart/2005/8/layout/vList2"/>
    <dgm:cxn modelId="{8E3BF998-07F7-4190-82FA-FCCA574B0FA6}" srcId="{62F4B8DC-2C0C-4ADA-982C-B90784571555}" destId="{6C62F169-CE6F-45B9-9894-B17C2931474C}" srcOrd="0" destOrd="0" parTransId="{515A0F76-C9BE-45B4-8F33-B794E6AC59E3}" sibTransId="{A89F0EDB-19E6-4EB5-B590-5E8C7DF01277}"/>
    <dgm:cxn modelId="{4D86ADA1-9F3D-47AD-8B23-B4E4548B33C5}" type="presOf" srcId="{00EE0722-5EAA-4C0A-AF3C-DC103DD75ECC}" destId="{40C4FC80-7599-4CC2-A9BF-7F1C6F74957A}" srcOrd="0" destOrd="0" presId="urn:microsoft.com/office/officeart/2005/8/layout/vList2"/>
    <dgm:cxn modelId="{476D69A7-EB19-4CA4-A13E-A707E02DE465}" type="presOf" srcId="{6C62F169-CE6F-45B9-9894-B17C2931474C}" destId="{481665C0-C206-4D35-8146-CAE17BA480B4}" srcOrd="0" destOrd="0" presId="urn:microsoft.com/office/officeart/2005/8/layout/vList2"/>
    <dgm:cxn modelId="{C6B3A8BE-D8A8-40D2-A3C0-FBD64C93A99E}" type="presOf" srcId="{C20071C1-28CF-4F16-B68D-E44C1BE96A32}" destId="{B2828CA8-BCA1-4AE9-98FA-EB53E0DD4227}" srcOrd="0" destOrd="0" presId="urn:microsoft.com/office/officeart/2005/8/layout/vList2"/>
    <dgm:cxn modelId="{43270AC2-ACEC-4B3E-9C9C-292242486362}" srcId="{62F4B8DC-2C0C-4ADA-982C-B90784571555}" destId="{FCC8268F-6621-4F13-A0EE-688908321DB2}" srcOrd="2" destOrd="0" parTransId="{98A25305-7277-4EE1-A1EA-ECD088FF9F2D}" sibTransId="{CC1BB0B1-C984-4C96-94C1-1D6941AEA98A}"/>
    <dgm:cxn modelId="{14E0D8A5-8212-4D5A-BBEF-250D2844BF2A}" type="presParOf" srcId="{3EE151D5-60D0-415F-9121-83B37A5385A5}" destId="{481665C0-C206-4D35-8146-CAE17BA480B4}" srcOrd="0" destOrd="0" presId="urn:microsoft.com/office/officeart/2005/8/layout/vList2"/>
    <dgm:cxn modelId="{FB0DABE4-7CBE-4A14-A4FE-16880E3D3BA4}" type="presParOf" srcId="{3EE151D5-60D0-415F-9121-83B37A5385A5}" destId="{E8CB3973-81CF-4FCD-90EF-EDFF5E4312DA}" srcOrd="1" destOrd="0" presId="urn:microsoft.com/office/officeart/2005/8/layout/vList2"/>
    <dgm:cxn modelId="{18D33436-BDAB-493F-9003-3319C2A887D2}" type="presParOf" srcId="{3EE151D5-60D0-415F-9121-83B37A5385A5}" destId="{B2828CA8-BCA1-4AE9-98FA-EB53E0DD4227}" srcOrd="2" destOrd="0" presId="urn:microsoft.com/office/officeart/2005/8/layout/vList2"/>
    <dgm:cxn modelId="{8B559FE1-EB64-4EB3-8B9D-5B3D52B48310}" type="presParOf" srcId="{3EE151D5-60D0-415F-9121-83B37A5385A5}" destId="{8482A699-2C94-4F89-B406-B32D4A213620}" srcOrd="3" destOrd="0" presId="urn:microsoft.com/office/officeart/2005/8/layout/vList2"/>
    <dgm:cxn modelId="{D01A24F4-F48A-40C6-B33B-18607994BB87}" type="presParOf" srcId="{3EE151D5-60D0-415F-9121-83B37A5385A5}" destId="{01A0868E-707B-4C41-B315-27D5EC9E3875}" srcOrd="4" destOrd="0" presId="urn:microsoft.com/office/officeart/2005/8/layout/vList2"/>
    <dgm:cxn modelId="{512C3E28-4EC6-4298-BB4B-12F887190EE5}" type="presParOf" srcId="{3EE151D5-60D0-415F-9121-83B37A5385A5}" destId="{F8C2E16A-F5A8-419C-8F82-F666A406834F}" srcOrd="5" destOrd="0" presId="urn:microsoft.com/office/officeart/2005/8/layout/vList2"/>
    <dgm:cxn modelId="{D61F192E-3608-4FF2-9C90-5880949DBBFB}" type="presParOf" srcId="{3EE151D5-60D0-415F-9121-83B37A5385A5}" destId="{40C4FC80-7599-4CC2-A9BF-7F1C6F74957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6E14396-9215-4A33-9FDE-BD9F27F4783A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850928A-0FBE-4DC9-87DC-CBF17262CA68}">
      <dgm:prSet/>
      <dgm:spPr/>
      <dgm:t>
        <a:bodyPr/>
        <a:lstStyle/>
        <a:p>
          <a:r>
            <a:rPr lang="en-US"/>
            <a:t>Conspicuous Drug Use/Paraphernalia</a:t>
          </a:r>
        </a:p>
      </dgm:t>
    </dgm:pt>
    <dgm:pt modelId="{1E45C523-8265-4026-9B61-97CC2708E4FB}" type="parTrans" cxnId="{6CDCCDDD-D67D-41EA-B0E8-1CE68CE9FCFB}">
      <dgm:prSet/>
      <dgm:spPr/>
      <dgm:t>
        <a:bodyPr/>
        <a:lstStyle/>
        <a:p>
          <a:endParaRPr lang="en-US"/>
        </a:p>
      </dgm:t>
    </dgm:pt>
    <dgm:pt modelId="{4C6EDA1E-A42A-47B9-84F9-900CC4B883E3}" type="sibTrans" cxnId="{6CDCCDDD-D67D-41EA-B0E8-1CE68CE9FCFB}">
      <dgm:prSet/>
      <dgm:spPr/>
      <dgm:t>
        <a:bodyPr/>
        <a:lstStyle/>
        <a:p>
          <a:endParaRPr lang="en-US"/>
        </a:p>
      </dgm:t>
    </dgm:pt>
    <dgm:pt modelId="{D4B05642-98CA-46EE-9996-B4EB7BD1AB68}">
      <dgm:prSet/>
      <dgm:spPr/>
      <dgm:t>
        <a:bodyPr/>
        <a:lstStyle/>
        <a:p>
          <a:r>
            <a:rPr lang="en-US"/>
            <a:t>Amount of Trash Debris</a:t>
          </a:r>
        </a:p>
      </dgm:t>
    </dgm:pt>
    <dgm:pt modelId="{458FDB53-DB75-46E5-A9A7-6E7B119FC88A}" type="parTrans" cxnId="{183BD6B1-E11C-48D9-983F-81EA39AF7279}">
      <dgm:prSet/>
      <dgm:spPr/>
      <dgm:t>
        <a:bodyPr/>
        <a:lstStyle/>
        <a:p>
          <a:endParaRPr lang="en-US"/>
        </a:p>
      </dgm:t>
    </dgm:pt>
    <dgm:pt modelId="{676C78F8-8407-46DE-8E65-14B41C1C63AF}" type="sibTrans" cxnId="{183BD6B1-E11C-48D9-983F-81EA39AF7279}">
      <dgm:prSet/>
      <dgm:spPr/>
      <dgm:t>
        <a:bodyPr/>
        <a:lstStyle/>
        <a:p>
          <a:endParaRPr lang="en-US"/>
        </a:p>
      </dgm:t>
    </dgm:pt>
    <dgm:pt modelId="{3E737D78-4992-4C49-9F11-A4EA48E804B5}">
      <dgm:prSet/>
      <dgm:spPr/>
      <dgm:t>
        <a:bodyPr/>
        <a:lstStyle/>
        <a:p>
          <a:r>
            <a:rPr lang="en-US"/>
            <a:t>Proximity to School, Park, Business, or Private Residence</a:t>
          </a:r>
        </a:p>
      </dgm:t>
    </dgm:pt>
    <dgm:pt modelId="{4033C71F-8EA9-473A-8860-E88D5AE73134}" type="parTrans" cxnId="{EC302B4B-6F5C-448C-A8AF-F3E5700E4003}">
      <dgm:prSet/>
      <dgm:spPr/>
      <dgm:t>
        <a:bodyPr/>
        <a:lstStyle/>
        <a:p>
          <a:endParaRPr lang="en-US"/>
        </a:p>
      </dgm:t>
    </dgm:pt>
    <dgm:pt modelId="{E4F937D1-6FDB-4088-9A7E-1A65D1A8ACF2}" type="sibTrans" cxnId="{EC302B4B-6F5C-448C-A8AF-F3E5700E4003}">
      <dgm:prSet/>
      <dgm:spPr/>
      <dgm:t>
        <a:bodyPr/>
        <a:lstStyle/>
        <a:p>
          <a:endParaRPr lang="en-US"/>
        </a:p>
      </dgm:t>
    </dgm:pt>
    <dgm:pt modelId="{FABFC7C0-CC50-463C-956F-2C81641CD1E9}">
      <dgm:prSet/>
      <dgm:spPr/>
      <dgm:t>
        <a:bodyPr/>
        <a:lstStyle/>
        <a:p>
          <a:r>
            <a:rPr lang="en-US"/>
            <a:t>Environmental Impact</a:t>
          </a:r>
        </a:p>
      </dgm:t>
    </dgm:pt>
    <dgm:pt modelId="{A438C7EE-C120-4B0A-B10A-0601A3A8999B}" type="parTrans" cxnId="{DB0DEF9F-2ED8-42C6-B4C3-1267F71BEB40}">
      <dgm:prSet/>
      <dgm:spPr/>
      <dgm:t>
        <a:bodyPr/>
        <a:lstStyle/>
        <a:p>
          <a:endParaRPr lang="en-US"/>
        </a:p>
      </dgm:t>
    </dgm:pt>
    <dgm:pt modelId="{C5188AE4-EF37-4728-BDDA-63B652E6561A}" type="sibTrans" cxnId="{DB0DEF9F-2ED8-42C6-B4C3-1267F71BEB40}">
      <dgm:prSet/>
      <dgm:spPr/>
      <dgm:t>
        <a:bodyPr/>
        <a:lstStyle/>
        <a:p>
          <a:endParaRPr lang="en-US"/>
        </a:p>
      </dgm:t>
    </dgm:pt>
    <dgm:pt modelId="{60EBE596-ACB5-4D69-8F24-8BF9DA338A70}">
      <dgm:prSet/>
      <dgm:spPr/>
      <dgm:t>
        <a:bodyPr/>
        <a:lstStyle/>
        <a:p>
          <a:r>
            <a:rPr lang="en-US" dirty="0"/>
            <a:t>Restricts ADA Access</a:t>
          </a:r>
        </a:p>
      </dgm:t>
    </dgm:pt>
    <dgm:pt modelId="{16B88AA1-2477-449E-A129-6ED80C75D83D}" type="parTrans" cxnId="{04E3B607-9321-41AF-A619-06F3FEFF83B8}">
      <dgm:prSet/>
      <dgm:spPr/>
      <dgm:t>
        <a:bodyPr/>
        <a:lstStyle/>
        <a:p>
          <a:endParaRPr lang="en-US"/>
        </a:p>
      </dgm:t>
    </dgm:pt>
    <dgm:pt modelId="{572A2403-65A3-46CB-9DB4-820C676A80D1}" type="sibTrans" cxnId="{04E3B607-9321-41AF-A619-06F3FEFF83B8}">
      <dgm:prSet/>
      <dgm:spPr/>
      <dgm:t>
        <a:bodyPr/>
        <a:lstStyle/>
        <a:p>
          <a:endParaRPr lang="en-US"/>
        </a:p>
      </dgm:t>
    </dgm:pt>
    <dgm:pt modelId="{E561C5B0-0679-4CC7-AC82-862D39A98D34}">
      <dgm:prSet/>
      <dgm:spPr/>
      <dgm:t>
        <a:bodyPr/>
        <a:lstStyle/>
        <a:p>
          <a:r>
            <a:rPr lang="en-US"/>
            <a:t>Posted No Trespassing</a:t>
          </a:r>
        </a:p>
      </dgm:t>
    </dgm:pt>
    <dgm:pt modelId="{E05BBFBB-BF3C-4E83-A613-6D8E8B4625EF}" type="parTrans" cxnId="{D777533C-D5A3-46D9-9AF8-B9BA43196453}">
      <dgm:prSet/>
      <dgm:spPr/>
      <dgm:t>
        <a:bodyPr/>
        <a:lstStyle/>
        <a:p>
          <a:endParaRPr lang="en-US"/>
        </a:p>
      </dgm:t>
    </dgm:pt>
    <dgm:pt modelId="{BA248F81-B88B-47D9-B65C-898474B6DF32}" type="sibTrans" cxnId="{D777533C-D5A3-46D9-9AF8-B9BA43196453}">
      <dgm:prSet/>
      <dgm:spPr/>
      <dgm:t>
        <a:bodyPr/>
        <a:lstStyle/>
        <a:p>
          <a:endParaRPr lang="en-US"/>
        </a:p>
      </dgm:t>
    </dgm:pt>
    <dgm:pt modelId="{C749F331-5881-4C8E-B21E-70A5B6147097}">
      <dgm:prSet/>
      <dgm:spPr/>
      <dgm:t>
        <a:bodyPr/>
        <a:lstStyle/>
        <a:p>
          <a:r>
            <a:rPr lang="en-US"/>
            <a:t>Size of Camp</a:t>
          </a:r>
        </a:p>
      </dgm:t>
    </dgm:pt>
    <dgm:pt modelId="{87CE5EB7-E278-4364-AEFF-9B22966AC8A2}" type="parTrans" cxnId="{3FB50E4D-38FE-4A9E-9C9C-71CCC63B76F1}">
      <dgm:prSet/>
      <dgm:spPr/>
      <dgm:t>
        <a:bodyPr/>
        <a:lstStyle/>
        <a:p>
          <a:endParaRPr lang="en-US"/>
        </a:p>
      </dgm:t>
    </dgm:pt>
    <dgm:pt modelId="{FCDDA367-A473-47B8-866C-CA43A48FCB6A}" type="sibTrans" cxnId="{3FB50E4D-38FE-4A9E-9C9C-71CCC63B76F1}">
      <dgm:prSet/>
      <dgm:spPr/>
      <dgm:t>
        <a:bodyPr/>
        <a:lstStyle/>
        <a:p>
          <a:endParaRPr lang="en-US"/>
        </a:p>
      </dgm:t>
    </dgm:pt>
    <dgm:pt modelId="{EFB82F72-960A-4186-A19C-D4BD55E15A84}">
      <dgm:prSet/>
      <dgm:spPr/>
      <dgm:t>
        <a:bodyPr/>
        <a:lstStyle/>
        <a:p>
          <a:r>
            <a:rPr lang="en-US"/>
            <a:t>Violence/Crime Being Reported</a:t>
          </a:r>
        </a:p>
      </dgm:t>
    </dgm:pt>
    <dgm:pt modelId="{1D8DE5D3-9B2A-4232-AFE8-9401B3DD226E}" type="parTrans" cxnId="{1BC42B9B-2BCD-4834-87B9-F0D053853D5B}">
      <dgm:prSet/>
      <dgm:spPr/>
      <dgm:t>
        <a:bodyPr/>
        <a:lstStyle/>
        <a:p>
          <a:endParaRPr lang="en-US"/>
        </a:p>
      </dgm:t>
    </dgm:pt>
    <dgm:pt modelId="{A02F2B08-26DF-4EA2-B61D-2D9294E2959D}" type="sibTrans" cxnId="{1BC42B9B-2BCD-4834-87B9-F0D053853D5B}">
      <dgm:prSet/>
      <dgm:spPr/>
      <dgm:t>
        <a:bodyPr/>
        <a:lstStyle/>
        <a:p>
          <a:endParaRPr lang="en-US"/>
        </a:p>
      </dgm:t>
    </dgm:pt>
    <dgm:pt modelId="{41F53C63-DE86-43EC-8F2B-132F78F7107F}">
      <dgm:prSet/>
      <dgm:spPr/>
      <dgm:t>
        <a:bodyPr/>
        <a:lstStyle/>
        <a:p>
          <a:r>
            <a:rPr lang="en-US"/>
            <a:t>Blocking Public Access</a:t>
          </a:r>
        </a:p>
      </dgm:t>
    </dgm:pt>
    <dgm:pt modelId="{89756B70-1EAD-464F-BB7E-2414ABED20C2}" type="parTrans" cxnId="{E8833264-A84E-46F6-9C41-8BF57B3A587D}">
      <dgm:prSet/>
      <dgm:spPr/>
      <dgm:t>
        <a:bodyPr/>
        <a:lstStyle/>
        <a:p>
          <a:endParaRPr lang="en-US"/>
        </a:p>
      </dgm:t>
    </dgm:pt>
    <dgm:pt modelId="{7DFADE34-385D-4902-AD2E-672E5DFF638D}" type="sibTrans" cxnId="{E8833264-A84E-46F6-9C41-8BF57B3A587D}">
      <dgm:prSet/>
      <dgm:spPr/>
      <dgm:t>
        <a:bodyPr/>
        <a:lstStyle/>
        <a:p>
          <a:endParaRPr lang="en-US"/>
        </a:p>
      </dgm:t>
    </dgm:pt>
    <dgm:pt modelId="{8565580A-3BD3-4877-A613-959E78CC2EC1}">
      <dgm:prSet/>
      <dgm:spPr/>
      <dgm:t>
        <a:bodyPr/>
        <a:lstStyle/>
        <a:p>
          <a:r>
            <a:rPr lang="en-US"/>
            <a:t>Restricts Maintenance</a:t>
          </a:r>
        </a:p>
      </dgm:t>
    </dgm:pt>
    <dgm:pt modelId="{8725122D-93B1-440F-AF67-063B4D7F33DE}" type="parTrans" cxnId="{B732A7A1-0BD9-4948-A91E-7C31B8DA2A72}">
      <dgm:prSet/>
      <dgm:spPr/>
      <dgm:t>
        <a:bodyPr/>
        <a:lstStyle/>
        <a:p>
          <a:endParaRPr lang="en-US"/>
        </a:p>
      </dgm:t>
    </dgm:pt>
    <dgm:pt modelId="{0B906591-2F85-45DF-B30A-C46C506EC255}" type="sibTrans" cxnId="{B732A7A1-0BD9-4948-A91E-7C31B8DA2A72}">
      <dgm:prSet/>
      <dgm:spPr/>
      <dgm:t>
        <a:bodyPr/>
        <a:lstStyle/>
        <a:p>
          <a:endParaRPr lang="en-US"/>
        </a:p>
      </dgm:t>
    </dgm:pt>
    <dgm:pt modelId="{0136B5A1-1823-4C89-B8D6-19B4F0DAC7DC}" type="pres">
      <dgm:prSet presAssocID="{36E14396-9215-4A33-9FDE-BD9F27F4783A}" presName="linear" presStyleCnt="0">
        <dgm:presLayoutVars>
          <dgm:animLvl val="lvl"/>
          <dgm:resizeHandles val="exact"/>
        </dgm:presLayoutVars>
      </dgm:prSet>
      <dgm:spPr/>
    </dgm:pt>
    <dgm:pt modelId="{98ABAA85-DB74-4753-AE86-9D75B6B75FEF}" type="pres">
      <dgm:prSet presAssocID="{9850928A-0FBE-4DC9-87DC-CBF17262CA68}" presName="parentText" presStyleLbl="node1" presStyleIdx="0" presStyleCnt="10">
        <dgm:presLayoutVars>
          <dgm:chMax val="0"/>
          <dgm:bulletEnabled val="1"/>
        </dgm:presLayoutVars>
      </dgm:prSet>
      <dgm:spPr/>
    </dgm:pt>
    <dgm:pt modelId="{9E07A679-0CD6-4532-9D3E-490403C30B59}" type="pres">
      <dgm:prSet presAssocID="{4C6EDA1E-A42A-47B9-84F9-900CC4B883E3}" presName="spacer" presStyleCnt="0"/>
      <dgm:spPr/>
    </dgm:pt>
    <dgm:pt modelId="{EC2CB2F9-7BBA-4C1E-997A-21C443A08A4A}" type="pres">
      <dgm:prSet presAssocID="{D4B05642-98CA-46EE-9996-B4EB7BD1AB68}" presName="parentText" presStyleLbl="node1" presStyleIdx="1" presStyleCnt="10">
        <dgm:presLayoutVars>
          <dgm:chMax val="0"/>
          <dgm:bulletEnabled val="1"/>
        </dgm:presLayoutVars>
      </dgm:prSet>
      <dgm:spPr/>
    </dgm:pt>
    <dgm:pt modelId="{3772F7A8-3AC9-40EC-BFE5-21DA5054CA62}" type="pres">
      <dgm:prSet presAssocID="{676C78F8-8407-46DE-8E65-14B41C1C63AF}" presName="spacer" presStyleCnt="0"/>
      <dgm:spPr/>
    </dgm:pt>
    <dgm:pt modelId="{3019DA4E-68C7-409E-8908-BA380E7590AA}" type="pres">
      <dgm:prSet presAssocID="{3E737D78-4992-4C49-9F11-A4EA48E804B5}" presName="parentText" presStyleLbl="node1" presStyleIdx="2" presStyleCnt="10">
        <dgm:presLayoutVars>
          <dgm:chMax val="0"/>
          <dgm:bulletEnabled val="1"/>
        </dgm:presLayoutVars>
      </dgm:prSet>
      <dgm:spPr/>
    </dgm:pt>
    <dgm:pt modelId="{67697A55-E2A2-4D2D-A85C-285194444E65}" type="pres">
      <dgm:prSet presAssocID="{E4F937D1-6FDB-4088-9A7E-1A65D1A8ACF2}" presName="spacer" presStyleCnt="0"/>
      <dgm:spPr/>
    </dgm:pt>
    <dgm:pt modelId="{E6D96DAD-AC9F-44DE-B3B5-1CD990234A2D}" type="pres">
      <dgm:prSet presAssocID="{FABFC7C0-CC50-463C-956F-2C81641CD1E9}" presName="parentText" presStyleLbl="node1" presStyleIdx="3" presStyleCnt="10">
        <dgm:presLayoutVars>
          <dgm:chMax val="0"/>
          <dgm:bulletEnabled val="1"/>
        </dgm:presLayoutVars>
      </dgm:prSet>
      <dgm:spPr/>
    </dgm:pt>
    <dgm:pt modelId="{B01619F7-DACB-4E32-83C4-1689DB53FE03}" type="pres">
      <dgm:prSet presAssocID="{C5188AE4-EF37-4728-BDDA-63B652E6561A}" presName="spacer" presStyleCnt="0"/>
      <dgm:spPr/>
    </dgm:pt>
    <dgm:pt modelId="{26B3B9F5-5F12-4E71-BA31-AB7D30D9DFD5}" type="pres">
      <dgm:prSet presAssocID="{60EBE596-ACB5-4D69-8F24-8BF9DA338A70}" presName="parentText" presStyleLbl="node1" presStyleIdx="4" presStyleCnt="10">
        <dgm:presLayoutVars>
          <dgm:chMax val="0"/>
          <dgm:bulletEnabled val="1"/>
        </dgm:presLayoutVars>
      </dgm:prSet>
      <dgm:spPr/>
    </dgm:pt>
    <dgm:pt modelId="{B2B0EBA3-B5FE-4D29-8A43-77B595885E2A}" type="pres">
      <dgm:prSet presAssocID="{572A2403-65A3-46CB-9DB4-820C676A80D1}" presName="spacer" presStyleCnt="0"/>
      <dgm:spPr/>
    </dgm:pt>
    <dgm:pt modelId="{BAB556AB-B2C4-4BB0-8C2C-1BF28FA417CB}" type="pres">
      <dgm:prSet presAssocID="{E561C5B0-0679-4CC7-AC82-862D39A98D34}" presName="parentText" presStyleLbl="node1" presStyleIdx="5" presStyleCnt="10">
        <dgm:presLayoutVars>
          <dgm:chMax val="0"/>
          <dgm:bulletEnabled val="1"/>
        </dgm:presLayoutVars>
      </dgm:prSet>
      <dgm:spPr/>
    </dgm:pt>
    <dgm:pt modelId="{0629EDA9-A108-4CF8-8FA6-E886906831D3}" type="pres">
      <dgm:prSet presAssocID="{BA248F81-B88B-47D9-B65C-898474B6DF32}" presName="spacer" presStyleCnt="0"/>
      <dgm:spPr/>
    </dgm:pt>
    <dgm:pt modelId="{AFAFE881-33B8-4DC5-8D2F-3339BFD9CE08}" type="pres">
      <dgm:prSet presAssocID="{C749F331-5881-4C8E-B21E-70A5B6147097}" presName="parentText" presStyleLbl="node1" presStyleIdx="6" presStyleCnt="10">
        <dgm:presLayoutVars>
          <dgm:chMax val="0"/>
          <dgm:bulletEnabled val="1"/>
        </dgm:presLayoutVars>
      </dgm:prSet>
      <dgm:spPr/>
    </dgm:pt>
    <dgm:pt modelId="{5CFCB763-198F-4E97-B6A6-04D3300ECE0D}" type="pres">
      <dgm:prSet presAssocID="{FCDDA367-A473-47B8-866C-CA43A48FCB6A}" presName="spacer" presStyleCnt="0"/>
      <dgm:spPr/>
    </dgm:pt>
    <dgm:pt modelId="{187A630D-9CE9-4748-A49D-BF32FF48857A}" type="pres">
      <dgm:prSet presAssocID="{EFB82F72-960A-4186-A19C-D4BD55E15A84}" presName="parentText" presStyleLbl="node1" presStyleIdx="7" presStyleCnt="10">
        <dgm:presLayoutVars>
          <dgm:chMax val="0"/>
          <dgm:bulletEnabled val="1"/>
        </dgm:presLayoutVars>
      </dgm:prSet>
      <dgm:spPr/>
    </dgm:pt>
    <dgm:pt modelId="{B61A95B5-A43B-4BDB-B4E3-F144AC2D7446}" type="pres">
      <dgm:prSet presAssocID="{A02F2B08-26DF-4EA2-B61D-2D9294E2959D}" presName="spacer" presStyleCnt="0"/>
      <dgm:spPr/>
    </dgm:pt>
    <dgm:pt modelId="{F1346EED-893B-42F0-BFC9-D9B845B6EE66}" type="pres">
      <dgm:prSet presAssocID="{41F53C63-DE86-43EC-8F2B-132F78F7107F}" presName="parentText" presStyleLbl="node1" presStyleIdx="8" presStyleCnt="10">
        <dgm:presLayoutVars>
          <dgm:chMax val="0"/>
          <dgm:bulletEnabled val="1"/>
        </dgm:presLayoutVars>
      </dgm:prSet>
      <dgm:spPr/>
    </dgm:pt>
    <dgm:pt modelId="{A5B75A3F-65D7-42EE-BB41-2057A136D5A6}" type="pres">
      <dgm:prSet presAssocID="{7DFADE34-385D-4902-AD2E-672E5DFF638D}" presName="spacer" presStyleCnt="0"/>
      <dgm:spPr/>
    </dgm:pt>
    <dgm:pt modelId="{C400E647-D94D-4E54-9617-A8910EBAA7E6}" type="pres">
      <dgm:prSet presAssocID="{8565580A-3BD3-4877-A613-959E78CC2EC1}" presName="parentText" presStyleLbl="node1" presStyleIdx="9" presStyleCnt="10">
        <dgm:presLayoutVars>
          <dgm:chMax val="0"/>
          <dgm:bulletEnabled val="1"/>
        </dgm:presLayoutVars>
      </dgm:prSet>
      <dgm:spPr/>
    </dgm:pt>
  </dgm:ptLst>
  <dgm:cxnLst>
    <dgm:cxn modelId="{86DB2C01-E134-4F89-86FB-57B1A996BB66}" type="presOf" srcId="{3E737D78-4992-4C49-9F11-A4EA48E804B5}" destId="{3019DA4E-68C7-409E-8908-BA380E7590AA}" srcOrd="0" destOrd="0" presId="urn:microsoft.com/office/officeart/2005/8/layout/vList2"/>
    <dgm:cxn modelId="{04E3B607-9321-41AF-A619-06F3FEFF83B8}" srcId="{36E14396-9215-4A33-9FDE-BD9F27F4783A}" destId="{60EBE596-ACB5-4D69-8F24-8BF9DA338A70}" srcOrd="4" destOrd="0" parTransId="{16B88AA1-2477-449E-A129-6ED80C75D83D}" sibTransId="{572A2403-65A3-46CB-9DB4-820C676A80D1}"/>
    <dgm:cxn modelId="{6DA11C0F-5D9B-49E8-B6A4-15EAF7174A01}" type="presOf" srcId="{41F53C63-DE86-43EC-8F2B-132F78F7107F}" destId="{F1346EED-893B-42F0-BFC9-D9B845B6EE66}" srcOrd="0" destOrd="0" presId="urn:microsoft.com/office/officeart/2005/8/layout/vList2"/>
    <dgm:cxn modelId="{3310CE18-0D2B-4597-AF17-D1066E2B15A6}" type="presOf" srcId="{C749F331-5881-4C8E-B21E-70A5B6147097}" destId="{AFAFE881-33B8-4DC5-8D2F-3339BFD9CE08}" srcOrd="0" destOrd="0" presId="urn:microsoft.com/office/officeart/2005/8/layout/vList2"/>
    <dgm:cxn modelId="{D777533C-D5A3-46D9-9AF8-B9BA43196453}" srcId="{36E14396-9215-4A33-9FDE-BD9F27F4783A}" destId="{E561C5B0-0679-4CC7-AC82-862D39A98D34}" srcOrd="5" destOrd="0" parTransId="{E05BBFBB-BF3C-4E83-A613-6D8E8B4625EF}" sibTransId="{BA248F81-B88B-47D9-B65C-898474B6DF32}"/>
    <dgm:cxn modelId="{5678F95B-D871-4467-B401-0A1D02F71E04}" type="presOf" srcId="{FABFC7C0-CC50-463C-956F-2C81641CD1E9}" destId="{E6D96DAD-AC9F-44DE-B3B5-1CD990234A2D}" srcOrd="0" destOrd="0" presId="urn:microsoft.com/office/officeart/2005/8/layout/vList2"/>
    <dgm:cxn modelId="{E8833264-A84E-46F6-9C41-8BF57B3A587D}" srcId="{36E14396-9215-4A33-9FDE-BD9F27F4783A}" destId="{41F53C63-DE86-43EC-8F2B-132F78F7107F}" srcOrd="8" destOrd="0" parTransId="{89756B70-1EAD-464F-BB7E-2414ABED20C2}" sibTransId="{7DFADE34-385D-4902-AD2E-672E5DFF638D}"/>
    <dgm:cxn modelId="{EC302B4B-6F5C-448C-A8AF-F3E5700E4003}" srcId="{36E14396-9215-4A33-9FDE-BD9F27F4783A}" destId="{3E737D78-4992-4C49-9F11-A4EA48E804B5}" srcOrd="2" destOrd="0" parTransId="{4033C71F-8EA9-473A-8860-E88D5AE73134}" sibTransId="{E4F937D1-6FDB-4088-9A7E-1A65D1A8ACF2}"/>
    <dgm:cxn modelId="{3FB50E4D-38FE-4A9E-9C9C-71CCC63B76F1}" srcId="{36E14396-9215-4A33-9FDE-BD9F27F4783A}" destId="{C749F331-5881-4C8E-B21E-70A5B6147097}" srcOrd="6" destOrd="0" parTransId="{87CE5EB7-E278-4364-AEFF-9B22966AC8A2}" sibTransId="{FCDDA367-A473-47B8-866C-CA43A48FCB6A}"/>
    <dgm:cxn modelId="{9C25A454-3D0F-4A23-A40F-DB29BE9081F8}" type="presOf" srcId="{60EBE596-ACB5-4D69-8F24-8BF9DA338A70}" destId="{26B3B9F5-5F12-4E71-BA31-AB7D30D9DFD5}" srcOrd="0" destOrd="0" presId="urn:microsoft.com/office/officeart/2005/8/layout/vList2"/>
    <dgm:cxn modelId="{1BC42B9B-2BCD-4834-87B9-F0D053853D5B}" srcId="{36E14396-9215-4A33-9FDE-BD9F27F4783A}" destId="{EFB82F72-960A-4186-A19C-D4BD55E15A84}" srcOrd="7" destOrd="0" parTransId="{1D8DE5D3-9B2A-4232-AFE8-9401B3DD226E}" sibTransId="{A02F2B08-26DF-4EA2-B61D-2D9294E2959D}"/>
    <dgm:cxn modelId="{DB0DEF9F-2ED8-42C6-B4C3-1267F71BEB40}" srcId="{36E14396-9215-4A33-9FDE-BD9F27F4783A}" destId="{FABFC7C0-CC50-463C-956F-2C81641CD1E9}" srcOrd="3" destOrd="0" parTransId="{A438C7EE-C120-4B0A-B10A-0601A3A8999B}" sibTransId="{C5188AE4-EF37-4728-BDDA-63B652E6561A}"/>
    <dgm:cxn modelId="{B732A7A1-0BD9-4948-A91E-7C31B8DA2A72}" srcId="{36E14396-9215-4A33-9FDE-BD9F27F4783A}" destId="{8565580A-3BD3-4877-A613-959E78CC2EC1}" srcOrd="9" destOrd="0" parTransId="{8725122D-93B1-440F-AF67-063B4D7F33DE}" sibTransId="{0B906591-2F85-45DF-B30A-C46C506EC255}"/>
    <dgm:cxn modelId="{B21FD6A9-0F6B-40A2-BE74-B9D02C25603F}" type="presOf" srcId="{36E14396-9215-4A33-9FDE-BD9F27F4783A}" destId="{0136B5A1-1823-4C89-B8D6-19B4F0DAC7DC}" srcOrd="0" destOrd="0" presId="urn:microsoft.com/office/officeart/2005/8/layout/vList2"/>
    <dgm:cxn modelId="{16918DAA-4271-4FCF-9F88-88D0EFF77D16}" type="presOf" srcId="{EFB82F72-960A-4186-A19C-D4BD55E15A84}" destId="{187A630D-9CE9-4748-A49D-BF32FF48857A}" srcOrd="0" destOrd="0" presId="urn:microsoft.com/office/officeart/2005/8/layout/vList2"/>
    <dgm:cxn modelId="{183BD6B1-E11C-48D9-983F-81EA39AF7279}" srcId="{36E14396-9215-4A33-9FDE-BD9F27F4783A}" destId="{D4B05642-98CA-46EE-9996-B4EB7BD1AB68}" srcOrd="1" destOrd="0" parTransId="{458FDB53-DB75-46E5-A9A7-6E7B119FC88A}" sibTransId="{676C78F8-8407-46DE-8E65-14B41C1C63AF}"/>
    <dgm:cxn modelId="{8DD9F1C9-2803-401D-A645-1C1956B91429}" type="presOf" srcId="{9850928A-0FBE-4DC9-87DC-CBF17262CA68}" destId="{98ABAA85-DB74-4753-AE86-9D75B6B75FEF}" srcOrd="0" destOrd="0" presId="urn:microsoft.com/office/officeart/2005/8/layout/vList2"/>
    <dgm:cxn modelId="{42CC5FCB-F105-4375-B5D8-881D4C3BD04F}" type="presOf" srcId="{D4B05642-98CA-46EE-9996-B4EB7BD1AB68}" destId="{EC2CB2F9-7BBA-4C1E-997A-21C443A08A4A}" srcOrd="0" destOrd="0" presId="urn:microsoft.com/office/officeart/2005/8/layout/vList2"/>
    <dgm:cxn modelId="{6CDCCDDD-D67D-41EA-B0E8-1CE68CE9FCFB}" srcId="{36E14396-9215-4A33-9FDE-BD9F27F4783A}" destId="{9850928A-0FBE-4DC9-87DC-CBF17262CA68}" srcOrd="0" destOrd="0" parTransId="{1E45C523-8265-4026-9B61-97CC2708E4FB}" sibTransId="{4C6EDA1E-A42A-47B9-84F9-900CC4B883E3}"/>
    <dgm:cxn modelId="{1107CCE2-3A84-45F8-93D0-8A7054CAAAA0}" type="presOf" srcId="{8565580A-3BD3-4877-A613-959E78CC2EC1}" destId="{C400E647-D94D-4E54-9617-A8910EBAA7E6}" srcOrd="0" destOrd="0" presId="urn:microsoft.com/office/officeart/2005/8/layout/vList2"/>
    <dgm:cxn modelId="{A1F8C3E7-36A0-4DB7-9047-CCB2C2B35BF9}" type="presOf" srcId="{E561C5B0-0679-4CC7-AC82-862D39A98D34}" destId="{BAB556AB-B2C4-4BB0-8C2C-1BF28FA417CB}" srcOrd="0" destOrd="0" presId="urn:microsoft.com/office/officeart/2005/8/layout/vList2"/>
    <dgm:cxn modelId="{8C841C85-5B5F-475F-AAC6-CB7E18D35266}" type="presParOf" srcId="{0136B5A1-1823-4C89-B8D6-19B4F0DAC7DC}" destId="{98ABAA85-DB74-4753-AE86-9D75B6B75FEF}" srcOrd="0" destOrd="0" presId="urn:microsoft.com/office/officeart/2005/8/layout/vList2"/>
    <dgm:cxn modelId="{4F0F08F7-946B-45BC-8DC2-B39B59CACC12}" type="presParOf" srcId="{0136B5A1-1823-4C89-B8D6-19B4F0DAC7DC}" destId="{9E07A679-0CD6-4532-9D3E-490403C30B59}" srcOrd="1" destOrd="0" presId="urn:microsoft.com/office/officeart/2005/8/layout/vList2"/>
    <dgm:cxn modelId="{414EE239-11ED-4A65-AAC0-1CDAEFACC769}" type="presParOf" srcId="{0136B5A1-1823-4C89-B8D6-19B4F0DAC7DC}" destId="{EC2CB2F9-7BBA-4C1E-997A-21C443A08A4A}" srcOrd="2" destOrd="0" presId="urn:microsoft.com/office/officeart/2005/8/layout/vList2"/>
    <dgm:cxn modelId="{8935D9AC-D995-4A3B-B744-D4BA29040E00}" type="presParOf" srcId="{0136B5A1-1823-4C89-B8D6-19B4F0DAC7DC}" destId="{3772F7A8-3AC9-40EC-BFE5-21DA5054CA62}" srcOrd="3" destOrd="0" presId="urn:microsoft.com/office/officeart/2005/8/layout/vList2"/>
    <dgm:cxn modelId="{6B96BA5B-6DA4-49B6-B971-B1D0A1397780}" type="presParOf" srcId="{0136B5A1-1823-4C89-B8D6-19B4F0DAC7DC}" destId="{3019DA4E-68C7-409E-8908-BA380E7590AA}" srcOrd="4" destOrd="0" presId="urn:microsoft.com/office/officeart/2005/8/layout/vList2"/>
    <dgm:cxn modelId="{962B2E37-7531-4F3D-8770-D9003934DB31}" type="presParOf" srcId="{0136B5A1-1823-4C89-B8D6-19B4F0DAC7DC}" destId="{67697A55-E2A2-4D2D-A85C-285194444E65}" srcOrd="5" destOrd="0" presId="urn:microsoft.com/office/officeart/2005/8/layout/vList2"/>
    <dgm:cxn modelId="{7991058B-09E0-449F-9D60-B9AD36A9938B}" type="presParOf" srcId="{0136B5A1-1823-4C89-B8D6-19B4F0DAC7DC}" destId="{E6D96DAD-AC9F-44DE-B3B5-1CD990234A2D}" srcOrd="6" destOrd="0" presId="urn:microsoft.com/office/officeart/2005/8/layout/vList2"/>
    <dgm:cxn modelId="{B1DC6332-91E9-4AE8-B200-B2B4BB71F1D8}" type="presParOf" srcId="{0136B5A1-1823-4C89-B8D6-19B4F0DAC7DC}" destId="{B01619F7-DACB-4E32-83C4-1689DB53FE03}" srcOrd="7" destOrd="0" presId="urn:microsoft.com/office/officeart/2005/8/layout/vList2"/>
    <dgm:cxn modelId="{87C6A2CF-5B54-4B34-8683-F2AD59693565}" type="presParOf" srcId="{0136B5A1-1823-4C89-B8D6-19B4F0DAC7DC}" destId="{26B3B9F5-5F12-4E71-BA31-AB7D30D9DFD5}" srcOrd="8" destOrd="0" presId="urn:microsoft.com/office/officeart/2005/8/layout/vList2"/>
    <dgm:cxn modelId="{186F4F90-9BD7-439E-B908-AE134F4A21B0}" type="presParOf" srcId="{0136B5A1-1823-4C89-B8D6-19B4F0DAC7DC}" destId="{B2B0EBA3-B5FE-4D29-8A43-77B595885E2A}" srcOrd="9" destOrd="0" presId="urn:microsoft.com/office/officeart/2005/8/layout/vList2"/>
    <dgm:cxn modelId="{15A038EA-14B6-4E41-9EB9-FEF43960AA9C}" type="presParOf" srcId="{0136B5A1-1823-4C89-B8D6-19B4F0DAC7DC}" destId="{BAB556AB-B2C4-4BB0-8C2C-1BF28FA417CB}" srcOrd="10" destOrd="0" presId="urn:microsoft.com/office/officeart/2005/8/layout/vList2"/>
    <dgm:cxn modelId="{DB353992-AE2A-411D-B256-B73F9691499A}" type="presParOf" srcId="{0136B5A1-1823-4C89-B8D6-19B4F0DAC7DC}" destId="{0629EDA9-A108-4CF8-8FA6-E886906831D3}" srcOrd="11" destOrd="0" presId="urn:microsoft.com/office/officeart/2005/8/layout/vList2"/>
    <dgm:cxn modelId="{E8998880-35B3-4AD7-B6AB-3D213543767F}" type="presParOf" srcId="{0136B5A1-1823-4C89-B8D6-19B4F0DAC7DC}" destId="{AFAFE881-33B8-4DC5-8D2F-3339BFD9CE08}" srcOrd="12" destOrd="0" presId="urn:microsoft.com/office/officeart/2005/8/layout/vList2"/>
    <dgm:cxn modelId="{30E27A11-8DC3-438B-BC8C-C17282184DDB}" type="presParOf" srcId="{0136B5A1-1823-4C89-B8D6-19B4F0DAC7DC}" destId="{5CFCB763-198F-4E97-B6A6-04D3300ECE0D}" srcOrd="13" destOrd="0" presId="urn:microsoft.com/office/officeart/2005/8/layout/vList2"/>
    <dgm:cxn modelId="{048023A2-5702-4528-A77C-99D81E94BD4A}" type="presParOf" srcId="{0136B5A1-1823-4C89-B8D6-19B4F0DAC7DC}" destId="{187A630D-9CE9-4748-A49D-BF32FF48857A}" srcOrd="14" destOrd="0" presId="urn:microsoft.com/office/officeart/2005/8/layout/vList2"/>
    <dgm:cxn modelId="{DB169225-F1AB-4142-A04A-103A643545F4}" type="presParOf" srcId="{0136B5A1-1823-4C89-B8D6-19B4F0DAC7DC}" destId="{B61A95B5-A43B-4BDB-B4E3-F144AC2D7446}" srcOrd="15" destOrd="0" presId="urn:microsoft.com/office/officeart/2005/8/layout/vList2"/>
    <dgm:cxn modelId="{70FDCA34-62E0-411D-B44B-3ABA9E1FEA51}" type="presParOf" srcId="{0136B5A1-1823-4C89-B8D6-19B4F0DAC7DC}" destId="{F1346EED-893B-42F0-BFC9-D9B845B6EE66}" srcOrd="16" destOrd="0" presId="urn:microsoft.com/office/officeart/2005/8/layout/vList2"/>
    <dgm:cxn modelId="{67A7D0F5-E38A-44B5-BF8B-DECA2C12BB9C}" type="presParOf" srcId="{0136B5A1-1823-4C89-B8D6-19B4F0DAC7DC}" destId="{A5B75A3F-65D7-42EE-BB41-2057A136D5A6}" srcOrd="17" destOrd="0" presId="urn:microsoft.com/office/officeart/2005/8/layout/vList2"/>
    <dgm:cxn modelId="{9F86E64A-BD97-423B-8B0A-28777F92F426}" type="presParOf" srcId="{0136B5A1-1823-4C89-B8D6-19B4F0DAC7DC}" destId="{C400E647-D94D-4E54-9617-A8910EBAA7E6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2740A66-0110-4476-B15F-8A1FE02FCF2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B38429C3-EE4C-4BAE-97C3-F26B043B93A6}">
      <dgm:prSet/>
      <dgm:spPr/>
      <dgm:t>
        <a:bodyPr/>
        <a:lstStyle/>
        <a:p>
          <a:r>
            <a:rPr lang="en-US"/>
            <a:t>Report</a:t>
          </a:r>
        </a:p>
      </dgm:t>
    </dgm:pt>
    <dgm:pt modelId="{D18094C8-A9C2-4D65-9B82-4F51726C21A8}" type="parTrans" cxnId="{59ACF838-CABE-41AF-A0CE-CC9C71B1AA1B}">
      <dgm:prSet/>
      <dgm:spPr/>
      <dgm:t>
        <a:bodyPr/>
        <a:lstStyle/>
        <a:p>
          <a:endParaRPr lang="en-US"/>
        </a:p>
      </dgm:t>
    </dgm:pt>
    <dgm:pt modelId="{4A476F6F-282A-47EF-A28C-B7F55FCD9766}" type="sibTrans" cxnId="{59ACF838-CABE-41AF-A0CE-CC9C71B1AA1B}">
      <dgm:prSet/>
      <dgm:spPr/>
      <dgm:t>
        <a:bodyPr/>
        <a:lstStyle/>
        <a:p>
          <a:endParaRPr lang="en-US"/>
        </a:p>
      </dgm:t>
    </dgm:pt>
    <dgm:pt modelId="{35688F5B-30A2-4B43-B7D0-99C78E1F2AF0}">
      <dgm:prSet/>
      <dgm:spPr/>
      <dgm:t>
        <a:bodyPr/>
        <a:lstStyle/>
        <a:p>
          <a:r>
            <a:rPr lang="en-US"/>
            <a:t>Clean Start</a:t>
          </a:r>
        </a:p>
      </dgm:t>
    </dgm:pt>
    <dgm:pt modelId="{17FD55EC-BF86-42F1-AE48-13310E058DC6}" type="parTrans" cxnId="{4769C1C2-E950-4277-AAFC-75A095677BAC}">
      <dgm:prSet/>
      <dgm:spPr/>
      <dgm:t>
        <a:bodyPr/>
        <a:lstStyle/>
        <a:p>
          <a:endParaRPr lang="en-US"/>
        </a:p>
      </dgm:t>
    </dgm:pt>
    <dgm:pt modelId="{BD3C62B7-5648-4E16-B8CE-B7A39FFE814C}" type="sibTrans" cxnId="{4769C1C2-E950-4277-AAFC-75A095677BAC}">
      <dgm:prSet/>
      <dgm:spPr/>
      <dgm:t>
        <a:bodyPr/>
        <a:lstStyle/>
        <a:p>
          <a:endParaRPr lang="en-US"/>
        </a:p>
      </dgm:t>
    </dgm:pt>
    <dgm:pt modelId="{6C025C48-3F0D-49E5-B678-7957C8B80131}">
      <dgm:prSet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b="1" dirty="0"/>
            <a:t>Engage with campers, pick up garbage/biohazardous materials, conduct assessment</a:t>
          </a:r>
        </a:p>
      </dgm:t>
    </dgm:pt>
    <dgm:pt modelId="{397C2907-D76A-4DCB-8D8B-008046777F19}" type="parTrans" cxnId="{EB862511-B366-4A28-A9F5-783BDE15C4AE}">
      <dgm:prSet/>
      <dgm:spPr/>
      <dgm:t>
        <a:bodyPr/>
        <a:lstStyle/>
        <a:p>
          <a:endParaRPr lang="en-US"/>
        </a:p>
      </dgm:t>
    </dgm:pt>
    <dgm:pt modelId="{49A1E144-3908-41B2-8087-E225E0AA4D17}" type="sibTrans" cxnId="{EB862511-B366-4A28-A9F5-783BDE15C4AE}">
      <dgm:prSet/>
      <dgm:spPr/>
      <dgm:t>
        <a:bodyPr/>
        <a:lstStyle/>
        <a:p>
          <a:endParaRPr lang="en-US"/>
        </a:p>
      </dgm:t>
    </dgm:pt>
    <dgm:pt modelId="{D1468F50-0E6F-499C-B2A0-B30370239DDB}">
      <dgm:prSet/>
      <dgm:spPr/>
      <dgm:t>
        <a:bodyPr/>
        <a:lstStyle/>
        <a:p>
          <a:r>
            <a:rPr lang="en-US"/>
            <a:t>HUCIRP Incident Review</a:t>
          </a:r>
        </a:p>
      </dgm:t>
    </dgm:pt>
    <dgm:pt modelId="{65291B14-EFEA-438B-9B85-539DD18ED9A5}" type="parTrans" cxnId="{2414866D-083F-4040-94A5-2022BE110AF3}">
      <dgm:prSet/>
      <dgm:spPr/>
      <dgm:t>
        <a:bodyPr/>
        <a:lstStyle/>
        <a:p>
          <a:endParaRPr lang="en-US"/>
        </a:p>
      </dgm:t>
    </dgm:pt>
    <dgm:pt modelId="{C3C8C0FE-EA0E-44A3-83FD-C19F373E11F3}" type="sibTrans" cxnId="{2414866D-083F-4040-94A5-2022BE110AF3}">
      <dgm:prSet/>
      <dgm:spPr/>
      <dgm:t>
        <a:bodyPr/>
        <a:lstStyle/>
        <a:p>
          <a:endParaRPr lang="en-US"/>
        </a:p>
      </dgm:t>
    </dgm:pt>
    <dgm:pt modelId="{44FA3CAB-D76A-4481-892A-FE8079A79F78}">
      <dgm:prSet/>
      <dgm:spPr/>
      <dgm:t>
        <a:bodyPr/>
        <a:lstStyle/>
        <a:p>
          <a:r>
            <a:rPr lang="en-US"/>
            <a:t>Posting Notice</a:t>
          </a:r>
        </a:p>
      </dgm:t>
    </dgm:pt>
    <dgm:pt modelId="{0E7581A2-A351-451D-A629-BEA75F199C38}" type="parTrans" cxnId="{893B97AA-9404-496E-A64F-FE1296266FE5}">
      <dgm:prSet/>
      <dgm:spPr/>
      <dgm:t>
        <a:bodyPr/>
        <a:lstStyle/>
        <a:p>
          <a:endParaRPr lang="en-US"/>
        </a:p>
      </dgm:t>
    </dgm:pt>
    <dgm:pt modelId="{E77CEE19-48C3-4D0C-A7FB-B25683213248}" type="sibTrans" cxnId="{893B97AA-9404-496E-A64F-FE1296266FE5}">
      <dgm:prSet/>
      <dgm:spPr/>
      <dgm:t>
        <a:bodyPr/>
        <a:lstStyle/>
        <a:p>
          <a:endParaRPr lang="en-US"/>
        </a:p>
      </dgm:t>
    </dgm:pt>
    <dgm:pt modelId="{A90BA61F-AA1B-4B35-8102-BF66BA59F001}">
      <dgm:prSet/>
      <dgm:spPr/>
      <dgm:t>
        <a:bodyPr/>
        <a:lstStyle/>
        <a:p>
          <a:r>
            <a:rPr lang="en-US"/>
            <a:t>Notify Social Service Providers</a:t>
          </a:r>
        </a:p>
      </dgm:t>
    </dgm:pt>
    <dgm:pt modelId="{A3AEE737-5ACE-4CFC-9FC6-CBE5F19B4103}" type="parTrans" cxnId="{5BDC3424-B808-45A6-ABD7-86D12090B51D}">
      <dgm:prSet/>
      <dgm:spPr/>
      <dgm:t>
        <a:bodyPr/>
        <a:lstStyle/>
        <a:p>
          <a:endParaRPr lang="en-US"/>
        </a:p>
      </dgm:t>
    </dgm:pt>
    <dgm:pt modelId="{3F0C7650-FF46-4DB6-A1A9-C09D858214A8}" type="sibTrans" cxnId="{5BDC3424-B808-45A6-ABD7-86D12090B51D}">
      <dgm:prSet/>
      <dgm:spPr/>
      <dgm:t>
        <a:bodyPr/>
        <a:lstStyle/>
        <a:p>
          <a:endParaRPr lang="en-US"/>
        </a:p>
      </dgm:t>
    </dgm:pt>
    <dgm:pt modelId="{CD414DCF-7F9E-4DA4-AFB3-AEB98A88EB31}">
      <dgm:prSet/>
      <dgm:spPr/>
      <dgm:t>
        <a:bodyPr/>
        <a:lstStyle/>
        <a:p>
          <a:r>
            <a:rPr lang="en-US" dirty="0"/>
            <a:t>Coordination with Internal/External Partners</a:t>
          </a:r>
        </a:p>
      </dgm:t>
    </dgm:pt>
    <dgm:pt modelId="{F6DB60F3-5B6B-4081-ACF4-C050D85792A4}" type="parTrans" cxnId="{C40F248A-0333-4F74-AF80-AB9276FCC419}">
      <dgm:prSet/>
      <dgm:spPr/>
      <dgm:t>
        <a:bodyPr/>
        <a:lstStyle/>
        <a:p>
          <a:endParaRPr lang="en-US"/>
        </a:p>
      </dgm:t>
    </dgm:pt>
    <dgm:pt modelId="{4D99D34E-8016-4432-BAA6-E9BBFA0C59DA}" type="sibTrans" cxnId="{C40F248A-0333-4F74-AF80-AB9276FCC419}">
      <dgm:prSet/>
      <dgm:spPr/>
      <dgm:t>
        <a:bodyPr/>
        <a:lstStyle/>
        <a:p>
          <a:endParaRPr lang="en-US"/>
        </a:p>
      </dgm:t>
    </dgm:pt>
    <dgm:pt modelId="{F4CC6FFD-A13C-458E-858B-31C4AC6D2EE3}">
      <dgm:prSet/>
      <dgm:spPr/>
      <dgm:t>
        <a:bodyPr/>
        <a:lstStyle/>
        <a:p>
          <a:r>
            <a:rPr lang="en-US"/>
            <a:t>Cleanup</a:t>
          </a:r>
        </a:p>
      </dgm:t>
    </dgm:pt>
    <dgm:pt modelId="{AA60D92A-5612-4C7D-90EA-C6D49001541A}" type="parTrans" cxnId="{930834F9-131E-4D92-B591-990BE62A41E1}">
      <dgm:prSet/>
      <dgm:spPr/>
      <dgm:t>
        <a:bodyPr/>
        <a:lstStyle/>
        <a:p>
          <a:endParaRPr lang="en-US"/>
        </a:p>
      </dgm:t>
    </dgm:pt>
    <dgm:pt modelId="{9CF69034-F23B-4AEE-9960-E018F85A5812}" type="sibTrans" cxnId="{930834F9-131E-4D92-B591-990BE62A41E1}">
      <dgm:prSet/>
      <dgm:spPr/>
      <dgm:t>
        <a:bodyPr/>
        <a:lstStyle/>
        <a:p>
          <a:endParaRPr lang="en-US"/>
        </a:p>
      </dgm:t>
    </dgm:pt>
    <dgm:pt modelId="{4699EA14-F9AC-4820-BB9D-3392C17B5ED7}">
      <dgm:prSet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b="1" dirty="0"/>
            <a:t>Property Removal/Inventory/Storage</a:t>
          </a:r>
        </a:p>
      </dgm:t>
    </dgm:pt>
    <dgm:pt modelId="{0DBE242C-1F5B-4DFE-9EAB-DAB098C518ED}" type="parTrans" cxnId="{0C5CA5E7-C666-4618-8990-C1CC0F37A113}">
      <dgm:prSet/>
      <dgm:spPr/>
      <dgm:t>
        <a:bodyPr/>
        <a:lstStyle/>
        <a:p>
          <a:endParaRPr lang="en-US"/>
        </a:p>
      </dgm:t>
    </dgm:pt>
    <dgm:pt modelId="{F888F293-35F3-4041-8F31-B9E2083278DD}" type="sibTrans" cxnId="{0C5CA5E7-C666-4618-8990-C1CC0F37A113}">
      <dgm:prSet/>
      <dgm:spPr/>
      <dgm:t>
        <a:bodyPr/>
        <a:lstStyle/>
        <a:p>
          <a:endParaRPr lang="en-US"/>
        </a:p>
      </dgm:t>
    </dgm:pt>
    <dgm:pt modelId="{2C0D4063-0246-4CFD-8FC9-E96DD4A5723C}">
      <dgm:prSet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b="1" dirty="0"/>
            <a:t>Storage Facility in Inner SE, near Orange Max Line</a:t>
          </a:r>
        </a:p>
      </dgm:t>
    </dgm:pt>
    <dgm:pt modelId="{FE1C5743-61AF-4AD4-B034-E9D51579FE56}" type="parTrans" cxnId="{C3A25176-2E23-4F63-B74F-938F06019B8C}">
      <dgm:prSet/>
      <dgm:spPr/>
      <dgm:t>
        <a:bodyPr/>
        <a:lstStyle/>
        <a:p>
          <a:endParaRPr lang="en-US"/>
        </a:p>
      </dgm:t>
    </dgm:pt>
    <dgm:pt modelId="{6A6678AB-9992-4204-9B0D-0A76C5EF911F}" type="sibTrans" cxnId="{C3A25176-2E23-4F63-B74F-938F06019B8C}">
      <dgm:prSet/>
      <dgm:spPr/>
      <dgm:t>
        <a:bodyPr/>
        <a:lstStyle/>
        <a:p>
          <a:endParaRPr lang="en-US"/>
        </a:p>
      </dgm:t>
    </dgm:pt>
    <dgm:pt modelId="{79ACEC86-51A4-4049-88BD-F99EECE9353A}" type="pres">
      <dgm:prSet presAssocID="{92740A66-0110-4476-B15F-8A1FE02FCF27}" presName="root" presStyleCnt="0">
        <dgm:presLayoutVars>
          <dgm:dir/>
          <dgm:resizeHandles val="exact"/>
        </dgm:presLayoutVars>
      </dgm:prSet>
      <dgm:spPr/>
    </dgm:pt>
    <dgm:pt modelId="{01569BA9-EE09-4BED-AB75-A84E3846F1CA}" type="pres">
      <dgm:prSet presAssocID="{B38429C3-EE4C-4BAE-97C3-F26B043B93A6}" presName="compNode" presStyleCnt="0"/>
      <dgm:spPr/>
    </dgm:pt>
    <dgm:pt modelId="{1F319A15-3A09-49D4-8E82-D6807168C209}" type="pres">
      <dgm:prSet presAssocID="{B38429C3-EE4C-4BAE-97C3-F26B043B93A6}" presName="bgRect" presStyleLbl="bgShp" presStyleIdx="0" presStyleCnt="7"/>
      <dgm:spPr/>
    </dgm:pt>
    <dgm:pt modelId="{9D47DE60-99B0-495D-BDCD-729E191BA1DB}" type="pres">
      <dgm:prSet presAssocID="{B38429C3-EE4C-4BAE-97C3-F26B043B93A6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976847C1-6687-4ECC-A766-7CAF998E0ECD}" type="pres">
      <dgm:prSet presAssocID="{B38429C3-EE4C-4BAE-97C3-F26B043B93A6}" presName="spaceRect" presStyleCnt="0"/>
      <dgm:spPr/>
    </dgm:pt>
    <dgm:pt modelId="{8F2D7D76-1B6B-4B6A-A2B1-00C3CA1940D2}" type="pres">
      <dgm:prSet presAssocID="{B38429C3-EE4C-4BAE-97C3-F26B043B93A6}" presName="parTx" presStyleLbl="revTx" presStyleIdx="0" presStyleCnt="9">
        <dgm:presLayoutVars>
          <dgm:chMax val="0"/>
          <dgm:chPref val="0"/>
        </dgm:presLayoutVars>
      </dgm:prSet>
      <dgm:spPr/>
    </dgm:pt>
    <dgm:pt modelId="{42347B4B-9FF3-4A60-8F13-BCC2191B30DC}" type="pres">
      <dgm:prSet presAssocID="{4A476F6F-282A-47EF-A28C-B7F55FCD9766}" presName="sibTrans" presStyleCnt="0"/>
      <dgm:spPr/>
    </dgm:pt>
    <dgm:pt modelId="{7E012407-ACDF-4529-90FC-9CD60378547E}" type="pres">
      <dgm:prSet presAssocID="{35688F5B-30A2-4B43-B7D0-99C78E1F2AF0}" presName="compNode" presStyleCnt="0"/>
      <dgm:spPr/>
    </dgm:pt>
    <dgm:pt modelId="{3C5BA0F6-3713-4683-91AD-B7341C53E8BA}" type="pres">
      <dgm:prSet presAssocID="{35688F5B-30A2-4B43-B7D0-99C78E1F2AF0}" presName="bgRect" presStyleLbl="bgShp" presStyleIdx="1" presStyleCnt="7"/>
      <dgm:spPr/>
    </dgm:pt>
    <dgm:pt modelId="{9C958F53-E514-4125-8383-9C5B1AB0F95E}" type="pres">
      <dgm:prSet presAssocID="{35688F5B-30A2-4B43-B7D0-99C78E1F2AF0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p and bucket"/>
        </a:ext>
      </dgm:extLst>
    </dgm:pt>
    <dgm:pt modelId="{1A2881AE-D0DA-49EA-AEEE-F899A550F471}" type="pres">
      <dgm:prSet presAssocID="{35688F5B-30A2-4B43-B7D0-99C78E1F2AF0}" presName="spaceRect" presStyleCnt="0"/>
      <dgm:spPr/>
    </dgm:pt>
    <dgm:pt modelId="{C524E141-2B6D-4367-9039-1D4CAE5E61DB}" type="pres">
      <dgm:prSet presAssocID="{35688F5B-30A2-4B43-B7D0-99C78E1F2AF0}" presName="parTx" presStyleLbl="revTx" presStyleIdx="1" presStyleCnt="9">
        <dgm:presLayoutVars>
          <dgm:chMax val="0"/>
          <dgm:chPref val="0"/>
        </dgm:presLayoutVars>
      </dgm:prSet>
      <dgm:spPr/>
    </dgm:pt>
    <dgm:pt modelId="{2F636A56-56B7-4A83-B732-DDCCB6A42741}" type="pres">
      <dgm:prSet presAssocID="{35688F5B-30A2-4B43-B7D0-99C78E1F2AF0}" presName="desTx" presStyleLbl="revTx" presStyleIdx="2" presStyleCnt="9">
        <dgm:presLayoutVars/>
      </dgm:prSet>
      <dgm:spPr/>
    </dgm:pt>
    <dgm:pt modelId="{1E66D80A-88E3-47DE-8897-2816BBB8D61F}" type="pres">
      <dgm:prSet presAssocID="{BD3C62B7-5648-4E16-B8CE-B7A39FFE814C}" presName="sibTrans" presStyleCnt="0"/>
      <dgm:spPr/>
    </dgm:pt>
    <dgm:pt modelId="{CD564996-5888-422D-A71F-DDBAB944CC25}" type="pres">
      <dgm:prSet presAssocID="{D1468F50-0E6F-499C-B2A0-B30370239DDB}" presName="compNode" presStyleCnt="0"/>
      <dgm:spPr/>
    </dgm:pt>
    <dgm:pt modelId="{6CC0BFCD-8719-438A-8823-6FC34B336E9C}" type="pres">
      <dgm:prSet presAssocID="{D1468F50-0E6F-499C-B2A0-B30370239DDB}" presName="bgRect" presStyleLbl="bgShp" presStyleIdx="2" presStyleCnt="7"/>
      <dgm:spPr/>
    </dgm:pt>
    <dgm:pt modelId="{192F8717-C4FF-48B4-BD3A-88C3713820CE}" type="pres">
      <dgm:prSet presAssocID="{D1468F50-0E6F-499C-B2A0-B30370239DDB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0E2B0BBF-F128-4887-AF3F-0377E52ACA86}" type="pres">
      <dgm:prSet presAssocID="{D1468F50-0E6F-499C-B2A0-B30370239DDB}" presName="spaceRect" presStyleCnt="0"/>
      <dgm:spPr/>
    </dgm:pt>
    <dgm:pt modelId="{DCDCF4A1-B7EE-42FD-8767-80B76F5D33C6}" type="pres">
      <dgm:prSet presAssocID="{D1468F50-0E6F-499C-B2A0-B30370239DDB}" presName="parTx" presStyleLbl="revTx" presStyleIdx="3" presStyleCnt="9">
        <dgm:presLayoutVars>
          <dgm:chMax val="0"/>
          <dgm:chPref val="0"/>
        </dgm:presLayoutVars>
      </dgm:prSet>
      <dgm:spPr/>
    </dgm:pt>
    <dgm:pt modelId="{DB898688-6FA7-4B84-86ED-1A7A9CA2CEB1}" type="pres">
      <dgm:prSet presAssocID="{C3C8C0FE-EA0E-44A3-83FD-C19F373E11F3}" presName="sibTrans" presStyleCnt="0"/>
      <dgm:spPr/>
    </dgm:pt>
    <dgm:pt modelId="{FB846434-9BB8-424F-9EE3-1CDCEBDE57A3}" type="pres">
      <dgm:prSet presAssocID="{44FA3CAB-D76A-4481-892A-FE8079A79F78}" presName="compNode" presStyleCnt="0"/>
      <dgm:spPr/>
    </dgm:pt>
    <dgm:pt modelId="{21C5BCBB-41A7-43EB-9FCA-B6DE6BD816D5}" type="pres">
      <dgm:prSet presAssocID="{44FA3CAB-D76A-4481-892A-FE8079A79F78}" presName="bgRect" presStyleLbl="bgShp" presStyleIdx="3" presStyleCnt="7"/>
      <dgm:spPr/>
    </dgm:pt>
    <dgm:pt modelId="{DE4F799F-0EBC-4515-BBBD-46E3CDD934E2}" type="pres">
      <dgm:prSet presAssocID="{44FA3CAB-D76A-4481-892A-FE8079A79F78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mera"/>
        </a:ext>
      </dgm:extLst>
    </dgm:pt>
    <dgm:pt modelId="{CF9DD806-97AA-4C78-8B13-39DF5F22A442}" type="pres">
      <dgm:prSet presAssocID="{44FA3CAB-D76A-4481-892A-FE8079A79F78}" presName="spaceRect" presStyleCnt="0"/>
      <dgm:spPr/>
    </dgm:pt>
    <dgm:pt modelId="{440EC533-9073-4B6B-8A89-FA7D2F8144C1}" type="pres">
      <dgm:prSet presAssocID="{44FA3CAB-D76A-4481-892A-FE8079A79F78}" presName="parTx" presStyleLbl="revTx" presStyleIdx="4" presStyleCnt="9">
        <dgm:presLayoutVars>
          <dgm:chMax val="0"/>
          <dgm:chPref val="0"/>
        </dgm:presLayoutVars>
      </dgm:prSet>
      <dgm:spPr/>
    </dgm:pt>
    <dgm:pt modelId="{6E048B4E-9E33-4BAB-AD2A-FE8E579E7C5D}" type="pres">
      <dgm:prSet presAssocID="{E77CEE19-48C3-4D0C-A7FB-B25683213248}" presName="sibTrans" presStyleCnt="0"/>
      <dgm:spPr/>
    </dgm:pt>
    <dgm:pt modelId="{1F7EA7FE-93F0-41B5-8AA7-FE44238F2E05}" type="pres">
      <dgm:prSet presAssocID="{A90BA61F-AA1B-4B35-8102-BF66BA59F001}" presName="compNode" presStyleCnt="0"/>
      <dgm:spPr/>
    </dgm:pt>
    <dgm:pt modelId="{DE30F41E-5939-4DE6-AF21-5FE24F3C6C67}" type="pres">
      <dgm:prSet presAssocID="{A90BA61F-AA1B-4B35-8102-BF66BA59F001}" presName="bgRect" presStyleLbl="bgShp" presStyleIdx="4" presStyleCnt="7"/>
      <dgm:spPr/>
    </dgm:pt>
    <dgm:pt modelId="{68C6CA5C-05F7-4866-BF34-BA1624B18DA7}" type="pres">
      <dgm:prSet presAssocID="{A90BA61F-AA1B-4B35-8102-BF66BA59F001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C8FA3687-C829-475E-B6E3-B756238BCC19}" type="pres">
      <dgm:prSet presAssocID="{A90BA61F-AA1B-4B35-8102-BF66BA59F001}" presName="spaceRect" presStyleCnt="0"/>
      <dgm:spPr/>
    </dgm:pt>
    <dgm:pt modelId="{84DC712F-40EA-472F-9949-5B450C78F2BA}" type="pres">
      <dgm:prSet presAssocID="{A90BA61F-AA1B-4B35-8102-BF66BA59F001}" presName="parTx" presStyleLbl="revTx" presStyleIdx="5" presStyleCnt="9">
        <dgm:presLayoutVars>
          <dgm:chMax val="0"/>
          <dgm:chPref val="0"/>
        </dgm:presLayoutVars>
      </dgm:prSet>
      <dgm:spPr/>
    </dgm:pt>
    <dgm:pt modelId="{59DAE858-2665-4BE1-BE5C-76A2399F6DCB}" type="pres">
      <dgm:prSet presAssocID="{3F0C7650-FF46-4DB6-A1A9-C09D858214A8}" presName="sibTrans" presStyleCnt="0"/>
      <dgm:spPr/>
    </dgm:pt>
    <dgm:pt modelId="{EA416CC0-33DA-4835-B97C-B13282030FFA}" type="pres">
      <dgm:prSet presAssocID="{CD414DCF-7F9E-4DA4-AFB3-AEB98A88EB31}" presName="compNode" presStyleCnt="0"/>
      <dgm:spPr/>
    </dgm:pt>
    <dgm:pt modelId="{B5A3343B-B74D-4A95-AC2D-D49909901B11}" type="pres">
      <dgm:prSet presAssocID="{CD414DCF-7F9E-4DA4-AFB3-AEB98A88EB31}" presName="bgRect" presStyleLbl="bgShp" presStyleIdx="5" presStyleCnt="7"/>
      <dgm:spPr/>
    </dgm:pt>
    <dgm:pt modelId="{9104FD5C-6FD3-45E4-85A9-B22FA46AD623}" type="pres">
      <dgm:prSet presAssocID="{CD414DCF-7F9E-4DA4-AFB3-AEB98A88EB31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BD0DD13D-CC8B-403F-9ADE-E8E0B5C0699D}" type="pres">
      <dgm:prSet presAssocID="{CD414DCF-7F9E-4DA4-AFB3-AEB98A88EB31}" presName="spaceRect" presStyleCnt="0"/>
      <dgm:spPr/>
    </dgm:pt>
    <dgm:pt modelId="{9AFFA2F6-2C9E-4732-8D9A-FDD0C0B9F3FC}" type="pres">
      <dgm:prSet presAssocID="{CD414DCF-7F9E-4DA4-AFB3-AEB98A88EB31}" presName="parTx" presStyleLbl="revTx" presStyleIdx="6" presStyleCnt="9">
        <dgm:presLayoutVars>
          <dgm:chMax val="0"/>
          <dgm:chPref val="0"/>
        </dgm:presLayoutVars>
      </dgm:prSet>
      <dgm:spPr/>
    </dgm:pt>
    <dgm:pt modelId="{FDB6BD31-4570-4949-A805-1129C9B740E1}" type="pres">
      <dgm:prSet presAssocID="{4D99D34E-8016-4432-BAA6-E9BBFA0C59DA}" presName="sibTrans" presStyleCnt="0"/>
      <dgm:spPr/>
    </dgm:pt>
    <dgm:pt modelId="{66B5ECB9-0E7D-47CD-A485-8DD0EB923546}" type="pres">
      <dgm:prSet presAssocID="{F4CC6FFD-A13C-458E-858B-31C4AC6D2EE3}" presName="compNode" presStyleCnt="0"/>
      <dgm:spPr/>
    </dgm:pt>
    <dgm:pt modelId="{419F874B-CB83-4075-9E3B-70240927E7E6}" type="pres">
      <dgm:prSet presAssocID="{F4CC6FFD-A13C-458E-858B-31C4AC6D2EE3}" presName="bgRect" presStyleLbl="bgShp" presStyleIdx="6" presStyleCnt="7"/>
      <dgm:spPr/>
    </dgm:pt>
    <dgm:pt modelId="{CFB3C07F-BB50-4314-BD71-63ED40BF3DD3}" type="pres">
      <dgm:prSet presAssocID="{F4CC6FFD-A13C-458E-858B-31C4AC6D2EE3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89343C2D-FFD7-4F43-8879-E1FA908C8185}" type="pres">
      <dgm:prSet presAssocID="{F4CC6FFD-A13C-458E-858B-31C4AC6D2EE3}" presName="spaceRect" presStyleCnt="0"/>
      <dgm:spPr/>
    </dgm:pt>
    <dgm:pt modelId="{AF8014CD-46F5-47F7-9CF1-B5C21E6881B7}" type="pres">
      <dgm:prSet presAssocID="{F4CC6FFD-A13C-458E-858B-31C4AC6D2EE3}" presName="parTx" presStyleLbl="revTx" presStyleIdx="7" presStyleCnt="9">
        <dgm:presLayoutVars>
          <dgm:chMax val="0"/>
          <dgm:chPref val="0"/>
        </dgm:presLayoutVars>
      </dgm:prSet>
      <dgm:spPr/>
    </dgm:pt>
    <dgm:pt modelId="{4F62A3D1-E760-41A7-8001-A18C00F568A0}" type="pres">
      <dgm:prSet presAssocID="{F4CC6FFD-A13C-458E-858B-31C4AC6D2EE3}" presName="desTx" presStyleLbl="revTx" presStyleIdx="8" presStyleCnt="9">
        <dgm:presLayoutVars/>
      </dgm:prSet>
      <dgm:spPr/>
    </dgm:pt>
  </dgm:ptLst>
  <dgm:cxnLst>
    <dgm:cxn modelId="{CD578005-BCD5-4AA0-AE89-6ECC88A7BE4D}" type="presOf" srcId="{B38429C3-EE4C-4BAE-97C3-F26B043B93A6}" destId="{8F2D7D76-1B6B-4B6A-A2B1-00C3CA1940D2}" srcOrd="0" destOrd="0" presId="urn:microsoft.com/office/officeart/2018/2/layout/IconVerticalSolidList"/>
    <dgm:cxn modelId="{EB862511-B366-4A28-A9F5-783BDE15C4AE}" srcId="{35688F5B-30A2-4B43-B7D0-99C78E1F2AF0}" destId="{6C025C48-3F0D-49E5-B678-7957C8B80131}" srcOrd="0" destOrd="0" parTransId="{397C2907-D76A-4DCB-8D8B-008046777F19}" sibTransId="{49A1E144-3908-41B2-8087-E225E0AA4D17}"/>
    <dgm:cxn modelId="{5BDC3424-B808-45A6-ABD7-86D12090B51D}" srcId="{92740A66-0110-4476-B15F-8A1FE02FCF27}" destId="{A90BA61F-AA1B-4B35-8102-BF66BA59F001}" srcOrd="4" destOrd="0" parTransId="{A3AEE737-5ACE-4CFC-9FC6-CBE5F19B4103}" sibTransId="{3F0C7650-FF46-4DB6-A1A9-C09D858214A8}"/>
    <dgm:cxn modelId="{59ACF838-CABE-41AF-A0CE-CC9C71B1AA1B}" srcId="{92740A66-0110-4476-B15F-8A1FE02FCF27}" destId="{B38429C3-EE4C-4BAE-97C3-F26B043B93A6}" srcOrd="0" destOrd="0" parTransId="{D18094C8-A9C2-4D65-9B82-4F51726C21A8}" sibTransId="{4A476F6F-282A-47EF-A28C-B7F55FCD9766}"/>
    <dgm:cxn modelId="{A243E964-4783-49CC-BA78-41F012199EF3}" type="presOf" srcId="{92740A66-0110-4476-B15F-8A1FE02FCF27}" destId="{79ACEC86-51A4-4049-88BD-F99EECE9353A}" srcOrd="0" destOrd="0" presId="urn:microsoft.com/office/officeart/2018/2/layout/IconVerticalSolidList"/>
    <dgm:cxn modelId="{2414866D-083F-4040-94A5-2022BE110AF3}" srcId="{92740A66-0110-4476-B15F-8A1FE02FCF27}" destId="{D1468F50-0E6F-499C-B2A0-B30370239DDB}" srcOrd="2" destOrd="0" parTransId="{65291B14-EFEA-438B-9B85-539DD18ED9A5}" sibTransId="{C3C8C0FE-EA0E-44A3-83FD-C19F373E11F3}"/>
    <dgm:cxn modelId="{CE429470-03AB-48A1-9E67-1DD481CF3DD9}" type="presOf" srcId="{2C0D4063-0246-4CFD-8FC9-E96DD4A5723C}" destId="{4F62A3D1-E760-41A7-8001-A18C00F568A0}" srcOrd="0" destOrd="1" presId="urn:microsoft.com/office/officeart/2018/2/layout/IconVerticalSolidList"/>
    <dgm:cxn modelId="{EB0ACB72-B704-49CF-A941-B702B5E2322E}" type="presOf" srcId="{F4CC6FFD-A13C-458E-858B-31C4AC6D2EE3}" destId="{AF8014CD-46F5-47F7-9CF1-B5C21E6881B7}" srcOrd="0" destOrd="0" presId="urn:microsoft.com/office/officeart/2018/2/layout/IconVerticalSolidList"/>
    <dgm:cxn modelId="{C3A25176-2E23-4F63-B74F-938F06019B8C}" srcId="{F4CC6FFD-A13C-458E-858B-31C4AC6D2EE3}" destId="{2C0D4063-0246-4CFD-8FC9-E96DD4A5723C}" srcOrd="1" destOrd="0" parTransId="{FE1C5743-61AF-4AD4-B034-E9D51579FE56}" sibTransId="{6A6678AB-9992-4204-9B0D-0A76C5EF911F}"/>
    <dgm:cxn modelId="{DA841E78-560B-449D-B792-802D5A29B97F}" type="presOf" srcId="{6C025C48-3F0D-49E5-B678-7957C8B80131}" destId="{2F636A56-56B7-4A83-B732-DDCCB6A42741}" srcOrd="0" destOrd="0" presId="urn:microsoft.com/office/officeart/2018/2/layout/IconVerticalSolidList"/>
    <dgm:cxn modelId="{C40F248A-0333-4F74-AF80-AB9276FCC419}" srcId="{92740A66-0110-4476-B15F-8A1FE02FCF27}" destId="{CD414DCF-7F9E-4DA4-AFB3-AEB98A88EB31}" srcOrd="5" destOrd="0" parTransId="{F6DB60F3-5B6B-4081-ACF4-C050D85792A4}" sibTransId="{4D99D34E-8016-4432-BAA6-E9BBFA0C59DA}"/>
    <dgm:cxn modelId="{20BF3EA7-C962-4749-9268-2BA753504031}" type="presOf" srcId="{35688F5B-30A2-4B43-B7D0-99C78E1F2AF0}" destId="{C524E141-2B6D-4367-9039-1D4CAE5E61DB}" srcOrd="0" destOrd="0" presId="urn:microsoft.com/office/officeart/2018/2/layout/IconVerticalSolidList"/>
    <dgm:cxn modelId="{893B97AA-9404-496E-A64F-FE1296266FE5}" srcId="{92740A66-0110-4476-B15F-8A1FE02FCF27}" destId="{44FA3CAB-D76A-4481-892A-FE8079A79F78}" srcOrd="3" destOrd="0" parTransId="{0E7581A2-A351-451D-A629-BEA75F199C38}" sibTransId="{E77CEE19-48C3-4D0C-A7FB-B25683213248}"/>
    <dgm:cxn modelId="{8AE50EB6-68E5-4D8C-9027-E47904BC4A11}" type="presOf" srcId="{4699EA14-F9AC-4820-BB9D-3392C17B5ED7}" destId="{4F62A3D1-E760-41A7-8001-A18C00F568A0}" srcOrd="0" destOrd="0" presId="urn:microsoft.com/office/officeart/2018/2/layout/IconVerticalSolidList"/>
    <dgm:cxn modelId="{BD0211BC-7C79-45E0-98D1-073241574E43}" type="presOf" srcId="{CD414DCF-7F9E-4DA4-AFB3-AEB98A88EB31}" destId="{9AFFA2F6-2C9E-4732-8D9A-FDD0C0B9F3FC}" srcOrd="0" destOrd="0" presId="urn:microsoft.com/office/officeart/2018/2/layout/IconVerticalSolidList"/>
    <dgm:cxn modelId="{4769C1C2-E950-4277-AAFC-75A095677BAC}" srcId="{92740A66-0110-4476-B15F-8A1FE02FCF27}" destId="{35688F5B-30A2-4B43-B7D0-99C78E1F2AF0}" srcOrd="1" destOrd="0" parTransId="{17FD55EC-BF86-42F1-AE48-13310E058DC6}" sibTransId="{BD3C62B7-5648-4E16-B8CE-B7A39FFE814C}"/>
    <dgm:cxn modelId="{5BF566E1-8F31-453D-9C60-2BA7667D949D}" type="presOf" srcId="{D1468F50-0E6F-499C-B2A0-B30370239DDB}" destId="{DCDCF4A1-B7EE-42FD-8767-80B76F5D33C6}" srcOrd="0" destOrd="0" presId="urn:microsoft.com/office/officeart/2018/2/layout/IconVerticalSolidList"/>
    <dgm:cxn modelId="{0C5CA5E7-C666-4618-8990-C1CC0F37A113}" srcId="{F4CC6FFD-A13C-458E-858B-31C4AC6D2EE3}" destId="{4699EA14-F9AC-4820-BB9D-3392C17B5ED7}" srcOrd="0" destOrd="0" parTransId="{0DBE242C-1F5B-4DFE-9EAB-DAB098C518ED}" sibTransId="{F888F293-35F3-4041-8F31-B9E2083278DD}"/>
    <dgm:cxn modelId="{A391A6E8-4BBB-4C89-B077-17FA8E3A719E}" type="presOf" srcId="{A90BA61F-AA1B-4B35-8102-BF66BA59F001}" destId="{84DC712F-40EA-472F-9949-5B450C78F2BA}" srcOrd="0" destOrd="0" presId="urn:microsoft.com/office/officeart/2018/2/layout/IconVerticalSolidList"/>
    <dgm:cxn modelId="{930834F9-131E-4D92-B591-990BE62A41E1}" srcId="{92740A66-0110-4476-B15F-8A1FE02FCF27}" destId="{F4CC6FFD-A13C-458E-858B-31C4AC6D2EE3}" srcOrd="6" destOrd="0" parTransId="{AA60D92A-5612-4C7D-90EA-C6D49001541A}" sibTransId="{9CF69034-F23B-4AEE-9960-E018F85A5812}"/>
    <dgm:cxn modelId="{AE9229FA-5FFC-45E2-A8F4-DDD9A25805D5}" type="presOf" srcId="{44FA3CAB-D76A-4481-892A-FE8079A79F78}" destId="{440EC533-9073-4B6B-8A89-FA7D2F8144C1}" srcOrd="0" destOrd="0" presId="urn:microsoft.com/office/officeart/2018/2/layout/IconVerticalSolidList"/>
    <dgm:cxn modelId="{116C482B-1674-4512-9175-BF0B281E48E4}" type="presParOf" srcId="{79ACEC86-51A4-4049-88BD-F99EECE9353A}" destId="{01569BA9-EE09-4BED-AB75-A84E3846F1CA}" srcOrd="0" destOrd="0" presId="urn:microsoft.com/office/officeart/2018/2/layout/IconVerticalSolidList"/>
    <dgm:cxn modelId="{604BBBA5-3268-4A85-BF93-92FC3A8F7ACA}" type="presParOf" srcId="{01569BA9-EE09-4BED-AB75-A84E3846F1CA}" destId="{1F319A15-3A09-49D4-8E82-D6807168C209}" srcOrd="0" destOrd="0" presId="urn:microsoft.com/office/officeart/2018/2/layout/IconVerticalSolidList"/>
    <dgm:cxn modelId="{D2D35CD3-CF5E-463C-8FE3-2C16EBAC59D9}" type="presParOf" srcId="{01569BA9-EE09-4BED-AB75-A84E3846F1CA}" destId="{9D47DE60-99B0-495D-BDCD-729E191BA1DB}" srcOrd="1" destOrd="0" presId="urn:microsoft.com/office/officeart/2018/2/layout/IconVerticalSolidList"/>
    <dgm:cxn modelId="{64471600-CB89-4ED8-B78B-2F2F0371275F}" type="presParOf" srcId="{01569BA9-EE09-4BED-AB75-A84E3846F1CA}" destId="{976847C1-6687-4ECC-A766-7CAF998E0ECD}" srcOrd="2" destOrd="0" presId="urn:microsoft.com/office/officeart/2018/2/layout/IconVerticalSolidList"/>
    <dgm:cxn modelId="{C60345BA-B2E2-4DC1-A92C-A95AD29D2850}" type="presParOf" srcId="{01569BA9-EE09-4BED-AB75-A84E3846F1CA}" destId="{8F2D7D76-1B6B-4B6A-A2B1-00C3CA1940D2}" srcOrd="3" destOrd="0" presId="urn:microsoft.com/office/officeart/2018/2/layout/IconVerticalSolidList"/>
    <dgm:cxn modelId="{19367C24-5F9F-49FC-BF61-67D1F79CAA22}" type="presParOf" srcId="{79ACEC86-51A4-4049-88BD-F99EECE9353A}" destId="{42347B4B-9FF3-4A60-8F13-BCC2191B30DC}" srcOrd="1" destOrd="0" presId="urn:microsoft.com/office/officeart/2018/2/layout/IconVerticalSolidList"/>
    <dgm:cxn modelId="{481D9314-F1AE-4AC4-B37E-9C63793B35F0}" type="presParOf" srcId="{79ACEC86-51A4-4049-88BD-F99EECE9353A}" destId="{7E012407-ACDF-4529-90FC-9CD60378547E}" srcOrd="2" destOrd="0" presId="urn:microsoft.com/office/officeart/2018/2/layout/IconVerticalSolidList"/>
    <dgm:cxn modelId="{1C63618F-773A-44A2-8745-8AAFE516795A}" type="presParOf" srcId="{7E012407-ACDF-4529-90FC-9CD60378547E}" destId="{3C5BA0F6-3713-4683-91AD-B7341C53E8BA}" srcOrd="0" destOrd="0" presId="urn:microsoft.com/office/officeart/2018/2/layout/IconVerticalSolidList"/>
    <dgm:cxn modelId="{452DAD84-BBAE-4EA9-A02E-846759ACD047}" type="presParOf" srcId="{7E012407-ACDF-4529-90FC-9CD60378547E}" destId="{9C958F53-E514-4125-8383-9C5B1AB0F95E}" srcOrd="1" destOrd="0" presId="urn:microsoft.com/office/officeart/2018/2/layout/IconVerticalSolidList"/>
    <dgm:cxn modelId="{253A9E3E-EC2C-40A3-B014-0D1464266DCD}" type="presParOf" srcId="{7E012407-ACDF-4529-90FC-9CD60378547E}" destId="{1A2881AE-D0DA-49EA-AEEE-F899A550F471}" srcOrd="2" destOrd="0" presId="urn:microsoft.com/office/officeart/2018/2/layout/IconVerticalSolidList"/>
    <dgm:cxn modelId="{A394975D-0FB5-4F72-BCCE-04B546F9C180}" type="presParOf" srcId="{7E012407-ACDF-4529-90FC-9CD60378547E}" destId="{C524E141-2B6D-4367-9039-1D4CAE5E61DB}" srcOrd="3" destOrd="0" presId="urn:microsoft.com/office/officeart/2018/2/layout/IconVerticalSolidList"/>
    <dgm:cxn modelId="{1DAC8271-6603-4B13-8DEF-25286F7690D7}" type="presParOf" srcId="{7E012407-ACDF-4529-90FC-9CD60378547E}" destId="{2F636A56-56B7-4A83-B732-DDCCB6A42741}" srcOrd="4" destOrd="0" presId="urn:microsoft.com/office/officeart/2018/2/layout/IconVerticalSolidList"/>
    <dgm:cxn modelId="{9A11E461-E81C-4B62-AE0B-3A8022BA46ED}" type="presParOf" srcId="{79ACEC86-51A4-4049-88BD-F99EECE9353A}" destId="{1E66D80A-88E3-47DE-8897-2816BBB8D61F}" srcOrd="3" destOrd="0" presId="urn:microsoft.com/office/officeart/2018/2/layout/IconVerticalSolidList"/>
    <dgm:cxn modelId="{56E8A03B-F29E-4F9D-8464-C60193B55C9E}" type="presParOf" srcId="{79ACEC86-51A4-4049-88BD-F99EECE9353A}" destId="{CD564996-5888-422D-A71F-DDBAB944CC25}" srcOrd="4" destOrd="0" presId="urn:microsoft.com/office/officeart/2018/2/layout/IconVerticalSolidList"/>
    <dgm:cxn modelId="{3DF40719-F98F-409B-AC0E-51A539B7DD80}" type="presParOf" srcId="{CD564996-5888-422D-A71F-DDBAB944CC25}" destId="{6CC0BFCD-8719-438A-8823-6FC34B336E9C}" srcOrd="0" destOrd="0" presId="urn:microsoft.com/office/officeart/2018/2/layout/IconVerticalSolidList"/>
    <dgm:cxn modelId="{49540A4F-45BA-46BE-9FB4-D4F5606FE436}" type="presParOf" srcId="{CD564996-5888-422D-A71F-DDBAB944CC25}" destId="{192F8717-C4FF-48B4-BD3A-88C3713820CE}" srcOrd="1" destOrd="0" presId="urn:microsoft.com/office/officeart/2018/2/layout/IconVerticalSolidList"/>
    <dgm:cxn modelId="{4582968E-6E06-4D21-B523-D7CB9FE2D733}" type="presParOf" srcId="{CD564996-5888-422D-A71F-DDBAB944CC25}" destId="{0E2B0BBF-F128-4887-AF3F-0377E52ACA86}" srcOrd="2" destOrd="0" presId="urn:microsoft.com/office/officeart/2018/2/layout/IconVerticalSolidList"/>
    <dgm:cxn modelId="{A263ADD6-5247-42A3-9185-5A5593477353}" type="presParOf" srcId="{CD564996-5888-422D-A71F-DDBAB944CC25}" destId="{DCDCF4A1-B7EE-42FD-8767-80B76F5D33C6}" srcOrd="3" destOrd="0" presId="urn:microsoft.com/office/officeart/2018/2/layout/IconVerticalSolidList"/>
    <dgm:cxn modelId="{08D37260-34EE-466D-BED1-9B15A54340F7}" type="presParOf" srcId="{79ACEC86-51A4-4049-88BD-F99EECE9353A}" destId="{DB898688-6FA7-4B84-86ED-1A7A9CA2CEB1}" srcOrd="5" destOrd="0" presId="urn:microsoft.com/office/officeart/2018/2/layout/IconVerticalSolidList"/>
    <dgm:cxn modelId="{0BEA5C4B-EC44-4306-BE76-DBCF61F8C34B}" type="presParOf" srcId="{79ACEC86-51A4-4049-88BD-F99EECE9353A}" destId="{FB846434-9BB8-424F-9EE3-1CDCEBDE57A3}" srcOrd="6" destOrd="0" presId="urn:microsoft.com/office/officeart/2018/2/layout/IconVerticalSolidList"/>
    <dgm:cxn modelId="{34122C35-D5E2-4DF5-B3B6-3EE4C7F7BD34}" type="presParOf" srcId="{FB846434-9BB8-424F-9EE3-1CDCEBDE57A3}" destId="{21C5BCBB-41A7-43EB-9FCA-B6DE6BD816D5}" srcOrd="0" destOrd="0" presId="urn:microsoft.com/office/officeart/2018/2/layout/IconVerticalSolidList"/>
    <dgm:cxn modelId="{5ADC0F98-61CF-412D-8AFA-B5552BA36636}" type="presParOf" srcId="{FB846434-9BB8-424F-9EE3-1CDCEBDE57A3}" destId="{DE4F799F-0EBC-4515-BBBD-46E3CDD934E2}" srcOrd="1" destOrd="0" presId="urn:microsoft.com/office/officeart/2018/2/layout/IconVerticalSolidList"/>
    <dgm:cxn modelId="{7444F153-5345-4471-AC51-CC7EDB2B3736}" type="presParOf" srcId="{FB846434-9BB8-424F-9EE3-1CDCEBDE57A3}" destId="{CF9DD806-97AA-4C78-8B13-39DF5F22A442}" srcOrd="2" destOrd="0" presId="urn:microsoft.com/office/officeart/2018/2/layout/IconVerticalSolidList"/>
    <dgm:cxn modelId="{E9511253-71DF-4F7A-8389-2843A7936A5A}" type="presParOf" srcId="{FB846434-9BB8-424F-9EE3-1CDCEBDE57A3}" destId="{440EC533-9073-4B6B-8A89-FA7D2F8144C1}" srcOrd="3" destOrd="0" presId="urn:microsoft.com/office/officeart/2018/2/layout/IconVerticalSolidList"/>
    <dgm:cxn modelId="{0E54ECC0-93E1-4390-9238-D0F261AE368A}" type="presParOf" srcId="{79ACEC86-51A4-4049-88BD-F99EECE9353A}" destId="{6E048B4E-9E33-4BAB-AD2A-FE8E579E7C5D}" srcOrd="7" destOrd="0" presId="urn:microsoft.com/office/officeart/2018/2/layout/IconVerticalSolidList"/>
    <dgm:cxn modelId="{1540BDF8-6142-4062-AFE1-1EFF59F1645E}" type="presParOf" srcId="{79ACEC86-51A4-4049-88BD-F99EECE9353A}" destId="{1F7EA7FE-93F0-41B5-8AA7-FE44238F2E05}" srcOrd="8" destOrd="0" presId="urn:microsoft.com/office/officeart/2018/2/layout/IconVerticalSolidList"/>
    <dgm:cxn modelId="{2FAE55DE-706B-4B8E-946A-CAC0D71FEF1C}" type="presParOf" srcId="{1F7EA7FE-93F0-41B5-8AA7-FE44238F2E05}" destId="{DE30F41E-5939-4DE6-AF21-5FE24F3C6C67}" srcOrd="0" destOrd="0" presId="urn:microsoft.com/office/officeart/2018/2/layout/IconVerticalSolidList"/>
    <dgm:cxn modelId="{5F0D1FA0-93ED-4AF1-B967-E7EA5D717F8D}" type="presParOf" srcId="{1F7EA7FE-93F0-41B5-8AA7-FE44238F2E05}" destId="{68C6CA5C-05F7-4866-BF34-BA1624B18DA7}" srcOrd="1" destOrd="0" presId="urn:microsoft.com/office/officeart/2018/2/layout/IconVerticalSolidList"/>
    <dgm:cxn modelId="{82FD8F94-1581-4C1C-B983-CA166269EF85}" type="presParOf" srcId="{1F7EA7FE-93F0-41B5-8AA7-FE44238F2E05}" destId="{C8FA3687-C829-475E-B6E3-B756238BCC19}" srcOrd="2" destOrd="0" presId="urn:microsoft.com/office/officeart/2018/2/layout/IconVerticalSolidList"/>
    <dgm:cxn modelId="{AFC23B83-F236-4FAB-8F64-CCCB79003C97}" type="presParOf" srcId="{1F7EA7FE-93F0-41B5-8AA7-FE44238F2E05}" destId="{84DC712F-40EA-472F-9949-5B450C78F2BA}" srcOrd="3" destOrd="0" presId="urn:microsoft.com/office/officeart/2018/2/layout/IconVerticalSolidList"/>
    <dgm:cxn modelId="{C7CB9365-8BFC-4DF2-B5B6-586BB1FBACBA}" type="presParOf" srcId="{79ACEC86-51A4-4049-88BD-F99EECE9353A}" destId="{59DAE858-2665-4BE1-BE5C-76A2399F6DCB}" srcOrd="9" destOrd="0" presId="urn:microsoft.com/office/officeart/2018/2/layout/IconVerticalSolidList"/>
    <dgm:cxn modelId="{B86E1016-4ED6-4107-8213-729005D9A689}" type="presParOf" srcId="{79ACEC86-51A4-4049-88BD-F99EECE9353A}" destId="{EA416CC0-33DA-4835-B97C-B13282030FFA}" srcOrd="10" destOrd="0" presId="urn:microsoft.com/office/officeart/2018/2/layout/IconVerticalSolidList"/>
    <dgm:cxn modelId="{2722B322-E9EB-4F4A-8B11-B8AA30820B25}" type="presParOf" srcId="{EA416CC0-33DA-4835-B97C-B13282030FFA}" destId="{B5A3343B-B74D-4A95-AC2D-D49909901B11}" srcOrd="0" destOrd="0" presId="urn:microsoft.com/office/officeart/2018/2/layout/IconVerticalSolidList"/>
    <dgm:cxn modelId="{87360E18-CDB1-4E9B-BF32-249F7BCB567A}" type="presParOf" srcId="{EA416CC0-33DA-4835-B97C-B13282030FFA}" destId="{9104FD5C-6FD3-45E4-85A9-B22FA46AD623}" srcOrd="1" destOrd="0" presId="urn:microsoft.com/office/officeart/2018/2/layout/IconVerticalSolidList"/>
    <dgm:cxn modelId="{4E85D5E9-9347-471C-8036-3B2D34FB8A7E}" type="presParOf" srcId="{EA416CC0-33DA-4835-B97C-B13282030FFA}" destId="{BD0DD13D-CC8B-403F-9ADE-E8E0B5C0699D}" srcOrd="2" destOrd="0" presId="urn:microsoft.com/office/officeart/2018/2/layout/IconVerticalSolidList"/>
    <dgm:cxn modelId="{32A3DF05-B2AE-46EA-936D-B587A0A7FA63}" type="presParOf" srcId="{EA416CC0-33DA-4835-B97C-B13282030FFA}" destId="{9AFFA2F6-2C9E-4732-8D9A-FDD0C0B9F3FC}" srcOrd="3" destOrd="0" presId="urn:microsoft.com/office/officeart/2018/2/layout/IconVerticalSolidList"/>
    <dgm:cxn modelId="{9239751E-E679-4305-BF83-9E2E1E60D2CC}" type="presParOf" srcId="{79ACEC86-51A4-4049-88BD-F99EECE9353A}" destId="{FDB6BD31-4570-4949-A805-1129C9B740E1}" srcOrd="11" destOrd="0" presId="urn:microsoft.com/office/officeart/2018/2/layout/IconVerticalSolidList"/>
    <dgm:cxn modelId="{AF18DDA1-531A-4A82-9290-43FA6C004661}" type="presParOf" srcId="{79ACEC86-51A4-4049-88BD-F99EECE9353A}" destId="{66B5ECB9-0E7D-47CD-A485-8DD0EB923546}" srcOrd="12" destOrd="0" presId="urn:microsoft.com/office/officeart/2018/2/layout/IconVerticalSolidList"/>
    <dgm:cxn modelId="{9EC4D3B9-F5EE-449F-B659-80F49AAA29C7}" type="presParOf" srcId="{66B5ECB9-0E7D-47CD-A485-8DD0EB923546}" destId="{419F874B-CB83-4075-9E3B-70240927E7E6}" srcOrd="0" destOrd="0" presId="urn:microsoft.com/office/officeart/2018/2/layout/IconVerticalSolidList"/>
    <dgm:cxn modelId="{163ADDCD-8343-4224-8014-94EE73961EB8}" type="presParOf" srcId="{66B5ECB9-0E7D-47CD-A485-8DD0EB923546}" destId="{CFB3C07F-BB50-4314-BD71-63ED40BF3DD3}" srcOrd="1" destOrd="0" presId="urn:microsoft.com/office/officeart/2018/2/layout/IconVerticalSolidList"/>
    <dgm:cxn modelId="{77C27107-980A-491B-9A75-D96CEDA22470}" type="presParOf" srcId="{66B5ECB9-0E7D-47CD-A485-8DD0EB923546}" destId="{89343C2D-FFD7-4F43-8879-E1FA908C8185}" srcOrd="2" destOrd="0" presId="urn:microsoft.com/office/officeart/2018/2/layout/IconVerticalSolidList"/>
    <dgm:cxn modelId="{22D07107-CC78-4A8C-8AB1-365D681F00ED}" type="presParOf" srcId="{66B5ECB9-0E7D-47CD-A485-8DD0EB923546}" destId="{AF8014CD-46F5-47F7-9CF1-B5C21E6881B7}" srcOrd="3" destOrd="0" presId="urn:microsoft.com/office/officeart/2018/2/layout/IconVerticalSolidList"/>
    <dgm:cxn modelId="{108EEF8C-ADDC-48FB-8508-26E955A9F889}" type="presParOf" srcId="{66B5ECB9-0E7D-47CD-A485-8DD0EB923546}" destId="{4F62A3D1-E760-41A7-8001-A18C00F568A0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70C73BF-5240-4C63-9892-2C7C60F31AAA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A6EC5A6D-3895-4FCA-A92D-7CDE1674757F}">
      <dgm:prSet custT="1"/>
      <dgm:spPr/>
      <dgm:t>
        <a:bodyPr/>
        <a:lstStyle/>
        <a:p>
          <a:pPr>
            <a:defRPr cap="all"/>
          </a:pPr>
          <a:r>
            <a:rPr lang="en-US" sz="2000" b="1" dirty="0"/>
            <a:t>Multi-disciplinary group of outreach workers who go to areas where high-impact camping exists.</a:t>
          </a:r>
        </a:p>
      </dgm:t>
    </dgm:pt>
    <dgm:pt modelId="{ACF99F04-85D0-45CA-A5D6-1C5BD7B58E6C}" type="parTrans" cxnId="{542F1799-A273-4DF4-A25F-48356E46D159}">
      <dgm:prSet/>
      <dgm:spPr/>
      <dgm:t>
        <a:bodyPr/>
        <a:lstStyle/>
        <a:p>
          <a:endParaRPr lang="en-US"/>
        </a:p>
      </dgm:t>
    </dgm:pt>
    <dgm:pt modelId="{CFD04EF9-CCB1-4347-8535-7511198632B1}" type="sibTrans" cxnId="{542F1799-A273-4DF4-A25F-48356E46D159}">
      <dgm:prSet/>
      <dgm:spPr/>
      <dgm:t>
        <a:bodyPr/>
        <a:lstStyle/>
        <a:p>
          <a:endParaRPr lang="en-US"/>
        </a:p>
      </dgm:t>
    </dgm:pt>
    <dgm:pt modelId="{75E5BD13-A791-4199-B8A4-7C297622675F}">
      <dgm:prSet custT="1"/>
      <dgm:spPr/>
      <dgm:t>
        <a:bodyPr/>
        <a:lstStyle/>
        <a:p>
          <a:pPr>
            <a:defRPr cap="all"/>
          </a:pPr>
          <a:r>
            <a:rPr lang="en-US" sz="1600" b="1" dirty="0"/>
            <a:t>Team offers access to services including shelter, health supports, transportation assistance, identification and benefits assistance, and housing and rental assistance.</a:t>
          </a:r>
        </a:p>
      </dgm:t>
    </dgm:pt>
    <dgm:pt modelId="{EC11201B-7B62-4844-8487-EAA012066F97}" type="parTrans" cxnId="{089E0055-9624-429E-8310-62B08BCF7795}">
      <dgm:prSet/>
      <dgm:spPr/>
      <dgm:t>
        <a:bodyPr/>
        <a:lstStyle/>
        <a:p>
          <a:endParaRPr lang="en-US"/>
        </a:p>
      </dgm:t>
    </dgm:pt>
    <dgm:pt modelId="{4FB9CB7C-DB08-4EB0-9C05-8F69623F72D0}" type="sibTrans" cxnId="{089E0055-9624-429E-8310-62B08BCF7795}">
      <dgm:prSet/>
      <dgm:spPr/>
      <dgm:t>
        <a:bodyPr/>
        <a:lstStyle/>
        <a:p>
          <a:endParaRPr lang="en-US"/>
        </a:p>
      </dgm:t>
    </dgm:pt>
    <dgm:pt modelId="{52A687BE-BE10-4DF6-A87F-AEBF4168A7E9}">
      <dgm:prSet custT="1"/>
      <dgm:spPr/>
      <dgm:t>
        <a:bodyPr/>
        <a:lstStyle/>
        <a:p>
          <a:pPr>
            <a:defRPr cap="all"/>
          </a:pPr>
          <a:r>
            <a:rPr lang="en-US" sz="1800" b="1" dirty="0"/>
            <a:t>Navigation Team reviews data from One Point of Contact to determine locations that are high impact.</a:t>
          </a:r>
        </a:p>
      </dgm:t>
    </dgm:pt>
    <dgm:pt modelId="{CAFAB5CF-B403-4D60-8FD1-78A7E29ED2DA}" type="parTrans" cxnId="{BD580A82-4843-4105-B2D6-8EE2CD13B705}">
      <dgm:prSet/>
      <dgm:spPr/>
      <dgm:t>
        <a:bodyPr/>
        <a:lstStyle/>
        <a:p>
          <a:endParaRPr lang="en-US"/>
        </a:p>
      </dgm:t>
    </dgm:pt>
    <dgm:pt modelId="{387298C2-43FA-4DA0-9E1F-5F02946E82E0}" type="sibTrans" cxnId="{BD580A82-4843-4105-B2D6-8EE2CD13B705}">
      <dgm:prSet/>
      <dgm:spPr/>
      <dgm:t>
        <a:bodyPr/>
        <a:lstStyle/>
        <a:p>
          <a:endParaRPr lang="en-US"/>
        </a:p>
      </dgm:t>
    </dgm:pt>
    <dgm:pt modelId="{54B697F6-7FCC-478E-BE24-96A7BA01561F}" type="pres">
      <dgm:prSet presAssocID="{970C73BF-5240-4C63-9892-2C7C60F31AAA}" presName="root" presStyleCnt="0">
        <dgm:presLayoutVars>
          <dgm:dir/>
          <dgm:resizeHandles val="exact"/>
        </dgm:presLayoutVars>
      </dgm:prSet>
      <dgm:spPr/>
    </dgm:pt>
    <dgm:pt modelId="{CADCA58D-9EEE-4872-928A-91E7763DFB6E}" type="pres">
      <dgm:prSet presAssocID="{A6EC5A6D-3895-4FCA-A92D-7CDE1674757F}" presName="compNode" presStyleCnt="0"/>
      <dgm:spPr/>
    </dgm:pt>
    <dgm:pt modelId="{694164B9-F638-476F-9D72-532FAE9CB6C3}" type="pres">
      <dgm:prSet presAssocID="{A6EC5A6D-3895-4FCA-A92D-7CDE1674757F}" presName="iconBgRect" presStyleLbl="bgShp" presStyleIdx="0" presStyleCnt="3"/>
      <dgm:spPr/>
    </dgm:pt>
    <dgm:pt modelId="{166DB544-27B8-48A1-8E7A-A432258DE89A}" type="pres">
      <dgm:prSet presAssocID="{A6EC5A6D-3895-4FCA-A92D-7CDE1674757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28A94347-CBB3-451D-B95B-28627EB2415F}" type="pres">
      <dgm:prSet presAssocID="{A6EC5A6D-3895-4FCA-A92D-7CDE1674757F}" presName="spaceRect" presStyleCnt="0"/>
      <dgm:spPr/>
    </dgm:pt>
    <dgm:pt modelId="{9A993A6D-0E9F-487B-BD80-70DA887D8265}" type="pres">
      <dgm:prSet presAssocID="{A6EC5A6D-3895-4FCA-A92D-7CDE1674757F}" presName="textRect" presStyleLbl="revTx" presStyleIdx="0" presStyleCnt="3">
        <dgm:presLayoutVars>
          <dgm:chMax val="1"/>
          <dgm:chPref val="1"/>
        </dgm:presLayoutVars>
      </dgm:prSet>
      <dgm:spPr/>
    </dgm:pt>
    <dgm:pt modelId="{93801740-1305-4E74-A90E-FFCF87080C4E}" type="pres">
      <dgm:prSet presAssocID="{CFD04EF9-CCB1-4347-8535-7511198632B1}" presName="sibTrans" presStyleCnt="0"/>
      <dgm:spPr/>
    </dgm:pt>
    <dgm:pt modelId="{64224EA9-8D22-4752-92C6-3DD4DF5061B8}" type="pres">
      <dgm:prSet presAssocID="{75E5BD13-A791-4199-B8A4-7C297622675F}" presName="compNode" presStyleCnt="0"/>
      <dgm:spPr/>
    </dgm:pt>
    <dgm:pt modelId="{164E4E81-31E8-420E-9AA7-C3075A6B6423}" type="pres">
      <dgm:prSet presAssocID="{75E5BD13-A791-4199-B8A4-7C297622675F}" presName="iconBgRect" presStyleLbl="bgShp" presStyleIdx="1" presStyleCnt="3"/>
      <dgm:spPr/>
    </dgm:pt>
    <dgm:pt modelId="{C88E20F8-CDC1-4833-B662-D026AD0D8592}" type="pres">
      <dgm:prSet presAssocID="{75E5BD13-A791-4199-B8A4-7C297622675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burban scene"/>
        </a:ext>
      </dgm:extLst>
    </dgm:pt>
    <dgm:pt modelId="{7447FC92-E91C-4D89-A9E7-BFAFC373ED5A}" type="pres">
      <dgm:prSet presAssocID="{75E5BD13-A791-4199-B8A4-7C297622675F}" presName="spaceRect" presStyleCnt="0"/>
      <dgm:spPr/>
    </dgm:pt>
    <dgm:pt modelId="{97826ECC-2ED7-4F80-BC74-6F73D539966E}" type="pres">
      <dgm:prSet presAssocID="{75E5BD13-A791-4199-B8A4-7C297622675F}" presName="textRect" presStyleLbl="revTx" presStyleIdx="1" presStyleCnt="3">
        <dgm:presLayoutVars>
          <dgm:chMax val="1"/>
          <dgm:chPref val="1"/>
        </dgm:presLayoutVars>
      </dgm:prSet>
      <dgm:spPr/>
    </dgm:pt>
    <dgm:pt modelId="{21E74C2B-BE90-41E5-ADA0-16BB26F30B3A}" type="pres">
      <dgm:prSet presAssocID="{4FB9CB7C-DB08-4EB0-9C05-8F69623F72D0}" presName="sibTrans" presStyleCnt="0"/>
      <dgm:spPr/>
    </dgm:pt>
    <dgm:pt modelId="{728C389E-9DCB-43A1-8FC7-7B9718F59048}" type="pres">
      <dgm:prSet presAssocID="{52A687BE-BE10-4DF6-A87F-AEBF4168A7E9}" presName="compNode" presStyleCnt="0"/>
      <dgm:spPr/>
    </dgm:pt>
    <dgm:pt modelId="{7FD270C2-0FCB-420B-97CA-58A5C68A089B}" type="pres">
      <dgm:prSet presAssocID="{52A687BE-BE10-4DF6-A87F-AEBF4168A7E9}" presName="iconBgRect" presStyleLbl="bgShp" presStyleIdx="2" presStyleCnt="3"/>
      <dgm:spPr/>
    </dgm:pt>
    <dgm:pt modelId="{85E56ED8-AB55-4422-9D89-45547E874210}" type="pres">
      <dgm:prSet presAssocID="{52A687BE-BE10-4DF6-A87F-AEBF4168A7E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7BD44E03-4514-49E9-AE7E-81A246856149}" type="pres">
      <dgm:prSet presAssocID="{52A687BE-BE10-4DF6-A87F-AEBF4168A7E9}" presName="spaceRect" presStyleCnt="0"/>
      <dgm:spPr/>
    </dgm:pt>
    <dgm:pt modelId="{4798F34F-4564-45CE-8D07-EB55CFCB8338}" type="pres">
      <dgm:prSet presAssocID="{52A687BE-BE10-4DF6-A87F-AEBF4168A7E9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9445754F-FFB3-4C20-BDEA-2ED8D2B9D24D}" type="presOf" srcId="{970C73BF-5240-4C63-9892-2C7C60F31AAA}" destId="{54B697F6-7FCC-478E-BE24-96A7BA01561F}" srcOrd="0" destOrd="0" presId="urn:microsoft.com/office/officeart/2018/5/layout/IconCircleLabelList"/>
    <dgm:cxn modelId="{7DD45274-BDDA-4196-B355-D54B7C6C82CE}" type="presOf" srcId="{A6EC5A6D-3895-4FCA-A92D-7CDE1674757F}" destId="{9A993A6D-0E9F-487B-BD80-70DA887D8265}" srcOrd="0" destOrd="0" presId="urn:microsoft.com/office/officeart/2018/5/layout/IconCircleLabelList"/>
    <dgm:cxn modelId="{089E0055-9624-429E-8310-62B08BCF7795}" srcId="{970C73BF-5240-4C63-9892-2C7C60F31AAA}" destId="{75E5BD13-A791-4199-B8A4-7C297622675F}" srcOrd="1" destOrd="0" parTransId="{EC11201B-7B62-4844-8487-EAA012066F97}" sibTransId="{4FB9CB7C-DB08-4EB0-9C05-8F69623F72D0}"/>
    <dgm:cxn modelId="{1E0BAA78-5072-45CE-BE01-490B5F94BE05}" type="presOf" srcId="{75E5BD13-A791-4199-B8A4-7C297622675F}" destId="{97826ECC-2ED7-4F80-BC74-6F73D539966E}" srcOrd="0" destOrd="0" presId="urn:microsoft.com/office/officeart/2018/5/layout/IconCircleLabelList"/>
    <dgm:cxn modelId="{BD580A82-4843-4105-B2D6-8EE2CD13B705}" srcId="{970C73BF-5240-4C63-9892-2C7C60F31AAA}" destId="{52A687BE-BE10-4DF6-A87F-AEBF4168A7E9}" srcOrd="2" destOrd="0" parTransId="{CAFAB5CF-B403-4D60-8FD1-78A7E29ED2DA}" sibTransId="{387298C2-43FA-4DA0-9E1F-5F02946E82E0}"/>
    <dgm:cxn modelId="{542F1799-A273-4DF4-A25F-48356E46D159}" srcId="{970C73BF-5240-4C63-9892-2C7C60F31AAA}" destId="{A6EC5A6D-3895-4FCA-A92D-7CDE1674757F}" srcOrd="0" destOrd="0" parTransId="{ACF99F04-85D0-45CA-A5D6-1C5BD7B58E6C}" sibTransId="{CFD04EF9-CCB1-4347-8535-7511198632B1}"/>
    <dgm:cxn modelId="{9F5209EF-9E71-460C-8A76-6032122A0159}" type="presOf" srcId="{52A687BE-BE10-4DF6-A87F-AEBF4168A7E9}" destId="{4798F34F-4564-45CE-8D07-EB55CFCB8338}" srcOrd="0" destOrd="0" presId="urn:microsoft.com/office/officeart/2018/5/layout/IconCircleLabelList"/>
    <dgm:cxn modelId="{3DFB904A-F098-4F6D-B583-3C005BB671BD}" type="presParOf" srcId="{54B697F6-7FCC-478E-BE24-96A7BA01561F}" destId="{CADCA58D-9EEE-4872-928A-91E7763DFB6E}" srcOrd="0" destOrd="0" presId="urn:microsoft.com/office/officeart/2018/5/layout/IconCircleLabelList"/>
    <dgm:cxn modelId="{0EFC0486-DFD2-405B-9A1B-C146579FE728}" type="presParOf" srcId="{CADCA58D-9EEE-4872-928A-91E7763DFB6E}" destId="{694164B9-F638-476F-9D72-532FAE9CB6C3}" srcOrd="0" destOrd="0" presId="urn:microsoft.com/office/officeart/2018/5/layout/IconCircleLabelList"/>
    <dgm:cxn modelId="{8DA65142-4417-44D5-8CC8-1049ADF9D7AC}" type="presParOf" srcId="{CADCA58D-9EEE-4872-928A-91E7763DFB6E}" destId="{166DB544-27B8-48A1-8E7A-A432258DE89A}" srcOrd="1" destOrd="0" presId="urn:microsoft.com/office/officeart/2018/5/layout/IconCircleLabelList"/>
    <dgm:cxn modelId="{429D9313-CA1E-4CDD-A767-47973D6EDB30}" type="presParOf" srcId="{CADCA58D-9EEE-4872-928A-91E7763DFB6E}" destId="{28A94347-CBB3-451D-B95B-28627EB2415F}" srcOrd="2" destOrd="0" presId="urn:microsoft.com/office/officeart/2018/5/layout/IconCircleLabelList"/>
    <dgm:cxn modelId="{05F433B5-A9AC-4F33-9739-F01ECF3E4602}" type="presParOf" srcId="{CADCA58D-9EEE-4872-928A-91E7763DFB6E}" destId="{9A993A6D-0E9F-487B-BD80-70DA887D8265}" srcOrd="3" destOrd="0" presId="urn:microsoft.com/office/officeart/2018/5/layout/IconCircleLabelList"/>
    <dgm:cxn modelId="{E77DCA0B-3654-4FE3-BD8B-944FB613EE80}" type="presParOf" srcId="{54B697F6-7FCC-478E-BE24-96A7BA01561F}" destId="{93801740-1305-4E74-A90E-FFCF87080C4E}" srcOrd="1" destOrd="0" presId="urn:microsoft.com/office/officeart/2018/5/layout/IconCircleLabelList"/>
    <dgm:cxn modelId="{B24E6106-81F9-4636-A8D2-9CD1053917C5}" type="presParOf" srcId="{54B697F6-7FCC-478E-BE24-96A7BA01561F}" destId="{64224EA9-8D22-4752-92C6-3DD4DF5061B8}" srcOrd="2" destOrd="0" presId="urn:microsoft.com/office/officeart/2018/5/layout/IconCircleLabelList"/>
    <dgm:cxn modelId="{A24906AD-00F1-4EA4-A867-93FDD3D7AA8D}" type="presParOf" srcId="{64224EA9-8D22-4752-92C6-3DD4DF5061B8}" destId="{164E4E81-31E8-420E-9AA7-C3075A6B6423}" srcOrd="0" destOrd="0" presId="urn:microsoft.com/office/officeart/2018/5/layout/IconCircleLabelList"/>
    <dgm:cxn modelId="{C10071B4-0634-4EC7-822B-B791B1305E17}" type="presParOf" srcId="{64224EA9-8D22-4752-92C6-3DD4DF5061B8}" destId="{C88E20F8-CDC1-4833-B662-D026AD0D8592}" srcOrd="1" destOrd="0" presId="urn:microsoft.com/office/officeart/2018/5/layout/IconCircleLabelList"/>
    <dgm:cxn modelId="{0139D1B4-B619-41E2-A44B-469711B2EE42}" type="presParOf" srcId="{64224EA9-8D22-4752-92C6-3DD4DF5061B8}" destId="{7447FC92-E91C-4D89-A9E7-BFAFC373ED5A}" srcOrd="2" destOrd="0" presId="urn:microsoft.com/office/officeart/2018/5/layout/IconCircleLabelList"/>
    <dgm:cxn modelId="{530D4E5F-8A0B-4B0F-859F-E7FCE9918CAE}" type="presParOf" srcId="{64224EA9-8D22-4752-92C6-3DD4DF5061B8}" destId="{97826ECC-2ED7-4F80-BC74-6F73D539966E}" srcOrd="3" destOrd="0" presId="urn:microsoft.com/office/officeart/2018/5/layout/IconCircleLabelList"/>
    <dgm:cxn modelId="{9BC75CBC-DE10-41C8-92B0-BA576BF281AC}" type="presParOf" srcId="{54B697F6-7FCC-478E-BE24-96A7BA01561F}" destId="{21E74C2B-BE90-41E5-ADA0-16BB26F30B3A}" srcOrd="3" destOrd="0" presId="urn:microsoft.com/office/officeart/2018/5/layout/IconCircleLabelList"/>
    <dgm:cxn modelId="{2CAC0B72-8EC6-4397-9FBB-BD8A5406552D}" type="presParOf" srcId="{54B697F6-7FCC-478E-BE24-96A7BA01561F}" destId="{728C389E-9DCB-43A1-8FC7-7B9718F59048}" srcOrd="4" destOrd="0" presId="urn:microsoft.com/office/officeart/2018/5/layout/IconCircleLabelList"/>
    <dgm:cxn modelId="{7B6BBE1A-847C-4D40-813D-CBE30219B86D}" type="presParOf" srcId="{728C389E-9DCB-43A1-8FC7-7B9718F59048}" destId="{7FD270C2-0FCB-420B-97CA-58A5C68A089B}" srcOrd="0" destOrd="0" presId="urn:microsoft.com/office/officeart/2018/5/layout/IconCircleLabelList"/>
    <dgm:cxn modelId="{2E84681E-B413-4628-BB0D-88AD5B92C00D}" type="presParOf" srcId="{728C389E-9DCB-43A1-8FC7-7B9718F59048}" destId="{85E56ED8-AB55-4422-9D89-45547E874210}" srcOrd="1" destOrd="0" presId="urn:microsoft.com/office/officeart/2018/5/layout/IconCircleLabelList"/>
    <dgm:cxn modelId="{626DE25E-DAEB-44D8-9E92-252C71C196E8}" type="presParOf" srcId="{728C389E-9DCB-43A1-8FC7-7B9718F59048}" destId="{7BD44E03-4514-49E9-AE7E-81A246856149}" srcOrd="2" destOrd="0" presId="urn:microsoft.com/office/officeart/2018/5/layout/IconCircleLabelList"/>
    <dgm:cxn modelId="{0CBDD3C1-64B1-4665-9B32-A0B0A275BAAA}" type="presParOf" srcId="{728C389E-9DCB-43A1-8FC7-7B9718F59048}" destId="{4798F34F-4564-45CE-8D07-EB55CFCB8338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6B9F5B-27FB-4BED-A479-D5F057D7D41D}">
      <dsp:nvSpPr>
        <dsp:cNvPr id="0" name=""/>
        <dsp:cNvSpPr/>
      </dsp:nvSpPr>
      <dsp:spPr>
        <a:xfrm>
          <a:off x="0" y="718"/>
          <a:ext cx="6513603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5AC969-795B-492E-A847-3D3C45513F76}">
      <dsp:nvSpPr>
        <dsp:cNvPr id="0" name=""/>
        <dsp:cNvSpPr/>
      </dsp:nvSpPr>
      <dsp:spPr>
        <a:xfrm>
          <a:off x="508544" y="378974"/>
          <a:ext cx="924626" cy="9246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3603A7-F807-4911-A666-371A4EC0878A}">
      <dsp:nvSpPr>
        <dsp:cNvPr id="0" name=""/>
        <dsp:cNvSpPr/>
      </dsp:nvSpPr>
      <dsp:spPr>
        <a:xfrm>
          <a:off x="1941716" y="718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Reporting Process</a:t>
          </a:r>
        </a:p>
      </dsp:txBody>
      <dsp:txXfrm>
        <a:off x="1941716" y="718"/>
        <a:ext cx="4571887" cy="1681139"/>
      </dsp:txXfrm>
    </dsp:sp>
    <dsp:sp modelId="{B6826176-6088-4DAD-BBBC-6E80057016F8}">
      <dsp:nvSpPr>
        <dsp:cNvPr id="0" name=""/>
        <dsp:cNvSpPr/>
      </dsp:nvSpPr>
      <dsp:spPr>
        <a:xfrm>
          <a:off x="0" y="2102143"/>
          <a:ext cx="6513603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01DF06-2D64-416B-B09B-FE274F1F055D}">
      <dsp:nvSpPr>
        <dsp:cNvPr id="0" name=""/>
        <dsp:cNvSpPr/>
      </dsp:nvSpPr>
      <dsp:spPr>
        <a:xfrm>
          <a:off x="508544" y="2480399"/>
          <a:ext cx="924626" cy="9246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46784A-D9B8-4FE3-B5AE-5735661AF1E5}">
      <dsp:nvSpPr>
        <dsp:cNvPr id="0" name=""/>
        <dsp:cNvSpPr/>
      </dsp:nvSpPr>
      <dsp:spPr>
        <a:xfrm>
          <a:off x="1941716" y="2102143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Assessment Process</a:t>
          </a:r>
        </a:p>
      </dsp:txBody>
      <dsp:txXfrm>
        <a:off x="1941716" y="2102143"/>
        <a:ext cx="4571887" cy="1681139"/>
      </dsp:txXfrm>
    </dsp:sp>
    <dsp:sp modelId="{C99D1A5E-A235-43EC-A7A2-40B5BC27219A}">
      <dsp:nvSpPr>
        <dsp:cNvPr id="0" name=""/>
        <dsp:cNvSpPr/>
      </dsp:nvSpPr>
      <dsp:spPr>
        <a:xfrm>
          <a:off x="0" y="4203567"/>
          <a:ext cx="6513603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9909A4-F6FE-443D-8306-7D52EB53CB43}">
      <dsp:nvSpPr>
        <dsp:cNvPr id="0" name=""/>
        <dsp:cNvSpPr/>
      </dsp:nvSpPr>
      <dsp:spPr>
        <a:xfrm>
          <a:off x="508544" y="4581824"/>
          <a:ext cx="924626" cy="9246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D9A25F-F022-4C94-968C-D3944E6B51E0}">
      <dsp:nvSpPr>
        <dsp:cNvPr id="0" name=""/>
        <dsp:cNvSpPr/>
      </dsp:nvSpPr>
      <dsp:spPr>
        <a:xfrm>
          <a:off x="1941716" y="4203567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Campsite Cleanup Coordination</a:t>
          </a:r>
        </a:p>
      </dsp:txBody>
      <dsp:txXfrm>
        <a:off x="1941716" y="4203567"/>
        <a:ext cx="4571887" cy="16811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C073BE-0FC4-4F08-B465-4549FB7F8823}">
      <dsp:nvSpPr>
        <dsp:cNvPr id="0" name=""/>
        <dsp:cNvSpPr/>
      </dsp:nvSpPr>
      <dsp:spPr>
        <a:xfrm>
          <a:off x="995487" y="3003"/>
          <a:ext cx="4522629" cy="271357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HUCIRP is committed to addressing the camps that pose the greatest risk to public health and safety.</a:t>
          </a:r>
        </a:p>
      </dsp:txBody>
      <dsp:txXfrm>
        <a:off x="995487" y="3003"/>
        <a:ext cx="4522629" cy="2713577"/>
      </dsp:txXfrm>
    </dsp:sp>
    <dsp:sp modelId="{9AAB77C4-6430-43C8-916C-3BDFE08EE7DC}">
      <dsp:nvSpPr>
        <dsp:cNvPr id="0" name=""/>
        <dsp:cNvSpPr/>
      </dsp:nvSpPr>
      <dsp:spPr>
        <a:xfrm>
          <a:off x="995487" y="3168844"/>
          <a:ext cx="4522629" cy="2713577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One Point of Contact is designed to better identify where those camps exist.</a:t>
          </a:r>
        </a:p>
      </dsp:txBody>
      <dsp:txXfrm>
        <a:off x="995487" y="3168844"/>
        <a:ext cx="4522629" cy="27135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1665C0-C206-4D35-8146-CAE17BA480B4}">
      <dsp:nvSpPr>
        <dsp:cNvPr id="0" name=""/>
        <dsp:cNvSpPr/>
      </dsp:nvSpPr>
      <dsp:spPr>
        <a:xfrm>
          <a:off x="0" y="386285"/>
          <a:ext cx="6513603" cy="1230693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Provides one single place to submit reports of issues regarding camping or garbage.</a:t>
          </a:r>
        </a:p>
      </dsp:txBody>
      <dsp:txXfrm>
        <a:off x="60077" y="446362"/>
        <a:ext cx="6393449" cy="1110539"/>
      </dsp:txXfrm>
    </dsp:sp>
    <dsp:sp modelId="{B2828CA8-BCA1-4AE9-98FA-EB53E0DD4227}">
      <dsp:nvSpPr>
        <dsp:cNvPr id="0" name=""/>
        <dsp:cNvSpPr/>
      </dsp:nvSpPr>
      <dsp:spPr>
        <a:xfrm>
          <a:off x="0" y="1680339"/>
          <a:ext cx="6513603" cy="1230693"/>
        </a:xfrm>
        <a:prstGeom prst="roundRect">
          <a:avLst/>
        </a:prstGeom>
        <a:gradFill rotWithShape="0">
          <a:gsLst>
            <a:gs pos="0">
              <a:schemeClr val="accent5">
                <a:hueOff val="-2252848"/>
                <a:satOff val="-5806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252848"/>
                <a:satOff val="-5806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252848"/>
                <a:satOff val="-5806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Previous years members of the community would not know who to call for what issue– this system is intended to simplify the process to report.</a:t>
          </a:r>
        </a:p>
      </dsp:txBody>
      <dsp:txXfrm>
        <a:off x="60077" y="1740416"/>
        <a:ext cx="6393449" cy="1110539"/>
      </dsp:txXfrm>
    </dsp:sp>
    <dsp:sp modelId="{01A0868E-707B-4C41-B315-27D5EC9E3875}">
      <dsp:nvSpPr>
        <dsp:cNvPr id="0" name=""/>
        <dsp:cNvSpPr/>
      </dsp:nvSpPr>
      <dsp:spPr>
        <a:xfrm>
          <a:off x="0" y="2974393"/>
          <a:ext cx="6513603" cy="1230693"/>
        </a:xfrm>
        <a:prstGeom prst="roundRect">
          <a:avLst/>
        </a:prstGeom>
        <a:gradFill rotWithShape="0">
          <a:gsLst>
            <a:gs pos="0">
              <a:schemeClr val="accent5">
                <a:hueOff val="-4505695"/>
                <a:satOff val="-11613"/>
                <a:lumOff val="-7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505695"/>
                <a:satOff val="-11613"/>
                <a:lumOff val="-7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505695"/>
                <a:satOff val="-11613"/>
                <a:lumOff val="-7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Individuals can submit reports using either the City’s Campsite Report Form, PDX Reporter or by calling City/County Information &amp; Referral at 503-823-4000.</a:t>
          </a:r>
        </a:p>
      </dsp:txBody>
      <dsp:txXfrm>
        <a:off x="60077" y="3034470"/>
        <a:ext cx="6393449" cy="1110539"/>
      </dsp:txXfrm>
    </dsp:sp>
    <dsp:sp modelId="{40C4FC80-7599-4CC2-A9BF-7F1C6F74957A}">
      <dsp:nvSpPr>
        <dsp:cNvPr id="0" name=""/>
        <dsp:cNvSpPr/>
      </dsp:nvSpPr>
      <dsp:spPr>
        <a:xfrm>
          <a:off x="0" y="4268446"/>
          <a:ext cx="6513603" cy="1230693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HUCIRP receives and reviews every incident and works with partners to help address issue.</a:t>
          </a:r>
        </a:p>
      </dsp:txBody>
      <dsp:txXfrm>
        <a:off x="60077" y="4328523"/>
        <a:ext cx="6393449" cy="11105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ABAA85-DB74-4753-AE86-9D75B6B75FEF}">
      <dsp:nvSpPr>
        <dsp:cNvPr id="0" name=""/>
        <dsp:cNvSpPr/>
      </dsp:nvSpPr>
      <dsp:spPr>
        <a:xfrm>
          <a:off x="0" y="152127"/>
          <a:ext cx="6513603" cy="50368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Conspicuous Drug Use/Paraphernalia</a:t>
          </a:r>
        </a:p>
      </dsp:txBody>
      <dsp:txXfrm>
        <a:off x="24588" y="176715"/>
        <a:ext cx="6464427" cy="454509"/>
      </dsp:txXfrm>
    </dsp:sp>
    <dsp:sp modelId="{EC2CB2F9-7BBA-4C1E-997A-21C443A08A4A}">
      <dsp:nvSpPr>
        <dsp:cNvPr id="0" name=""/>
        <dsp:cNvSpPr/>
      </dsp:nvSpPr>
      <dsp:spPr>
        <a:xfrm>
          <a:off x="0" y="716292"/>
          <a:ext cx="6513603" cy="503685"/>
        </a:xfrm>
        <a:prstGeom prst="roundRect">
          <a:avLst/>
        </a:prstGeom>
        <a:solidFill>
          <a:schemeClr val="accent5">
            <a:hueOff val="-750949"/>
            <a:satOff val="-1935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Amount of Trash Debris</a:t>
          </a:r>
        </a:p>
      </dsp:txBody>
      <dsp:txXfrm>
        <a:off x="24588" y="740880"/>
        <a:ext cx="6464427" cy="454509"/>
      </dsp:txXfrm>
    </dsp:sp>
    <dsp:sp modelId="{3019DA4E-68C7-409E-8908-BA380E7590AA}">
      <dsp:nvSpPr>
        <dsp:cNvPr id="0" name=""/>
        <dsp:cNvSpPr/>
      </dsp:nvSpPr>
      <dsp:spPr>
        <a:xfrm>
          <a:off x="0" y="1280457"/>
          <a:ext cx="6513603" cy="503685"/>
        </a:xfrm>
        <a:prstGeom prst="roundRect">
          <a:avLst/>
        </a:prstGeom>
        <a:solidFill>
          <a:schemeClr val="accent5">
            <a:hueOff val="-1501898"/>
            <a:satOff val="-3871"/>
            <a:lumOff val="-26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Proximity to School, Park, Business, or Private Residence</a:t>
          </a:r>
        </a:p>
      </dsp:txBody>
      <dsp:txXfrm>
        <a:off x="24588" y="1305045"/>
        <a:ext cx="6464427" cy="454509"/>
      </dsp:txXfrm>
    </dsp:sp>
    <dsp:sp modelId="{E6D96DAD-AC9F-44DE-B3B5-1CD990234A2D}">
      <dsp:nvSpPr>
        <dsp:cNvPr id="0" name=""/>
        <dsp:cNvSpPr/>
      </dsp:nvSpPr>
      <dsp:spPr>
        <a:xfrm>
          <a:off x="0" y="1844622"/>
          <a:ext cx="6513603" cy="503685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Environmental Impact</a:t>
          </a:r>
        </a:p>
      </dsp:txBody>
      <dsp:txXfrm>
        <a:off x="24588" y="1869210"/>
        <a:ext cx="6464427" cy="454509"/>
      </dsp:txXfrm>
    </dsp:sp>
    <dsp:sp modelId="{26B3B9F5-5F12-4E71-BA31-AB7D30D9DFD5}">
      <dsp:nvSpPr>
        <dsp:cNvPr id="0" name=""/>
        <dsp:cNvSpPr/>
      </dsp:nvSpPr>
      <dsp:spPr>
        <a:xfrm>
          <a:off x="0" y="2408787"/>
          <a:ext cx="6513603" cy="503685"/>
        </a:xfrm>
        <a:prstGeom prst="roundRect">
          <a:avLst/>
        </a:prstGeom>
        <a:solidFill>
          <a:schemeClr val="accent5">
            <a:hueOff val="-3003797"/>
            <a:satOff val="-7742"/>
            <a:lumOff val="-52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Restricts ADA Access</a:t>
          </a:r>
        </a:p>
      </dsp:txBody>
      <dsp:txXfrm>
        <a:off x="24588" y="2433375"/>
        <a:ext cx="6464427" cy="454509"/>
      </dsp:txXfrm>
    </dsp:sp>
    <dsp:sp modelId="{BAB556AB-B2C4-4BB0-8C2C-1BF28FA417CB}">
      <dsp:nvSpPr>
        <dsp:cNvPr id="0" name=""/>
        <dsp:cNvSpPr/>
      </dsp:nvSpPr>
      <dsp:spPr>
        <a:xfrm>
          <a:off x="0" y="2972952"/>
          <a:ext cx="6513603" cy="503685"/>
        </a:xfrm>
        <a:prstGeom prst="roundRect">
          <a:avLst/>
        </a:prstGeom>
        <a:solidFill>
          <a:schemeClr val="accent5">
            <a:hueOff val="-3754746"/>
            <a:satOff val="-9677"/>
            <a:lumOff val="-65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Posted No Trespassing</a:t>
          </a:r>
        </a:p>
      </dsp:txBody>
      <dsp:txXfrm>
        <a:off x="24588" y="2997540"/>
        <a:ext cx="6464427" cy="454509"/>
      </dsp:txXfrm>
    </dsp:sp>
    <dsp:sp modelId="{AFAFE881-33B8-4DC5-8D2F-3339BFD9CE08}">
      <dsp:nvSpPr>
        <dsp:cNvPr id="0" name=""/>
        <dsp:cNvSpPr/>
      </dsp:nvSpPr>
      <dsp:spPr>
        <a:xfrm>
          <a:off x="0" y="3537118"/>
          <a:ext cx="6513603" cy="503685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Size of Camp</a:t>
          </a:r>
        </a:p>
      </dsp:txBody>
      <dsp:txXfrm>
        <a:off x="24588" y="3561706"/>
        <a:ext cx="6464427" cy="454509"/>
      </dsp:txXfrm>
    </dsp:sp>
    <dsp:sp modelId="{187A630D-9CE9-4748-A49D-BF32FF48857A}">
      <dsp:nvSpPr>
        <dsp:cNvPr id="0" name=""/>
        <dsp:cNvSpPr/>
      </dsp:nvSpPr>
      <dsp:spPr>
        <a:xfrm>
          <a:off x="0" y="4101283"/>
          <a:ext cx="6513603" cy="503685"/>
        </a:xfrm>
        <a:prstGeom prst="roundRect">
          <a:avLst/>
        </a:prstGeom>
        <a:solidFill>
          <a:schemeClr val="accent5">
            <a:hueOff val="-5256644"/>
            <a:satOff val="-13548"/>
            <a:lumOff val="-91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Violence/Crime Being Reported</a:t>
          </a:r>
        </a:p>
      </dsp:txBody>
      <dsp:txXfrm>
        <a:off x="24588" y="4125871"/>
        <a:ext cx="6464427" cy="454509"/>
      </dsp:txXfrm>
    </dsp:sp>
    <dsp:sp modelId="{F1346EED-893B-42F0-BFC9-D9B845B6EE66}">
      <dsp:nvSpPr>
        <dsp:cNvPr id="0" name=""/>
        <dsp:cNvSpPr/>
      </dsp:nvSpPr>
      <dsp:spPr>
        <a:xfrm>
          <a:off x="0" y="4665447"/>
          <a:ext cx="6513603" cy="503685"/>
        </a:xfrm>
        <a:prstGeom prst="roundRect">
          <a:avLst/>
        </a:prstGeom>
        <a:solidFill>
          <a:schemeClr val="accent5">
            <a:hueOff val="-6007594"/>
            <a:satOff val="-15484"/>
            <a:lumOff val="-104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Blocking Public Access</a:t>
          </a:r>
        </a:p>
      </dsp:txBody>
      <dsp:txXfrm>
        <a:off x="24588" y="4690035"/>
        <a:ext cx="6464427" cy="454509"/>
      </dsp:txXfrm>
    </dsp:sp>
    <dsp:sp modelId="{C400E647-D94D-4E54-9617-A8910EBAA7E6}">
      <dsp:nvSpPr>
        <dsp:cNvPr id="0" name=""/>
        <dsp:cNvSpPr/>
      </dsp:nvSpPr>
      <dsp:spPr>
        <a:xfrm>
          <a:off x="0" y="5229613"/>
          <a:ext cx="6513603" cy="50368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Restricts Maintenance</a:t>
          </a:r>
        </a:p>
      </dsp:txBody>
      <dsp:txXfrm>
        <a:off x="24588" y="5254201"/>
        <a:ext cx="6464427" cy="45450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319A15-3A09-49D4-8E82-D6807168C209}">
      <dsp:nvSpPr>
        <dsp:cNvPr id="0" name=""/>
        <dsp:cNvSpPr/>
      </dsp:nvSpPr>
      <dsp:spPr>
        <a:xfrm>
          <a:off x="0" y="502"/>
          <a:ext cx="6513603" cy="69228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47DE60-99B0-495D-BDCD-729E191BA1DB}">
      <dsp:nvSpPr>
        <dsp:cNvPr id="0" name=""/>
        <dsp:cNvSpPr/>
      </dsp:nvSpPr>
      <dsp:spPr>
        <a:xfrm>
          <a:off x="209416" y="156266"/>
          <a:ext cx="380756" cy="38075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2D7D76-1B6B-4B6A-A2B1-00C3CA1940D2}">
      <dsp:nvSpPr>
        <dsp:cNvPr id="0" name=""/>
        <dsp:cNvSpPr/>
      </dsp:nvSpPr>
      <dsp:spPr>
        <a:xfrm>
          <a:off x="799588" y="502"/>
          <a:ext cx="5714015" cy="692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267" tIns="73267" rIns="73267" bIns="7326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Report</a:t>
          </a:r>
        </a:p>
      </dsp:txBody>
      <dsp:txXfrm>
        <a:off x="799588" y="502"/>
        <a:ext cx="5714015" cy="692284"/>
      </dsp:txXfrm>
    </dsp:sp>
    <dsp:sp modelId="{3C5BA0F6-3713-4683-91AD-B7341C53E8BA}">
      <dsp:nvSpPr>
        <dsp:cNvPr id="0" name=""/>
        <dsp:cNvSpPr/>
      </dsp:nvSpPr>
      <dsp:spPr>
        <a:xfrm>
          <a:off x="0" y="865858"/>
          <a:ext cx="6513603" cy="69228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958F53-E514-4125-8383-9C5B1AB0F95E}">
      <dsp:nvSpPr>
        <dsp:cNvPr id="0" name=""/>
        <dsp:cNvSpPr/>
      </dsp:nvSpPr>
      <dsp:spPr>
        <a:xfrm>
          <a:off x="209416" y="1021622"/>
          <a:ext cx="380756" cy="38075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24E141-2B6D-4367-9039-1D4CAE5E61DB}">
      <dsp:nvSpPr>
        <dsp:cNvPr id="0" name=""/>
        <dsp:cNvSpPr/>
      </dsp:nvSpPr>
      <dsp:spPr>
        <a:xfrm>
          <a:off x="799588" y="865858"/>
          <a:ext cx="2931121" cy="692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267" tIns="73267" rIns="73267" bIns="7326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Clean Start</a:t>
          </a:r>
        </a:p>
      </dsp:txBody>
      <dsp:txXfrm>
        <a:off x="799588" y="865858"/>
        <a:ext cx="2931121" cy="692284"/>
      </dsp:txXfrm>
    </dsp:sp>
    <dsp:sp modelId="{2F636A56-56B7-4A83-B732-DDCCB6A42741}">
      <dsp:nvSpPr>
        <dsp:cNvPr id="0" name=""/>
        <dsp:cNvSpPr/>
      </dsp:nvSpPr>
      <dsp:spPr>
        <a:xfrm>
          <a:off x="3730710" y="865858"/>
          <a:ext cx="2782893" cy="692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267" tIns="73267" rIns="73267" bIns="73267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100" b="1" kern="1200" dirty="0"/>
            <a:t>Engage with campers, pick up garbage/biohazardous materials, conduct assessment</a:t>
          </a:r>
        </a:p>
      </dsp:txBody>
      <dsp:txXfrm>
        <a:off x="3730710" y="865858"/>
        <a:ext cx="2782893" cy="692284"/>
      </dsp:txXfrm>
    </dsp:sp>
    <dsp:sp modelId="{6CC0BFCD-8719-438A-8823-6FC34B336E9C}">
      <dsp:nvSpPr>
        <dsp:cNvPr id="0" name=""/>
        <dsp:cNvSpPr/>
      </dsp:nvSpPr>
      <dsp:spPr>
        <a:xfrm>
          <a:off x="0" y="1731214"/>
          <a:ext cx="6513603" cy="69228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2F8717-C4FF-48B4-BD3A-88C3713820CE}">
      <dsp:nvSpPr>
        <dsp:cNvPr id="0" name=""/>
        <dsp:cNvSpPr/>
      </dsp:nvSpPr>
      <dsp:spPr>
        <a:xfrm>
          <a:off x="209416" y="1886978"/>
          <a:ext cx="380756" cy="38075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DCF4A1-B7EE-42FD-8767-80B76F5D33C6}">
      <dsp:nvSpPr>
        <dsp:cNvPr id="0" name=""/>
        <dsp:cNvSpPr/>
      </dsp:nvSpPr>
      <dsp:spPr>
        <a:xfrm>
          <a:off x="799588" y="1731214"/>
          <a:ext cx="5714015" cy="692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267" tIns="73267" rIns="73267" bIns="7326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HUCIRP Incident Review</a:t>
          </a:r>
        </a:p>
      </dsp:txBody>
      <dsp:txXfrm>
        <a:off x="799588" y="1731214"/>
        <a:ext cx="5714015" cy="692284"/>
      </dsp:txXfrm>
    </dsp:sp>
    <dsp:sp modelId="{21C5BCBB-41A7-43EB-9FCA-B6DE6BD816D5}">
      <dsp:nvSpPr>
        <dsp:cNvPr id="0" name=""/>
        <dsp:cNvSpPr/>
      </dsp:nvSpPr>
      <dsp:spPr>
        <a:xfrm>
          <a:off x="0" y="2596570"/>
          <a:ext cx="6513603" cy="69228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4F799F-0EBC-4515-BBBD-46E3CDD934E2}">
      <dsp:nvSpPr>
        <dsp:cNvPr id="0" name=""/>
        <dsp:cNvSpPr/>
      </dsp:nvSpPr>
      <dsp:spPr>
        <a:xfrm>
          <a:off x="209416" y="2752334"/>
          <a:ext cx="380756" cy="38075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0EC533-9073-4B6B-8A89-FA7D2F8144C1}">
      <dsp:nvSpPr>
        <dsp:cNvPr id="0" name=""/>
        <dsp:cNvSpPr/>
      </dsp:nvSpPr>
      <dsp:spPr>
        <a:xfrm>
          <a:off x="799588" y="2596570"/>
          <a:ext cx="5714015" cy="692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267" tIns="73267" rIns="73267" bIns="7326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Posting Notice</a:t>
          </a:r>
        </a:p>
      </dsp:txBody>
      <dsp:txXfrm>
        <a:off x="799588" y="2596570"/>
        <a:ext cx="5714015" cy="692284"/>
      </dsp:txXfrm>
    </dsp:sp>
    <dsp:sp modelId="{DE30F41E-5939-4DE6-AF21-5FE24F3C6C67}">
      <dsp:nvSpPr>
        <dsp:cNvPr id="0" name=""/>
        <dsp:cNvSpPr/>
      </dsp:nvSpPr>
      <dsp:spPr>
        <a:xfrm>
          <a:off x="0" y="3461926"/>
          <a:ext cx="6513603" cy="69228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C6CA5C-05F7-4866-BF34-BA1624B18DA7}">
      <dsp:nvSpPr>
        <dsp:cNvPr id="0" name=""/>
        <dsp:cNvSpPr/>
      </dsp:nvSpPr>
      <dsp:spPr>
        <a:xfrm>
          <a:off x="209416" y="3617690"/>
          <a:ext cx="380756" cy="38075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DC712F-40EA-472F-9949-5B450C78F2BA}">
      <dsp:nvSpPr>
        <dsp:cNvPr id="0" name=""/>
        <dsp:cNvSpPr/>
      </dsp:nvSpPr>
      <dsp:spPr>
        <a:xfrm>
          <a:off x="799588" y="3461926"/>
          <a:ext cx="5714015" cy="692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267" tIns="73267" rIns="73267" bIns="7326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Notify Social Service Providers</a:t>
          </a:r>
        </a:p>
      </dsp:txBody>
      <dsp:txXfrm>
        <a:off x="799588" y="3461926"/>
        <a:ext cx="5714015" cy="692284"/>
      </dsp:txXfrm>
    </dsp:sp>
    <dsp:sp modelId="{B5A3343B-B74D-4A95-AC2D-D49909901B11}">
      <dsp:nvSpPr>
        <dsp:cNvPr id="0" name=""/>
        <dsp:cNvSpPr/>
      </dsp:nvSpPr>
      <dsp:spPr>
        <a:xfrm>
          <a:off x="0" y="4327282"/>
          <a:ext cx="6513603" cy="69228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04FD5C-6FD3-45E4-85A9-B22FA46AD623}">
      <dsp:nvSpPr>
        <dsp:cNvPr id="0" name=""/>
        <dsp:cNvSpPr/>
      </dsp:nvSpPr>
      <dsp:spPr>
        <a:xfrm>
          <a:off x="209416" y="4483046"/>
          <a:ext cx="380756" cy="380756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FFA2F6-2C9E-4732-8D9A-FDD0C0B9F3FC}">
      <dsp:nvSpPr>
        <dsp:cNvPr id="0" name=""/>
        <dsp:cNvSpPr/>
      </dsp:nvSpPr>
      <dsp:spPr>
        <a:xfrm>
          <a:off x="799588" y="4327282"/>
          <a:ext cx="5714015" cy="692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267" tIns="73267" rIns="73267" bIns="7326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Coordination with Internal/External Partners</a:t>
          </a:r>
        </a:p>
      </dsp:txBody>
      <dsp:txXfrm>
        <a:off x="799588" y="4327282"/>
        <a:ext cx="5714015" cy="692284"/>
      </dsp:txXfrm>
    </dsp:sp>
    <dsp:sp modelId="{419F874B-CB83-4075-9E3B-70240927E7E6}">
      <dsp:nvSpPr>
        <dsp:cNvPr id="0" name=""/>
        <dsp:cNvSpPr/>
      </dsp:nvSpPr>
      <dsp:spPr>
        <a:xfrm>
          <a:off x="0" y="5192638"/>
          <a:ext cx="6513603" cy="69228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B3C07F-BB50-4314-BD71-63ED40BF3DD3}">
      <dsp:nvSpPr>
        <dsp:cNvPr id="0" name=""/>
        <dsp:cNvSpPr/>
      </dsp:nvSpPr>
      <dsp:spPr>
        <a:xfrm>
          <a:off x="209416" y="5348402"/>
          <a:ext cx="380756" cy="380756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8014CD-46F5-47F7-9CF1-B5C21E6881B7}">
      <dsp:nvSpPr>
        <dsp:cNvPr id="0" name=""/>
        <dsp:cNvSpPr/>
      </dsp:nvSpPr>
      <dsp:spPr>
        <a:xfrm>
          <a:off x="799588" y="5192638"/>
          <a:ext cx="2931121" cy="692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267" tIns="73267" rIns="73267" bIns="7326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Cleanup</a:t>
          </a:r>
        </a:p>
      </dsp:txBody>
      <dsp:txXfrm>
        <a:off x="799588" y="5192638"/>
        <a:ext cx="2931121" cy="692284"/>
      </dsp:txXfrm>
    </dsp:sp>
    <dsp:sp modelId="{4F62A3D1-E760-41A7-8001-A18C00F568A0}">
      <dsp:nvSpPr>
        <dsp:cNvPr id="0" name=""/>
        <dsp:cNvSpPr/>
      </dsp:nvSpPr>
      <dsp:spPr>
        <a:xfrm>
          <a:off x="3730710" y="5192638"/>
          <a:ext cx="2782893" cy="692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267" tIns="73267" rIns="73267" bIns="73267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100" b="1" kern="1200" dirty="0"/>
            <a:t>Property Removal/Inventory/Storage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100" b="1" kern="1200" dirty="0"/>
            <a:t>Storage Facility in Inner SE, near Orange Max Line</a:t>
          </a:r>
        </a:p>
      </dsp:txBody>
      <dsp:txXfrm>
        <a:off x="3730710" y="5192638"/>
        <a:ext cx="2782893" cy="69228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4164B9-F638-476F-9D72-532FAE9CB6C3}">
      <dsp:nvSpPr>
        <dsp:cNvPr id="0" name=""/>
        <dsp:cNvSpPr/>
      </dsp:nvSpPr>
      <dsp:spPr>
        <a:xfrm>
          <a:off x="679050" y="231198"/>
          <a:ext cx="1887187" cy="188718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6DB544-27B8-48A1-8E7A-A432258DE89A}">
      <dsp:nvSpPr>
        <dsp:cNvPr id="0" name=""/>
        <dsp:cNvSpPr/>
      </dsp:nvSpPr>
      <dsp:spPr>
        <a:xfrm>
          <a:off x="1081237" y="633386"/>
          <a:ext cx="1082812" cy="1082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993A6D-0E9F-487B-BD80-70DA887D8265}">
      <dsp:nvSpPr>
        <dsp:cNvPr id="0" name=""/>
        <dsp:cNvSpPr/>
      </dsp:nvSpPr>
      <dsp:spPr>
        <a:xfrm>
          <a:off x="75768" y="2706198"/>
          <a:ext cx="3093750" cy="1413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b="1" kern="1200" dirty="0"/>
            <a:t>Multi-disciplinary group of outreach workers who go to areas where high-impact camping exists.</a:t>
          </a:r>
        </a:p>
      </dsp:txBody>
      <dsp:txXfrm>
        <a:off x="75768" y="2706198"/>
        <a:ext cx="3093750" cy="1413940"/>
      </dsp:txXfrm>
    </dsp:sp>
    <dsp:sp modelId="{164E4E81-31E8-420E-9AA7-C3075A6B6423}">
      <dsp:nvSpPr>
        <dsp:cNvPr id="0" name=""/>
        <dsp:cNvSpPr/>
      </dsp:nvSpPr>
      <dsp:spPr>
        <a:xfrm>
          <a:off x="4314206" y="231198"/>
          <a:ext cx="1887187" cy="188718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8E20F8-CDC1-4833-B662-D026AD0D8592}">
      <dsp:nvSpPr>
        <dsp:cNvPr id="0" name=""/>
        <dsp:cNvSpPr/>
      </dsp:nvSpPr>
      <dsp:spPr>
        <a:xfrm>
          <a:off x="4716393" y="633386"/>
          <a:ext cx="1082812" cy="1082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826ECC-2ED7-4F80-BC74-6F73D539966E}">
      <dsp:nvSpPr>
        <dsp:cNvPr id="0" name=""/>
        <dsp:cNvSpPr/>
      </dsp:nvSpPr>
      <dsp:spPr>
        <a:xfrm>
          <a:off x="3710925" y="2706198"/>
          <a:ext cx="3093750" cy="1413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b="1" kern="1200" dirty="0"/>
            <a:t>Team offers access to services including shelter, health supports, transportation assistance, identification and benefits assistance, and housing and rental assistance.</a:t>
          </a:r>
        </a:p>
      </dsp:txBody>
      <dsp:txXfrm>
        <a:off x="3710925" y="2706198"/>
        <a:ext cx="3093750" cy="1413940"/>
      </dsp:txXfrm>
    </dsp:sp>
    <dsp:sp modelId="{7FD270C2-0FCB-420B-97CA-58A5C68A089B}">
      <dsp:nvSpPr>
        <dsp:cNvPr id="0" name=""/>
        <dsp:cNvSpPr/>
      </dsp:nvSpPr>
      <dsp:spPr>
        <a:xfrm>
          <a:off x="7949362" y="231198"/>
          <a:ext cx="1887187" cy="188718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E56ED8-AB55-4422-9D89-45547E874210}">
      <dsp:nvSpPr>
        <dsp:cNvPr id="0" name=""/>
        <dsp:cNvSpPr/>
      </dsp:nvSpPr>
      <dsp:spPr>
        <a:xfrm>
          <a:off x="8351550" y="633386"/>
          <a:ext cx="1082812" cy="10828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98F34F-4564-45CE-8D07-EB55CFCB8338}">
      <dsp:nvSpPr>
        <dsp:cNvPr id="0" name=""/>
        <dsp:cNvSpPr/>
      </dsp:nvSpPr>
      <dsp:spPr>
        <a:xfrm>
          <a:off x="7346081" y="2706198"/>
          <a:ext cx="3093750" cy="1413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b="1" kern="1200" dirty="0"/>
            <a:t>Navigation Team reviews data from One Point of Contact to determine locations that are high impact.</a:t>
          </a:r>
        </a:p>
      </dsp:txBody>
      <dsp:txXfrm>
        <a:off x="7346081" y="2706198"/>
        <a:ext cx="3093750" cy="14139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0AB9BF-4C47-4254-9A71-CB1D13346AA1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0DB16E-13F5-4F39-A35D-EADD9E53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730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0DB16E-13F5-4F39-A35D-EADD9E537D9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14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7058C-C731-4DD5-9D34-D9DC6AC350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EFA8CE-FE49-4990-975D-6759624E52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E3A3D9-ED4B-4C2B-9B60-19A335B2B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7E5C3-A32B-4753-B79A-9ADAE53364A0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F7E7C4-2763-4A61-A3D7-1AD0BE0A2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C008B-AF7F-441A-9EA3-5BE9FB186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232F-A5E5-4E69-8902-73F64135E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562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18DC5-AC31-4E96-AE16-DDB25252A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68C176-6343-4EE7-8D70-043C776EC3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ACEBE7-09B9-4035-BCBB-15039AAAE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7E5C3-A32B-4753-B79A-9ADAE53364A0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A164A6-9E26-466C-873F-D2A71453B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E11546-E7D1-4FCA-8B9A-FE7A81198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232F-A5E5-4E69-8902-73F64135E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855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51B557-52A0-4DBD-B48F-7188FBE127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0B010A-054E-4E15-B6EC-42CA1FF053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223F99-E7D3-4CCC-98DC-810BA0F59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7E5C3-A32B-4753-B79A-9ADAE53364A0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4C6E9E-85F0-4569-88E4-FA9BC8D2F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A2F9CD-1ECE-4174-B018-D7875F615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232F-A5E5-4E69-8902-73F64135E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168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7A5CE-C4AA-48E3-B207-9452A7220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D0E6A-BD54-44F3-BA86-EF25E47D4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1F5C3F-C02C-4EEF-8C8C-DA049E367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7E5C3-A32B-4753-B79A-9ADAE53364A0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789132-8279-4233-8242-7E7142B45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C12BBE-AD1A-430B-A3F3-EFAD13C1E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232F-A5E5-4E69-8902-73F64135E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830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C2256-44BE-498B-ABA0-6286AC92C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708DF3-667F-43B7-8733-67B3A1FD21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E128A0-CB76-45B1-834F-9B9ABF8CE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7E5C3-A32B-4753-B79A-9ADAE53364A0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FDC398-DDA4-44DC-87CB-AF1461AEA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484D32-E645-4E41-92DD-5B2404215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232F-A5E5-4E69-8902-73F64135E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759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D0951-45A9-42BB-A645-B95975AFD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2A08C4-9AFC-40A6-8563-FF0285E08C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103DFA-BF66-454A-B097-00FC3B6AFE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348FEB-F160-4BE6-AC79-448A75188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7E5C3-A32B-4753-B79A-9ADAE53364A0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DA97C6-70D8-49ED-9B08-7EE788DC2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5EAB0E-E3E7-46E5-881A-C67EB2880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232F-A5E5-4E69-8902-73F64135E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065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9044D-87F7-4E21-93E4-CB922BBDB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538448-C625-43B7-9724-C8C9588988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E33E5D-B3AA-4461-93F0-59A3CC3BD8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D799DE-7809-4617-8B74-091D911382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74085C-5B00-4F69-A011-0671797B58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D97EC0-71F7-4BC9-9BE5-5B9E4339D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7E5C3-A32B-4753-B79A-9ADAE53364A0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76E489-9AC5-46C3-B653-5CCB77A44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306D76-E964-45E6-9915-FA266B888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232F-A5E5-4E69-8902-73F64135E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678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BCDFF-A900-4DEC-8DFB-1750E1CF0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2D2E8F-1D22-45C0-B46B-7A8BB080E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7E5C3-A32B-4753-B79A-9ADAE53364A0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7E77CA-8C88-4BE1-9276-0BB7B2A41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22C65F-61A0-4E11-B990-9310FCCFD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232F-A5E5-4E69-8902-73F64135E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253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2AD53-FE21-44D0-98BF-0915DBE7C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7E5C3-A32B-4753-B79A-9ADAE53364A0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381C54-45F2-472D-811F-FAD8171F6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50DA57-83D1-479E-B403-17B9D41EF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232F-A5E5-4E69-8902-73F64135E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163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6573C-90AE-43D8-9212-C86A55135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F6CEF-E807-4A52-9D93-54E9B72F50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EDFE15-45D4-4BC6-A6FF-3CA840B704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0DD236-8F19-48E1-902F-F1E0FB54C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7E5C3-A32B-4753-B79A-9ADAE53364A0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A4AB66-584D-49A7-891D-DA229961F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F6C8EC-CAEA-481F-937C-ABDCAAA50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232F-A5E5-4E69-8902-73F64135E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84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EDC7D-AA5D-42A7-A617-8F1D560C7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9B65F0-D584-4972-8C8C-9AC7C83884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92C88A-6443-449C-8522-6636CDA90D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859DC6-0D66-4375-8A4E-575406C94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7E5C3-A32B-4753-B79A-9ADAE53364A0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1D2E01-2887-4136-9F76-034A69055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4CCF07-BACB-4728-A032-B33DDB50D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232F-A5E5-4E69-8902-73F64135E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459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D0123F-DE54-471C-81E6-7B55A2DEC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7CF531-4517-48B3-9D90-E866EB90BE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48D53D-2932-4825-B077-807015BD97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7E5C3-A32B-4753-B79A-9ADAE53364A0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4894CB-9AE5-4595-B800-0C9F660ABF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058A02-AA2C-4710-AC74-A233EFE9D9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C232F-A5E5-4E69-8902-73F64135E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370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reportpdx@portlandoregon.go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ortlandoregon.gov/campsites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dxreporter.org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rtlandoregon.gov/toolkit" TargetMode="External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4F7EA8-D9D0-4202-ABDB-58CC72A8A1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840037"/>
          </a:xfrm>
        </p:spPr>
        <p:txBody>
          <a:bodyPr>
            <a:normAutofit/>
          </a:bodyPr>
          <a:lstStyle/>
          <a:p>
            <a:r>
              <a:rPr lang="en-US" sz="5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Homelessness and Urban Camping Impact Reduction Program (HUCIRP)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D19156-3A7C-4344-9104-B026FD8A5A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6436"/>
            <a:ext cx="9144000" cy="1600818"/>
          </a:xfrm>
        </p:spPr>
        <p:txBody>
          <a:bodyPr>
            <a:normAutofit/>
          </a:bodyPr>
          <a:lstStyle/>
          <a:p>
            <a:r>
              <a:rPr lang="en-US" dirty="0"/>
              <a:t>Lucas Hillier, Program Manager</a:t>
            </a:r>
          </a:p>
          <a:p>
            <a:r>
              <a:rPr lang="en-US" dirty="0"/>
              <a:t>Jonathan Lewis, Program Coordinator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95782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E11310-8932-4124-AAC9-A5E608F4B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2" y="1935149"/>
            <a:ext cx="4222830" cy="2987701"/>
          </a:xfrm>
        </p:spPr>
        <p:txBody>
          <a:bodyPr>
            <a:normAutofit/>
          </a:bodyPr>
          <a:lstStyle/>
          <a:p>
            <a:pPr algn="r"/>
            <a:r>
              <a:rPr lang="en-US" sz="4800" dirty="0"/>
              <a:t>Campsite Posting Notices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13D682-E999-4D90-8735-679597CC8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7119" y="736601"/>
            <a:ext cx="6377769" cy="6217920"/>
          </a:xfrm>
        </p:spPr>
        <p:txBody>
          <a:bodyPr anchor="ctr">
            <a:normAutofit lnSpcReduction="10000"/>
          </a:bodyPr>
          <a:lstStyle/>
          <a:p>
            <a:r>
              <a:rPr lang="en-US" sz="2600" dirty="0"/>
              <a:t>Required to give notice anytime the City seeks to collect personal property</a:t>
            </a:r>
          </a:p>
          <a:p>
            <a:pPr lvl="1"/>
            <a:r>
              <a:rPr lang="en-US" sz="2600" i="1" dirty="0"/>
              <a:t>Anderson v. City of Portland</a:t>
            </a:r>
            <a:r>
              <a:rPr lang="en-US" sz="2600" dirty="0"/>
              <a:t>, Civ. No. 08-1447-AA– Anderson Settlement Agreement</a:t>
            </a:r>
          </a:p>
          <a:p>
            <a:r>
              <a:rPr lang="en-US" sz="2600" dirty="0"/>
              <a:t>City has one vendor they use to post/clean camps and store property collected following cleanup</a:t>
            </a:r>
          </a:p>
          <a:p>
            <a:r>
              <a:rPr lang="en-US" sz="2600" dirty="0"/>
              <a:t>Timeline for posting is now 48 hours to 10 days on all City/ODOT properties throughout the City of Portland</a:t>
            </a:r>
          </a:p>
          <a:p>
            <a:pPr lvl="1"/>
            <a:r>
              <a:rPr lang="en-US" sz="2600" dirty="0"/>
              <a:t>City of Portland/ODOT Intergovernmental Agreement (IGA)</a:t>
            </a:r>
          </a:p>
          <a:p>
            <a:r>
              <a:rPr lang="en-US" sz="2600" dirty="0"/>
              <a:t>Internal/External Coordination of Cleanup</a:t>
            </a:r>
          </a:p>
          <a:p>
            <a:pPr lvl="1"/>
            <a:r>
              <a:rPr lang="en-US" sz="2600" dirty="0"/>
              <a:t>Property Owning Bureaus/ODOT</a:t>
            </a:r>
          </a:p>
          <a:p>
            <a:pPr lvl="1"/>
            <a:r>
              <a:rPr lang="en-US" sz="2600" dirty="0"/>
              <a:t>Social Services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92227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4000"/>
            </a:schemeClr>
          </a:solidFill>
          <a:ln w="127000" cap="sq" cmpd="thinThick">
            <a:solidFill>
              <a:schemeClr val="tx1">
                <a:lumMod val="85000"/>
                <a:lumOff val="15000"/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BE3D1C-A4F0-467E-B69B-0E124B35A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Reports and Posting Statistics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957C4-266E-4F4D-98C7-556EF0AC5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7388"/>
            <a:ext cx="10515600" cy="3871762"/>
          </a:xfrm>
        </p:spPr>
        <p:txBody>
          <a:bodyPr>
            <a:normAutofit fontScale="92500"/>
          </a:bodyPr>
          <a:lstStyle/>
          <a:p>
            <a:r>
              <a:rPr lang="en-US" sz="3200" b="1" dirty="0"/>
              <a:t>In January through June 2019, 15% of all sites assessed were posted for cleanup.</a:t>
            </a:r>
          </a:p>
          <a:p>
            <a:pPr lvl="1"/>
            <a:r>
              <a:rPr lang="en-US" dirty="0"/>
              <a:t>HUCIRP received 19,772 reports.*</a:t>
            </a:r>
          </a:p>
          <a:p>
            <a:pPr lvl="1"/>
            <a:r>
              <a:rPr lang="en-US" dirty="0"/>
              <a:t>Clean Start assessed 8,316 campsites and removed 644 tons of garbage. Assessments include engaging with people living in camps, collecting garbage and biohazardous materials, and coordinating with service providers.</a:t>
            </a:r>
          </a:p>
          <a:p>
            <a:pPr lvl="1"/>
            <a:r>
              <a:rPr lang="en-US" dirty="0"/>
              <a:t>City Vendors performed 1,276 cleanups where personal property was collected.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*Approximately 11,456 of the reports received were duplicates of the same incident.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67536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9AE2756-0FC4-4155-83E7-58AAAB63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689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247AB924-1B87-43FC-B7C7-B112D5C51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FD5C23-5CDD-4F4D-98B3-855259D91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Posted Site Example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30987FB-B9A2-4EBB-8580-9FB4320028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31" y="307731"/>
            <a:ext cx="2998227" cy="39976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D1A4651-A631-4273-AF6B-2D6897A6EB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277" y="307731"/>
            <a:ext cx="2998227" cy="3997637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18DC98F-4057-4645-B948-F604F39A9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534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3ABBD7B6-AAF3-42EC-AD6C-E4706CAA31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569" y="330045"/>
            <a:ext cx="2998227" cy="3997637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AD2B705-4A9B-408D-AA80-4F41045E0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6805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9AE2756-0FC4-4155-83E7-58AAAB63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689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247AB924-1B87-43FC-B7C7-B112D5C51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E438C-D145-48D5-B4F5-8C1E7A2E4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Posted Site Example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93BEAC-546F-427F-A683-3793C726F3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31" y="307731"/>
            <a:ext cx="2998227" cy="39976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1AE4885-DCBF-4140-BD39-2E43870E38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277" y="307731"/>
            <a:ext cx="2998227" cy="3997637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18DC98F-4057-4645-B948-F604F39A9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534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6A988A01-2A1A-4E19-A60C-BD462BC65D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569" y="330045"/>
            <a:ext cx="2998227" cy="3997637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AD2B705-4A9B-408D-AA80-4F41045E0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1132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9AE2756-0FC4-4155-83E7-58AAAB63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689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247AB924-1B87-43FC-B7C7-B112D5C51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5FCE98-5520-416E-8BE5-2D54F9C71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Posted Site Example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5B2B79-C12D-46DB-AAE3-C2CB5E2E0F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31" y="307731"/>
            <a:ext cx="2998227" cy="39976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12705B-96EA-46D6-A774-E8B8B6A907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277" y="307731"/>
            <a:ext cx="2998227" cy="3997637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18DC98F-4057-4645-B948-F604F39A9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534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9AACF9FD-ED5B-4527-9BCF-C1F766B2C9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569" y="330045"/>
            <a:ext cx="2998227" cy="3997637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AD2B705-4A9B-408D-AA80-4F41045E0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27060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9AE2756-0FC4-4155-83E7-58AAAB63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689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4">
            <a:extLst>
              <a:ext uri="{FF2B5EF4-FFF2-40B4-BE49-F238E27FC236}">
                <a16:creationId xmlns:a16="http://schemas.microsoft.com/office/drawing/2014/main" id="{247AB924-1B87-43FC-B7C7-B112D5C51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CF7422-DBDD-426C-B8B7-D9F56AF4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Posting Criteria Unmet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E83788-4960-4BFF-82BB-3332AFB3E9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31" y="307731"/>
            <a:ext cx="2998227" cy="39976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4BDE8C-C82B-40FE-BDF1-7440262D7E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277" y="307731"/>
            <a:ext cx="2998227" cy="3997637"/>
          </a:xfrm>
          <a:prstGeom prst="rect">
            <a:avLst/>
          </a:prstGeom>
        </p:spPr>
      </p:pic>
      <p:cxnSp>
        <p:nvCxnSpPr>
          <p:cNvPr id="21" name="Straight Connector 16">
            <a:extLst>
              <a:ext uri="{FF2B5EF4-FFF2-40B4-BE49-F238E27FC236}">
                <a16:creationId xmlns:a16="http://schemas.microsoft.com/office/drawing/2014/main" id="{818DC98F-4057-4645-B948-F604F39A9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534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53D48033-7AD3-43B4-BD65-75531B1613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569" y="330045"/>
            <a:ext cx="2998227" cy="3997637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AD2B705-4A9B-408D-AA80-4F41045E0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48635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143F92-140B-47A2-9220-54A02CB75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Storage Warehouse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ED50C10-D2AB-44F3-9AA2-A2ED7B8D47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221" y="742951"/>
            <a:ext cx="7178039" cy="538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3534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E86B58-AC37-4E34-AEE2-C50F7E3B4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Process Recap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799D019B-1608-4505-AB22-C5482DA976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7328524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16794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FE6CB-6F77-4388-A796-B6FD59D5E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Navigation Team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E2A5E94-8150-4957-9360-BBC83B26C0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5466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71729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4C20DF-516D-4B8E-8AEE-C740BDFF1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Navigation Team Outcome Totals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8CEEFE3-81A9-4A71-902A-FE9555DF18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8868520"/>
              </p:ext>
            </p:extLst>
          </p:nvPr>
        </p:nvGraphicFramePr>
        <p:xfrm>
          <a:off x="5153822" y="694433"/>
          <a:ext cx="6553546" cy="54770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7005">
                  <a:extLst>
                    <a:ext uri="{9D8B030D-6E8A-4147-A177-3AD203B41FA5}">
                      <a16:colId xmlns:a16="http://schemas.microsoft.com/office/drawing/2014/main" val="1321269009"/>
                    </a:ext>
                  </a:extLst>
                </a:gridCol>
                <a:gridCol w="786541">
                  <a:extLst>
                    <a:ext uri="{9D8B030D-6E8A-4147-A177-3AD203B41FA5}">
                      <a16:colId xmlns:a16="http://schemas.microsoft.com/office/drawing/2014/main" val="3760612298"/>
                    </a:ext>
                  </a:extLst>
                </a:gridCol>
              </a:tblGrid>
              <a:tr h="454701">
                <a:tc gridSpan="2">
                  <a:txBody>
                    <a:bodyPr/>
                    <a:lstStyle/>
                    <a:p>
                      <a:r>
                        <a:rPr lang="en-US" sz="2000"/>
                        <a:t>January Through October 2019 Totals– 8 sites</a:t>
                      </a:r>
                    </a:p>
                  </a:txBody>
                  <a:tcPr marL="103341" marR="103341" marT="51671" marB="51671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6919464"/>
                  </a:ext>
                </a:extLst>
              </a:tr>
              <a:tr h="454701">
                <a:tc>
                  <a:txBody>
                    <a:bodyPr/>
                    <a:lstStyle/>
                    <a:p>
                      <a:r>
                        <a:rPr lang="en-US" sz="2000"/>
                        <a:t>Number of individuals engaged</a:t>
                      </a:r>
                    </a:p>
                  </a:txBody>
                  <a:tcPr marL="103341" marR="103341" marT="51671" marB="5167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/>
                        <a:t>443</a:t>
                      </a:r>
                    </a:p>
                  </a:txBody>
                  <a:tcPr marL="103341" marR="103341" marT="51671" marB="51671"/>
                </a:tc>
                <a:extLst>
                  <a:ext uri="{0D108BD9-81ED-4DB2-BD59-A6C34878D82A}">
                    <a16:rowId xmlns:a16="http://schemas.microsoft.com/office/drawing/2014/main" val="3436364650"/>
                  </a:ext>
                </a:extLst>
              </a:tr>
              <a:tr h="454701">
                <a:tc>
                  <a:txBody>
                    <a:bodyPr/>
                    <a:lstStyle/>
                    <a:p>
                      <a:r>
                        <a:rPr lang="en-US" sz="2000"/>
                        <a:t>Number assessed for supportive housing</a:t>
                      </a:r>
                    </a:p>
                  </a:txBody>
                  <a:tcPr marL="103341" marR="103341" marT="51671" marB="5167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/>
                        <a:t>162</a:t>
                      </a:r>
                    </a:p>
                  </a:txBody>
                  <a:tcPr marL="103341" marR="103341" marT="51671" marB="51671"/>
                </a:tc>
                <a:extLst>
                  <a:ext uri="{0D108BD9-81ED-4DB2-BD59-A6C34878D82A}">
                    <a16:rowId xmlns:a16="http://schemas.microsoft.com/office/drawing/2014/main" val="1683334416"/>
                  </a:ext>
                </a:extLst>
              </a:tr>
              <a:tr h="454701">
                <a:tc>
                  <a:txBody>
                    <a:bodyPr/>
                    <a:lstStyle/>
                    <a:p>
                      <a:r>
                        <a:rPr lang="en-US" sz="2000"/>
                        <a:t>Number of individuals helped into shelter</a:t>
                      </a:r>
                    </a:p>
                  </a:txBody>
                  <a:tcPr marL="103341" marR="103341" marT="51671" marB="5167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/>
                        <a:t>81</a:t>
                      </a:r>
                    </a:p>
                  </a:txBody>
                  <a:tcPr marL="103341" marR="103341" marT="51671" marB="51671"/>
                </a:tc>
                <a:extLst>
                  <a:ext uri="{0D108BD9-81ED-4DB2-BD59-A6C34878D82A}">
                    <a16:rowId xmlns:a16="http://schemas.microsoft.com/office/drawing/2014/main" val="1156576409"/>
                  </a:ext>
                </a:extLst>
              </a:tr>
              <a:tr h="454701">
                <a:tc>
                  <a:txBody>
                    <a:bodyPr/>
                    <a:lstStyle/>
                    <a:p>
                      <a:r>
                        <a:rPr lang="en-US" sz="2000"/>
                        <a:t>Number of individuals helps to receive ID’s</a:t>
                      </a:r>
                    </a:p>
                  </a:txBody>
                  <a:tcPr marL="103341" marR="103341" marT="51671" marB="5167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/>
                        <a:t>179</a:t>
                      </a:r>
                    </a:p>
                  </a:txBody>
                  <a:tcPr marL="103341" marR="103341" marT="51671" marB="51671"/>
                </a:tc>
                <a:extLst>
                  <a:ext uri="{0D108BD9-81ED-4DB2-BD59-A6C34878D82A}">
                    <a16:rowId xmlns:a16="http://schemas.microsoft.com/office/drawing/2014/main" val="3534900896"/>
                  </a:ext>
                </a:extLst>
              </a:tr>
              <a:tr h="764724">
                <a:tc>
                  <a:txBody>
                    <a:bodyPr/>
                    <a:lstStyle/>
                    <a:p>
                      <a:r>
                        <a:rPr lang="en-US" sz="2000"/>
                        <a:t>Number of individuals helped to receive birth certificates</a:t>
                      </a:r>
                    </a:p>
                  </a:txBody>
                  <a:tcPr marL="103341" marR="103341" marT="51671" marB="5167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/>
                        <a:t>61</a:t>
                      </a:r>
                    </a:p>
                  </a:txBody>
                  <a:tcPr marL="103341" marR="103341" marT="51671" marB="51671"/>
                </a:tc>
                <a:extLst>
                  <a:ext uri="{0D108BD9-81ED-4DB2-BD59-A6C34878D82A}">
                    <a16:rowId xmlns:a16="http://schemas.microsoft.com/office/drawing/2014/main" val="2947519624"/>
                  </a:ext>
                </a:extLst>
              </a:tr>
              <a:tr h="764724">
                <a:tc>
                  <a:txBody>
                    <a:bodyPr/>
                    <a:lstStyle/>
                    <a:p>
                      <a:r>
                        <a:rPr lang="en-US" sz="2000"/>
                        <a:t>Number of individuals signed up for the Oregon Health Plan</a:t>
                      </a:r>
                    </a:p>
                  </a:txBody>
                  <a:tcPr marL="103341" marR="103341" marT="51671" marB="5167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/>
                        <a:t>74</a:t>
                      </a:r>
                    </a:p>
                  </a:txBody>
                  <a:tcPr marL="103341" marR="103341" marT="51671" marB="51671"/>
                </a:tc>
                <a:extLst>
                  <a:ext uri="{0D108BD9-81ED-4DB2-BD59-A6C34878D82A}">
                    <a16:rowId xmlns:a16="http://schemas.microsoft.com/office/drawing/2014/main" val="1182616160"/>
                  </a:ext>
                </a:extLst>
              </a:tr>
              <a:tr h="454701">
                <a:tc>
                  <a:txBody>
                    <a:bodyPr/>
                    <a:lstStyle/>
                    <a:p>
                      <a:r>
                        <a:rPr lang="en-US" sz="2000"/>
                        <a:t>Number of individuals helped to receive glasses</a:t>
                      </a:r>
                    </a:p>
                  </a:txBody>
                  <a:tcPr marL="103341" marR="103341" marT="51671" marB="5167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/>
                        <a:t>7</a:t>
                      </a:r>
                    </a:p>
                  </a:txBody>
                  <a:tcPr marL="103341" marR="103341" marT="51671" marB="51671"/>
                </a:tc>
                <a:extLst>
                  <a:ext uri="{0D108BD9-81ED-4DB2-BD59-A6C34878D82A}">
                    <a16:rowId xmlns:a16="http://schemas.microsoft.com/office/drawing/2014/main" val="801568184"/>
                  </a:ext>
                </a:extLst>
              </a:tr>
              <a:tr h="764724">
                <a:tc>
                  <a:txBody>
                    <a:bodyPr/>
                    <a:lstStyle/>
                    <a:p>
                      <a:r>
                        <a:rPr lang="en-US" sz="2000"/>
                        <a:t>Number of individuals helped into substance abuse treatment</a:t>
                      </a:r>
                    </a:p>
                  </a:txBody>
                  <a:tcPr marL="103341" marR="103341" marT="51671" marB="5167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/>
                        <a:t>15</a:t>
                      </a:r>
                    </a:p>
                  </a:txBody>
                  <a:tcPr marL="103341" marR="103341" marT="51671" marB="51671"/>
                </a:tc>
                <a:extLst>
                  <a:ext uri="{0D108BD9-81ED-4DB2-BD59-A6C34878D82A}">
                    <a16:rowId xmlns:a16="http://schemas.microsoft.com/office/drawing/2014/main" val="1763781129"/>
                  </a:ext>
                </a:extLst>
              </a:tr>
              <a:tr h="454701">
                <a:tc>
                  <a:txBody>
                    <a:bodyPr/>
                    <a:lstStyle/>
                    <a:p>
                      <a:r>
                        <a:rPr lang="en-US" sz="2000"/>
                        <a:t>Number of individuals given housing referrals</a:t>
                      </a:r>
                    </a:p>
                  </a:txBody>
                  <a:tcPr marL="103341" marR="103341" marT="51671" marB="5167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/>
                        <a:t>22</a:t>
                      </a:r>
                    </a:p>
                  </a:txBody>
                  <a:tcPr marL="103341" marR="103341" marT="51671" marB="51671"/>
                </a:tc>
                <a:extLst>
                  <a:ext uri="{0D108BD9-81ED-4DB2-BD59-A6C34878D82A}">
                    <a16:rowId xmlns:a16="http://schemas.microsoft.com/office/drawing/2014/main" val="23605845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729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881288-7F92-41C7-97E8-7DC2B41A4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7B60EE6F-1C91-4539-8996-A0EEB04530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60095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85375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1746EA-C7C1-4EB1-9B40-A8936E6E9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HUCIRP</a:t>
            </a:r>
            <a:b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Performance Measures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C999F4F-1E90-4836-BC76-6990D8321D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5326569"/>
              </p:ext>
            </p:extLst>
          </p:nvPr>
        </p:nvGraphicFramePr>
        <p:xfrm>
          <a:off x="5153822" y="851514"/>
          <a:ext cx="6553547" cy="54006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394951">
                  <a:extLst>
                    <a:ext uri="{9D8B030D-6E8A-4147-A177-3AD203B41FA5}">
                      <a16:colId xmlns:a16="http://schemas.microsoft.com/office/drawing/2014/main" val="1171916393"/>
                    </a:ext>
                  </a:extLst>
                </a:gridCol>
                <a:gridCol w="1267136">
                  <a:extLst>
                    <a:ext uri="{9D8B030D-6E8A-4147-A177-3AD203B41FA5}">
                      <a16:colId xmlns:a16="http://schemas.microsoft.com/office/drawing/2014/main" val="1388625342"/>
                    </a:ext>
                  </a:extLst>
                </a:gridCol>
                <a:gridCol w="1267136">
                  <a:extLst>
                    <a:ext uri="{9D8B030D-6E8A-4147-A177-3AD203B41FA5}">
                      <a16:colId xmlns:a16="http://schemas.microsoft.com/office/drawing/2014/main" val="2749718119"/>
                    </a:ext>
                  </a:extLst>
                </a:gridCol>
                <a:gridCol w="1267136">
                  <a:extLst>
                    <a:ext uri="{9D8B030D-6E8A-4147-A177-3AD203B41FA5}">
                      <a16:colId xmlns:a16="http://schemas.microsoft.com/office/drawing/2014/main" val="3421135437"/>
                    </a:ext>
                  </a:extLst>
                </a:gridCol>
                <a:gridCol w="1357188">
                  <a:extLst>
                    <a:ext uri="{9D8B030D-6E8A-4147-A177-3AD203B41FA5}">
                      <a16:colId xmlns:a16="http://schemas.microsoft.com/office/drawing/2014/main" val="2370844874"/>
                    </a:ext>
                  </a:extLst>
                </a:gridCol>
              </a:tblGrid>
              <a:tr h="403286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2388" marR="92388" marT="46195" marB="46195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FY 16-17</a:t>
                      </a:r>
                    </a:p>
                  </a:txBody>
                  <a:tcPr marL="92388" marR="92388" marT="46195" marB="46195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FY 17-18</a:t>
                      </a:r>
                    </a:p>
                  </a:txBody>
                  <a:tcPr marL="92388" marR="92388" marT="46195" marB="46195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FY 18-19</a:t>
                      </a:r>
                    </a:p>
                  </a:txBody>
                  <a:tcPr marL="92388" marR="92388" marT="46195" marB="46195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FY 19-20</a:t>
                      </a:r>
                    </a:p>
                  </a:txBody>
                  <a:tcPr marL="92388" marR="92388" marT="46195" marB="46195"/>
                </a:tc>
                <a:extLst>
                  <a:ext uri="{0D108BD9-81ED-4DB2-BD59-A6C34878D82A}">
                    <a16:rowId xmlns:a16="http://schemas.microsoft.com/office/drawing/2014/main" val="1870614358"/>
                  </a:ext>
                </a:extLst>
              </a:tr>
              <a:tr h="1226246">
                <a:tc>
                  <a:txBody>
                    <a:bodyPr/>
                    <a:lstStyle/>
                    <a:p>
                      <a:r>
                        <a:rPr lang="en-US" sz="1800"/>
                        <a:t>Number of Campsite Reports Received</a:t>
                      </a:r>
                    </a:p>
                  </a:txBody>
                  <a:tcPr marL="92388" marR="92388" marT="46195" marB="46195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17,293</a:t>
                      </a:r>
                    </a:p>
                  </a:txBody>
                  <a:tcPr marL="92388" marR="92388" marT="46195" marB="46195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25,460</a:t>
                      </a:r>
                    </a:p>
                  </a:txBody>
                  <a:tcPr marL="92388" marR="92388" marT="46195" marB="46195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35,005</a:t>
                      </a:r>
                    </a:p>
                  </a:txBody>
                  <a:tcPr marL="92388" marR="92388" marT="46195" marB="46195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23,931**</a:t>
                      </a:r>
                    </a:p>
                  </a:txBody>
                  <a:tcPr marL="92388" marR="92388" marT="46195" marB="46195"/>
                </a:tc>
                <a:extLst>
                  <a:ext uri="{0D108BD9-81ED-4DB2-BD59-A6C34878D82A}">
                    <a16:rowId xmlns:a16="http://schemas.microsoft.com/office/drawing/2014/main" val="4038257383"/>
                  </a:ext>
                </a:extLst>
              </a:tr>
              <a:tr h="1226246">
                <a:tc>
                  <a:txBody>
                    <a:bodyPr/>
                    <a:lstStyle/>
                    <a:p>
                      <a:r>
                        <a:rPr lang="en-US" sz="1800"/>
                        <a:t>Number of Campsite Cleanups Performed</a:t>
                      </a:r>
                    </a:p>
                  </a:txBody>
                  <a:tcPr marL="92388" marR="92388" marT="46195" marB="46195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571</a:t>
                      </a:r>
                    </a:p>
                  </a:txBody>
                  <a:tcPr marL="92388" marR="92388" marT="46195" marB="46195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3,122</a:t>
                      </a:r>
                    </a:p>
                  </a:txBody>
                  <a:tcPr marL="92388" marR="92388" marT="46195" marB="46195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2,828</a:t>
                      </a:r>
                    </a:p>
                  </a:txBody>
                  <a:tcPr marL="92388" marR="92388" marT="46195" marB="46195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1,017*</a:t>
                      </a:r>
                    </a:p>
                  </a:txBody>
                  <a:tcPr marL="92388" marR="92388" marT="46195" marB="46195"/>
                </a:tc>
                <a:extLst>
                  <a:ext uri="{0D108BD9-81ED-4DB2-BD59-A6C34878D82A}">
                    <a16:rowId xmlns:a16="http://schemas.microsoft.com/office/drawing/2014/main" val="596713976"/>
                  </a:ext>
                </a:extLst>
              </a:tr>
              <a:tr h="951926">
                <a:tc>
                  <a:txBody>
                    <a:bodyPr/>
                    <a:lstStyle/>
                    <a:p>
                      <a:r>
                        <a:rPr lang="en-US" sz="1800"/>
                        <a:t>Tons of Garbage Collected</a:t>
                      </a:r>
                    </a:p>
                  </a:txBody>
                  <a:tcPr marL="92388" marR="92388" marT="46195" marB="46195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2388" marR="92388" marT="46195" marB="46195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1,301</a:t>
                      </a:r>
                    </a:p>
                  </a:txBody>
                  <a:tcPr marL="92388" marR="92388" marT="46195" marB="46195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1,954</a:t>
                      </a:r>
                    </a:p>
                  </a:txBody>
                  <a:tcPr marL="92388" marR="92388" marT="46195" marB="46195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1,223*</a:t>
                      </a:r>
                    </a:p>
                  </a:txBody>
                  <a:tcPr marL="92388" marR="92388" marT="46195" marB="46195"/>
                </a:tc>
                <a:extLst>
                  <a:ext uri="{0D108BD9-81ED-4DB2-BD59-A6C34878D82A}">
                    <a16:rowId xmlns:a16="http://schemas.microsoft.com/office/drawing/2014/main" val="2671692743"/>
                  </a:ext>
                </a:extLst>
              </a:tr>
              <a:tr h="951926">
                <a:tc>
                  <a:txBody>
                    <a:bodyPr/>
                    <a:lstStyle/>
                    <a:p>
                      <a:r>
                        <a:rPr lang="en-US" sz="1800"/>
                        <a:t>Number of Needles Collected</a:t>
                      </a:r>
                    </a:p>
                  </a:txBody>
                  <a:tcPr marL="92388" marR="92388" marT="46195" marB="46195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8,215</a:t>
                      </a:r>
                    </a:p>
                  </a:txBody>
                  <a:tcPr marL="92388" marR="92388" marT="46195" marB="46195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346,793</a:t>
                      </a:r>
                    </a:p>
                  </a:txBody>
                  <a:tcPr marL="92388" marR="92388" marT="46195" marB="46195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457,461</a:t>
                      </a:r>
                    </a:p>
                  </a:txBody>
                  <a:tcPr marL="92388" marR="92388" marT="46195" marB="46195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27,498*</a:t>
                      </a:r>
                    </a:p>
                  </a:txBody>
                  <a:tcPr marL="92388" marR="92388" marT="46195" marB="46195"/>
                </a:tc>
                <a:extLst>
                  <a:ext uri="{0D108BD9-81ED-4DB2-BD59-A6C34878D82A}">
                    <a16:rowId xmlns:a16="http://schemas.microsoft.com/office/drawing/2014/main" val="1592403631"/>
                  </a:ext>
                </a:extLst>
              </a:tr>
              <a:tr h="40328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*Through September 30, 2019</a:t>
                      </a:r>
                    </a:p>
                    <a:p>
                      <a:r>
                        <a:rPr lang="en-US" sz="1800" dirty="0"/>
                        <a:t>**Through December 31, 2019</a:t>
                      </a:r>
                    </a:p>
                  </a:txBody>
                  <a:tcPr marL="92388" marR="92388" marT="46195" marB="46195"/>
                </a:tc>
                <a:tc hMerge="1">
                  <a:txBody>
                    <a:bodyPr/>
                    <a:lstStyle/>
                    <a:p>
                      <a:endParaRPr lang="en-US" sz="2000"/>
                    </a:p>
                  </a:txBody>
                  <a:tcPr marL="100979" marR="100979" marT="50490" marB="50490"/>
                </a:tc>
                <a:tc hMerge="1">
                  <a:txBody>
                    <a:bodyPr/>
                    <a:lstStyle/>
                    <a:p>
                      <a:endParaRPr lang="en-US" sz="2000"/>
                    </a:p>
                  </a:txBody>
                  <a:tcPr marL="100979" marR="100979" marT="50490" marB="50490"/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00979" marR="100979" marT="50490" marB="50490"/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00979" marR="100979" marT="50490" marB="50490"/>
                </a:tc>
                <a:extLst>
                  <a:ext uri="{0D108BD9-81ED-4DB2-BD59-A6C34878D82A}">
                    <a16:rowId xmlns:a16="http://schemas.microsoft.com/office/drawing/2014/main" val="10237328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4125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6475C0-50A8-49D6-B5B6-595084051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7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HUCIRP IS NOT DESIGNED TO SOLVE HOMELESSNESS</a:t>
            </a:r>
            <a:endParaRPr lang="en-US" sz="47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Graphic 5" descr="HomeOutline">
            <a:extLst>
              <a:ext uri="{FF2B5EF4-FFF2-40B4-BE49-F238E27FC236}">
                <a16:creationId xmlns:a16="http://schemas.microsoft.com/office/drawing/2014/main" id="{89992CD8-60D7-4C5A-A38E-EAACBCC179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9382" y="720993"/>
            <a:ext cx="4047843" cy="404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5345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>
            <a:extLst>
              <a:ext uri="{FF2B5EF4-FFF2-40B4-BE49-F238E27FC236}">
                <a16:creationId xmlns:a16="http://schemas.microsoft.com/office/drawing/2014/main" id="{1E214AA7-F028-4A0D-8698-61AEC754D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159834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66F9A4-A749-4968-99E3-28843381C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933" y="995318"/>
            <a:ext cx="9872134" cy="1193968"/>
          </a:xfrm>
          <a:solidFill>
            <a:srgbClr val="FFFFFF"/>
          </a:solidFill>
          <a:ln w="38100">
            <a:solidFill>
              <a:srgbClr val="7F7F7F"/>
            </a:solidFill>
            <a:miter lim="800000"/>
          </a:ln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3F3F3F"/>
                </a:solidFill>
              </a:rPr>
              <a:t>City of Portland’s HUCIRP and City/County Joint Office of Homeless Services (JOHS)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0B85C-3645-4C0B-8841-EECC1FA4F4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4222" y="2395244"/>
            <a:ext cx="4568284" cy="4226148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2400" u="sng" dirty="0"/>
              <a:t>City of Portland’s HUCIRP</a:t>
            </a:r>
          </a:p>
          <a:p>
            <a:r>
              <a:rPr lang="en-US" sz="2400" dirty="0"/>
              <a:t>Works with JOHS, Outreach, and Police as well as property owning bureaus</a:t>
            </a:r>
          </a:p>
          <a:p>
            <a:r>
              <a:rPr lang="en-US" sz="2400" dirty="0"/>
              <a:t>Manages public spaces owned by the City and ODOT throughout the City of Portland</a:t>
            </a:r>
          </a:p>
          <a:p>
            <a:r>
              <a:rPr lang="en-US" sz="2400" dirty="0"/>
              <a:t>Conducts Coordinated Campsite Cleanup in compliance with the Anderson Settlement Agreement and the IGA with ODOT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6206FDC-2777-4D7F-AF9C-73413DA66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2888250"/>
            <a:ext cx="0" cy="2769135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A8DB4B-C34A-4BAB-93F3-23335817C5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29495" y="2395244"/>
            <a:ext cx="4292594" cy="3755145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400" u="sng" dirty="0"/>
              <a:t>City/County JOHS</a:t>
            </a:r>
          </a:p>
          <a:p>
            <a:r>
              <a:rPr lang="en-US" sz="2400" dirty="0"/>
              <a:t>Oversees the delivery of services to people experiencing homelessness in Multnomah County</a:t>
            </a:r>
          </a:p>
          <a:p>
            <a:r>
              <a:rPr lang="en-US" sz="2400" dirty="0"/>
              <a:t>Responsible for shelter developments and other programs aimed at improving access to services for houseless individuals</a:t>
            </a:r>
          </a:p>
        </p:txBody>
      </p:sp>
    </p:spTree>
    <p:extLst>
      <p:ext uri="{BB962C8B-B14F-4D97-AF65-F5344CB8AC3E}">
        <p14:creationId xmlns:p14="http://schemas.microsoft.com/office/powerpoint/2010/main" val="28649627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673D5B-DE6B-48D3-AE9C-CC80B0EFB9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840037"/>
          </a:xfrm>
        </p:spPr>
        <p:txBody>
          <a:bodyPr>
            <a:normAutofit/>
          </a:bodyPr>
          <a:lstStyle/>
          <a:p>
            <a:r>
              <a:rPr lang="en-US" sz="5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B8C290-B9B3-4C0A-B79E-E8911C41F1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6436"/>
            <a:ext cx="9144000" cy="1600818"/>
          </a:xfrm>
        </p:spPr>
        <p:txBody>
          <a:bodyPr>
            <a:normAutofit/>
          </a:bodyPr>
          <a:lstStyle/>
          <a:p>
            <a:endParaRPr lang="en-US" sz="20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04487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74915E-9EE7-4791-8A70-34519F4C1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Program Commitment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24FB8C7-CD42-472E-9398-8A5FF5B2A7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7384720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42665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B7E8A3-03C4-4DA4-8504-C55A6EC69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One Point of Contact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5CE1285-5E59-404F-AEBC-C5B0F84EDB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2750188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9173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C4D1D-A86D-4FDD-A676-AF407CC45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625" y="189468"/>
            <a:ext cx="5121644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Campsite Report Form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869362-AF56-4520-B2F9-9258EAAF496C}"/>
              </a:ext>
            </a:extLst>
          </p:cNvPr>
          <p:cNvSpPr txBox="1"/>
          <p:nvPr/>
        </p:nvSpPr>
        <p:spPr>
          <a:xfrm>
            <a:off x="639663" y="1825228"/>
            <a:ext cx="5121642" cy="50327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Locations– Be specific! Enter nearest cross street and use map to pinpoint exact location.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Pictures can be helpful to show location. General visuals only. No need to get up close and personal.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Every incident is reviewed.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HUCIRP recommends filing a new report once or twice a week.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Follow up questions may be sent to </a:t>
            </a:r>
            <a:r>
              <a:rPr lang="en-US" sz="2000" dirty="0">
                <a:hlinkClick r:id="rId3"/>
              </a:rPr>
              <a:t>reportpdx@portlandoregon.gov</a:t>
            </a:r>
            <a:r>
              <a:rPr lang="en-US" sz="2000" dirty="0"/>
              <a:t>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93F5FFF-2AE2-424B-BE21-49AFFEF68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0612" y="2"/>
            <a:ext cx="6101388" cy="6857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53BD020-CEA8-4288-AB90-B22A017511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8211"/>
          <a:stretch/>
        </p:blipFill>
        <p:spPr>
          <a:xfrm>
            <a:off x="6721233" y="640082"/>
            <a:ext cx="4831104" cy="5577837"/>
          </a:xfrm>
          <a:prstGeom prst="rect">
            <a:avLst/>
          </a:prstGeom>
          <a:effec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9DF984A-FEA5-4524-BE7E-B35260570C1E}"/>
              </a:ext>
            </a:extLst>
          </p:cNvPr>
          <p:cNvSpPr txBox="1"/>
          <p:nvPr/>
        </p:nvSpPr>
        <p:spPr>
          <a:xfrm>
            <a:off x="6995553" y="189468"/>
            <a:ext cx="4831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https://www.portlandoregon.gov/campsites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754607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6C8320-5242-4135-B98B-F875916F4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PDX Reporter</a:t>
            </a:r>
          </a:p>
        </p:txBody>
      </p:sp>
      <p:cxnSp>
        <p:nvCxnSpPr>
          <p:cNvPr id="41" name="Straight Connector 34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5AC4029-8588-4B70-A2E8-1D95B1DF95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010" y="3028146"/>
            <a:ext cx="5455917" cy="3396309"/>
          </a:xfrm>
          <a:prstGeom prst="rect">
            <a:avLst/>
          </a:prstGeom>
        </p:spPr>
      </p:pic>
      <p:cxnSp>
        <p:nvCxnSpPr>
          <p:cNvPr id="42" name="Straight Connector 36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PDX Reporter - Google Chrome">
            <a:extLst>
              <a:ext uri="{FF2B5EF4-FFF2-40B4-BE49-F238E27FC236}">
                <a16:creationId xmlns:a16="http://schemas.microsoft.com/office/drawing/2014/main" id="{0C7303FD-27D0-4448-BDA7-760E583A3B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073" y="2884340"/>
            <a:ext cx="5455917" cy="30825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FBBA770-3DAF-4E1F-90AC-6D7186862DAF}"/>
              </a:ext>
            </a:extLst>
          </p:cNvPr>
          <p:cNvSpPr txBox="1"/>
          <p:nvPr/>
        </p:nvSpPr>
        <p:spPr>
          <a:xfrm>
            <a:off x="291010" y="2579855"/>
            <a:ext cx="5313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https://pdxreporter.org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36995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7DE987-EF93-4EDB-B7EA-5E9012FE5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happens after I submit a campsite report?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F5ECFBD-F9C7-472D-B374-0D86F12E9E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197" y="492573"/>
            <a:ext cx="3660795" cy="58807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3A54C1D-9AEE-4AB2-9A20-610109FA6585}"/>
              </a:ext>
            </a:extLst>
          </p:cNvPr>
          <p:cNvSpPr txBox="1"/>
          <p:nvPr/>
        </p:nvSpPr>
        <p:spPr>
          <a:xfrm>
            <a:off x="6413834" y="108711"/>
            <a:ext cx="4033520" cy="375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https://www.portlandoregon.gov/toolkit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15142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92C9B-2731-4329-96E4-065F2CB7B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080" y="365125"/>
            <a:ext cx="6254496" cy="1057275"/>
          </a:xfrm>
        </p:spPr>
        <p:txBody>
          <a:bodyPr>
            <a:normAutofit/>
          </a:bodyPr>
          <a:lstStyle/>
          <a:p>
            <a:r>
              <a:rPr lang="en-US" dirty="0"/>
              <a:t>Clean Start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765B1-5DAB-4A42-8F72-C4BD8CEA5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877" y="1800062"/>
            <a:ext cx="4816301" cy="4692813"/>
          </a:xfrm>
        </p:spPr>
        <p:txBody>
          <a:bodyPr>
            <a:noAutofit/>
          </a:bodyPr>
          <a:lstStyle/>
          <a:p>
            <a:r>
              <a:rPr lang="en-US" dirty="0"/>
              <a:t>Homeless to work program operated by Central City Concern</a:t>
            </a:r>
          </a:p>
          <a:p>
            <a:r>
              <a:rPr lang="en-US" dirty="0"/>
              <a:t>First responders to most reports</a:t>
            </a:r>
          </a:p>
          <a:p>
            <a:r>
              <a:rPr lang="en-US" dirty="0"/>
              <a:t>Respond to issues within 12-36 hours</a:t>
            </a:r>
          </a:p>
          <a:p>
            <a:r>
              <a:rPr lang="en-US" dirty="0"/>
              <a:t>Pick up camper-identified garbage and other debris</a:t>
            </a:r>
          </a:p>
          <a:p>
            <a:r>
              <a:rPr lang="en-US" dirty="0"/>
              <a:t>Conducts on-site assessments of camps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F8FF8B-7202-496C-94FE-5A61EC5A5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812" y="0"/>
            <a:ext cx="69761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9137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2D6324-4209-4186-9949-B566C8C27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Posting Criteria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68DCCBC-B41B-4748-A9CC-49C742E7E5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6952012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10139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873</Words>
  <Application>Microsoft Office PowerPoint</Application>
  <PresentationFormat>Widescreen</PresentationFormat>
  <Paragraphs>139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Homelessness and Urban Camping Impact Reduction Program (HUCIRP)</vt:lpstr>
      <vt:lpstr>PowerPoint Presentation</vt:lpstr>
      <vt:lpstr>Program Commitment</vt:lpstr>
      <vt:lpstr>One Point of Contact</vt:lpstr>
      <vt:lpstr>Campsite Report Form</vt:lpstr>
      <vt:lpstr>PDX Reporter</vt:lpstr>
      <vt:lpstr>What happens after I submit a campsite report?</vt:lpstr>
      <vt:lpstr>Clean Start</vt:lpstr>
      <vt:lpstr>Posting Criteria</vt:lpstr>
      <vt:lpstr>Campsite Posting Notices</vt:lpstr>
      <vt:lpstr>Reports and Posting Statistics</vt:lpstr>
      <vt:lpstr>Posted Site Example</vt:lpstr>
      <vt:lpstr>Posted Site Example</vt:lpstr>
      <vt:lpstr>Posted Site Example</vt:lpstr>
      <vt:lpstr>Posting Criteria Unmet</vt:lpstr>
      <vt:lpstr>Storage Warehouse</vt:lpstr>
      <vt:lpstr>Process Recap</vt:lpstr>
      <vt:lpstr>Navigation Team</vt:lpstr>
      <vt:lpstr>Navigation Team Outcome Totals</vt:lpstr>
      <vt:lpstr>HUCIRP Performance Measures</vt:lpstr>
      <vt:lpstr>HUCIRP IS NOT DESIGNED TO SOLVE HOMELESSNESS</vt:lpstr>
      <vt:lpstr>City of Portland’s HUCIRP and City/County Joint Office of Homeless Services (JOHS)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Homelessness and Urban Camping Impact Reduction Program (HUCIRP)</dc:title>
  <dc:creator>Lewis, Jonny</dc:creator>
  <cp:lastModifiedBy>CACOUNCIL</cp:lastModifiedBy>
  <cp:revision>15</cp:revision>
  <dcterms:created xsi:type="dcterms:W3CDTF">2020-01-05T21:32:41Z</dcterms:created>
  <dcterms:modified xsi:type="dcterms:W3CDTF">2020-01-08T17:03:57Z</dcterms:modified>
</cp:coreProperties>
</file>