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1" r:id="rId5"/>
    <p:sldId id="260" r:id="rId6"/>
    <p:sldId id="263" r:id="rId7"/>
    <p:sldId id="259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1" d="100"/>
          <a:sy n="61" d="100"/>
        </p:scale>
        <p:origin x="-56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FEDBE-C8DA-4788-A27C-BFE33A2AB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96D614-D403-49DB-9758-1B4F147FC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7C84B5-A39D-44AD-ADCE-F9495561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370F-641E-472C-B4D5-FE3A904C921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04FB93-89B5-48A8-8784-E6040094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8A8468-33CB-486A-A525-DF269DD0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CE1-4914-4792-9731-F06ED7E19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68DB7-25BB-4BD3-82BA-126AF9682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114DC4-68FE-450B-97BB-F64A176B2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2F0323-6AE3-46D9-8062-1A7C4C03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370F-641E-472C-B4D5-FE3A904C921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C2F161-F85C-43AC-BF1F-B9130B2D4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3EEE5F-3C84-4C9A-8364-754F8DF5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CE1-4914-4792-9731-F06ED7E19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5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96882D9-6BF5-48E4-A509-CAAB9D26B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EB1815-4279-4AA0-8394-90B7DE95B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35E783-ABFA-4489-9B12-D45FA58D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370F-641E-472C-B4D5-FE3A904C921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16BB35-B6E6-40DF-AECA-FF80BB05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0E5BA9-84DD-48C6-A833-29F10B5E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CE1-4914-4792-9731-F06ED7E19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4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429D2C-F40D-4722-B4A9-F11BE6D3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546B16-1828-4502-90F3-8F93D9AA4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549898-5C9F-4984-95FB-F91A26AA9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370F-641E-472C-B4D5-FE3A904C921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BDB345-DEDA-4C28-95F8-3737B4AE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60327B-451E-442E-983E-9239B8DE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CE1-4914-4792-9731-F06ED7E19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0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E48480-B161-4D18-9B87-647EBE69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D2F041-91AE-49CE-B7E7-12D9938D0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670F48-DE87-4EF4-A7D8-615C6D3A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370F-641E-472C-B4D5-FE3A904C921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3D1883-8360-496B-B0CB-56DE7711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54E7CF-4AD4-4C2D-9F2E-7273FED0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CE1-4914-4792-9731-F06ED7E19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7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F4CEB6-2801-4F13-BC33-234A40CB2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EFC2B8-1334-4965-AA10-4FED3469B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554754-115D-46A8-BFE2-21FA46795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D15718-A07D-46B2-9EAD-008AAD3C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370F-641E-472C-B4D5-FE3A904C921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75EA6-82D7-4970-9C68-A73E84A2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D5C7CF-569F-4823-B2DB-4EBAEACC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CE1-4914-4792-9731-F06ED7E19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3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3D57C8-3BB1-4B07-80B2-C0337E5A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337C12-2135-4A19-9EAB-1C1943008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05D12A-3302-4041-8867-87DA487A5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E25346-7EF8-4C12-96E0-DBB3A6D5A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E687CA-F7A6-4B55-B762-00039A343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9F1251-4EE2-481D-A5CA-A94FB02F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370F-641E-472C-B4D5-FE3A904C921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BA94A4-BA0E-4E6D-A8D7-3B8AF6CA7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22851C3-30EE-4D68-BBBC-8D0ED5D7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CE1-4914-4792-9731-F06ED7E19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5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934300-5903-4E5E-AF98-C49695AD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1A9EC02-F8B2-4320-8F40-04D4879E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370F-641E-472C-B4D5-FE3A904C921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C9824C2-2837-433B-8EF8-0ABA8A46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FD75DD-7B7B-4CC0-AF91-8E125A64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CE1-4914-4792-9731-F06ED7E19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1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5D4E0A3-CB4D-49A3-96A2-FEB5EC99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370F-641E-472C-B4D5-FE3A904C921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13F8F-550C-4FA5-9CFB-BC7E21E2C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045181-3C30-49D9-B3E4-5243CDCB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CE1-4914-4792-9731-F06ED7E19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0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93101A-464D-4C71-9D95-D85C1EC4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92DBBF-3521-489D-AAC9-C2F72E48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6F09F4-D84F-4E30-AE9B-161C84C8F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65AFAC-A184-4C8B-8012-656133D9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370F-641E-472C-B4D5-FE3A904C921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3583A2-7554-4D90-ABDD-F589B0B8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FE4C7B-9BDC-40DC-957E-DAD520F0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CE1-4914-4792-9731-F06ED7E19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87BD3D-F03F-4FCC-A13C-F553B116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6AEBF-D65C-4EDF-8C31-81010C1E3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30D7F-81E0-49ED-8C42-9D0B8AE7D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99ED71-173C-430E-88A4-78D88B3E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370F-641E-472C-B4D5-FE3A904C921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EC1596-8887-4180-A383-943B0361D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060846-9FCF-4DE6-9196-E295A7E4A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2CE1-4914-4792-9731-F06ED7E19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268876F-BB6C-40A6-BF6D-D1852511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EF955A-63F0-4F3F-9DE3-AB65A3605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11DA79-CD7C-4079-A1B6-423634DA9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C370F-641E-472C-B4D5-FE3A904C9213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1C76FB-2113-4E71-A95E-8B8C23F6B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E64A02-1766-4EC2-ACE8-07829361F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92CE1-4914-4792-9731-F06ED7E19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wtrails.org/trails/gis-mapping/2019-route-chang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C5757A-FC18-402F-80EE-9C1542DA1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32124"/>
          </a:xfrm>
        </p:spPr>
        <p:txBody>
          <a:bodyPr>
            <a:normAutofit fontScale="90000"/>
          </a:bodyPr>
          <a:lstStyle/>
          <a:p>
            <a:r>
              <a:rPr lang="en-US" dirty="0"/>
              <a:t>SWTrails SWIM </a:t>
            </a:r>
            <a:br>
              <a:rPr lang="en-US" dirty="0"/>
            </a:br>
            <a:r>
              <a:rPr lang="en-US" dirty="0"/>
              <a:t>Testimony</a:t>
            </a:r>
            <a:br>
              <a:rPr lang="en-US" dirty="0"/>
            </a:b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Portland City Council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A8EA9F-6F79-4088-B5E4-55254A8CC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4978" y="4437415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Don Baack</a:t>
            </a:r>
          </a:p>
          <a:p>
            <a:r>
              <a:rPr lang="en-US" dirty="0"/>
              <a:t>Glenn Bridger</a:t>
            </a:r>
          </a:p>
          <a:p>
            <a:endParaRPr lang="en-US" dirty="0"/>
          </a:p>
          <a:p>
            <a:r>
              <a:rPr lang="en-US" dirty="0"/>
              <a:t>December 5, 2019</a:t>
            </a:r>
          </a:p>
        </p:txBody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D722B99A-8109-49CA-8097-6E39248BC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749" y="4154487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0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1CB165-0BA8-45CE-90AA-372C7AA0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Purpose/Need: Sidewalk Disparity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DECB485A-E87F-45AD-B153-15FCDA90C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090494"/>
              </p:ext>
            </p:extLst>
          </p:nvPr>
        </p:nvGraphicFramePr>
        <p:xfrm>
          <a:off x="217414" y="1953230"/>
          <a:ext cx="1010943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887">
                  <a:extLst>
                    <a:ext uri="{9D8B030D-6E8A-4147-A177-3AD203B41FA5}">
                      <a16:colId xmlns:a16="http://schemas.microsoft.com/office/drawing/2014/main" xmlns="" val="2023713662"/>
                    </a:ext>
                  </a:extLst>
                </a:gridCol>
                <a:gridCol w="2021887">
                  <a:extLst>
                    <a:ext uri="{9D8B030D-6E8A-4147-A177-3AD203B41FA5}">
                      <a16:colId xmlns:a16="http://schemas.microsoft.com/office/drawing/2014/main" xmlns="" val="2657385703"/>
                    </a:ext>
                  </a:extLst>
                </a:gridCol>
                <a:gridCol w="2021887">
                  <a:extLst>
                    <a:ext uri="{9D8B030D-6E8A-4147-A177-3AD203B41FA5}">
                      <a16:colId xmlns:a16="http://schemas.microsoft.com/office/drawing/2014/main" xmlns="" val="1265525749"/>
                    </a:ext>
                  </a:extLst>
                </a:gridCol>
                <a:gridCol w="1548339">
                  <a:extLst>
                    <a:ext uri="{9D8B030D-6E8A-4147-A177-3AD203B41FA5}">
                      <a16:colId xmlns:a16="http://schemas.microsoft.com/office/drawing/2014/main" xmlns="" val="2689175939"/>
                    </a:ext>
                  </a:extLst>
                </a:gridCol>
                <a:gridCol w="2495435">
                  <a:extLst>
                    <a:ext uri="{9D8B030D-6E8A-4147-A177-3AD203B41FA5}">
                      <a16:colId xmlns:a16="http://schemas.microsoft.com/office/drawing/2014/main" xmlns="" val="4150447165"/>
                    </a:ext>
                  </a:extLst>
                </a:gridCol>
              </a:tblGrid>
              <a:tr h="614048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Centerline Miles of 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Miles with Sidewalks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Miles </a:t>
                      </a:r>
                      <a:r>
                        <a:rPr lang="en-US" i="1" dirty="0">
                          <a:solidFill>
                            <a:srgbClr val="FFFF00"/>
                          </a:solidFill>
                        </a:rPr>
                        <a:t>Without</a:t>
                      </a:r>
                      <a:r>
                        <a:rPr lang="en-US" dirty="0"/>
                        <a:t> Sidewalks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 of streets w/ Sidewalks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7325627"/>
                  </a:ext>
                </a:extLst>
              </a:tr>
              <a:tr h="355758">
                <a:tc>
                  <a:txBody>
                    <a:bodyPr/>
                    <a:lstStyle/>
                    <a:p>
                      <a:r>
                        <a:rPr lang="en-US" dirty="0"/>
                        <a:t>East Portland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072597"/>
                  </a:ext>
                </a:extLst>
              </a:tr>
              <a:tr h="355758">
                <a:tc>
                  <a:txBody>
                    <a:bodyPr/>
                    <a:lstStyle/>
                    <a:p>
                      <a:r>
                        <a:rPr lang="en-US" dirty="0"/>
                        <a:t>SWNI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74444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D9E156-1877-4462-845E-D2067FFD9C7B}"/>
              </a:ext>
            </a:extLst>
          </p:cNvPr>
          <p:cNvSpPr txBox="1"/>
          <p:nvPr/>
        </p:nvSpPr>
        <p:spPr>
          <a:xfrm>
            <a:off x="947956" y="3816991"/>
            <a:ext cx="597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PBOT Transportation Planner, Nick Falbo: 12/3/2019</a:t>
            </a:r>
          </a:p>
        </p:txBody>
      </p:sp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0ED30866-655F-4539-A604-5CE5CF570A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59625"/>
            <a:ext cx="571472" cy="71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5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02379C-42A1-4DFB-9CD6-32E14E2E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6363" cy="1325563"/>
          </a:xfrm>
        </p:spPr>
        <p:txBody>
          <a:bodyPr>
            <a:normAutofit/>
          </a:bodyPr>
          <a:lstStyle/>
          <a:p>
            <a:r>
              <a:rPr lang="en-US" dirty="0"/>
              <a:t>Minor adjustments to the Urban Trail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E8C7C7-963B-4542-BB88-C4715B1C6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adopted in 2000</a:t>
            </a:r>
          </a:p>
          <a:p>
            <a:r>
              <a:rPr lang="en-US" dirty="0"/>
              <a:t>Conditions have changed</a:t>
            </a:r>
          </a:p>
          <a:p>
            <a:r>
              <a:rPr lang="en-US" dirty="0"/>
              <a:t>Need for updates to SWTrails Network:</a:t>
            </a:r>
          </a:p>
          <a:p>
            <a:pPr lvl="1"/>
            <a:r>
              <a:rPr lang="en-US" dirty="0"/>
              <a:t>Walking Maps</a:t>
            </a:r>
          </a:p>
          <a:p>
            <a:pPr lvl="1"/>
            <a:r>
              <a:rPr lang="en-US" dirty="0"/>
              <a:t>Wayfinding Signage</a:t>
            </a:r>
          </a:p>
          <a:p>
            <a:r>
              <a:rPr lang="en-US" dirty="0"/>
              <a:t>Comments to PedPDX</a:t>
            </a:r>
          </a:p>
          <a:p>
            <a:r>
              <a:rPr lang="en-US" dirty="0"/>
              <a:t>Comments to SWIM</a:t>
            </a:r>
          </a:p>
          <a:p>
            <a:r>
              <a:rPr lang="en-US" dirty="0"/>
              <a:t>Where to Next?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4CE84935-50DF-4367-B30C-423FCCBE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34" y="2168477"/>
            <a:ext cx="4820038" cy="321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2DAF7E18-6449-4830-9BD6-503C2C79C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59625"/>
            <a:ext cx="571472" cy="71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6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818C3-3519-440D-A6ED-BE2E538E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Map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A7FC3E2-769D-426D-A3F6-BFE988D25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4012" y="25460"/>
            <a:ext cx="5412379" cy="6807079"/>
          </a:xfrm>
          <a:prstGeom prst="rect">
            <a:avLst/>
          </a:prstGeom>
        </p:spPr>
      </p:pic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4B1A9513-2593-4BC0-8955-272F07E2C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59625"/>
            <a:ext cx="571472" cy="71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6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511F8-ADE3-4E87-8AF8-54314C06B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69" y="1027598"/>
            <a:ext cx="4051041" cy="127706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45</a:t>
            </a:r>
            <a:r>
              <a:rPr lang="en-US" baseline="30000" dirty="0"/>
              <a:t>Th</a:t>
            </a:r>
            <a:r>
              <a:rPr lang="en-US" dirty="0"/>
              <a:t> Ave at Gabriel Park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A468183-70C0-4C26-8C2D-8D9BA85AE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8522" y="41988"/>
            <a:ext cx="5427530" cy="6853269"/>
          </a:xfrm>
          <a:prstGeom prst="rect">
            <a:avLst/>
          </a:prstGeom>
        </p:spPr>
      </p:pic>
      <p:pic>
        <p:nvPicPr>
          <p:cNvPr id="8" name="Picture 7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0045F276-4808-4EA3-946F-A4A6D200A4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59625"/>
            <a:ext cx="571472" cy="71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4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2DC0ED-5C7C-4F72-A047-290A1D2F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2555"/>
            <a:ext cx="4060371" cy="1642188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Ash Creek N.A.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0D38CDA-96B4-4382-B551-978102BCC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7480" y="-74645"/>
            <a:ext cx="5426320" cy="6843282"/>
          </a:xfrm>
          <a:prstGeom prst="rect">
            <a:avLst/>
          </a:prstGeom>
        </p:spPr>
      </p:pic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BEBD224E-E203-419F-8534-3982DE821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59625"/>
            <a:ext cx="571472" cy="71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05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02B1F-F9BD-4FEE-993B-1870B6D6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7740FB-D77C-4081-B55A-294EA6E98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Detailed maps are available at: 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https://swtrails.org/trails/gis-mapping/2019-route-changes/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F1B8BDCF-0686-45D7-9C8A-AA60FEB47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59625"/>
            <a:ext cx="571472" cy="71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14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105</Words>
  <Application>Microsoft Office PowerPoint</Application>
  <PresentationFormat>Custom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SWTrails SWIM  Testimony to  Portland City Council  </vt:lpstr>
      <vt:lpstr>Purpose/Need: Sidewalk Disparity </vt:lpstr>
      <vt:lpstr>Minor adjustments to the Urban Trail Network</vt:lpstr>
      <vt:lpstr>Overview Map</vt:lpstr>
      <vt:lpstr>Example:   45Th Ave at Gabriel Park</vt:lpstr>
      <vt:lpstr>Example:   Ash Creek N.A.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 Trails Testimony   Transportation System Plan (TSP)- Minor Update</dc:title>
  <dc:creator>Brian Brady</dc:creator>
  <cp:lastModifiedBy>Don Baack</cp:lastModifiedBy>
  <cp:revision>10</cp:revision>
  <cp:lastPrinted>2019-12-05T00:13:06Z</cp:lastPrinted>
  <dcterms:created xsi:type="dcterms:W3CDTF">2019-12-04T06:04:33Z</dcterms:created>
  <dcterms:modified xsi:type="dcterms:W3CDTF">2019-12-05T00:57:23Z</dcterms:modified>
</cp:coreProperties>
</file>