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4"/>
  </p:notesMasterIdLst>
  <p:sldIdLst>
    <p:sldId id="368" r:id="rId5"/>
    <p:sldId id="278" r:id="rId6"/>
    <p:sldId id="369" r:id="rId7"/>
    <p:sldId id="314" r:id="rId8"/>
    <p:sldId id="285" r:id="rId9"/>
    <p:sldId id="341" r:id="rId10"/>
    <p:sldId id="274" r:id="rId11"/>
    <p:sldId id="370" r:id="rId12"/>
    <p:sldId id="332" r:id="rId13"/>
    <p:sldId id="371" r:id="rId14"/>
    <p:sldId id="372" r:id="rId15"/>
    <p:sldId id="330" r:id="rId16"/>
    <p:sldId id="286" r:id="rId17"/>
    <p:sldId id="282" r:id="rId18"/>
    <p:sldId id="290" r:id="rId19"/>
    <p:sldId id="362" r:id="rId20"/>
    <p:sldId id="374" r:id="rId21"/>
    <p:sldId id="351" r:id="rId22"/>
    <p:sldId id="33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C964A1-17F5-4762-AC9D-73B54953D8D5}">
          <p14:sldIdLst>
            <p14:sldId id="368"/>
            <p14:sldId id="278"/>
            <p14:sldId id="369"/>
            <p14:sldId id="314"/>
            <p14:sldId id="285"/>
            <p14:sldId id="341"/>
            <p14:sldId id="274"/>
            <p14:sldId id="370"/>
            <p14:sldId id="332"/>
            <p14:sldId id="371"/>
            <p14:sldId id="372"/>
            <p14:sldId id="330"/>
            <p14:sldId id="286"/>
            <p14:sldId id="282"/>
            <p14:sldId id="290"/>
            <p14:sldId id="362"/>
            <p14:sldId id="374"/>
            <p14:sldId id="351"/>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73C54D"/>
    <a:srgbClr val="1CADE4"/>
    <a:srgbClr val="FDDF6E"/>
    <a:srgbClr val="F9EF42"/>
    <a:srgbClr val="4B92DB"/>
    <a:srgbClr val="117EA7"/>
    <a:srgbClr val="000000"/>
    <a:srgbClr val="C0C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AC7C1-E15D-481D-9CC4-48BDE0953B36}" v="1144" dt="2019-11-07T00:03:57.234"/>
    <p1510:client id="{7AAF0139-3E9E-2D46-8ED3-9024DE166CCD}" v="7" dt="2019-11-12T21:08:40.536"/>
    <p1510:client id="{867E0D39-9588-4197-888A-4960E72993FA}" v="15" dt="2019-11-12T17:18:52.693"/>
    <p1510:client id="{A3BD4D1C-7C65-455E-8E43-BCE385AA84C6}" v="12" dt="2019-11-12T21:04:31.962"/>
    <p1510:client id="{CE44B5DA-00CC-44CA-88BB-5569FA10D177}" v="74" dt="2019-11-12T20:17:17.383"/>
    <p1510:client id="{FEE1C254-1647-4443-9617-EF799104D893}" v="1517" dt="2019-11-12T06:05:41.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04"/>
    <p:restoredTop sz="94188" autoAdjust="0"/>
  </p:normalViewPr>
  <p:slideViewPr>
    <p:cSldViewPr snapToGrid="0">
      <p:cViewPr varScale="1">
        <p:scale>
          <a:sx n="84" d="100"/>
          <a:sy n="84" d="100"/>
        </p:scale>
        <p:origin x="192" y="7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nec-North, Michelle" userId="081e46c4-8b84-4153-9804-3e6cb6e5af6a" providerId="ADAL" clId="{7AAF0139-3E9E-2D46-8ED3-9024DE166CCD}"/>
    <pc:docChg chg="undo redo custSel mod addSld delSld modSld sldOrd modMainMaster modSection">
      <pc:chgData name="Kunec-North, Michelle" userId="081e46c4-8b84-4153-9804-3e6cb6e5af6a" providerId="ADAL" clId="{7AAF0139-3E9E-2D46-8ED3-9024DE166CCD}" dt="2019-11-12T21:08:40.535" v="4030"/>
      <pc:docMkLst>
        <pc:docMk/>
      </pc:docMkLst>
      <pc:sldChg chg="modSp">
        <pc:chgData name="Kunec-North, Michelle" userId="081e46c4-8b84-4153-9804-3e6cb6e5af6a" providerId="ADAL" clId="{7AAF0139-3E9E-2D46-8ED3-9024DE166CCD}" dt="2019-11-05T23:25:11.103" v="596"/>
        <pc:sldMkLst>
          <pc:docMk/>
          <pc:sldMk cId="3860029739" sldId="257"/>
        </pc:sldMkLst>
        <pc:spChg chg="mod">
          <ac:chgData name="Kunec-North, Michelle" userId="081e46c4-8b84-4153-9804-3e6cb6e5af6a" providerId="ADAL" clId="{7AAF0139-3E9E-2D46-8ED3-9024DE166CCD}" dt="2019-11-05T23:25:11.103" v="596"/>
          <ac:spMkLst>
            <pc:docMk/>
            <pc:sldMk cId="3860029739" sldId="257"/>
            <ac:spMk id="3" creationId="{607813B9-945A-9A43-87B3-48AC30ADB386}"/>
          </ac:spMkLst>
        </pc:spChg>
        <pc:spChg chg="mod">
          <ac:chgData name="Kunec-North, Michelle" userId="081e46c4-8b84-4153-9804-3e6cb6e5af6a" providerId="ADAL" clId="{7AAF0139-3E9E-2D46-8ED3-9024DE166CCD}" dt="2019-11-05T23:25:11.103" v="596"/>
          <ac:spMkLst>
            <pc:docMk/>
            <pc:sldMk cId="3860029739" sldId="257"/>
            <ac:spMk id="6" creationId="{73FDBF91-95A8-8541-B43B-E6DDCD851939}"/>
          </ac:spMkLst>
        </pc:spChg>
        <pc:spChg chg="mod">
          <ac:chgData name="Kunec-North, Michelle" userId="081e46c4-8b84-4153-9804-3e6cb6e5af6a" providerId="ADAL" clId="{7AAF0139-3E9E-2D46-8ED3-9024DE166CCD}" dt="2019-11-05T23:25:11.103" v="596"/>
          <ac:spMkLst>
            <pc:docMk/>
            <pc:sldMk cId="3860029739" sldId="257"/>
            <ac:spMk id="8" creationId="{79AC60DD-7978-C640-B044-C1C1684CCEEF}"/>
          </ac:spMkLst>
        </pc:spChg>
        <pc:spChg chg="mod">
          <ac:chgData name="Kunec-North, Michelle" userId="081e46c4-8b84-4153-9804-3e6cb6e5af6a" providerId="ADAL" clId="{7AAF0139-3E9E-2D46-8ED3-9024DE166CCD}" dt="2019-11-05T23:25:11.103" v="596"/>
          <ac:spMkLst>
            <pc:docMk/>
            <pc:sldMk cId="3860029739" sldId="257"/>
            <ac:spMk id="12" creationId="{6A83CFA5-7654-4494-A96E-6A6EEDBC0FC6}"/>
          </ac:spMkLst>
        </pc:spChg>
        <pc:spChg chg="mod">
          <ac:chgData name="Kunec-North, Michelle" userId="081e46c4-8b84-4153-9804-3e6cb6e5af6a" providerId="ADAL" clId="{7AAF0139-3E9E-2D46-8ED3-9024DE166CCD}" dt="2019-11-05T23:25:11.103" v="596"/>
          <ac:spMkLst>
            <pc:docMk/>
            <pc:sldMk cId="3860029739" sldId="257"/>
            <ac:spMk id="20" creationId="{FA55313D-19AA-CC4C-A272-6E78CB69FD2D}"/>
          </ac:spMkLst>
        </pc:spChg>
        <pc:spChg chg="mod">
          <ac:chgData name="Kunec-North, Michelle" userId="081e46c4-8b84-4153-9804-3e6cb6e5af6a" providerId="ADAL" clId="{7AAF0139-3E9E-2D46-8ED3-9024DE166CCD}" dt="2019-11-05T23:25:11.103" v="596"/>
          <ac:spMkLst>
            <pc:docMk/>
            <pc:sldMk cId="3860029739" sldId="257"/>
            <ac:spMk id="22" creationId="{D49DAF41-BA1F-E943-9243-63DB979C89E0}"/>
          </ac:spMkLst>
        </pc:spChg>
        <pc:spChg chg="mod">
          <ac:chgData name="Kunec-North, Michelle" userId="081e46c4-8b84-4153-9804-3e6cb6e5af6a" providerId="ADAL" clId="{7AAF0139-3E9E-2D46-8ED3-9024DE166CCD}" dt="2019-11-05T23:25:11.103" v="596"/>
          <ac:spMkLst>
            <pc:docMk/>
            <pc:sldMk cId="3860029739" sldId="257"/>
            <ac:spMk id="23" creationId="{5858FEB3-C1C3-CC4C-B2CE-5A6EE642B726}"/>
          </ac:spMkLst>
        </pc:spChg>
        <pc:spChg chg="mod">
          <ac:chgData name="Kunec-North, Michelle" userId="081e46c4-8b84-4153-9804-3e6cb6e5af6a" providerId="ADAL" clId="{7AAF0139-3E9E-2D46-8ED3-9024DE166CCD}" dt="2019-11-05T23:25:11.103" v="596"/>
          <ac:spMkLst>
            <pc:docMk/>
            <pc:sldMk cId="3860029739" sldId="257"/>
            <ac:spMk id="25" creationId="{3F1927A9-86B2-5747-9A14-609D861FDACE}"/>
          </ac:spMkLst>
        </pc:spChg>
        <pc:spChg chg="mod">
          <ac:chgData name="Kunec-North, Michelle" userId="081e46c4-8b84-4153-9804-3e6cb6e5af6a" providerId="ADAL" clId="{7AAF0139-3E9E-2D46-8ED3-9024DE166CCD}" dt="2019-11-05T23:25:11.103" v="596"/>
          <ac:spMkLst>
            <pc:docMk/>
            <pc:sldMk cId="3860029739" sldId="257"/>
            <ac:spMk id="27" creationId="{85CE7789-19B3-9F4E-9709-985B5529DA58}"/>
          </ac:spMkLst>
        </pc:spChg>
        <pc:spChg chg="mod">
          <ac:chgData name="Kunec-North, Michelle" userId="081e46c4-8b84-4153-9804-3e6cb6e5af6a" providerId="ADAL" clId="{7AAF0139-3E9E-2D46-8ED3-9024DE166CCD}" dt="2019-11-05T23:25:11.103" v="596"/>
          <ac:spMkLst>
            <pc:docMk/>
            <pc:sldMk cId="3860029739" sldId="257"/>
            <ac:spMk id="29" creationId="{09E25D25-B5FE-4E59-A96C-71226F6D4190}"/>
          </ac:spMkLst>
        </pc:spChg>
        <pc:spChg chg="mod">
          <ac:chgData name="Kunec-North, Michelle" userId="081e46c4-8b84-4153-9804-3e6cb6e5af6a" providerId="ADAL" clId="{7AAF0139-3E9E-2D46-8ED3-9024DE166CCD}" dt="2019-11-05T23:25:11.103" v="596"/>
          <ac:spMkLst>
            <pc:docMk/>
            <pc:sldMk cId="3860029739" sldId="257"/>
            <ac:spMk id="30" creationId="{6AE9D234-D5BA-4117-B907-5B79AAC226D6}"/>
          </ac:spMkLst>
        </pc:spChg>
        <pc:spChg chg="mod">
          <ac:chgData name="Kunec-North, Michelle" userId="081e46c4-8b84-4153-9804-3e6cb6e5af6a" providerId="ADAL" clId="{7AAF0139-3E9E-2D46-8ED3-9024DE166CCD}" dt="2019-11-05T23:25:11.103" v="596"/>
          <ac:spMkLst>
            <pc:docMk/>
            <pc:sldMk cId="3860029739" sldId="257"/>
            <ac:spMk id="31" creationId="{BDEB7F55-1C3F-4B31-9A1F-412322CCF0C1}"/>
          </ac:spMkLst>
        </pc:spChg>
        <pc:spChg chg="mod">
          <ac:chgData name="Kunec-North, Michelle" userId="081e46c4-8b84-4153-9804-3e6cb6e5af6a" providerId="ADAL" clId="{7AAF0139-3E9E-2D46-8ED3-9024DE166CCD}" dt="2019-11-05T23:25:11.103" v="596"/>
          <ac:spMkLst>
            <pc:docMk/>
            <pc:sldMk cId="3860029739" sldId="257"/>
            <ac:spMk id="33" creationId="{C481E7CB-34F6-4E8A-AE2A-CCA6ABB01086}"/>
          </ac:spMkLst>
        </pc:spChg>
        <pc:grpChg chg="mod">
          <ac:chgData name="Kunec-North, Michelle" userId="081e46c4-8b84-4153-9804-3e6cb6e5af6a" providerId="ADAL" clId="{7AAF0139-3E9E-2D46-8ED3-9024DE166CCD}" dt="2019-11-05T23:25:11.103" v="596"/>
          <ac:grpSpMkLst>
            <pc:docMk/>
            <pc:sldMk cId="3860029739" sldId="257"/>
            <ac:grpSpMk id="4" creationId="{87FDE8C0-8028-BE47-96BA-961967E90A99}"/>
          </ac:grpSpMkLst>
        </pc:grpChg>
        <pc:grpChg chg="mod">
          <ac:chgData name="Kunec-North, Michelle" userId="081e46c4-8b84-4153-9804-3e6cb6e5af6a" providerId="ADAL" clId="{7AAF0139-3E9E-2D46-8ED3-9024DE166CCD}" dt="2019-11-05T23:25:11.103" v="596"/>
          <ac:grpSpMkLst>
            <pc:docMk/>
            <pc:sldMk cId="3860029739" sldId="257"/>
            <ac:grpSpMk id="5" creationId="{1555AF37-4F4D-4A41-A8E6-0A59B4376749}"/>
          </ac:grpSpMkLst>
        </pc:grpChg>
        <pc:grpChg chg="mod">
          <ac:chgData name="Kunec-North, Michelle" userId="081e46c4-8b84-4153-9804-3e6cb6e5af6a" providerId="ADAL" clId="{7AAF0139-3E9E-2D46-8ED3-9024DE166CCD}" dt="2019-11-05T23:25:11.103" v="596"/>
          <ac:grpSpMkLst>
            <pc:docMk/>
            <pc:sldMk cId="3860029739" sldId="257"/>
            <ac:grpSpMk id="10" creationId="{1011A362-048F-0A49-A82E-9CBB211D66BF}"/>
          </ac:grpSpMkLst>
        </pc:grpChg>
        <pc:graphicFrameChg chg="mod">
          <ac:chgData name="Kunec-North, Michelle" userId="081e46c4-8b84-4153-9804-3e6cb6e5af6a" providerId="ADAL" clId="{7AAF0139-3E9E-2D46-8ED3-9024DE166CCD}" dt="2019-11-05T23:25:11.103" v="596"/>
          <ac:graphicFrameMkLst>
            <pc:docMk/>
            <pc:sldMk cId="3860029739" sldId="257"/>
            <ac:graphicFrameMk id="26" creationId="{687A6AD4-F945-4A68-99F7-A6C45807BA9A}"/>
          </ac:graphicFrameMkLst>
        </pc:graphicFrameChg>
      </pc:sldChg>
      <pc:sldChg chg="modSp">
        <pc:chgData name="Kunec-North, Michelle" userId="081e46c4-8b84-4153-9804-3e6cb6e5af6a" providerId="ADAL" clId="{7AAF0139-3E9E-2D46-8ED3-9024DE166CCD}" dt="2019-11-05T23:25:11.103" v="596"/>
        <pc:sldMkLst>
          <pc:docMk/>
          <pc:sldMk cId="814065301" sldId="264"/>
        </pc:sldMkLst>
        <pc:spChg chg="mod">
          <ac:chgData name="Kunec-North, Michelle" userId="081e46c4-8b84-4153-9804-3e6cb6e5af6a" providerId="ADAL" clId="{7AAF0139-3E9E-2D46-8ED3-9024DE166CCD}" dt="2019-11-05T23:25:11.103" v="596"/>
          <ac:spMkLst>
            <pc:docMk/>
            <pc:sldMk cId="814065301" sldId="264"/>
            <ac:spMk id="4" creationId="{5795CFD6-6615-4B0A-B20D-8D11B35908A4}"/>
          </ac:spMkLst>
        </pc:spChg>
        <pc:spChg chg="mod">
          <ac:chgData name="Kunec-North, Michelle" userId="081e46c4-8b84-4153-9804-3e6cb6e5af6a" providerId="ADAL" clId="{7AAF0139-3E9E-2D46-8ED3-9024DE166CCD}" dt="2019-11-05T23:25:11.103" v="596"/>
          <ac:spMkLst>
            <pc:docMk/>
            <pc:sldMk cId="814065301" sldId="264"/>
            <ac:spMk id="26" creationId="{7E7D416B-0AFB-403C-99F4-1E162823C79F}"/>
          </ac:spMkLst>
        </pc:spChg>
      </pc:sldChg>
      <pc:sldChg chg="modSp ord">
        <pc:chgData name="Kunec-North, Michelle" userId="081e46c4-8b84-4153-9804-3e6cb6e5af6a" providerId="ADAL" clId="{7AAF0139-3E9E-2D46-8ED3-9024DE166CCD}" dt="2019-11-06T05:41:19.020" v="3337" actId="14100"/>
        <pc:sldMkLst>
          <pc:docMk/>
          <pc:sldMk cId="1134987773" sldId="274"/>
        </pc:sldMkLst>
        <pc:spChg chg="mod">
          <ac:chgData name="Kunec-North, Michelle" userId="081e46c4-8b84-4153-9804-3e6cb6e5af6a" providerId="ADAL" clId="{7AAF0139-3E9E-2D46-8ED3-9024DE166CCD}" dt="2019-11-05T23:25:11.103" v="596"/>
          <ac:spMkLst>
            <pc:docMk/>
            <pc:sldMk cId="1134987773" sldId="274"/>
            <ac:spMk id="2" creationId="{708F2C12-786B-4B48-9837-2F8D5D0E7944}"/>
          </ac:spMkLst>
        </pc:spChg>
        <pc:spChg chg="mod">
          <ac:chgData name="Kunec-North, Michelle" userId="081e46c4-8b84-4153-9804-3e6cb6e5af6a" providerId="ADAL" clId="{7AAF0139-3E9E-2D46-8ED3-9024DE166CCD}" dt="2019-11-05T23:25:11.103" v="596"/>
          <ac:spMkLst>
            <pc:docMk/>
            <pc:sldMk cId="1134987773" sldId="274"/>
            <ac:spMk id="5" creationId="{B6340108-6969-431B-8F0D-1D6126E7D06E}"/>
          </ac:spMkLst>
        </pc:spChg>
        <pc:spChg chg="mod">
          <ac:chgData name="Kunec-North, Michelle" userId="081e46c4-8b84-4153-9804-3e6cb6e5af6a" providerId="ADAL" clId="{7AAF0139-3E9E-2D46-8ED3-9024DE166CCD}" dt="2019-11-05T23:25:11.103" v="596"/>
          <ac:spMkLst>
            <pc:docMk/>
            <pc:sldMk cId="1134987773" sldId="274"/>
            <ac:spMk id="30" creationId="{CBA5FF60-5C38-4D82-8507-D8396DD340CA}"/>
          </ac:spMkLst>
        </pc:spChg>
        <pc:spChg chg="mod">
          <ac:chgData name="Kunec-North, Michelle" userId="081e46c4-8b84-4153-9804-3e6cb6e5af6a" providerId="ADAL" clId="{7AAF0139-3E9E-2D46-8ED3-9024DE166CCD}" dt="2019-11-05T23:25:11.103" v="596"/>
          <ac:spMkLst>
            <pc:docMk/>
            <pc:sldMk cId="1134987773" sldId="274"/>
            <ac:spMk id="56" creationId="{E8F0EA52-7D8E-44DF-9DA2-9FD887E6574A}"/>
          </ac:spMkLst>
        </pc:spChg>
        <pc:spChg chg="mod">
          <ac:chgData name="Kunec-North, Michelle" userId="081e46c4-8b84-4153-9804-3e6cb6e5af6a" providerId="ADAL" clId="{7AAF0139-3E9E-2D46-8ED3-9024DE166CCD}" dt="2019-11-05T23:25:11.103" v="596"/>
          <ac:spMkLst>
            <pc:docMk/>
            <pc:sldMk cId="1134987773" sldId="274"/>
            <ac:spMk id="57" creationId="{BEF37433-3C27-4183-B198-B8368927B423}"/>
          </ac:spMkLst>
        </pc:spChg>
        <pc:spChg chg="mod">
          <ac:chgData name="Kunec-North, Michelle" userId="081e46c4-8b84-4153-9804-3e6cb6e5af6a" providerId="ADAL" clId="{7AAF0139-3E9E-2D46-8ED3-9024DE166CCD}" dt="2019-11-05T23:25:11.103" v="596"/>
          <ac:spMkLst>
            <pc:docMk/>
            <pc:sldMk cId="1134987773" sldId="274"/>
            <ac:spMk id="59" creationId="{482034C7-8097-4CA2-B71E-E3E17CDE172A}"/>
          </ac:spMkLst>
        </pc:spChg>
        <pc:spChg chg="mod">
          <ac:chgData name="Kunec-North, Michelle" userId="081e46c4-8b84-4153-9804-3e6cb6e5af6a" providerId="ADAL" clId="{7AAF0139-3E9E-2D46-8ED3-9024DE166CCD}" dt="2019-11-05T23:25:11.103" v="596"/>
          <ac:spMkLst>
            <pc:docMk/>
            <pc:sldMk cId="1134987773" sldId="274"/>
            <ac:spMk id="61" creationId="{A0CD1EDB-ECAA-46E6-A03D-6215EBDA2CFB}"/>
          </ac:spMkLst>
        </pc:spChg>
        <pc:spChg chg="mod">
          <ac:chgData name="Kunec-North, Michelle" userId="081e46c4-8b84-4153-9804-3e6cb6e5af6a" providerId="ADAL" clId="{7AAF0139-3E9E-2D46-8ED3-9024DE166CCD}" dt="2019-11-06T05:41:19.020" v="3337" actId="14100"/>
          <ac:spMkLst>
            <pc:docMk/>
            <pc:sldMk cId="1134987773" sldId="274"/>
            <ac:spMk id="1028" creationId="{7A1C0E83-EC5C-4A61-8458-85DECEC94AB5}"/>
          </ac:spMkLst>
        </pc:spChg>
        <pc:spChg chg="mod">
          <ac:chgData name="Kunec-North, Michelle" userId="081e46c4-8b84-4153-9804-3e6cb6e5af6a" providerId="ADAL" clId="{7AAF0139-3E9E-2D46-8ED3-9024DE166CCD}" dt="2019-11-05T23:25:11.103" v="596"/>
          <ac:spMkLst>
            <pc:docMk/>
            <pc:sldMk cId="1134987773" sldId="274"/>
            <ac:spMk id="1034" creationId="{0E1FE4ED-EFD0-4AC0-91E5-206EC64888FD}"/>
          </ac:spMkLst>
        </pc:spChg>
        <pc:grpChg chg="mod">
          <ac:chgData name="Kunec-North, Michelle" userId="081e46c4-8b84-4153-9804-3e6cb6e5af6a" providerId="ADAL" clId="{7AAF0139-3E9E-2D46-8ED3-9024DE166CCD}" dt="2019-11-05T23:25:11.103" v="596"/>
          <ac:grpSpMkLst>
            <pc:docMk/>
            <pc:sldMk cId="1134987773" sldId="274"/>
            <ac:grpSpMk id="3" creationId="{40314460-EC00-40F5-9F18-A35584135575}"/>
          </ac:grpSpMkLst>
        </pc:grpChg>
        <pc:grpChg chg="mod">
          <ac:chgData name="Kunec-North, Michelle" userId="081e46c4-8b84-4153-9804-3e6cb6e5af6a" providerId="ADAL" clId="{7AAF0139-3E9E-2D46-8ED3-9024DE166CCD}" dt="2019-11-05T23:25:11.103" v="596"/>
          <ac:grpSpMkLst>
            <pc:docMk/>
            <pc:sldMk cId="1134987773" sldId="274"/>
            <ac:grpSpMk id="6" creationId="{395C7A26-36FF-484E-9913-FC8DD61D0181}"/>
          </ac:grpSpMkLst>
        </pc:grpChg>
      </pc:sldChg>
      <pc:sldChg chg="modSp ord">
        <pc:chgData name="Kunec-North, Michelle" userId="081e46c4-8b84-4153-9804-3e6cb6e5af6a" providerId="ADAL" clId="{7AAF0139-3E9E-2D46-8ED3-9024DE166CCD}" dt="2019-11-06T00:02:11.285" v="2008"/>
        <pc:sldMkLst>
          <pc:docMk/>
          <pc:sldMk cId="1535296342" sldId="278"/>
        </pc:sldMkLst>
        <pc:spChg chg="mod">
          <ac:chgData name="Kunec-North, Michelle" userId="081e46c4-8b84-4153-9804-3e6cb6e5af6a" providerId="ADAL" clId="{7AAF0139-3E9E-2D46-8ED3-9024DE166CCD}" dt="2019-11-05T23:53:26.675" v="1811" actId="20577"/>
          <ac:spMkLst>
            <pc:docMk/>
            <pc:sldMk cId="1535296342" sldId="278"/>
            <ac:spMk id="2" creationId="{688887D7-70B2-4041-87A9-2D330846B06A}"/>
          </ac:spMkLst>
        </pc:spChg>
        <pc:spChg chg="mod">
          <ac:chgData name="Kunec-North, Michelle" userId="081e46c4-8b84-4153-9804-3e6cb6e5af6a" providerId="ADAL" clId="{7AAF0139-3E9E-2D46-8ED3-9024DE166CCD}" dt="2019-11-06T00:01:21.361" v="1991" actId="5793"/>
          <ac:spMkLst>
            <pc:docMk/>
            <pc:sldMk cId="1535296342" sldId="278"/>
            <ac:spMk id="3" creationId="{F62C8514-5462-4507-86FC-84D9D2D41A77}"/>
          </ac:spMkLst>
        </pc:spChg>
        <pc:spChg chg="mod">
          <ac:chgData name="Kunec-North, Michelle" userId="081e46c4-8b84-4153-9804-3e6cb6e5af6a" providerId="ADAL" clId="{7AAF0139-3E9E-2D46-8ED3-9024DE166CCD}" dt="2019-11-05T23:59:39.077" v="1975" actId="20577"/>
          <ac:spMkLst>
            <pc:docMk/>
            <pc:sldMk cId="1535296342" sldId="278"/>
            <ac:spMk id="4" creationId="{F0714557-51DA-4129-AA9B-E5925FB2E728}"/>
          </ac:spMkLst>
        </pc:spChg>
        <pc:spChg chg="mod">
          <ac:chgData name="Kunec-North, Michelle" userId="081e46c4-8b84-4153-9804-3e6cb6e5af6a" providerId="ADAL" clId="{7AAF0139-3E9E-2D46-8ED3-9024DE166CCD}" dt="2019-11-06T00:01:59.527" v="2007" actId="1035"/>
          <ac:spMkLst>
            <pc:docMk/>
            <pc:sldMk cId="1535296342" sldId="278"/>
            <ac:spMk id="5" creationId="{4C3FEAEF-8ADA-42BF-8B82-8E6FFC60A7D8}"/>
          </ac:spMkLst>
        </pc:spChg>
      </pc:sldChg>
      <pc:sldChg chg="modSp">
        <pc:chgData name="Kunec-North, Michelle" userId="081e46c4-8b84-4153-9804-3e6cb6e5af6a" providerId="ADAL" clId="{7AAF0139-3E9E-2D46-8ED3-9024DE166CCD}" dt="2019-11-05T23:25:11.103" v="596"/>
        <pc:sldMkLst>
          <pc:docMk/>
          <pc:sldMk cId="2799620990" sldId="280"/>
        </pc:sldMkLst>
        <pc:spChg chg="mod">
          <ac:chgData name="Kunec-North, Michelle" userId="081e46c4-8b84-4153-9804-3e6cb6e5af6a" providerId="ADAL" clId="{7AAF0139-3E9E-2D46-8ED3-9024DE166CCD}" dt="2019-11-05T23:25:11.103" v="596"/>
          <ac:spMkLst>
            <pc:docMk/>
            <pc:sldMk cId="2799620990" sldId="280"/>
            <ac:spMk id="6" creationId="{B6729CE8-899D-4A56-AFC7-0A4C112C4943}"/>
          </ac:spMkLst>
        </pc:spChg>
        <pc:spChg chg="mod">
          <ac:chgData name="Kunec-North, Michelle" userId="081e46c4-8b84-4153-9804-3e6cb6e5af6a" providerId="ADAL" clId="{7AAF0139-3E9E-2D46-8ED3-9024DE166CCD}" dt="2019-11-05T23:25:11.103" v="596"/>
          <ac:spMkLst>
            <pc:docMk/>
            <pc:sldMk cId="2799620990" sldId="280"/>
            <ac:spMk id="8" creationId="{BE567900-670F-44DE-924A-8F4E6EED0B52}"/>
          </ac:spMkLst>
        </pc:spChg>
        <pc:spChg chg="mod">
          <ac:chgData name="Kunec-North, Michelle" userId="081e46c4-8b84-4153-9804-3e6cb6e5af6a" providerId="ADAL" clId="{7AAF0139-3E9E-2D46-8ED3-9024DE166CCD}" dt="2019-11-05T23:25:11.103" v="596"/>
          <ac:spMkLst>
            <pc:docMk/>
            <pc:sldMk cId="2799620990" sldId="280"/>
            <ac:spMk id="21" creationId="{E0A59083-5F56-4225-9024-9CB9B220EE4A}"/>
          </ac:spMkLst>
        </pc:spChg>
        <pc:spChg chg="mod">
          <ac:chgData name="Kunec-North, Michelle" userId="081e46c4-8b84-4153-9804-3e6cb6e5af6a" providerId="ADAL" clId="{7AAF0139-3E9E-2D46-8ED3-9024DE166CCD}" dt="2019-11-05T23:25:11.103" v="596"/>
          <ac:spMkLst>
            <pc:docMk/>
            <pc:sldMk cId="2799620990" sldId="280"/>
            <ac:spMk id="22" creationId="{1E2070A2-0F5A-4A89-B2C2-A3FEFAAC88FA}"/>
          </ac:spMkLst>
        </pc:spChg>
        <pc:spChg chg="mod">
          <ac:chgData name="Kunec-North, Michelle" userId="081e46c4-8b84-4153-9804-3e6cb6e5af6a" providerId="ADAL" clId="{7AAF0139-3E9E-2D46-8ED3-9024DE166CCD}" dt="2019-11-05T23:25:11.103" v="596"/>
          <ac:spMkLst>
            <pc:docMk/>
            <pc:sldMk cId="2799620990" sldId="280"/>
            <ac:spMk id="25" creationId="{E3AF89A7-458B-4A48-9FD2-0852BCB62D47}"/>
          </ac:spMkLst>
        </pc:spChg>
        <pc:spChg chg="mod">
          <ac:chgData name="Kunec-North, Michelle" userId="081e46c4-8b84-4153-9804-3e6cb6e5af6a" providerId="ADAL" clId="{7AAF0139-3E9E-2D46-8ED3-9024DE166CCD}" dt="2019-11-05T23:25:11.103" v="596"/>
          <ac:spMkLst>
            <pc:docMk/>
            <pc:sldMk cId="2799620990" sldId="280"/>
            <ac:spMk id="26" creationId="{83BB5A0A-4203-4341-9E92-FC8B1CD0CEA4}"/>
          </ac:spMkLst>
        </pc:spChg>
      </pc:sldChg>
      <pc:sldChg chg="addSp modSp modAnim">
        <pc:chgData name="Kunec-North, Michelle" userId="081e46c4-8b84-4153-9804-3e6cb6e5af6a" providerId="ADAL" clId="{7AAF0139-3E9E-2D46-8ED3-9024DE166CCD}" dt="2019-11-12T21:07:35.747" v="4026"/>
        <pc:sldMkLst>
          <pc:docMk/>
          <pc:sldMk cId="836298664" sldId="282"/>
        </pc:sldMkLst>
        <pc:spChg chg="mod">
          <ac:chgData name="Kunec-North, Michelle" userId="081e46c4-8b84-4153-9804-3e6cb6e5af6a" providerId="ADAL" clId="{7AAF0139-3E9E-2D46-8ED3-9024DE166CCD}" dt="2019-11-12T21:07:31.457" v="4025" actId="164"/>
          <ac:spMkLst>
            <pc:docMk/>
            <pc:sldMk cId="836298664" sldId="282"/>
            <ac:spMk id="49" creationId="{85110523-EB39-4A3B-BFA3-74F0D638F62C}"/>
          </ac:spMkLst>
        </pc:spChg>
        <pc:spChg chg="mod">
          <ac:chgData name="Kunec-North, Michelle" userId="081e46c4-8b84-4153-9804-3e6cb6e5af6a" providerId="ADAL" clId="{7AAF0139-3E9E-2D46-8ED3-9024DE166CCD}" dt="2019-11-12T21:07:31.457" v="4025" actId="164"/>
          <ac:spMkLst>
            <pc:docMk/>
            <pc:sldMk cId="836298664" sldId="282"/>
            <ac:spMk id="56" creationId="{430CCAB4-0FD0-413F-8DC6-95EA58C64FCD}"/>
          </ac:spMkLst>
        </pc:spChg>
        <pc:spChg chg="mod">
          <ac:chgData name="Kunec-North, Michelle" userId="081e46c4-8b84-4153-9804-3e6cb6e5af6a" providerId="ADAL" clId="{7AAF0139-3E9E-2D46-8ED3-9024DE166CCD}" dt="2019-11-05T23:25:11.103" v="596"/>
          <ac:spMkLst>
            <pc:docMk/>
            <pc:sldMk cId="836298664" sldId="282"/>
            <ac:spMk id="57" creationId="{A2F32611-AE1E-4396-9643-0556C57D003B}"/>
          </ac:spMkLst>
        </pc:spChg>
        <pc:spChg chg="mod">
          <ac:chgData name="Kunec-North, Michelle" userId="081e46c4-8b84-4153-9804-3e6cb6e5af6a" providerId="ADAL" clId="{7AAF0139-3E9E-2D46-8ED3-9024DE166CCD}" dt="2019-11-05T23:25:11.103" v="596"/>
          <ac:spMkLst>
            <pc:docMk/>
            <pc:sldMk cId="836298664" sldId="282"/>
            <ac:spMk id="60" creationId="{F5F51F96-4507-42EB-A5F4-FD315A451AFE}"/>
          </ac:spMkLst>
        </pc:spChg>
        <pc:grpChg chg="add mod">
          <ac:chgData name="Kunec-North, Michelle" userId="081e46c4-8b84-4153-9804-3e6cb6e5af6a" providerId="ADAL" clId="{7AAF0139-3E9E-2D46-8ED3-9024DE166CCD}" dt="2019-11-12T21:07:31.457" v="4025" actId="164"/>
          <ac:grpSpMkLst>
            <pc:docMk/>
            <pc:sldMk cId="836298664" sldId="282"/>
            <ac:grpSpMk id="3" creationId="{E5A9DA66-118D-7C49-B146-89AE127FEF2E}"/>
          </ac:grpSpMkLst>
        </pc:grpChg>
        <pc:picChg chg="mod">
          <ac:chgData name="Kunec-North, Michelle" userId="081e46c4-8b84-4153-9804-3e6cb6e5af6a" providerId="ADAL" clId="{7AAF0139-3E9E-2D46-8ED3-9024DE166CCD}" dt="2019-11-12T21:07:31.457" v="4025" actId="164"/>
          <ac:picMkLst>
            <pc:docMk/>
            <pc:sldMk cId="836298664" sldId="282"/>
            <ac:picMk id="9" creationId="{70A62EDA-FADE-4A75-BF43-0583DD246CC1}"/>
          </ac:picMkLst>
        </pc:picChg>
        <pc:picChg chg="mod">
          <ac:chgData name="Kunec-North, Michelle" userId="081e46c4-8b84-4153-9804-3e6cb6e5af6a" providerId="ADAL" clId="{7AAF0139-3E9E-2D46-8ED3-9024DE166CCD}" dt="2019-11-12T21:07:31.457" v="4025" actId="164"/>
          <ac:picMkLst>
            <pc:docMk/>
            <pc:sldMk cId="836298664" sldId="282"/>
            <ac:picMk id="11" creationId="{9096CD6E-0BD1-4C91-91FF-8B26FA93F0FE}"/>
          </ac:picMkLst>
        </pc:picChg>
        <pc:cxnChg chg="mod">
          <ac:chgData name="Kunec-North, Michelle" userId="081e46c4-8b84-4153-9804-3e6cb6e5af6a" providerId="ADAL" clId="{7AAF0139-3E9E-2D46-8ED3-9024DE166CCD}" dt="2019-11-12T21:07:31.457" v="4025" actId="164"/>
          <ac:cxnSpMkLst>
            <pc:docMk/>
            <pc:sldMk cId="836298664" sldId="282"/>
            <ac:cxnSpMk id="24" creationId="{5B6DB992-CB26-4DA6-B1B1-83FBB31AA9F3}"/>
          </ac:cxnSpMkLst>
        </pc:cxnChg>
        <pc:cxnChg chg="mod">
          <ac:chgData name="Kunec-North, Michelle" userId="081e46c4-8b84-4153-9804-3e6cb6e5af6a" providerId="ADAL" clId="{7AAF0139-3E9E-2D46-8ED3-9024DE166CCD}" dt="2019-11-12T21:07:31.457" v="4025" actId="164"/>
          <ac:cxnSpMkLst>
            <pc:docMk/>
            <pc:sldMk cId="836298664" sldId="282"/>
            <ac:cxnSpMk id="65" creationId="{8818F1BE-C96D-4B8B-9ECC-00777A6C074B}"/>
          </ac:cxnSpMkLst>
        </pc:cxnChg>
        <pc:cxnChg chg="mod">
          <ac:chgData name="Kunec-North, Michelle" userId="081e46c4-8b84-4153-9804-3e6cb6e5af6a" providerId="ADAL" clId="{7AAF0139-3E9E-2D46-8ED3-9024DE166CCD}" dt="2019-11-12T21:07:31.457" v="4025" actId="164"/>
          <ac:cxnSpMkLst>
            <pc:docMk/>
            <pc:sldMk cId="836298664" sldId="282"/>
            <ac:cxnSpMk id="67" creationId="{4EB34365-852F-4F3E-BE76-5ACD560092A2}"/>
          </ac:cxnSpMkLst>
        </pc:cxnChg>
        <pc:cxnChg chg="mod">
          <ac:chgData name="Kunec-North, Michelle" userId="081e46c4-8b84-4153-9804-3e6cb6e5af6a" providerId="ADAL" clId="{7AAF0139-3E9E-2D46-8ED3-9024DE166CCD}" dt="2019-11-12T21:07:31.457" v="4025" actId="164"/>
          <ac:cxnSpMkLst>
            <pc:docMk/>
            <pc:sldMk cId="836298664" sldId="282"/>
            <ac:cxnSpMk id="71" creationId="{B5B32459-D20C-4E36-973B-9429203028C9}"/>
          </ac:cxnSpMkLst>
        </pc:cxnChg>
        <pc:cxnChg chg="mod">
          <ac:chgData name="Kunec-North, Michelle" userId="081e46c4-8b84-4153-9804-3e6cb6e5af6a" providerId="ADAL" clId="{7AAF0139-3E9E-2D46-8ED3-9024DE166CCD}" dt="2019-11-12T21:07:31.457" v="4025" actId="164"/>
          <ac:cxnSpMkLst>
            <pc:docMk/>
            <pc:sldMk cId="836298664" sldId="282"/>
            <ac:cxnSpMk id="72" creationId="{DCC3372D-F677-48AE-84BF-25C5554B9457}"/>
          </ac:cxnSpMkLst>
        </pc:cxnChg>
        <pc:cxnChg chg="mod">
          <ac:chgData name="Kunec-North, Michelle" userId="081e46c4-8b84-4153-9804-3e6cb6e5af6a" providerId="ADAL" clId="{7AAF0139-3E9E-2D46-8ED3-9024DE166CCD}" dt="2019-11-12T21:07:31.457" v="4025" actId="164"/>
          <ac:cxnSpMkLst>
            <pc:docMk/>
            <pc:sldMk cId="836298664" sldId="282"/>
            <ac:cxnSpMk id="74" creationId="{C10A04EC-3360-437B-91D7-D7C7F2279439}"/>
          </ac:cxnSpMkLst>
        </pc:cxnChg>
      </pc:sldChg>
      <pc:sldChg chg="modSp">
        <pc:chgData name="Kunec-North, Michelle" userId="081e46c4-8b84-4153-9804-3e6cb6e5af6a" providerId="ADAL" clId="{7AAF0139-3E9E-2D46-8ED3-9024DE166CCD}" dt="2019-11-05T23:25:11.497" v="598" actId="27636"/>
        <pc:sldMkLst>
          <pc:docMk/>
          <pc:sldMk cId="3128295370" sldId="283"/>
        </pc:sldMkLst>
        <pc:spChg chg="mod">
          <ac:chgData name="Kunec-North, Michelle" userId="081e46c4-8b84-4153-9804-3e6cb6e5af6a" providerId="ADAL" clId="{7AAF0139-3E9E-2D46-8ED3-9024DE166CCD}" dt="2019-11-05T23:25:11.103" v="596"/>
          <ac:spMkLst>
            <pc:docMk/>
            <pc:sldMk cId="3128295370" sldId="283"/>
            <ac:spMk id="3" creationId="{A19208BA-9A82-4509-8978-064E41BEF0EA}"/>
          </ac:spMkLst>
        </pc:spChg>
        <pc:spChg chg="mod">
          <ac:chgData name="Kunec-North, Michelle" userId="081e46c4-8b84-4153-9804-3e6cb6e5af6a" providerId="ADAL" clId="{7AAF0139-3E9E-2D46-8ED3-9024DE166CCD}" dt="2019-11-05T23:25:11.497" v="598" actId="27636"/>
          <ac:spMkLst>
            <pc:docMk/>
            <pc:sldMk cId="3128295370" sldId="283"/>
            <ac:spMk id="4" creationId="{958254A2-CA3A-4E8E-85E1-99CC9CD95F9C}"/>
          </ac:spMkLst>
        </pc:spChg>
        <pc:spChg chg="mod">
          <ac:chgData name="Kunec-North, Michelle" userId="081e46c4-8b84-4153-9804-3e6cb6e5af6a" providerId="ADAL" clId="{7AAF0139-3E9E-2D46-8ED3-9024DE166CCD}" dt="2019-11-05T23:25:11.103" v="596"/>
          <ac:spMkLst>
            <pc:docMk/>
            <pc:sldMk cId="3128295370" sldId="283"/>
            <ac:spMk id="6" creationId="{5DA19A01-6777-47D6-8A99-30074E05E751}"/>
          </ac:spMkLst>
        </pc:spChg>
        <pc:spChg chg="mod">
          <ac:chgData name="Kunec-North, Michelle" userId="081e46c4-8b84-4153-9804-3e6cb6e5af6a" providerId="ADAL" clId="{7AAF0139-3E9E-2D46-8ED3-9024DE166CCD}" dt="2019-11-05T23:25:11.103" v="596"/>
          <ac:spMkLst>
            <pc:docMk/>
            <pc:sldMk cId="3128295370" sldId="283"/>
            <ac:spMk id="10" creationId="{1870D8A2-F0CE-4881-A3FC-FED1E57FE7BF}"/>
          </ac:spMkLst>
        </pc:spChg>
      </pc:sldChg>
      <pc:sldChg chg="addSp delSp modSp mod ord setBg">
        <pc:chgData name="Kunec-North, Michelle" userId="081e46c4-8b84-4153-9804-3e6cb6e5af6a" providerId="ADAL" clId="{7AAF0139-3E9E-2D46-8ED3-9024DE166CCD}" dt="2019-11-06T05:52:25.341" v="4006" actId="948"/>
        <pc:sldMkLst>
          <pc:docMk/>
          <pc:sldMk cId="969858886" sldId="285"/>
        </pc:sldMkLst>
        <pc:spChg chg="mod">
          <ac:chgData name="Kunec-North, Michelle" userId="081e46c4-8b84-4153-9804-3e6cb6e5af6a" providerId="ADAL" clId="{7AAF0139-3E9E-2D46-8ED3-9024DE166CCD}" dt="2019-11-06T05:52:09.539" v="4005" actId="26606"/>
          <ac:spMkLst>
            <pc:docMk/>
            <pc:sldMk cId="969858886" sldId="285"/>
            <ac:spMk id="2" creationId="{40B78696-9A21-45D9-BE95-3F58516A5E23}"/>
          </ac:spMkLst>
        </pc:spChg>
        <pc:spChg chg="add del mod">
          <ac:chgData name="Kunec-North, Michelle" userId="081e46c4-8b84-4153-9804-3e6cb6e5af6a" providerId="ADAL" clId="{7AAF0139-3E9E-2D46-8ED3-9024DE166CCD}" dt="2019-11-06T05:48:23.358" v="3968" actId="478"/>
          <ac:spMkLst>
            <pc:docMk/>
            <pc:sldMk cId="969858886" sldId="285"/>
            <ac:spMk id="3" creationId="{3D8B87A0-D232-2A49-B174-5AE2F97FF176}"/>
          </ac:spMkLst>
        </pc:spChg>
        <pc:spChg chg="add del mod">
          <ac:chgData name="Kunec-North, Michelle" userId="081e46c4-8b84-4153-9804-3e6cb6e5af6a" providerId="ADAL" clId="{7AAF0139-3E9E-2D46-8ED3-9024DE166CCD}" dt="2019-11-06T05:44:42.641" v="3389" actId="478"/>
          <ac:spMkLst>
            <pc:docMk/>
            <pc:sldMk cId="969858886" sldId="285"/>
            <ac:spMk id="4" creationId="{1C90F670-B608-4D4E-8F99-6E1681723833}"/>
          </ac:spMkLst>
        </pc:spChg>
        <pc:spChg chg="add del mod">
          <ac:chgData name="Kunec-North, Michelle" userId="081e46c4-8b84-4153-9804-3e6cb6e5af6a" providerId="ADAL" clId="{7AAF0139-3E9E-2D46-8ED3-9024DE166CCD}" dt="2019-11-06T05:46:15.373" v="3424" actId="478"/>
          <ac:spMkLst>
            <pc:docMk/>
            <pc:sldMk cId="969858886" sldId="285"/>
            <ac:spMk id="6" creationId="{2B68BDFE-6292-A645-8D3E-EDC2B992C74A}"/>
          </ac:spMkLst>
        </pc:spChg>
        <pc:spChg chg="add del mod">
          <ac:chgData name="Kunec-North, Michelle" userId="081e46c4-8b84-4153-9804-3e6cb6e5af6a" providerId="ADAL" clId="{7AAF0139-3E9E-2D46-8ED3-9024DE166CCD}" dt="2019-11-06T05:52:25.341" v="4006" actId="948"/>
          <ac:spMkLst>
            <pc:docMk/>
            <pc:sldMk cId="969858886" sldId="285"/>
            <ac:spMk id="7" creationId="{D0757099-A27A-0B4D-8E2B-4E58DA7CFA63}"/>
          </ac:spMkLst>
        </pc:spChg>
        <pc:spChg chg="add del">
          <ac:chgData name="Kunec-North, Michelle" userId="081e46c4-8b84-4153-9804-3e6cb6e5af6a" providerId="ADAL" clId="{7AAF0139-3E9E-2D46-8ED3-9024DE166CCD}" dt="2019-11-06T05:51:56.604" v="4001" actId="26606"/>
          <ac:spMkLst>
            <pc:docMk/>
            <pc:sldMk cId="969858886" sldId="285"/>
            <ac:spMk id="12" creationId="{39E4C68A-A4A9-48A4-9FF2-D2896B1EA01F}"/>
          </ac:spMkLst>
        </pc:spChg>
        <pc:spChg chg="add del">
          <ac:chgData name="Kunec-North, Michelle" userId="081e46c4-8b84-4153-9804-3e6cb6e5af6a" providerId="ADAL" clId="{7AAF0139-3E9E-2D46-8ED3-9024DE166CCD}" dt="2019-11-06T05:51:53.334" v="3999" actId="26606"/>
          <ac:spMkLst>
            <pc:docMk/>
            <pc:sldMk cId="969858886" sldId="285"/>
            <ac:spMk id="14" creationId="{90AAC386-A18D-4525-AD1B-4D227ED34C84}"/>
          </ac:spMkLst>
        </pc:spChg>
        <pc:spChg chg="add del">
          <ac:chgData name="Kunec-North, Michelle" userId="081e46c4-8b84-4153-9804-3e6cb6e5af6a" providerId="ADAL" clId="{7AAF0139-3E9E-2D46-8ED3-9024DE166CCD}" dt="2019-11-06T05:51:56.604" v="4001" actId="26606"/>
          <ac:spMkLst>
            <pc:docMk/>
            <pc:sldMk cId="969858886" sldId="285"/>
            <ac:spMk id="18" creationId="{E2B9AEA5-52CB-49A6-AF8A-33502F291B91}"/>
          </ac:spMkLst>
        </pc:spChg>
        <pc:spChg chg="add del">
          <ac:chgData name="Kunec-North, Michelle" userId="081e46c4-8b84-4153-9804-3e6cb6e5af6a" providerId="ADAL" clId="{7AAF0139-3E9E-2D46-8ED3-9024DE166CCD}" dt="2019-11-06T05:51:56.604" v="4001" actId="26606"/>
          <ac:spMkLst>
            <pc:docMk/>
            <pc:sldMk cId="969858886" sldId="285"/>
            <ac:spMk id="19" creationId="{D0757099-A27A-0B4D-8E2B-4E58DA7CFA63}"/>
          </ac:spMkLst>
        </pc:spChg>
        <pc:spChg chg="add del">
          <ac:chgData name="Kunec-North, Michelle" userId="081e46c4-8b84-4153-9804-3e6cb6e5af6a" providerId="ADAL" clId="{7AAF0139-3E9E-2D46-8ED3-9024DE166CCD}" dt="2019-11-06T05:51:58.882" v="4003" actId="26606"/>
          <ac:spMkLst>
            <pc:docMk/>
            <pc:sldMk cId="969858886" sldId="285"/>
            <ac:spMk id="21" creationId="{F7422F06-6017-4361-8872-E0E2CEB20B48}"/>
          </ac:spMkLst>
        </pc:spChg>
        <pc:spChg chg="add del">
          <ac:chgData name="Kunec-North, Michelle" userId="081e46c4-8b84-4153-9804-3e6cb6e5af6a" providerId="ADAL" clId="{7AAF0139-3E9E-2D46-8ED3-9024DE166CCD}" dt="2019-11-06T05:52:09.539" v="4005" actId="26606"/>
          <ac:spMkLst>
            <pc:docMk/>
            <pc:sldMk cId="969858886" sldId="285"/>
            <ac:spMk id="24" creationId="{D0757099-A27A-0B4D-8E2B-4E58DA7CFA63}"/>
          </ac:spMkLst>
        </pc:spChg>
        <pc:spChg chg="add del">
          <ac:chgData name="Kunec-North, Michelle" userId="081e46c4-8b84-4153-9804-3e6cb6e5af6a" providerId="ADAL" clId="{7AAF0139-3E9E-2D46-8ED3-9024DE166CCD}" dt="2019-11-06T05:52:09.539" v="4005" actId="26606"/>
          <ac:spMkLst>
            <pc:docMk/>
            <pc:sldMk cId="969858886" sldId="285"/>
            <ac:spMk id="25" creationId="{77D7B666-D5E6-48CE-B26A-FB5E5C34AF90}"/>
          </ac:spMkLst>
        </pc:spChg>
        <pc:spChg chg="add del">
          <ac:chgData name="Kunec-North, Michelle" userId="081e46c4-8b84-4153-9804-3e6cb6e5af6a" providerId="ADAL" clId="{7AAF0139-3E9E-2D46-8ED3-9024DE166CCD}" dt="2019-11-06T05:52:09.539" v="4005" actId="26606"/>
          <ac:spMkLst>
            <pc:docMk/>
            <pc:sldMk cId="969858886" sldId="285"/>
            <ac:spMk id="26" creationId="{F6EE670A-A41A-44AD-BC1C-2090365EB5B3}"/>
          </ac:spMkLst>
        </pc:spChg>
        <pc:graphicFrameChg chg="del mod">
          <ac:chgData name="Kunec-North, Michelle" userId="081e46c4-8b84-4153-9804-3e6cb6e5af6a" providerId="ADAL" clId="{7AAF0139-3E9E-2D46-8ED3-9024DE166CCD}" dt="2019-11-06T05:44:40.160" v="3388" actId="478"/>
          <ac:graphicFrameMkLst>
            <pc:docMk/>
            <pc:sldMk cId="969858886" sldId="285"/>
            <ac:graphicFrameMk id="5" creationId="{06D64570-C268-4341-8CF2-EB58863B008A}"/>
          </ac:graphicFrameMkLst>
        </pc:graphicFrameChg>
        <pc:graphicFrameChg chg="add del">
          <ac:chgData name="Kunec-North, Michelle" userId="081e46c4-8b84-4153-9804-3e6cb6e5af6a" providerId="ADAL" clId="{7AAF0139-3E9E-2D46-8ED3-9024DE166CCD}" dt="2019-11-06T05:51:36.608" v="3995" actId="26606"/>
          <ac:graphicFrameMkLst>
            <pc:docMk/>
            <pc:sldMk cId="969858886" sldId="285"/>
            <ac:graphicFrameMk id="9" creationId="{7D5E5885-22B1-4B1B-8669-1D050D93C680}"/>
          </ac:graphicFrameMkLst>
        </pc:graphicFrameChg>
        <pc:graphicFrameChg chg="add del">
          <ac:chgData name="Kunec-North, Michelle" userId="081e46c4-8b84-4153-9804-3e6cb6e5af6a" providerId="ADAL" clId="{7AAF0139-3E9E-2D46-8ED3-9024DE166CCD}" dt="2019-11-06T05:51:44.311" v="3997" actId="26606"/>
          <ac:graphicFrameMkLst>
            <pc:docMk/>
            <pc:sldMk cId="969858886" sldId="285"/>
            <ac:graphicFrameMk id="11" creationId="{9EDC8C5F-7397-4E3C-8367-9FB6EA463EE6}"/>
          </ac:graphicFrameMkLst>
        </pc:graphicFrameChg>
        <pc:graphicFrameChg chg="add del">
          <ac:chgData name="Kunec-North, Michelle" userId="081e46c4-8b84-4153-9804-3e6cb6e5af6a" providerId="ADAL" clId="{7AAF0139-3E9E-2D46-8ED3-9024DE166CCD}" dt="2019-11-06T05:51:53.334" v="3999" actId="26606"/>
          <ac:graphicFrameMkLst>
            <pc:docMk/>
            <pc:sldMk cId="969858886" sldId="285"/>
            <ac:graphicFrameMk id="13" creationId="{2DF8055A-E25D-4303-A03E-39557042BF92}"/>
          </ac:graphicFrameMkLst>
        </pc:graphicFrameChg>
        <pc:graphicFrameChg chg="add del">
          <ac:chgData name="Kunec-North, Michelle" userId="081e46c4-8b84-4153-9804-3e6cb6e5af6a" providerId="ADAL" clId="{7AAF0139-3E9E-2D46-8ED3-9024DE166CCD}" dt="2019-11-06T05:51:58.882" v="4003" actId="26606"/>
          <ac:graphicFrameMkLst>
            <pc:docMk/>
            <pc:sldMk cId="969858886" sldId="285"/>
            <ac:graphicFrameMk id="22" creationId="{D0E2D94C-CDB6-497A-BB3A-5F6AA87512B8}"/>
          </ac:graphicFrameMkLst>
        </pc:graphicFrameChg>
        <pc:cxnChg chg="add del">
          <ac:chgData name="Kunec-North, Michelle" userId="081e46c4-8b84-4153-9804-3e6cb6e5af6a" providerId="ADAL" clId="{7AAF0139-3E9E-2D46-8ED3-9024DE166CCD}" dt="2019-11-06T05:51:53.334" v="3999" actId="26606"/>
          <ac:cxnSpMkLst>
            <pc:docMk/>
            <pc:sldMk cId="969858886" sldId="285"/>
            <ac:cxnSpMk id="16" creationId="{C34C4AD0-FE94-4E84-ACA6-CC5BF1A11822}"/>
          </ac:cxnSpMkLst>
        </pc:cxnChg>
      </pc:sldChg>
      <pc:sldChg chg="delSp modSp">
        <pc:chgData name="Kunec-North, Michelle" userId="081e46c4-8b84-4153-9804-3e6cb6e5af6a" providerId="ADAL" clId="{7AAF0139-3E9E-2D46-8ED3-9024DE166CCD}" dt="2019-11-06T03:44:13.521" v="2284" actId="14100"/>
        <pc:sldMkLst>
          <pc:docMk/>
          <pc:sldMk cId="818926945" sldId="286"/>
        </pc:sldMkLst>
        <pc:spChg chg="mod">
          <ac:chgData name="Kunec-North, Michelle" userId="081e46c4-8b84-4153-9804-3e6cb6e5af6a" providerId="ADAL" clId="{7AAF0139-3E9E-2D46-8ED3-9024DE166CCD}" dt="2019-11-06T03:44:06.075" v="2283" actId="20577"/>
          <ac:spMkLst>
            <pc:docMk/>
            <pc:sldMk cId="818926945" sldId="286"/>
            <ac:spMk id="2" creationId="{F3459991-B7FE-4B52-BBFE-42972B37A77F}"/>
          </ac:spMkLst>
        </pc:spChg>
        <pc:spChg chg="mod">
          <ac:chgData name="Kunec-North, Michelle" userId="081e46c4-8b84-4153-9804-3e6cb6e5af6a" providerId="ADAL" clId="{7AAF0139-3E9E-2D46-8ED3-9024DE166CCD}" dt="2019-11-05T23:25:11.103" v="596"/>
          <ac:spMkLst>
            <pc:docMk/>
            <pc:sldMk cId="818926945" sldId="286"/>
            <ac:spMk id="8" creationId="{EC56041F-23FA-4DEF-B828-A15261824F87}"/>
          </ac:spMkLst>
        </pc:spChg>
        <pc:spChg chg="del mod">
          <ac:chgData name="Kunec-North, Michelle" userId="081e46c4-8b84-4153-9804-3e6cb6e5af6a" providerId="ADAL" clId="{7AAF0139-3E9E-2D46-8ED3-9024DE166CCD}" dt="2019-11-06T03:43:37.877" v="2236" actId="478"/>
          <ac:spMkLst>
            <pc:docMk/>
            <pc:sldMk cId="818926945" sldId="286"/>
            <ac:spMk id="13" creationId="{65C468C3-3685-40AA-9DAC-C8AD34F8BA84}"/>
          </ac:spMkLst>
        </pc:spChg>
        <pc:graphicFrameChg chg="mod">
          <ac:chgData name="Kunec-North, Michelle" userId="081e46c4-8b84-4153-9804-3e6cb6e5af6a" providerId="ADAL" clId="{7AAF0139-3E9E-2D46-8ED3-9024DE166CCD}" dt="2019-11-06T03:44:13.521" v="2284" actId="14100"/>
          <ac:graphicFrameMkLst>
            <pc:docMk/>
            <pc:sldMk cId="818926945" sldId="286"/>
            <ac:graphicFrameMk id="12" creationId="{032B0B26-7F1A-44B5-A702-F6BE1590589C}"/>
          </ac:graphicFrameMkLst>
        </pc:graphicFrameChg>
        <pc:picChg chg="del">
          <ac:chgData name="Kunec-North, Michelle" userId="081e46c4-8b84-4153-9804-3e6cb6e5af6a" providerId="ADAL" clId="{7AAF0139-3E9E-2D46-8ED3-9024DE166CCD}" dt="2019-11-06T03:43:39.507" v="2237" actId="478"/>
          <ac:picMkLst>
            <pc:docMk/>
            <pc:sldMk cId="818926945" sldId="286"/>
            <ac:picMk id="11" creationId="{DBCC30BF-DBC6-4F0A-8058-92C0232C60F2}"/>
          </ac:picMkLst>
        </pc:picChg>
        <pc:cxnChg chg="mod">
          <ac:chgData name="Kunec-North, Michelle" userId="081e46c4-8b84-4153-9804-3e6cb6e5af6a" providerId="ADAL" clId="{7AAF0139-3E9E-2D46-8ED3-9024DE166CCD}" dt="2019-11-06T03:44:01.705" v="2280" actId="1035"/>
          <ac:cxnSpMkLst>
            <pc:docMk/>
            <pc:sldMk cId="818926945" sldId="286"/>
            <ac:cxnSpMk id="15" creationId="{27A3287F-C8E4-41B5-8C67-6A49BB49C5DE}"/>
          </ac:cxnSpMkLst>
        </pc:cxnChg>
      </pc:sldChg>
      <pc:sldChg chg="addSp modSp modAnim">
        <pc:chgData name="Kunec-North, Michelle" userId="081e46c4-8b84-4153-9804-3e6cb6e5af6a" providerId="ADAL" clId="{7AAF0139-3E9E-2D46-8ED3-9024DE166CCD}" dt="2019-11-12T21:08:40.535" v="4030"/>
        <pc:sldMkLst>
          <pc:docMk/>
          <pc:sldMk cId="3538434631" sldId="290"/>
        </pc:sldMkLst>
        <pc:spChg chg="mod">
          <ac:chgData name="Kunec-North, Michelle" userId="081e46c4-8b84-4153-9804-3e6cb6e5af6a" providerId="ADAL" clId="{7AAF0139-3E9E-2D46-8ED3-9024DE166CCD}" dt="2019-11-05T23:25:11.103" v="596"/>
          <ac:spMkLst>
            <pc:docMk/>
            <pc:sldMk cId="3538434631" sldId="290"/>
            <ac:spMk id="13" creationId="{B2BB2602-ED5C-4523-8440-91F19772AAEB}"/>
          </ac:spMkLst>
        </pc:spChg>
        <pc:spChg chg="mod">
          <ac:chgData name="Kunec-North, Michelle" userId="081e46c4-8b84-4153-9804-3e6cb6e5af6a" providerId="ADAL" clId="{7AAF0139-3E9E-2D46-8ED3-9024DE166CCD}" dt="2019-11-05T23:25:11.103" v="596"/>
          <ac:spMkLst>
            <pc:docMk/>
            <pc:sldMk cId="3538434631" sldId="290"/>
            <ac:spMk id="52" creationId="{3A670F8A-9F09-4417-8F02-57FAD26A5474}"/>
          </ac:spMkLst>
        </pc:spChg>
        <pc:spChg chg="mod">
          <ac:chgData name="Kunec-North, Michelle" userId="081e46c4-8b84-4153-9804-3e6cb6e5af6a" providerId="ADAL" clId="{7AAF0139-3E9E-2D46-8ED3-9024DE166CCD}" dt="2019-11-12T21:08:26.781" v="4028" actId="164"/>
          <ac:spMkLst>
            <pc:docMk/>
            <pc:sldMk cId="3538434631" sldId="290"/>
            <ac:spMk id="68" creationId="{F9A15BBE-B670-4BF5-8E38-FF706A44F156}"/>
          </ac:spMkLst>
        </pc:spChg>
        <pc:spChg chg="mod">
          <ac:chgData name="Kunec-North, Michelle" userId="081e46c4-8b84-4153-9804-3e6cb6e5af6a" providerId="ADAL" clId="{7AAF0139-3E9E-2D46-8ED3-9024DE166CCD}" dt="2019-11-05T23:25:11.103" v="596"/>
          <ac:spMkLst>
            <pc:docMk/>
            <pc:sldMk cId="3538434631" sldId="290"/>
            <ac:spMk id="79" creationId="{E40A4567-D5ED-4716-B2B6-DF88434B6534}"/>
          </ac:spMkLst>
        </pc:spChg>
        <pc:spChg chg="mod">
          <ac:chgData name="Kunec-North, Michelle" userId="081e46c4-8b84-4153-9804-3e6cb6e5af6a" providerId="ADAL" clId="{7AAF0139-3E9E-2D46-8ED3-9024DE166CCD}" dt="2019-11-05T23:25:11.103" v="596"/>
          <ac:spMkLst>
            <pc:docMk/>
            <pc:sldMk cId="3538434631" sldId="290"/>
            <ac:spMk id="85" creationId="{0C69B583-5387-48DF-BF25-0BE5A0D7D53A}"/>
          </ac:spMkLst>
        </pc:spChg>
        <pc:spChg chg="mod">
          <ac:chgData name="Kunec-North, Michelle" userId="081e46c4-8b84-4153-9804-3e6cb6e5af6a" providerId="ADAL" clId="{7AAF0139-3E9E-2D46-8ED3-9024DE166CCD}" dt="2019-11-12T21:08:26.781" v="4028" actId="164"/>
          <ac:spMkLst>
            <pc:docMk/>
            <pc:sldMk cId="3538434631" sldId="290"/>
            <ac:spMk id="100" creationId="{3C9989C1-C02B-4ACE-9146-58E5CCE9077B}"/>
          </ac:spMkLst>
        </pc:spChg>
        <pc:spChg chg="mod">
          <ac:chgData name="Kunec-North, Michelle" userId="081e46c4-8b84-4153-9804-3e6cb6e5af6a" providerId="ADAL" clId="{7AAF0139-3E9E-2D46-8ED3-9024DE166CCD}" dt="2019-11-12T21:08:26.781" v="4028" actId="164"/>
          <ac:spMkLst>
            <pc:docMk/>
            <pc:sldMk cId="3538434631" sldId="290"/>
            <ac:spMk id="101" creationId="{C95B710E-3DC3-446A-A2E3-4BFDC1CA615A}"/>
          </ac:spMkLst>
        </pc:spChg>
        <pc:spChg chg="mod">
          <ac:chgData name="Kunec-North, Michelle" userId="081e46c4-8b84-4153-9804-3e6cb6e5af6a" providerId="ADAL" clId="{7AAF0139-3E9E-2D46-8ED3-9024DE166CCD}" dt="2019-11-06T00:10:10.983" v="2235" actId="20577"/>
          <ac:spMkLst>
            <pc:docMk/>
            <pc:sldMk cId="3538434631" sldId="290"/>
            <ac:spMk id="138" creationId="{892B15C1-B63E-4552-ADB7-54AD30B8BCA7}"/>
          </ac:spMkLst>
        </pc:spChg>
        <pc:grpChg chg="mod">
          <ac:chgData name="Kunec-North, Michelle" userId="081e46c4-8b84-4153-9804-3e6cb6e5af6a" providerId="ADAL" clId="{7AAF0139-3E9E-2D46-8ED3-9024DE166CCD}" dt="2019-11-12T21:08:26.781" v="4028" actId="164"/>
          <ac:grpSpMkLst>
            <pc:docMk/>
            <pc:sldMk cId="3538434631" sldId="290"/>
            <ac:grpSpMk id="2" creationId="{B0E46A42-FB18-44F8-B185-1D2E5B3BFC1A}"/>
          </ac:grpSpMkLst>
        </pc:grpChg>
        <pc:grpChg chg="add mod">
          <ac:chgData name="Kunec-North, Michelle" userId="081e46c4-8b84-4153-9804-3e6cb6e5af6a" providerId="ADAL" clId="{7AAF0139-3E9E-2D46-8ED3-9024DE166CCD}" dt="2019-11-12T21:08:26.781" v="4028" actId="164"/>
          <ac:grpSpMkLst>
            <pc:docMk/>
            <pc:sldMk cId="3538434631" sldId="290"/>
            <ac:grpSpMk id="64" creationId="{22C5CA14-DBC0-3145-850C-638CA9680593}"/>
          </ac:grpSpMkLst>
        </pc:grpChg>
        <pc:grpChg chg="mod">
          <ac:chgData name="Kunec-North, Michelle" userId="081e46c4-8b84-4153-9804-3e6cb6e5af6a" providerId="ADAL" clId="{7AAF0139-3E9E-2D46-8ED3-9024DE166CCD}" dt="2019-11-12T21:08:19.932" v="4027" actId="12788"/>
          <ac:grpSpMkLst>
            <pc:docMk/>
            <pc:sldMk cId="3538434631" sldId="290"/>
            <ac:grpSpMk id="104" creationId="{BBACFE44-AE20-4376-9FD1-EF203076FC4C}"/>
          </ac:grpSpMkLst>
        </pc:grpChg>
        <pc:grpChg chg="mod">
          <ac:chgData name="Kunec-North, Michelle" userId="081e46c4-8b84-4153-9804-3e6cb6e5af6a" providerId="ADAL" clId="{7AAF0139-3E9E-2D46-8ED3-9024DE166CCD}" dt="2019-11-12T21:08:19.932" v="4027" actId="12788"/>
          <ac:grpSpMkLst>
            <pc:docMk/>
            <pc:sldMk cId="3538434631" sldId="290"/>
            <ac:grpSpMk id="119" creationId="{8A290EFE-4326-4A3F-A78A-96CDFE1CA46B}"/>
          </ac:grpSpMkLst>
        </pc:grpChg>
        <pc:grpChg chg="mod">
          <ac:chgData name="Kunec-North, Michelle" userId="081e46c4-8b84-4153-9804-3e6cb6e5af6a" providerId="ADAL" clId="{7AAF0139-3E9E-2D46-8ED3-9024DE166CCD}" dt="2019-11-12T21:08:19.932" v="4027" actId="12788"/>
          <ac:grpSpMkLst>
            <pc:docMk/>
            <pc:sldMk cId="3538434631" sldId="290"/>
            <ac:grpSpMk id="120" creationId="{7FEBD4D0-1688-4C36-9F74-79B3A46D00A0}"/>
          </ac:grpSpMkLst>
        </pc:grpChg>
        <pc:cxnChg chg="mod">
          <ac:chgData name="Kunec-North, Michelle" userId="081e46c4-8b84-4153-9804-3e6cb6e5af6a" providerId="ADAL" clId="{7AAF0139-3E9E-2D46-8ED3-9024DE166CCD}" dt="2019-11-12T21:08:26.781" v="4028" actId="164"/>
          <ac:cxnSpMkLst>
            <pc:docMk/>
            <pc:sldMk cId="3538434631" sldId="290"/>
            <ac:cxnSpMk id="102" creationId="{91E25A1D-1B2D-48D6-A813-C018DBFE8815}"/>
          </ac:cxnSpMkLst>
        </pc:cxnChg>
      </pc:sldChg>
      <pc:sldChg chg="modSp">
        <pc:chgData name="Kunec-North, Michelle" userId="081e46c4-8b84-4153-9804-3e6cb6e5af6a" providerId="ADAL" clId="{7AAF0139-3E9E-2D46-8ED3-9024DE166CCD}" dt="2019-11-05T23:25:11.103" v="596"/>
        <pc:sldMkLst>
          <pc:docMk/>
          <pc:sldMk cId="2593850970" sldId="295"/>
        </pc:sldMkLst>
        <pc:spChg chg="mod">
          <ac:chgData name="Kunec-North, Michelle" userId="081e46c4-8b84-4153-9804-3e6cb6e5af6a" providerId="ADAL" clId="{7AAF0139-3E9E-2D46-8ED3-9024DE166CCD}" dt="2019-11-05T23:25:11.103" v="596"/>
          <ac:spMkLst>
            <pc:docMk/>
            <pc:sldMk cId="2593850970" sldId="295"/>
            <ac:spMk id="4" creationId="{546C3B05-4346-487F-B865-86CDAA41FCB6}"/>
          </ac:spMkLst>
        </pc:spChg>
      </pc:sldChg>
      <pc:sldChg chg="modSp">
        <pc:chgData name="Kunec-North, Michelle" userId="081e46c4-8b84-4153-9804-3e6cb6e5af6a" providerId="ADAL" clId="{7AAF0139-3E9E-2D46-8ED3-9024DE166CCD}" dt="2019-11-05T23:25:11.103" v="596"/>
        <pc:sldMkLst>
          <pc:docMk/>
          <pc:sldMk cId="2654125606" sldId="303"/>
        </pc:sldMkLst>
        <pc:graphicFrameChg chg="mod">
          <ac:chgData name="Kunec-North, Michelle" userId="081e46c4-8b84-4153-9804-3e6cb6e5af6a" providerId="ADAL" clId="{7AAF0139-3E9E-2D46-8ED3-9024DE166CCD}" dt="2019-11-05T23:25:11.103" v="596"/>
          <ac:graphicFrameMkLst>
            <pc:docMk/>
            <pc:sldMk cId="2654125606" sldId="303"/>
            <ac:graphicFrameMk id="4" creationId="{E7460803-AD46-43ED-8CCB-8DD420418DB4}"/>
          </ac:graphicFrameMkLst>
        </pc:graphicFrameChg>
        <pc:graphicFrameChg chg="mod">
          <ac:chgData name="Kunec-North, Michelle" userId="081e46c4-8b84-4153-9804-3e6cb6e5af6a" providerId="ADAL" clId="{7AAF0139-3E9E-2D46-8ED3-9024DE166CCD}" dt="2019-11-05T23:25:11.103" v="596"/>
          <ac:graphicFrameMkLst>
            <pc:docMk/>
            <pc:sldMk cId="2654125606" sldId="303"/>
            <ac:graphicFrameMk id="5" creationId="{ADB7C63F-F142-4AE7-A7EA-317679A04079}"/>
          </ac:graphicFrameMkLst>
        </pc:graphicFrameChg>
      </pc:sldChg>
      <pc:sldChg chg="modSp">
        <pc:chgData name="Kunec-North, Michelle" userId="081e46c4-8b84-4153-9804-3e6cb6e5af6a" providerId="ADAL" clId="{7AAF0139-3E9E-2D46-8ED3-9024DE166CCD}" dt="2019-11-05T23:25:11.103" v="596"/>
        <pc:sldMkLst>
          <pc:docMk/>
          <pc:sldMk cId="2333869639" sldId="306"/>
        </pc:sldMkLst>
        <pc:spChg chg="mod">
          <ac:chgData name="Kunec-North, Michelle" userId="081e46c4-8b84-4153-9804-3e6cb6e5af6a" providerId="ADAL" clId="{7AAF0139-3E9E-2D46-8ED3-9024DE166CCD}" dt="2019-11-05T23:25:11.103" v="596"/>
          <ac:spMkLst>
            <pc:docMk/>
            <pc:sldMk cId="2333869639" sldId="306"/>
            <ac:spMk id="3" creationId="{D4C92DC2-F235-409D-B6C5-94DB39564A8D}"/>
          </ac:spMkLst>
        </pc:spChg>
        <pc:spChg chg="mod">
          <ac:chgData name="Kunec-North, Michelle" userId="081e46c4-8b84-4153-9804-3e6cb6e5af6a" providerId="ADAL" clId="{7AAF0139-3E9E-2D46-8ED3-9024DE166CCD}" dt="2019-11-05T23:25:11.103" v="596"/>
          <ac:spMkLst>
            <pc:docMk/>
            <pc:sldMk cId="2333869639" sldId="306"/>
            <ac:spMk id="4" creationId="{A3BE3ABA-0B22-4BF3-A125-33A0AE88D823}"/>
          </ac:spMkLst>
        </pc:spChg>
        <pc:spChg chg="mod">
          <ac:chgData name="Kunec-North, Michelle" userId="081e46c4-8b84-4153-9804-3e6cb6e5af6a" providerId="ADAL" clId="{7AAF0139-3E9E-2D46-8ED3-9024DE166CCD}" dt="2019-11-05T23:25:11.103" v="596"/>
          <ac:spMkLst>
            <pc:docMk/>
            <pc:sldMk cId="2333869639" sldId="306"/>
            <ac:spMk id="10" creationId="{883F9AA6-0DA9-4F38-AA8A-C355838EB933}"/>
          </ac:spMkLst>
        </pc:spChg>
        <pc:spChg chg="mod">
          <ac:chgData name="Kunec-North, Michelle" userId="081e46c4-8b84-4153-9804-3e6cb6e5af6a" providerId="ADAL" clId="{7AAF0139-3E9E-2D46-8ED3-9024DE166CCD}" dt="2019-11-05T23:25:11.103" v="596"/>
          <ac:spMkLst>
            <pc:docMk/>
            <pc:sldMk cId="2333869639" sldId="306"/>
            <ac:spMk id="14" creationId="{A2F1F093-8C75-4016-9DA1-4DC71F998B29}"/>
          </ac:spMkLst>
        </pc:spChg>
        <pc:spChg chg="mod">
          <ac:chgData name="Kunec-North, Michelle" userId="081e46c4-8b84-4153-9804-3e6cb6e5af6a" providerId="ADAL" clId="{7AAF0139-3E9E-2D46-8ED3-9024DE166CCD}" dt="2019-11-05T23:25:11.103" v="596"/>
          <ac:spMkLst>
            <pc:docMk/>
            <pc:sldMk cId="2333869639" sldId="306"/>
            <ac:spMk id="15" creationId="{03D61980-C940-43A6-8D8F-4A8F59EF224C}"/>
          </ac:spMkLst>
        </pc:spChg>
        <pc:spChg chg="mod">
          <ac:chgData name="Kunec-North, Michelle" userId="081e46c4-8b84-4153-9804-3e6cb6e5af6a" providerId="ADAL" clId="{7AAF0139-3E9E-2D46-8ED3-9024DE166CCD}" dt="2019-11-05T23:25:11.103" v="596"/>
          <ac:spMkLst>
            <pc:docMk/>
            <pc:sldMk cId="2333869639" sldId="306"/>
            <ac:spMk id="16" creationId="{38810BD4-BB6A-407A-9AF1-29162DD3EE38}"/>
          </ac:spMkLst>
        </pc:spChg>
      </pc:sldChg>
      <pc:sldChg chg="addSp modSp ord">
        <pc:chgData name="Kunec-North, Michelle" userId="081e46c4-8b84-4153-9804-3e6cb6e5af6a" providerId="ADAL" clId="{7AAF0139-3E9E-2D46-8ED3-9024DE166CCD}" dt="2019-11-06T00:08:27.073" v="2188" actId="108"/>
        <pc:sldMkLst>
          <pc:docMk/>
          <pc:sldMk cId="459145367" sldId="313"/>
        </pc:sldMkLst>
        <pc:spChg chg="mod">
          <ac:chgData name="Kunec-North, Michelle" userId="081e46c4-8b84-4153-9804-3e6cb6e5af6a" providerId="ADAL" clId="{7AAF0139-3E9E-2D46-8ED3-9024DE166CCD}" dt="2019-11-05T23:25:11.103" v="596"/>
          <ac:spMkLst>
            <pc:docMk/>
            <pc:sldMk cId="459145367" sldId="313"/>
            <ac:spMk id="6" creationId="{D08BFBAF-4A4E-480D-8813-90951CB30A4E}"/>
          </ac:spMkLst>
        </pc:spChg>
        <pc:spChg chg="mod">
          <ac:chgData name="Kunec-North, Michelle" userId="081e46c4-8b84-4153-9804-3e6cb6e5af6a" providerId="ADAL" clId="{7AAF0139-3E9E-2D46-8ED3-9024DE166CCD}" dt="2019-11-05T23:25:11.103" v="596"/>
          <ac:spMkLst>
            <pc:docMk/>
            <pc:sldMk cId="459145367" sldId="313"/>
            <ac:spMk id="9" creationId="{4A154A5C-AB2D-4C72-BB27-412A04D2464E}"/>
          </ac:spMkLst>
        </pc:spChg>
        <pc:spChg chg="mod">
          <ac:chgData name="Kunec-North, Michelle" userId="081e46c4-8b84-4153-9804-3e6cb6e5af6a" providerId="ADAL" clId="{7AAF0139-3E9E-2D46-8ED3-9024DE166CCD}" dt="2019-11-05T23:25:11.103" v="596"/>
          <ac:spMkLst>
            <pc:docMk/>
            <pc:sldMk cId="459145367" sldId="313"/>
            <ac:spMk id="10" creationId="{7C9F326D-6793-4F42-AD4E-6D4DA5C93E6D}"/>
          </ac:spMkLst>
        </pc:spChg>
        <pc:spChg chg="mod">
          <ac:chgData name="Kunec-North, Michelle" userId="081e46c4-8b84-4153-9804-3e6cb6e5af6a" providerId="ADAL" clId="{7AAF0139-3E9E-2D46-8ED3-9024DE166CCD}" dt="2019-11-05T23:25:11.103" v="596"/>
          <ac:spMkLst>
            <pc:docMk/>
            <pc:sldMk cId="459145367" sldId="313"/>
            <ac:spMk id="12" creationId="{7DBEFCA3-939D-42A5-BE16-6D9674FA7462}"/>
          </ac:spMkLst>
        </pc:spChg>
        <pc:spChg chg="mod">
          <ac:chgData name="Kunec-North, Michelle" userId="081e46c4-8b84-4153-9804-3e6cb6e5af6a" providerId="ADAL" clId="{7AAF0139-3E9E-2D46-8ED3-9024DE166CCD}" dt="2019-11-05T23:25:11.103" v="596"/>
          <ac:spMkLst>
            <pc:docMk/>
            <pc:sldMk cId="459145367" sldId="313"/>
            <ac:spMk id="13" creationId="{DD72D136-E19A-499E-AE16-49A8DAF1EA6B}"/>
          </ac:spMkLst>
        </pc:spChg>
        <pc:spChg chg="mod">
          <ac:chgData name="Kunec-North, Michelle" userId="081e46c4-8b84-4153-9804-3e6cb6e5af6a" providerId="ADAL" clId="{7AAF0139-3E9E-2D46-8ED3-9024DE166CCD}" dt="2019-11-05T23:25:11.103" v="596"/>
          <ac:spMkLst>
            <pc:docMk/>
            <pc:sldMk cId="459145367" sldId="313"/>
            <ac:spMk id="15" creationId="{A95F07D2-16C3-44FB-85B6-EF215643BCF3}"/>
          </ac:spMkLst>
        </pc:spChg>
        <pc:spChg chg="mod">
          <ac:chgData name="Kunec-North, Michelle" userId="081e46c4-8b84-4153-9804-3e6cb6e5af6a" providerId="ADAL" clId="{7AAF0139-3E9E-2D46-8ED3-9024DE166CCD}" dt="2019-11-05T23:25:11.103" v="596"/>
          <ac:spMkLst>
            <pc:docMk/>
            <pc:sldMk cId="459145367" sldId="313"/>
            <ac:spMk id="16" creationId="{7272D0ED-DAA9-4F04-B688-584EDD226ADE}"/>
          </ac:spMkLst>
        </pc:spChg>
        <pc:spChg chg="mod">
          <ac:chgData name="Kunec-North, Michelle" userId="081e46c4-8b84-4153-9804-3e6cb6e5af6a" providerId="ADAL" clId="{7AAF0139-3E9E-2D46-8ED3-9024DE166CCD}" dt="2019-11-06T00:08:27.073" v="2188" actId="108"/>
          <ac:spMkLst>
            <pc:docMk/>
            <pc:sldMk cId="459145367" sldId="313"/>
            <ac:spMk id="17" creationId="{941D2F80-399D-45CD-9F4A-3F6A03CCC37D}"/>
          </ac:spMkLst>
        </pc:spChg>
        <pc:spChg chg="mod">
          <ac:chgData name="Kunec-North, Michelle" userId="081e46c4-8b84-4153-9804-3e6cb6e5af6a" providerId="ADAL" clId="{7AAF0139-3E9E-2D46-8ED3-9024DE166CCD}" dt="2019-11-06T00:06:38.129" v="2162" actId="113"/>
          <ac:spMkLst>
            <pc:docMk/>
            <pc:sldMk cId="459145367" sldId="313"/>
            <ac:spMk id="18" creationId="{8C5A521B-772F-44BB-ABC0-A5A6285E3EB9}"/>
          </ac:spMkLst>
        </pc:spChg>
        <pc:spChg chg="mod">
          <ac:chgData name="Kunec-North, Michelle" userId="081e46c4-8b84-4153-9804-3e6cb6e5af6a" providerId="ADAL" clId="{7AAF0139-3E9E-2D46-8ED3-9024DE166CCD}" dt="2019-11-05T23:25:11.103" v="596"/>
          <ac:spMkLst>
            <pc:docMk/>
            <pc:sldMk cId="459145367" sldId="313"/>
            <ac:spMk id="20" creationId="{80CA8DC3-91BA-4621-832F-372C9FC169D3}"/>
          </ac:spMkLst>
        </pc:spChg>
        <pc:spChg chg="mod">
          <ac:chgData name="Kunec-North, Michelle" userId="081e46c4-8b84-4153-9804-3e6cb6e5af6a" providerId="ADAL" clId="{7AAF0139-3E9E-2D46-8ED3-9024DE166CCD}" dt="2019-11-05T23:25:11.103" v="596"/>
          <ac:spMkLst>
            <pc:docMk/>
            <pc:sldMk cId="459145367" sldId="313"/>
            <ac:spMk id="21" creationId="{29E2C2C5-11C4-4427-9247-27382985C70A}"/>
          </ac:spMkLst>
        </pc:spChg>
        <pc:spChg chg="mod">
          <ac:chgData name="Kunec-North, Michelle" userId="081e46c4-8b84-4153-9804-3e6cb6e5af6a" providerId="ADAL" clId="{7AAF0139-3E9E-2D46-8ED3-9024DE166CCD}" dt="2019-11-06T00:04:34.781" v="2062" actId="14100"/>
          <ac:spMkLst>
            <pc:docMk/>
            <pc:sldMk cId="459145367" sldId="313"/>
            <ac:spMk id="22" creationId="{D4A8C173-5BA6-4916-AD50-49343D91EF55}"/>
          </ac:spMkLst>
        </pc:spChg>
        <pc:spChg chg="mod">
          <ac:chgData name="Kunec-North, Michelle" userId="081e46c4-8b84-4153-9804-3e6cb6e5af6a" providerId="ADAL" clId="{7AAF0139-3E9E-2D46-8ED3-9024DE166CCD}" dt="2019-11-06T00:07:56.143" v="2182" actId="20577"/>
          <ac:spMkLst>
            <pc:docMk/>
            <pc:sldMk cId="459145367" sldId="313"/>
            <ac:spMk id="23" creationId="{2779BB1F-89D2-40F5-A58F-315EADF11EF7}"/>
          </ac:spMkLst>
        </pc:spChg>
        <pc:spChg chg="mod">
          <ac:chgData name="Kunec-North, Michelle" userId="081e46c4-8b84-4153-9804-3e6cb6e5af6a" providerId="ADAL" clId="{7AAF0139-3E9E-2D46-8ED3-9024DE166CCD}" dt="2019-11-06T00:07:29.561" v="2166" actId="14100"/>
          <ac:spMkLst>
            <pc:docMk/>
            <pc:sldMk cId="459145367" sldId="313"/>
            <ac:spMk id="25" creationId="{CF5E0E26-3427-46BF-97DA-65D70EDAD81A}"/>
          </ac:spMkLst>
        </pc:spChg>
        <pc:spChg chg="mod">
          <ac:chgData name="Kunec-North, Michelle" userId="081e46c4-8b84-4153-9804-3e6cb6e5af6a" providerId="ADAL" clId="{7AAF0139-3E9E-2D46-8ED3-9024DE166CCD}" dt="2019-11-05T23:25:11.103" v="596"/>
          <ac:spMkLst>
            <pc:docMk/>
            <pc:sldMk cId="459145367" sldId="313"/>
            <ac:spMk id="27" creationId="{327AEAEB-0E72-48A5-9C57-589EBB1E3016}"/>
          </ac:spMkLst>
        </pc:spChg>
        <pc:spChg chg="mod">
          <ac:chgData name="Kunec-North, Michelle" userId="081e46c4-8b84-4153-9804-3e6cb6e5af6a" providerId="ADAL" clId="{7AAF0139-3E9E-2D46-8ED3-9024DE166CCD}" dt="2019-11-05T23:25:11.103" v="596"/>
          <ac:spMkLst>
            <pc:docMk/>
            <pc:sldMk cId="459145367" sldId="313"/>
            <ac:spMk id="29" creationId="{DB728B79-B412-456D-8CAF-2CB7D3E3425F}"/>
          </ac:spMkLst>
        </pc:spChg>
        <pc:spChg chg="mod">
          <ac:chgData name="Kunec-North, Michelle" userId="081e46c4-8b84-4153-9804-3e6cb6e5af6a" providerId="ADAL" clId="{7AAF0139-3E9E-2D46-8ED3-9024DE166CCD}" dt="2019-11-05T23:25:11.103" v="596"/>
          <ac:spMkLst>
            <pc:docMk/>
            <pc:sldMk cId="459145367" sldId="313"/>
            <ac:spMk id="30" creationId="{FD35565A-6524-437A-AEED-AB4512DF75B6}"/>
          </ac:spMkLst>
        </pc:spChg>
        <pc:spChg chg="mod">
          <ac:chgData name="Kunec-North, Michelle" userId="081e46c4-8b84-4153-9804-3e6cb6e5af6a" providerId="ADAL" clId="{7AAF0139-3E9E-2D46-8ED3-9024DE166CCD}" dt="2019-11-05T23:25:11.103" v="596"/>
          <ac:spMkLst>
            <pc:docMk/>
            <pc:sldMk cId="459145367" sldId="313"/>
            <ac:spMk id="32" creationId="{083D4AD3-3A23-461F-81F2-21D05A2DDD75}"/>
          </ac:spMkLst>
        </pc:spChg>
        <pc:spChg chg="mod">
          <ac:chgData name="Kunec-North, Michelle" userId="081e46c4-8b84-4153-9804-3e6cb6e5af6a" providerId="ADAL" clId="{7AAF0139-3E9E-2D46-8ED3-9024DE166CCD}" dt="2019-11-06T00:07:49.545" v="2173" actId="1036"/>
          <ac:spMkLst>
            <pc:docMk/>
            <pc:sldMk cId="459145367" sldId="313"/>
            <ac:spMk id="33" creationId="{7EB682F9-CC36-4B83-98FB-B4654E18BBBF}"/>
          </ac:spMkLst>
        </pc:spChg>
        <pc:spChg chg="mod">
          <ac:chgData name="Kunec-North, Michelle" userId="081e46c4-8b84-4153-9804-3e6cb6e5af6a" providerId="ADAL" clId="{7AAF0139-3E9E-2D46-8ED3-9024DE166CCD}" dt="2019-11-06T00:07:33.831" v="2167" actId="14100"/>
          <ac:spMkLst>
            <pc:docMk/>
            <pc:sldMk cId="459145367" sldId="313"/>
            <ac:spMk id="34" creationId="{4A76A1B1-2835-4A3D-90D2-81054DF4FE3D}"/>
          </ac:spMkLst>
        </pc:spChg>
        <pc:spChg chg="mod">
          <ac:chgData name="Kunec-North, Michelle" userId="081e46c4-8b84-4153-9804-3e6cb6e5af6a" providerId="ADAL" clId="{7AAF0139-3E9E-2D46-8ED3-9024DE166CCD}" dt="2019-11-05T23:25:11.103" v="596"/>
          <ac:spMkLst>
            <pc:docMk/>
            <pc:sldMk cId="459145367" sldId="313"/>
            <ac:spMk id="35" creationId="{BA3D08C7-3AB6-4848-8975-524686C4D45E}"/>
          </ac:spMkLst>
        </pc:spChg>
        <pc:spChg chg="mod">
          <ac:chgData name="Kunec-North, Michelle" userId="081e46c4-8b84-4153-9804-3e6cb6e5af6a" providerId="ADAL" clId="{7AAF0139-3E9E-2D46-8ED3-9024DE166CCD}" dt="2019-11-05T23:25:11.103" v="596"/>
          <ac:spMkLst>
            <pc:docMk/>
            <pc:sldMk cId="459145367" sldId="313"/>
            <ac:spMk id="37" creationId="{EB27DD39-09D1-4C52-ACA8-9FB56542DC38}"/>
          </ac:spMkLst>
        </pc:spChg>
        <pc:spChg chg="mod">
          <ac:chgData name="Kunec-North, Michelle" userId="081e46c4-8b84-4153-9804-3e6cb6e5af6a" providerId="ADAL" clId="{7AAF0139-3E9E-2D46-8ED3-9024DE166CCD}" dt="2019-11-06T00:07:03.367" v="2164" actId="1076"/>
          <ac:spMkLst>
            <pc:docMk/>
            <pc:sldMk cId="459145367" sldId="313"/>
            <ac:spMk id="41" creationId="{7F5F2C42-EF6A-40C2-9343-179D497E51BC}"/>
          </ac:spMkLst>
        </pc:spChg>
        <pc:spChg chg="mod">
          <ac:chgData name="Kunec-North, Michelle" userId="081e46c4-8b84-4153-9804-3e6cb6e5af6a" providerId="ADAL" clId="{7AAF0139-3E9E-2D46-8ED3-9024DE166CCD}" dt="2019-11-05T23:25:11.103" v="596"/>
          <ac:spMkLst>
            <pc:docMk/>
            <pc:sldMk cId="459145367" sldId="313"/>
            <ac:spMk id="42" creationId="{F0B59051-7C29-477E-8AFB-144CA734AFB0}"/>
          </ac:spMkLst>
        </pc:spChg>
        <pc:spChg chg="mod">
          <ac:chgData name="Kunec-North, Michelle" userId="081e46c4-8b84-4153-9804-3e6cb6e5af6a" providerId="ADAL" clId="{7AAF0139-3E9E-2D46-8ED3-9024DE166CCD}" dt="2019-11-05T23:25:11.103" v="596"/>
          <ac:spMkLst>
            <pc:docMk/>
            <pc:sldMk cId="459145367" sldId="313"/>
            <ac:spMk id="44" creationId="{E5DF16D2-F416-4F63-8F3A-E59DE6D501BF}"/>
          </ac:spMkLst>
        </pc:spChg>
        <pc:spChg chg="add mod">
          <ac:chgData name="Kunec-North, Michelle" userId="081e46c4-8b84-4153-9804-3e6cb6e5af6a" providerId="ADAL" clId="{7AAF0139-3E9E-2D46-8ED3-9024DE166CCD}" dt="2019-11-06T00:07:10.416" v="2165" actId="1076"/>
          <ac:spMkLst>
            <pc:docMk/>
            <pc:sldMk cId="459145367" sldId="313"/>
            <ac:spMk id="45" creationId="{49534ED7-B2DE-7343-A804-685CFBCF31A8}"/>
          </ac:spMkLst>
        </pc:spChg>
        <pc:spChg chg="add mod">
          <ac:chgData name="Kunec-North, Michelle" userId="081e46c4-8b84-4153-9804-3e6cb6e5af6a" providerId="ADAL" clId="{7AAF0139-3E9E-2D46-8ED3-9024DE166CCD}" dt="2019-11-06T00:05:43.026" v="2113" actId="1036"/>
          <ac:spMkLst>
            <pc:docMk/>
            <pc:sldMk cId="459145367" sldId="313"/>
            <ac:spMk id="46" creationId="{26D0A7F9-86F2-6643-A5F8-F46797173307}"/>
          </ac:spMkLst>
        </pc:spChg>
        <pc:spChg chg="add mod">
          <ac:chgData name="Kunec-North, Michelle" userId="081e46c4-8b84-4153-9804-3e6cb6e5af6a" providerId="ADAL" clId="{7AAF0139-3E9E-2D46-8ED3-9024DE166CCD}" dt="2019-11-06T00:05:43.026" v="2113" actId="1036"/>
          <ac:spMkLst>
            <pc:docMk/>
            <pc:sldMk cId="459145367" sldId="313"/>
            <ac:spMk id="48" creationId="{CAA52D9F-1A5F-D048-AA8A-420622327D5D}"/>
          </ac:spMkLst>
        </pc:spChg>
        <pc:spChg chg="mod">
          <ac:chgData name="Kunec-North, Michelle" userId="081e46c4-8b84-4153-9804-3e6cb6e5af6a" providerId="ADAL" clId="{7AAF0139-3E9E-2D46-8ED3-9024DE166CCD}" dt="2019-11-06T00:04:43.166" v="2063" actId="14100"/>
          <ac:spMkLst>
            <pc:docMk/>
            <pc:sldMk cId="459145367" sldId="313"/>
            <ac:spMk id="50" creationId="{F8731315-2749-41D3-AC4E-37A20C3E8664}"/>
          </ac:spMkLst>
        </pc:spChg>
        <pc:spChg chg="mod">
          <ac:chgData name="Kunec-North, Michelle" userId="081e46c4-8b84-4153-9804-3e6cb6e5af6a" providerId="ADAL" clId="{7AAF0139-3E9E-2D46-8ED3-9024DE166CCD}" dt="2019-11-05T23:25:11.103" v="596"/>
          <ac:spMkLst>
            <pc:docMk/>
            <pc:sldMk cId="459145367" sldId="313"/>
            <ac:spMk id="51" creationId="{C988A1BD-A0FB-4A43-B0C0-28A1F5CA093D}"/>
          </ac:spMkLst>
        </pc:spChg>
        <pc:spChg chg="mod">
          <ac:chgData name="Kunec-North, Michelle" userId="081e46c4-8b84-4153-9804-3e6cb6e5af6a" providerId="ADAL" clId="{7AAF0139-3E9E-2D46-8ED3-9024DE166CCD}" dt="2019-11-05T23:25:11.103" v="596"/>
          <ac:spMkLst>
            <pc:docMk/>
            <pc:sldMk cId="459145367" sldId="313"/>
            <ac:spMk id="53" creationId="{C6335BFE-CD64-49A9-A223-DC0CA070EA77}"/>
          </ac:spMkLst>
        </pc:spChg>
        <pc:spChg chg="mod">
          <ac:chgData name="Kunec-North, Michelle" userId="081e46c4-8b84-4153-9804-3e6cb6e5af6a" providerId="ADAL" clId="{7AAF0139-3E9E-2D46-8ED3-9024DE166CCD}" dt="2019-11-06T00:05:11.179" v="2108" actId="1037"/>
          <ac:spMkLst>
            <pc:docMk/>
            <pc:sldMk cId="459145367" sldId="313"/>
            <ac:spMk id="57" creationId="{FCB27898-A950-4B24-BBB0-083041DC280B}"/>
          </ac:spMkLst>
        </pc:spChg>
        <pc:spChg chg="mod">
          <ac:chgData name="Kunec-North, Michelle" userId="081e46c4-8b84-4153-9804-3e6cb6e5af6a" providerId="ADAL" clId="{7AAF0139-3E9E-2D46-8ED3-9024DE166CCD}" dt="2019-11-06T00:06:29.635" v="2158" actId="1076"/>
          <ac:spMkLst>
            <pc:docMk/>
            <pc:sldMk cId="459145367" sldId="313"/>
            <ac:spMk id="59" creationId="{E5E6D10A-CB81-414E-B62F-7D56E81E446E}"/>
          </ac:spMkLst>
        </pc:spChg>
        <pc:cxnChg chg="add mod">
          <ac:chgData name="Kunec-North, Michelle" userId="081e46c4-8b84-4153-9804-3e6cb6e5af6a" providerId="ADAL" clId="{7AAF0139-3E9E-2D46-8ED3-9024DE166CCD}" dt="2019-11-06T00:05:43.026" v="2113" actId="1036"/>
          <ac:cxnSpMkLst>
            <pc:docMk/>
            <pc:sldMk cId="459145367" sldId="313"/>
            <ac:cxnSpMk id="47" creationId="{9A1BEF8E-54B0-724A-8A6A-7DCACCD20381}"/>
          </ac:cxnSpMkLst>
        </pc:cxnChg>
        <pc:cxnChg chg="mod">
          <ac:chgData name="Kunec-North, Michelle" userId="081e46c4-8b84-4153-9804-3e6cb6e5af6a" providerId="ADAL" clId="{7AAF0139-3E9E-2D46-8ED3-9024DE166CCD}" dt="2019-11-06T00:06:29.635" v="2158" actId="1076"/>
          <ac:cxnSpMkLst>
            <pc:docMk/>
            <pc:sldMk cId="459145367" sldId="313"/>
            <ac:cxnSpMk id="58" creationId="{F12231E9-0401-4BB5-8D0C-C22112D9C672}"/>
          </ac:cxnSpMkLst>
        </pc:cxnChg>
      </pc:sldChg>
      <pc:sldChg chg="modSp">
        <pc:chgData name="Kunec-North, Michelle" userId="081e46c4-8b84-4153-9804-3e6cb6e5af6a" providerId="ADAL" clId="{7AAF0139-3E9E-2D46-8ED3-9024DE166CCD}" dt="2019-11-05T23:52:56.405" v="1787" actId="2711"/>
        <pc:sldMkLst>
          <pc:docMk/>
          <pc:sldMk cId="3591709799" sldId="314"/>
        </pc:sldMkLst>
        <pc:spChg chg="mod">
          <ac:chgData name="Kunec-North, Michelle" userId="081e46c4-8b84-4153-9804-3e6cb6e5af6a" providerId="ADAL" clId="{7AAF0139-3E9E-2D46-8ED3-9024DE166CCD}" dt="2019-11-05T23:52:56.405" v="1787" actId="2711"/>
          <ac:spMkLst>
            <pc:docMk/>
            <pc:sldMk cId="3591709799" sldId="314"/>
            <ac:spMk id="2" creationId="{D485B7E6-EED8-4462-BCEA-015E42D1D85A}"/>
          </ac:spMkLst>
        </pc:spChg>
        <pc:spChg chg="mod">
          <ac:chgData name="Kunec-North, Michelle" userId="081e46c4-8b84-4153-9804-3e6cb6e5af6a" providerId="ADAL" clId="{7AAF0139-3E9E-2D46-8ED3-9024DE166CCD}" dt="2019-11-05T23:25:11.443" v="597" actId="27636"/>
          <ac:spMkLst>
            <pc:docMk/>
            <pc:sldMk cId="3591709799" sldId="314"/>
            <ac:spMk id="3" creationId="{FAE3EC3B-6058-4855-B656-019DF77908E1}"/>
          </ac:spMkLst>
        </pc:spChg>
      </pc:sldChg>
      <pc:sldChg chg="modSp">
        <pc:chgData name="Kunec-North, Michelle" userId="081e46c4-8b84-4153-9804-3e6cb6e5af6a" providerId="ADAL" clId="{7AAF0139-3E9E-2D46-8ED3-9024DE166CCD}" dt="2019-11-05T23:25:11.103" v="596"/>
        <pc:sldMkLst>
          <pc:docMk/>
          <pc:sldMk cId="2590589037" sldId="317"/>
        </pc:sldMkLst>
        <pc:spChg chg="mod">
          <ac:chgData name="Kunec-North, Michelle" userId="081e46c4-8b84-4153-9804-3e6cb6e5af6a" providerId="ADAL" clId="{7AAF0139-3E9E-2D46-8ED3-9024DE166CCD}" dt="2019-11-05T23:25:11.103" v="596"/>
          <ac:spMkLst>
            <pc:docMk/>
            <pc:sldMk cId="2590589037" sldId="317"/>
            <ac:spMk id="17" creationId="{5B60C0D7-2FA5-4DBA-9757-5907D2EA4A80}"/>
          </ac:spMkLst>
        </pc:spChg>
      </pc:sldChg>
      <pc:sldChg chg="modSp">
        <pc:chgData name="Kunec-North, Michelle" userId="081e46c4-8b84-4153-9804-3e6cb6e5af6a" providerId="ADAL" clId="{7AAF0139-3E9E-2D46-8ED3-9024DE166CCD}" dt="2019-11-05T23:25:11.103" v="596"/>
        <pc:sldMkLst>
          <pc:docMk/>
          <pc:sldMk cId="1875536852" sldId="323"/>
        </pc:sldMkLst>
        <pc:spChg chg="mod">
          <ac:chgData name="Kunec-North, Michelle" userId="081e46c4-8b84-4153-9804-3e6cb6e5af6a" providerId="ADAL" clId="{7AAF0139-3E9E-2D46-8ED3-9024DE166CCD}" dt="2019-11-05T23:25:11.103" v="596"/>
          <ac:spMkLst>
            <pc:docMk/>
            <pc:sldMk cId="1875536852" sldId="323"/>
            <ac:spMk id="17" creationId="{5B60C0D7-2FA5-4DBA-9757-5907D2EA4A80}"/>
          </ac:spMkLst>
        </pc:spChg>
      </pc:sldChg>
      <pc:sldChg chg="modSp">
        <pc:chgData name="Kunec-North, Michelle" userId="081e46c4-8b84-4153-9804-3e6cb6e5af6a" providerId="ADAL" clId="{7AAF0139-3E9E-2D46-8ED3-9024DE166CCD}" dt="2019-11-05T23:25:11.103" v="596"/>
        <pc:sldMkLst>
          <pc:docMk/>
          <pc:sldMk cId="3727079127" sldId="324"/>
        </pc:sldMkLst>
        <pc:spChg chg="mod">
          <ac:chgData name="Kunec-North, Michelle" userId="081e46c4-8b84-4153-9804-3e6cb6e5af6a" providerId="ADAL" clId="{7AAF0139-3E9E-2D46-8ED3-9024DE166CCD}" dt="2019-11-05T23:25:11.103" v="596"/>
          <ac:spMkLst>
            <pc:docMk/>
            <pc:sldMk cId="3727079127" sldId="324"/>
            <ac:spMk id="5" creationId="{11E5179C-0657-4E01-A38A-97CA8B20928D}"/>
          </ac:spMkLst>
        </pc:spChg>
        <pc:spChg chg="mod">
          <ac:chgData name="Kunec-North, Michelle" userId="081e46c4-8b84-4153-9804-3e6cb6e5af6a" providerId="ADAL" clId="{7AAF0139-3E9E-2D46-8ED3-9024DE166CCD}" dt="2019-11-05T23:25:11.103" v="596"/>
          <ac:spMkLst>
            <pc:docMk/>
            <pc:sldMk cId="3727079127" sldId="324"/>
            <ac:spMk id="17" creationId="{5B60C0D7-2FA5-4DBA-9757-5907D2EA4A80}"/>
          </ac:spMkLst>
        </pc:spChg>
      </pc:sldChg>
      <pc:sldChg chg="modSp">
        <pc:chgData name="Kunec-North, Michelle" userId="081e46c4-8b84-4153-9804-3e6cb6e5af6a" providerId="ADAL" clId="{7AAF0139-3E9E-2D46-8ED3-9024DE166CCD}" dt="2019-11-05T23:25:11.103" v="596"/>
        <pc:sldMkLst>
          <pc:docMk/>
          <pc:sldMk cId="171038518" sldId="325"/>
        </pc:sldMkLst>
        <pc:spChg chg="mod">
          <ac:chgData name="Kunec-North, Michelle" userId="081e46c4-8b84-4153-9804-3e6cb6e5af6a" providerId="ADAL" clId="{7AAF0139-3E9E-2D46-8ED3-9024DE166CCD}" dt="2019-11-05T23:25:11.103" v="596"/>
          <ac:spMkLst>
            <pc:docMk/>
            <pc:sldMk cId="171038518" sldId="325"/>
            <ac:spMk id="12" creationId="{00C3EB4C-6FBC-4389-8906-8744DAF61A58}"/>
          </ac:spMkLst>
        </pc:spChg>
        <pc:spChg chg="mod">
          <ac:chgData name="Kunec-North, Michelle" userId="081e46c4-8b84-4153-9804-3e6cb6e5af6a" providerId="ADAL" clId="{7AAF0139-3E9E-2D46-8ED3-9024DE166CCD}" dt="2019-11-05T23:25:11.103" v="596"/>
          <ac:spMkLst>
            <pc:docMk/>
            <pc:sldMk cId="171038518" sldId="325"/>
            <ac:spMk id="13" creationId="{FEAACCE2-CA65-4B66-BAF2-26E86D70718F}"/>
          </ac:spMkLst>
        </pc:spChg>
        <pc:spChg chg="mod">
          <ac:chgData name="Kunec-North, Michelle" userId="081e46c4-8b84-4153-9804-3e6cb6e5af6a" providerId="ADAL" clId="{7AAF0139-3E9E-2D46-8ED3-9024DE166CCD}" dt="2019-11-05T23:25:11.103" v="596"/>
          <ac:spMkLst>
            <pc:docMk/>
            <pc:sldMk cId="171038518" sldId="325"/>
            <ac:spMk id="17" creationId="{5B60C0D7-2FA5-4DBA-9757-5907D2EA4A80}"/>
          </ac:spMkLst>
        </pc:spChg>
      </pc:sldChg>
      <pc:sldChg chg="modSp">
        <pc:chgData name="Kunec-North, Michelle" userId="081e46c4-8b84-4153-9804-3e6cb6e5af6a" providerId="ADAL" clId="{7AAF0139-3E9E-2D46-8ED3-9024DE166CCD}" dt="2019-11-05T23:25:11.103" v="596"/>
        <pc:sldMkLst>
          <pc:docMk/>
          <pc:sldMk cId="1198679133" sldId="326"/>
        </pc:sldMkLst>
        <pc:spChg chg="mod">
          <ac:chgData name="Kunec-North, Michelle" userId="081e46c4-8b84-4153-9804-3e6cb6e5af6a" providerId="ADAL" clId="{7AAF0139-3E9E-2D46-8ED3-9024DE166CCD}" dt="2019-11-05T23:25:11.103" v="596"/>
          <ac:spMkLst>
            <pc:docMk/>
            <pc:sldMk cId="1198679133" sldId="326"/>
            <ac:spMk id="12" creationId="{AE466F1B-C357-4567-A150-5C9F5377F883}"/>
          </ac:spMkLst>
        </pc:spChg>
        <pc:spChg chg="mod">
          <ac:chgData name="Kunec-North, Michelle" userId="081e46c4-8b84-4153-9804-3e6cb6e5af6a" providerId="ADAL" clId="{7AAF0139-3E9E-2D46-8ED3-9024DE166CCD}" dt="2019-11-05T23:25:11.103" v="596"/>
          <ac:spMkLst>
            <pc:docMk/>
            <pc:sldMk cId="1198679133" sldId="326"/>
            <ac:spMk id="17" creationId="{5B60C0D7-2FA5-4DBA-9757-5907D2EA4A80}"/>
          </ac:spMkLst>
        </pc:spChg>
        <pc:spChg chg="mod">
          <ac:chgData name="Kunec-North, Michelle" userId="081e46c4-8b84-4153-9804-3e6cb6e5af6a" providerId="ADAL" clId="{7AAF0139-3E9E-2D46-8ED3-9024DE166CCD}" dt="2019-11-05T23:25:11.103" v="596"/>
          <ac:spMkLst>
            <pc:docMk/>
            <pc:sldMk cId="1198679133" sldId="326"/>
            <ac:spMk id="21" creationId="{A7EC8818-D027-4A8B-8535-954B2FA570CE}"/>
          </ac:spMkLst>
        </pc:spChg>
      </pc:sldChg>
      <pc:sldChg chg="modSp">
        <pc:chgData name="Kunec-North, Michelle" userId="081e46c4-8b84-4153-9804-3e6cb6e5af6a" providerId="ADAL" clId="{7AAF0139-3E9E-2D46-8ED3-9024DE166CCD}" dt="2019-11-05T23:25:11.103" v="596"/>
        <pc:sldMkLst>
          <pc:docMk/>
          <pc:sldMk cId="1527898479" sldId="327"/>
        </pc:sldMkLst>
        <pc:spChg chg="mod">
          <ac:chgData name="Kunec-North, Michelle" userId="081e46c4-8b84-4153-9804-3e6cb6e5af6a" providerId="ADAL" clId="{7AAF0139-3E9E-2D46-8ED3-9024DE166CCD}" dt="2019-11-05T23:25:11.103" v="596"/>
          <ac:spMkLst>
            <pc:docMk/>
            <pc:sldMk cId="1527898479" sldId="327"/>
            <ac:spMk id="8" creationId="{6DF7FCFD-EC82-4558-BCE6-FA3CA45308AF}"/>
          </ac:spMkLst>
        </pc:spChg>
      </pc:sldChg>
      <pc:sldChg chg="modSp ord">
        <pc:chgData name="Kunec-North, Michelle" userId="081e46c4-8b84-4153-9804-3e6cb6e5af6a" providerId="ADAL" clId="{7AAF0139-3E9E-2D46-8ED3-9024DE166CCD}" dt="2019-11-06T00:09:29.787" v="2191"/>
        <pc:sldMkLst>
          <pc:docMk/>
          <pc:sldMk cId="3896711834" sldId="330"/>
        </pc:sldMkLst>
        <pc:spChg chg="mod">
          <ac:chgData name="Kunec-North, Michelle" userId="081e46c4-8b84-4153-9804-3e6cb6e5af6a" providerId="ADAL" clId="{7AAF0139-3E9E-2D46-8ED3-9024DE166CCD}" dt="2019-11-05T23:25:11.103" v="596"/>
          <ac:spMkLst>
            <pc:docMk/>
            <pc:sldMk cId="3896711834" sldId="330"/>
            <ac:spMk id="2" creationId="{CD4AC9CC-5301-4536-A326-D5BB98A3EF56}"/>
          </ac:spMkLst>
        </pc:spChg>
        <pc:spChg chg="mod">
          <ac:chgData name="Kunec-North, Michelle" userId="081e46c4-8b84-4153-9804-3e6cb6e5af6a" providerId="ADAL" clId="{7AAF0139-3E9E-2D46-8ED3-9024DE166CCD}" dt="2019-11-05T23:25:11.103" v="596"/>
          <ac:spMkLst>
            <pc:docMk/>
            <pc:sldMk cId="3896711834" sldId="330"/>
            <ac:spMk id="4" creationId="{0998A058-A22F-45F5-94BB-EC959A51273E}"/>
          </ac:spMkLst>
        </pc:spChg>
        <pc:spChg chg="mod">
          <ac:chgData name="Kunec-North, Michelle" userId="081e46c4-8b84-4153-9804-3e6cb6e5af6a" providerId="ADAL" clId="{7AAF0139-3E9E-2D46-8ED3-9024DE166CCD}" dt="2019-11-05T23:25:11.103" v="596"/>
          <ac:spMkLst>
            <pc:docMk/>
            <pc:sldMk cId="3896711834" sldId="330"/>
            <ac:spMk id="6" creationId="{83183905-235A-4E3C-BF38-27CA8ADF011F}"/>
          </ac:spMkLst>
        </pc:spChg>
      </pc:sldChg>
      <pc:sldChg chg="modSp">
        <pc:chgData name="Kunec-North, Michelle" userId="081e46c4-8b84-4153-9804-3e6cb6e5af6a" providerId="ADAL" clId="{7AAF0139-3E9E-2D46-8ED3-9024DE166CCD}" dt="2019-11-05T23:25:11.103" v="596"/>
        <pc:sldMkLst>
          <pc:docMk/>
          <pc:sldMk cId="3448866235" sldId="332"/>
        </pc:sldMkLst>
        <pc:spChg chg="mod">
          <ac:chgData name="Kunec-North, Michelle" userId="081e46c4-8b84-4153-9804-3e6cb6e5af6a" providerId="ADAL" clId="{7AAF0139-3E9E-2D46-8ED3-9024DE166CCD}" dt="2019-11-05T23:25:11.103" v="596"/>
          <ac:spMkLst>
            <pc:docMk/>
            <pc:sldMk cId="3448866235" sldId="332"/>
            <ac:spMk id="30" creationId="{95E1DF3E-F908-44EB-912E-E88336EBABE6}"/>
          </ac:spMkLst>
        </pc:spChg>
        <pc:spChg chg="mod">
          <ac:chgData name="Kunec-North, Michelle" userId="081e46c4-8b84-4153-9804-3e6cb6e5af6a" providerId="ADAL" clId="{7AAF0139-3E9E-2D46-8ED3-9024DE166CCD}" dt="2019-11-05T23:25:11.103" v="596"/>
          <ac:spMkLst>
            <pc:docMk/>
            <pc:sldMk cId="3448866235" sldId="332"/>
            <ac:spMk id="31" creationId="{4F3E2E12-8348-4D8B-9904-75E09508B73F}"/>
          </ac:spMkLst>
        </pc:spChg>
        <pc:spChg chg="mod">
          <ac:chgData name="Kunec-North, Michelle" userId="081e46c4-8b84-4153-9804-3e6cb6e5af6a" providerId="ADAL" clId="{7AAF0139-3E9E-2D46-8ED3-9024DE166CCD}" dt="2019-11-05T23:25:11.103" v="596"/>
          <ac:spMkLst>
            <pc:docMk/>
            <pc:sldMk cId="3448866235" sldId="332"/>
            <ac:spMk id="2048" creationId="{F1882128-9992-4750-935B-0626C3185290}"/>
          </ac:spMkLst>
        </pc:spChg>
      </pc:sldChg>
      <pc:sldChg chg="modSp">
        <pc:chgData name="Kunec-North, Michelle" userId="081e46c4-8b84-4153-9804-3e6cb6e5af6a" providerId="ADAL" clId="{7AAF0139-3E9E-2D46-8ED3-9024DE166CCD}" dt="2019-11-05T23:25:11.103" v="596"/>
        <pc:sldMkLst>
          <pc:docMk/>
          <pc:sldMk cId="4066840987" sldId="333"/>
        </pc:sldMkLst>
        <pc:spChg chg="mod">
          <ac:chgData name="Kunec-North, Michelle" userId="081e46c4-8b84-4153-9804-3e6cb6e5af6a" providerId="ADAL" clId="{7AAF0139-3E9E-2D46-8ED3-9024DE166CCD}" dt="2019-11-05T23:25:11.103" v="596"/>
          <ac:spMkLst>
            <pc:docMk/>
            <pc:sldMk cId="4066840987" sldId="333"/>
            <ac:spMk id="15" creationId="{4BA0C938-1486-4635-9F6C-44D521FA6A4E}"/>
          </ac:spMkLst>
        </pc:spChg>
        <pc:spChg chg="mod">
          <ac:chgData name="Kunec-North, Michelle" userId="081e46c4-8b84-4153-9804-3e6cb6e5af6a" providerId="ADAL" clId="{7AAF0139-3E9E-2D46-8ED3-9024DE166CCD}" dt="2019-11-05T23:25:11.103" v="596"/>
          <ac:spMkLst>
            <pc:docMk/>
            <pc:sldMk cId="4066840987" sldId="333"/>
            <ac:spMk id="17" creationId="{942A7ABB-6A86-4A02-A072-FA82CDCE533C}"/>
          </ac:spMkLst>
        </pc:spChg>
      </pc:sldChg>
      <pc:sldChg chg="modSp">
        <pc:chgData name="Kunec-North, Michelle" userId="081e46c4-8b84-4153-9804-3e6cb6e5af6a" providerId="ADAL" clId="{7AAF0139-3E9E-2D46-8ED3-9024DE166CCD}" dt="2019-11-05T23:25:11.103" v="596"/>
        <pc:sldMkLst>
          <pc:docMk/>
          <pc:sldMk cId="3108427230" sldId="341"/>
        </pc:sldMkLst>
        <pc:spChg chg="mod">
          <ac:chgData name="Kunec-North, Michelle" userId="081e46c4-8b84-4153-9804-3e6cb6e5af6a" providerId="ADAL" clId="{7AAF0139-3E9E-2D46-8ED3-9024DE166CCD}" dt="2019-11-05T23:25:11.103" v="596"/>
          <ac:spMkLst>
            <pc:docMk/>
            <pc:sldMk cId="3108427230" sldId="341"/>
            <ac:spMk id="15" creationId="{4BA0C938-1486-4635-9F6C-44D521FA6A4E}"/>
          </ac:spMkLst>
        </pc:spChg>
        <pc:spChg chg="mod">
          <ac:chgData name="Kunec-North, Michelle" userId="081e46c4-8b84-4153-9804-3e6cb6e5af6a" providerId="ADAL" clId="{7AAF0139-3E9E-2D46-8ED3-9024DE166CCD}" dt="2019-11-05T23:25:11.103" v="596"/>
          <ac:spMkLst>
            <pc:docMk/>
            <pc:sldMk cId="3108427230" sldId="341"/>
            <ac:spMk id="17" creationId="{942A7ABB-6A86-4A02-A072-FA82CDCE533C}"/>
          </ac:spMkLst>
        </pc:spChg>
      </pc:sldChg>
      <pc:sldChg chg="modSp">
        <pc:chgData name="Kunec-North, Michelle" userId="081e46c4-8b84-4153-9804-3e6cb6e5af6a" providerId="ADAL" clId="{7AAF0139-3E9E-2D46-8ED3-9024DE166CCD}" dt="2019-11-05T23:25:11.103" v="596"/>
        <pc:sldMkLst>
          <pc:docMk/>
          <pc:sldMk cId="1020984679" sldId="351"/>
        </pc:sldMkLst>
        <pc:spChg chg="mod">
          <ac:chgData name="Kunec-North, Michelle" userId="081e46c4-8b84-4153-9804-3e6cb6e5af6a" providerId="ADAL" clId="{7AAF0139-3E9E-2D46-8ED3-9024DE166CCD}" dt="2019-11-05T23:25:11.103" v="596"/>
          <ac:spMkLst>
            <pc:docMk/>
            <pc:sldMk cId="1020984679" sldId="351"/>
            <ac:spMk id="3" creationId="{75153450-E19B-D744-ACA1-C7E4D1D699A9}"/>
          </ac:spMkLst>
        </pc:spChg>
        <pc:spChg chg="mod">
          <ac:chgData name="Kunec-North, Michelle" userId="081e46c4-8b84-4153-9804-3e6cb6e5af6a" providerId="ADAL" clId="{7AAF0139-3E9E-2D46-8ED3-9024DE166CCD}" dt="2019-11-05T23:25:11.103" v="596"/>
          <ac:spMkLst>
            <pc:docMk/>
            <pc:sldMk cId="1020984679" sldId="351"/>
            <ac:spMk id="9" creationId="{77D7B666-D5E6-48CE-B26A-FB5E5C34AF90}"/>
          </ac:spMkLst>
        </pc:spChg>
        <pc:spChg chg="mod">
          <ac:chgData name="Kunec-North, Michelle" userId="081e46c4-8b84-4153-9804-3e6cb6e5af6a" providerId="ADAL" clId="{7AAF0139-3E9E-2D46-8ED3-9024DE166CCD}" dt="2019-11-05T23:25:11.103" v="596"/>
          <ac:spMkLst>
            <pc:docMk/>
            <pc:sldMk cId="1020984679" sldId="351"/>
            <ac:spMk id="11" creationId="{F6EE670A-A41A-44AD-BC1C-2090365EB5B3}"/>
          </ac:spMkLst>
        </pc:spChg>
      </pc:sldChg>
      <pc:sldChg chg="modSp">
        <pc:chgData name="Kunec-North, Michelle" userId="081e46c4-8b84-4153-9804-3e6cb6e5af6a" providerId="ADAL" clId="{7AAF0139-3E9E-2D46-8ED3-9024DE166CCD}" dt="2019-11-06T05:10:45.547" v="2988" actId="20577"/>
        <pc:sldMkLst>
          <pc:docMk/>
          <pc:sldMk cId="1163245456" sldId="362"/>
        </pc:sldMkLst>
        <pc:spChg chg="mod">
          <ac:chgData name="Kunec-North, Michelle" userId="081e46c4-8b84-4153-9804-3e6cb6e5af6a" providerId="ADAL" clId="{7AAF0139-3E9E-2D46-8ED3-9024DE166CCD}" dt="2019-11-06T05:10:45.547" v="2988" actId="20577"/>
          <ac:spMkLst>
            <pc:docMk/>
            <pc:sldMk cId="1163245456" sldId="362"/>
            <ac:spMk id="4" creationId="{84C16736-A373-404D-8460-3883A8D18EC4}"/>
          </ac:spMkLst>
        </pc:spChg>
        <pc:spChg chg="mod">
          <ac:chgData name="Kunec-North, Michelle" userId="081e46c4-8b84-4153-9804-3e6cb6e5af6a" providerId="ADAL" clId="{7AAF0139-3E9E-2D46-8ED3-9024DE166CCD}" dt="2019-11-06T05:10:08.407" v="2986" actId="1076"/>
          <ac:spMkLst>
            <pc:docMk/>
            <pc:sldMk cId="1163245456" sldId="362"/>
            <ac:spMk id="146" creationId="{81379751-3FF8-40AE-AB9D-42A325AF8767}"/>
          </ac:spMkLst>
        </pc:spChg>
      </pc:sldChg>
      <pc:sldChg chg="modSp">
        <pc:chgData name="Kunec-North, Michelle" userId="081e46c4-8b84-4153-9804-3e6cb6e5af6a" providerId="ADAL" clId="{7AAF0139-3E9E-2D46-8ED3-9024DE166CCD}" dt="2019-11-05T23:25:11.103" v="596"/>
        <pc:sldMkLst>
          <pc:docMk/>
          <pc:sldMk cId="3178776197" sldId="363"/>
        </pc:sldMkLst>
        <pc:spChg chg="mod">
          <ac:chgData name="Kunec-North, Michelle" userId="081e46c4-8b84-4153-9804-3e6cb6e5af6a" providerId="ADAL" clId="{7AAF0139-3E9E-2D46-8ED3-9024DE166CCD}" dt="2019-11-05T23:25:11.103" v="596"/>
          <ac:spMkLst>
            <pc:docMk/>
            <pc:sldMk cId="3178776197" sldId="363"/>
            <ac:spMk id="57" creationId="{A2F32611-AE1E-4396-9643-0556C57D003B}"/>
          </ac:spMkLst>
        </pc:spChg>
        <pc:spChg chg="mod">
          <ac:chgData name="Kunec-North, Michelle" userId="081e46c4-8b84-4153-9804-3e6cb6e5af6a" providerId="ADAL" clId="{7AAF0139-3E9E-2D46-8ED3-9024DE166CCD}" dt="2019-11-05T23:25:11.103" v="596"/>
          <ac:spMkLst>
            <pc:docMk/>
            <pc:sldMk cId="3178776197" sldId="363"/>
            <ac:spMk id="97" creationId="{D1BF0B39-1842-43B9-AC11-FA621D5B9760}"/>
          </ac:spMkLst>
        </pc:spChg>
      </pc:sldChg>
      <pc:sldChg chg="addSp delSp modSp add mod setBg">
        <pc:chgData name="Kunec-North, Michelle" userId="081e46c4-8b84-4153-9804-3e6cb6e5af6a" providerId="ADAL" clId="{7AAF0139-3E9E-2D46-8ED3-9024DE166CCD}" dt="2019-11-05T23:25:11.103" v="596"/>
        <pc:sldMkLst>
          <pc:docMk/>
          <pc:sldMk cId="2265647112" sldId="368"/>
        </pc:sldMkLst>
        <pc:spChg chg="del mod">
          <ac:chgData name="Kunec-North, Michelle" userId="081e46c4-8b84-4153-9804-3e6cb6e5af6a" providerId="ADAL" clId="{7AAF0139-3E9E-2D46-8ED3-9024DE166CCD}" dt="2019-11-05T23:18:24.872" v="159"/>
          <ac:spMkLst>
            <pc:docMk/>
            <pc:sldMk cId="2265647112" sldId="368"/>
            <ac:spMk id="2" creationId="{EDB3B645-FB4D-FA40-93A2-BE5697A67E63}"/>
          </ac:spMkLst>
        </pc:spChg>
        <pc:spChg chg="del">
          <ac:chgData name="Kunec-North, Michelle" userId="081e46c4-8b84-4153-9804-3e6cb6e5af6a" providerId="ADAL" clId="{7AAF0139-3E9E-2D46-8ED3-9024DE166CCD}" dt="2019-11-05T23:18:24.872" v="159"/>
          <ac:spMkLst>
            <pc:docMk/>
            <pc:sldMk cId="2265647112" sldId="368"/>
            <ac:spMk id="3" creationId="{C757A59F-B5B9-314B-A412-D1B13A7E5A0D}"/>
          </ac:spMkLst>
        </pc:spChg>
        <pc:spChg chg="add mod">
          <ac:chgData name="Kunec-North, Michelle" userId="081e46c4-8b84-4153-9804-3e6cb6e5af6a" providerId="ADAL" clId="{7AAF0139-3E9E-2D46-8ED3-9024DE166CCD}" dt="2019-11-05T23:19:05.850" v="263" actId="26606"/>
          <ac:spMkLst>
            <pc:docMk/>
            <pc:sldMk cId="2265647112" sldId="368"/>
            <ac:spMk id="4" creationId="{8434CD07-46F8-B24F-B0E1-591B6E4041FC}"/>
          </ac:spMkLst>
        </pc:spChg>
        <pc:spChg chg="add mod">
          <ac:chgData name="Kunec-North, Michelle" userId="081e46c4-8b84-4153-9804-3e6cb6e5af6a" providerId="ADAL" clId="{7AAF0139-3E9E-2D46-8ED3-9024DE166CCD}" dt="2019-11-05T23:19:22.600" v="273" actId="20577"/>
          <ac:spMkLst>
            <pc:docMk/>
            <pc:sldMk cId="2265647112" sldId="368"/>
            <ac:spMk id="5" creationId="{429EBDB4-CEA5-C143-B09E-9A66DF155CF2}"/>
          </ac:spMkLst>
        </pc:spChg>
        <pc:spChg chg="add mod">
          <ac:chgData name="Kunec-North, Michelle" userId="081e46c4-8b84-4153-9804-3e6cb6e5af6a" providerId="ADAL" clId="{7AAF0139-3E9E-2D46-8ED3-9024DE166CCD}" dt="2019-11-05T23:25:11.103" v="596"/>
          <ac:spMkLst>
            <pc:docMk/>
            <pc:sldMk cId="2265647112" sldId="368"/>
            <ac:spMk id="10" creationId="{A540FAC9-3505-49ED-9B06-A0F8C1485394}"/>
          </ac:spMkLst>
        </pc:spChg>
        <pc:spChg chg="add mod">
          <ac:chgData name="Kunec-North, Michelle" userId="081e46c4-8b84-4153-9804-3e6cb6e5af6a" providerId="ADAL" clId="{7AAF0139-3E9E-2D46-8ED3-9024DE166CCD}" dt="2019-11-05T23:25:11.103" v="596"/>
          <ac:spMkLst>
            <pc:docMk/>
            <pc:sldMk cId="2265647112" sldId="368"/>
            <ac:spMk id="12" creationId="{9879B3CD-E329-42F5-B136-BA1F37EC0532}"/>
          </ac:spMkLst>
        </pc:spChg>
        <pc:spChg chg="add mod">
          <ac:chgData name="Kunec-North, Michelle" userId="081e46c4-8b84-4153-9804-3e6cb6e5af6a" providerId="ADAL" clId="{7AAF0139-3E9E-2D46-8ED3-9024DE166CCD}" dt="2019-11-05T23:25:11.103" v="596"/>
          <ac:spMkLst>
            <pc:docMk/>
            <pc:sldMk cId="2265647112" sldId="368"/>
            <ac:spMk id="16" creationId="{EA0B4097-B645-43E0-A2B5-B8D688E74592}"/>
          </ac:spMkLst>
        </pc:spChg>
        <pc:cxnChg chg="add">
          <ac:chgData name="Kunec-North, Michelle" userId="081e46c4-8b84-4153-9804-3e6cb6e5af6a" providerId="ADAL" clId="{7AAF0139-3E9E-2D46-8ED3-9024DE166CCD}" dt="2019-11-05T23:19:05.850" v="263" actId="26606"/>
          <ac:cxnSpMkLst>
            <pc:docMk/>
            <pc:sldMk cId="2265647112" sldId="368"/>
            <ac:cxnSpMk id="14" creationId="{51B042EF-3024-4C57-B282-1B30607FB7C7}"/>
          </ac:cxnSpMkLst>
        </pc:cxnChg>
      </pc:sldChg>
      <pc:sldChg chg="addSp delSp modSp add">
        <pc:chgData name="Kunec-North, Michelle" userId="081e46c4-8b84-4153-9804-3e6cb6e5af6a" providerId="ADAL" clId="{7AAF0139-3E9E-2D46-8ED3-9024DE166CCD}" dt="2019-11-06T05:54:10.313" v="4023" actId="14100"/>
        <pc:sldMkLst>
          <pc:docMk/>
          <pc:sldMk cId="931921734" sldId="369"/>
        </pc:sldMkLst>
        <pc:spChg chg="mod">
          <ac:chgData name="Kunec-North, Michelle" userId="081e46c4-8b84-4153-9804-3e6cb6e5af6a" providerId="ADAL" clId="{7AAF0139-3E9E-2D46-8ED3-9024DE166CCD}" dt="2019-11-05T23:52:22.435" v="1785" actId="207"/>
          <ac:spMkLst>
            <pc:docMk/>
            <pc:sldMk cId="931921734" sldId="369"/>
            <ac:spMk id="2" creationId="{3981AEF3-6398-5D4E-B79B-CAB337015A6A}"/>
          </ac:spMkLst>
        </pc:spChg>
        <pc:spChg chg="del mod">
          <ac:chgData name="Kunec-North, Michelle" userId="081e46c4-8b84-4153-9804-3e6cb6e5af6a" providerId="ADAL" clId="{7AAF0139-3E9E-2D46-8ED3-9024DE166CCD}" dt="2019-11-05T23:32:57.390" v="933" actId="478"/>
          <ac:spMkLst>
            <pc:docMk/>
            <pc:sldMk cId="931921734" sldId="369"/>
            <ac:spMk id="3" creationId="{F4115621-9831-0B4D-BE90-CBBA43DB9673}"/>
          </ac:spMkLst>
        </pc:spChg>
        <pc:spChg chg="add del mod">
          <ac:chgData name="Kunec-North, Michelle" userId="081e46c4-8b84-4153-9804-3e6cb6e5af6a" providerId="ADAL" clId="{7AAF0139-3E9E-2D46-8ED3-9024DE166CCD}" dt="2019-11-05T23:43:58.211" v="1347" actId="478"/>
          <ac:spMkLst>
            <pc:docMk/>
            <pc:sldMk cId="931921734" sldId="369"/>
            <ac:spMk id="4" creationId="{3DE79B05-5088-7E4F-BC5F-14E9096F2173}"/>
          </ac:spMkLst>
        </pc:spChg>
        <pc:spChg chg="add mod">
          <ac:chgData name="Kunec-North, Michelle" userId="081e46c4-8b84-4153-9804-3e6cb6e5af6a" providerId="ADAL" clId="{7AAF0139-3E9E-2D46-8ED3-9024DE166CCD}" dt="2019-11-06T05:53:46.145" v="4016" actId="1036"/>
          <ac:spMkLst>
            <pc:docMk/>
            <pc:sldMk cId="931921734" sldId="369"/>
            <ac:spMk id="5" creationId="{815D7DF6-71D9-5D4B-8DA3-2467BA1829C3}"/>
          </ac:spMkLst>
        </pc:spChg>
        <pc:spChg chg="add mod">
          <ac:chgData name="Kunec-North, Michelle" userId="081e46c4-8b84-4153-9804-3e6cb6e5af6a" providerId="ADAL" clId="{7AAF0139-3E9E-2D46-8ED3-9024DE166CCD}" dt="2019-11-06T05:53:46.145" v="4016" actId="1036"/>
          <ac:spMkLst>
            <pc:docMk/>
            <pc:sldMk cId="931921734" sldId="369"/>
            <ac:spMk id="6" creationId="{95E909CA-2348-3E41-9E8D-9004BA28DB24}"/>
          </ac:spMkLst>
        </pc:spChg>
        <pc:spChg chg="add mod">
          <ac:chgData name="Kunec-North, Michelle" userId="081e46c4-8b84-4153-9804-3e6cb6e5af6a" providerId="ADAL" clId="{7AAF0139-3E9E-2D46-8ED3-9024DE166CCD}" dt="2019-11-06T05:54:04.786" v="4022" actId="1038"/>
          <ac:spMkLst>
            <pc:docMk/>
            <pc:sldMk cId="931921734" sldId="369"/>
            <ac:spMk id="7" creationId="{0F305453-B17B-C242-B72F-C236340F75B6}"/>
          </ac:spMkLst>
        </pc:spChg>
        <pc:spChg chg="add del mod">
          <ac:chgData name="Kunec-North, Michelle" userId="081e46c4-8b84-4153-9804-3e6cb6e5af6a" providerId="ADAL" clId="{7AAF0139-3E9E-2D46-8ED3-9024DE166CCD}" dt="2019-11-05T23:33:08.566" v="936" actId="478"/>
          <ac:spMkLst>
            <pc:docMk/>
            <pc:sldMk cId="931921734" sldId="369"/>
            <ac:spMk id="9" creationId="{FB504A30-E569-FC46-A384-40A30DE3AFB2}"/>
          </ac:spMkLst>
        </pc:spChg>
        <pc:spChg chg="add mod">
          <ac:chgData name="Kunec-North, Michelle" userId="081e46c4-8b84-4153-9804-3e6cb6e5af6a" providerId="ADAL" clId="{7AAF0139-3E9E-2D46-8ED3-9024DE166CCD}" dt="2019-11-06T05:52:54.583" v="4007" actId="14100"/>
          <ac:spMkLst>
            <pc:docMk/>
            <pc:sldMk cId="931921734" sldId="369"/>
            <ac:spMk id="10" creationId="{1C597650-C0D2-D64A-8BC8-5C4E020987B1}"/>
          </ac:spMkLst>
        </pc:spChg>
        <pc:spChg chg="add mod">
          <ac:chgData name="Kunec-North, Michelle" userId="081e46c4-8b84-4153-9804-3e6cb6e5af6a" providerId="ADAL" clId="{7AAF0139-3E9E-2D46-8ED3-9024DE166CCD}" dt="2019-11-06T05:54:10.313" v="4023" actId="14100"/>
          <ac:spMkLst>
            <pc:docMk/>
            <pc:sldMk cId="931921734" sldId="369"/>
            <ac:spMk id="11" creationId="{C6B1A638-90AD-7F4D-A86E-3E169E416C1F}"/>
          </ac:spMkLst>
        </pc:spChg>
        <pc:spChg chg="add mod">
          <ac:chgData name="Kunec-North, Michelle" userId="081e46c4-8b84-4153-9804-3e6cb6e5af6a" providerId="ADAL" clId="{7AAF0139-3E9E-2D46-8ED3-9024DE166CCD}" dt="2019-11-05T23:52:22.435" v="1785" actId="207"/>
          <ac:spMkLst>
            <pc:docMk/>
            <pc:sldMk cId="931921734" sldId="369"/>
            <ac:spMk id="12" creationId="{1BE5C983-3C2B-BE4E-A203-9CE3A73A99F6}"/>
          </ac:spMkLst>
        </pc:spChg>
        <pc:spChg chg="add mod">
          <ac:chgData name="Kunec-North, Michelle" userId="081e46c4-8b84-4153-9804-3e6cb6e5af6a" providerId="ADAL" clId="{7AAF0139-3E9E-2D46-8ED3-9024DE166CCD}" dt="2019-11-05T23:52:22.435" v="1785" actId="207"/>
          <ac:spMkLst>
            <pc:docMk/>
            <pc:sldMk cId="931921734" sldId="369"/>
            <ac:spMk id="14" creationId="{6EFBA01D-FDEA-2846-AA4D-ABAB1BD21F8D}"/>
          </ac:spMkLst>
        </pc:spChg>
        <pc:picChg chg="add del mod">
          <ac:chgData name="Kunec-North, Michelle" userId="081e46c4-8b84-4153-9804-3e6cb6e5af6a" providerId="ADAL" clId="{7AAF0139-3E9E-2D46-8ED3-9024DE166CCD}" dt="2019-11-05T23:52:18.626" v="1784" actId="478"/>
          <ac:picMkLst>
            <pc:docMk/>
            <pc:sldMk cId="931921734" sldId="369"/>
            <ac:picMk id="13" creationId="{44FAB1E4-EC18-D74C-9973-AC87C1B8562C}"/>
          </ac:picMkLst>
        </pc:picChg>
      </pc:sldChg>
      <pc:sldChg chg="addSp delSp modSp add modAnim">
        <pc:chgData name="Kunec-North, Michelle" userId="081e46c4-8b84-4153-9804-3e6cb6e5af6a" providerId="ADAL" clId="{7AAF0139-3E9E-2D46-8ED3-9024DE166CCD}" dt="2019-11-06T05:10:14.526" v="2987"/>
        <pc:sldMkLst>
          <pc:docMk/>
          <pc:sldMk cId="2408940023" sldId="370"/>
        </pc:sldMkLst>
        <pc:spChg chg="del mod">
          <ac:chgData name="Kunec-North, Michelle" userId="081e46c4-8b84-4153-9804-3e6cb6e5af6a" providerId="ADAL" clId="{7AAF0139-3E9E-2D46-8ED3-9024DE166CCD}" dt="2019-11-06T00:02:22.345" v="2012" actId="478"/>
          <ac:spMkLst>
            <pc:docMk/>
            <pc:sldMk cId="2408940023" sldId="370"/>
            <ac:spMk id="2" creationId="{59B68BBE-E918-CE46-A918-60A4F2E73A57}"/>
          </ac:spMkLst>
        </pc:spChg>
        <pc:spChg chg="del">
          <ac:chgData name="Kunec-North, Michelle" userId="081e46c4-8b84-4153-9804-3e6cb6e5af6a" providerId="ADAL" clId="{7AAF0139-3E9E-2D46-8ED3-9024DE166CCD}" dt="2019-11-06T00:02:20.905" v="2011" actId="478"/>
          <ac:spMkLst>
            <pc:docMk/>
            <pc:sldMk cId="2408940023" sldId="370"/>
            <ac:spMk id="3" creationId="{E970D978-A78C-DD44-B56D-A0C0D3D59CBC}"/>
          </ac:spMkLst>
        </pc:spChg>
        <pc:spChg chg="add del mod">
          <ac:chgData name="Kunec-North, Michelle" userId="081e46c4-8b84-4153-9804-3e6cb6e5af6a" providerId="ADAL" clId="{7AAF0139-3E9E-2D46-8ED3-9024DE166CCD}" dt="2019-11-06T03:54:58.004" v="2306" actId="478"/>
          <ac:spMkLst>
            <pc:docMk/>
            <pc:sldMk cId="2408940023" sldId="370"/>
            <ac:spMk id="4" creationId="{2BDEE6E1-C81E-3644-B3F9-CB28E23FC7DC}"/>
          </ac:spMkLst>
        </pc:spChg>
        <pc:spChg chg="add mod">
          <ac:chgData name="Kunec-North, Michelle" userId="081e46c4-8b84-4153-9804-3e6cb6e5af6a" providerId="ADAL" clId="{7AAF0139-3E9E-2D46-8ED3-9024DE166CCD}" dt="2019-11-06T03:50:00.636" v="2286" actId="164"/>
          <ac:spMkLst>
            <pc:docMk/>
            <pc:sldMk cId="2408940023" sldId="370"/>
            <ac:spMk id="7" creationId="{3408D093-8CBA-CC48-8A7E-0D101B9D8729}"/>
          </ac:spMkLst>
        </pc:spChg>
        <pc:spChg chg="add del mod">
          <ac:chgData name="Kunec-North, Michelle" userId="081e46c4-8b84-4153-9804-3e6cb6e5af6a" providerId="ADAL" clId="{7AAF0139-3E9E-2D46-8ED3-9024DE166CCD}" dt="2019-11-06T03:50:50.172" v="2291" actId="478"/>
          <ac:spMkLst>
            <pc:docMk/>
            <pc:sldMk cId="2408940023" sldId="370"/>
            <ac:spMk id="11" creationId="{466BFF6D-F2DC-7745-B20C-58AA1AA3A373}"/>
          </ac:spMkLst>
        </pc:spChg>
        <pc:spChg chg="add mod">
          <ac:chgData name="Kunec-North, Michelle" userId="081e46c4-8b84-4153-9804-3e6cb6e5af6a" providerId="ADAL" clId="{7AAF0139-3E9E-2D46-8ED3-9024DE166CCD}" dt="2019-11-06T05:07:05.393" v="2943" actId="14100"/>
          <ac:spMkLst>
            <pc:docMk/>
            <pc:sldMk cId="2408940023" sldId="370"/>
            <ac:spMk id="12" creationId="{ECC5A37B-CE50-6346-97AC-AE58CC7ABD63}"/>
          </ac:spMkLst>
        </pc:spChg>
        <pc:spChg chg="add del mod">
          <ac:chgData name="Kunec-North, Michelle" userId="081e46c4-8b84-4153-9804-3e6cb6e5af6a" providerId="ADAL" clId="{7AAF0139-3E9E-2D46-8ED3-9024DE166CCD}" dt="2019-11-06T03:55:32.056" v="2309" actId="478"/>
          <ac:spMkLst>
            <pc:docMk/>
            <pc:sldMk cId="2408940023" sldId="370"/>
            <ac:spMk id="17" creationId="{CED37F99-5319-5D40-B6E5-CC63041DB936}"/>
          </ac:spMkLst>
        </pc:spChg>
        <pc:spChg chg="add del mod topLvl">
          <ac:chgData name="Kunec-North, Michelle" userId="081e46c4-8b84-4153-9804-3e6cb6e5af6a" providerId="ADAL" clId="{7AAF0139-3E9E-2D46-8ED3-9024DE166CCD}" dt="2019-11-06T04:52:43.681" v="2806" actId="478"/>
          <ac:spMkLst>
            <pc:docMk/>
            <pc:sldMk cId="2408940023" sldId="370"/>
            <ac:spMk id="18" creationId="{F6A88497-1CCE-BF41-8C3F-082C6DBA8233}"/>
          </ac:spMkLst>
        </pc:spChg>
        <pc:spChg chg="add mod">
          <ac:chgData name="Kunec-North, Michelle" userId="081e46c4-8b84-4153-9804-3e6cb6e5af6a" providerId="ADAL" clId="{7AAF0139-3E9E-2D46-8ED3-9024DE166CCD}" dt="2019-11-06T04:49:34.789" v="2763" actId="692"/>
          <ac:spMkLst>
            <pc:docMk/>
            <pc:sldMk cId="2408940023" sldId="370"/>
            <ac:spMk id="39" creationId="{B034B92E-5A7F-2645-966F-889D2C09882D}"/>
          </ac:spMkLst>
        </pc:spChg>
        <pc:spChg chg="add del mod">
          <ac:chgData name="Kunec-North, Michelle" userId="081e46c4-8b84-4153-9804-3e6cb6e5af6a" providerId="ADAL" clId="{7AAF0139-3E9E-2D46-8ED3-9024DE166CCD}" dt="2019-11-06T04:04:49.474" v="2392" actId="478"/>
          <ac:spMkLst>
            <pc:docMk/>
            <pc:sldMk cId="2408940023" sldId="370"/>
            <ac:spMk id="42" creationId="{E7447DA8-2A3E-D44D-B5D2-E901082F1FDC}"/>
          </ac:spMkLst>
        </pc:spChg>
        <pc:spChg chg="add mod">
          <ac:chgData name="Kunec-North, Michelle" userId="081e46c4-8b84-4153-9804-3e6cb6e5af6a" providerId="ADAL" clId="{7AAF0139-3E9E-2D46-8ED3-9024DE166CCD}" dt="2019-11-06T04:15:11.173" v="2499" actId="1582"/>
          <ac:spMkLst>
            <pc:docMk/>
            <pc:sldMk cId="2408940023" sldId="370"/>
            <ac:spMk id="43" creationId="{3F86B2EB-3B6A-FE4B-A82C-4D12241C5861}"/>
          </ac:spMkLst>
        </pc:spChg>
        <pc:spChg chg="add del mod">
          <ac:chgData name="Kunec-North, Michelle" userId="081e46c4-8b84-4153-9804-3e6cb6e5af6a" providerId="ADAL" clId="{7AAF0139-3E9E-2D46-8ED3-9024DE166CCD}" dt="2019-11-06T04:07:17.851" v="2413"/>
          <ac:spMkLst>
            <pc:docMk/>
            <pc:sldMk cId="2408940023" sldId="370"/>
            <ac:spMk id="50" creationId="{EA781085-0D01-B84E-8215-7CF0C699FE1C}"/>
          </ac:spMkLst>
        </pc:spChg>
        <pc:spChg chg="add">
          <ac:chgData name="Kunec-North, Michelle" userId="081e46c4-8b84-4153-9804-3e6cb6e5af6a" providerId="ADAL" clId="{7AAF0139-3E9E-2D46-8ED3-9024DE166CCD}" dt="2019-11-06T05:10:14.526" v="2987"/>
          <ac:spMkLst>
            <pc:docMk/>
            <pc:sldMk cId="2408940023" sldId="370"/>
            <ac:spMk id="54" creationId="{9E772DD0-B6B7-3347-92D6-A9C88150DC23}"/>
          </ac:spMkLst>
        </pc:spChg>
        <pc:spChg chg="add del mod">
          <ac:chgData name="Kunec-North, Michelle" userId="081e46c4-8b84-4153-9804-3e6cb6e5af6a" providerId="ADAL" clId="{7AAF0139-3E9E-2D46-8ED3-9024DE166CCD}" dt="2019-11-06T04:28:15.616" v="2513" actId="478"/>
          <ac:spMkLst>
            <pc:docMk/>
            <pc:sldMk cId="2408940023" sldId="370"/>
            <ac:spMk id="64" creationId="{144308EC-D969-4647-AE80-D1433831F664}"/>
          </ac:spMkLst>
        </pc:spChg>
        <pc:spChg chg="add del mod topLvl">
          <ac:chgData name="Kunec-North, Michelle" userId="081e46c4-8b84-4153-9804-3e6cb6e5af6a" providerId="ADAL" clId="{7AAF0139-3E9E-2D46-8ED3-9024DE166CCD}" dt="2019-11-06T04:32:48.749" v="2552" actId="478"/>
          <ac:spMkLst>
            <pc:docMk/>
            <pc:sldMk cId="2408940023" sldId="370"/>
            <ac:spMk id="65" creationId="{D0672C89-7BCF-BE42-9B0E-ADEAE90A2D08}"/>
          </ac:spMkLst>
        </pc:spChg>
        <pc:spChg chg="add mod">
          <ac:chgData name="Kunec-North, Michelle" userId="081e46c4-8b84-4153-9804-3e6cb6e5af6a" providerId="ADAL" clId="{7AAF0139-3E9E-2D46-8ED3-9024DE166CCD}" dt="2019-11-06T04:31:16.387" v="2535" actId="164"/>
          <ac:spMkLst>
            <pc:docMk/>
            <pc:sldMk cId="2408940023" sldId="370"/>
            <ac:spMk id="70" creationId="{912D6969-4C42-CA49-A26A-649E3A21D200}"/>
          </ac:spMkLst>
        </pc:spChg>
        <pc:spChg chg="add mod">
          <ac:chgData name="Kunec-North, Michelle" userId="081e46c4-8b84-4153-9804-3e6cb6e5af6a" providerId="ADAL" clId="{7AAF0139-3E9E-2D46-8ED3-9024DE166CCD}" dt="2019-11-06T04:33:52.771" v="2566" actId="164"/>
          <ac:spMkLst>
            <pc:docMk/>
            <pc:sldMk cId="2408940023" sldId="370"/>
            <ac:spMk id="76" creationId="{1FA3E29B-269F-0243-9CF8-CE64045143FC}"/>
          </ac:spMkLst>
        </pc:spChg>
        <pc:spChg chg="add mod">
          <ac:chgData name="Kunec-North, Michelle" userId="081e46c4-8b84-4153-9804-3e6cb6e5af6a" providerId="ADAL" clId="{7AAF0139-3E9E-2D46-8ED3-9024DE166CCD}" dt="2019-11-06T04:55:22.266" v="2839" actId="164"/>
          <ac:spMkLst>
            <pc:docMk/>
            <pc:sldMk cId="2408940023" sldId="370"/>
            <ac:spMk id="81" creationId="{887B5A6D-0EB1-6C4D-ABA6-8D5BB4909C4E}"/>
          </ac:spMkLst>
        </pc:spChg>
        <pc:spChg chg="add mod">
          <ac:chgData name="Kunec-North, Michelle" userId="081e46c4-8b84-4153-9804-3e6cb6e5af6a" providerId="ADAL" clId="{7AAF0139-3E9E-2D46-8ED3-9024DE166CCD}" dt="2019-11-06T04:55:28.346" v="2840" actId="164"/>
          <ac:spMkLst>
            <pc:docMk/>
            <pc:sldMk cId="2408940023" sldId="370"/>
            <ac:spMk id="82" creationId="{B9960ED4-5B7A-3B49-A2B2-116CDE115C4E}"/>
          </ac:spMkLst>
        </pc:spChg>
        <pc:spChg chg="add del mod">
          <ac:chgData name="Kunec-North, Michelle" userId="081e46c4-8b84-4153-9804-3e6cb6e5af6a" providerId="ADAL" clId="{7AAF0139-3E9E-2D46-8ED3-9024DE166CCD}" dt="2019-11-06T04:55:36.272" v="2841" actId="164"/>
          <ac:spMkLst>
            <pc:docMk/>
            <pc:sldMk cId="2408940023" sldId="370"/>
            <ac:spMk id="83" creationId="{3F23F8E8-8C12-DF44-A565-65E725878A3B}"/>
          </ac:spMkLst>
        </pc:spChg>
        <pc:spChg chg="add mod">
          <ac:chgData name="Kunec-North, Michelle" userId="081e46c4-8b84-4153-9804-3e6cb6e5af6a" providerId="ADAL" clId="{7AAF0139-3E9E-2D46-8ED3-9024DE166CCD}" dt="2019-11-06T04:55:40.753" v="2842" actId="164"/>
          <ac:spMkLst>
            <pc:docMk/>
            <pc:sldMk cId="2408940023" sldId="370"/>
            <ac:spMk id="84" creationId="{FFE1DCDB-D81D-0A43-810F-3FFD1FA46CA3}"/>
          </ac:spMkLst>
        </pc:spChg>
        <pc:spChg chg="add mod">
          <ac:chgData name="Kunec-North, Michelle" userId="081e46c4-8b84-4153-9804-3e6cb6e5af6a" providerId="ADAL" clId="{7AAF0139-3E9E-2D46-8ED3-9024DE166CCD}" dt="2019-11-06T04:55:47.140" v="2843" actId="164"/>
          <ac:spMkLst>
            <pc:docMk/>
            <pc:sldMk cId="2408940023" sldId="370"/>
            <ac:spMk id="85" creationId="{9C226782-17B4-E34F-B650-55231185BCDD}"/>
          </ac:spMkLst>
        </pc:spChg>
        <pc:spChg chg="add del mod">
          <ac:chgData name="Kunec-North, Michelle" userId="081e46c4-8b84-4153-9804-3e6cb6e5af6a" providerId="ADAL" clId="{7AAF0139-3E9E-2D46-8ED3-9024DE166CCD}" dt="2019-11-06T04:45:03.347" v="2731"/>
          <ac:spMkLst>
            <pc:docMk/>
            <pc:sldMk cId="2408940023" sldId="370"/>
            <ac:spMk id="86" creationId="{C03466A3-B315-CE47-A2D7-66ECFD8D2B0E}"/>
          </ac:spMkLst>
        </pc:spChg>
        <pc:spChg chg="del mod topLvl">
          <ac:chgData name="Kunec-North, Michelle" userId="081e46c4-8b84-4153-9804-3e6cb6e5af6a" providerId="ADAL" clId="{7AAF0139-3E9E-2D46-8ED3-9024DE166CCD}" dt="2019-11-06T04:48:24.858" v="2753" actId="478"/>
          <ac:spMkLst>
            <pc:docMk/>
            <pc:sldMk cId="2408940023" sldId="370"/>
            <ac:spMk id="88" creationId="{4124CDD4-E618-844E-9938-1FF7804E70A1}"/>
          </ac:spMkLst>
        </pc:spChg>
        <pc:spChg chg="del mod topLvl">
          <ac:chgData name="Kunec-North, Michelle" userId="081e46c4-8b84-4153-9804-3e6cb6e5af6a" providerId="ADAL" clId="{7AAF0139-3E9E-2D46-8ED3-9024DE166CCD}" dt="2019-11-06T04:47:55.413" v="2745" actId="478"/>
          <ac:spMkLst>
            <pc:docMk/>
            <pc:sldMk cId="2408940023" sldId="370"/>
            <ac:spMk id="92" creationId="{1917DF9C-AC28-A74D-BA2D-DE3AC9938693}"/>
          </ac:spMkLst>
        </pc:spChg>
        <pc:spChg chg="add mod">
          <ac:chgData name="Kunec-North, Michelle" userId="081e46c4-8b84-4153-9804-3e6cb6e5af6a" providerId="ADAL" clId="{7AAF0139-3E9E-2D46-8ED3-9024DE166CCD}" dt="2019-11-06T05:07:16.740" v="2945" actId="14100"/>
          <ac:spMkLst>
            <pc:docMk/>
            <pc:sldMk cId="2408940023" sldId="370"/>
            <ac:spMk id="93" creationId="{6DEEA999-3958-E344-8895-0BCE795352E4}"/>
          </ac:spMkLst>
        </pc:spChg>
        <pc:spChg chg="add mod">
          <ac:chgData name="Kunec-North, Michelle" userId="081e46c4-8b84-4153-9804-3e6cb6e5af6a" providerId="ADAL" clId="{7AAF0139-3E9E-2D46-8ED3-9024DE166CCD}" dt="2019-11-06T05:06:58.893" v="2942" actId="1076"/>
          <ac:spMkLst>
            <pc:docMk/>
            <pc:sldMk cId="2408940023" sldId="370"/>
            <ac:spMk id="95" creationId="{7ECA3C62-53FD-3648-B705-FD82EEA9D32F}"/>
          </ac:spMkLst>
        </pc:spChg>
        <pc:spChg chg="add mod">
          <ac:chgData name="Kunec-North, Michelle" userId="081e46c4-8b84-4153-9804-3e6cb6e5af6a" providerId="ADAL" clId="{7AAF0139-3E9E-2D46-8ED3-9024DE166CCD}" dt="2019-11-06T05:07:34.816" v="2946" actId="14100"/>
          <ac:spMkLst>
            <pc:docMk/>
            <pc:sldMk cId="2408940023" sldId="370"/>
            <ac:spMk id="96" creationId="{5F90F401-0A4F-6348-A9EA-01180E844970}"/>
          </ac:spMkLst>
        </pc:spChg>
        <pc:spChg chg="add del mod">
          <ac:chgData name="Kunec-North, Michelle" userId="081e46c4-8b84-4153-9804-3e6cb6e5af6a" providerId="ADAL" clId="{7AAF0139-3E9E-2D46-8ED3-9024DE166CCD}" dt="2019-11-06T04:56:19.155" v="2847"/>
          <ac:spMkLst>
            <pc:docMk/>
            <pc:sldMk cId="2408940023" sldId="370"/>
            <ac:spMk id="103" creationId="{158223B6-24C3-BC4E-87CF-889CE5AA2B78}"/>
          </ac:spMkLst>
        </pc:spChg>
        <pc:spChg chg="add mod">
          <ac:chgData name="Kunec-North, Michelle" userId="081e46c4-8b84-4153-9804-3e6cb6e5af6a" providerId="ADAL" clId="{7AAF0139-3E9E-2D46-8ED3-9024DE166CCD}" dt="2019-11-06T05:02:08.231" v="2911" actId="164"/>
          <ac:spMkLst>
            <pc:docMk/>
            <pc:sldMk cId="2408940023" sldId="370"/>
            <ac:spMk id="106" creationId="{CCC27369-5C32-6C41-80A5-18F2618F04D9}"/>
          </ac:spMkLst>
        </pc:spChg>
        <pc:grpChg chg="add mod">
          <ac:chgData name="Kunec-North, Michelle" userId="081e46c4-8b84-4153-9804-3e6cb6e5af6a" providerId="ADAL" clId="{7AAF0139-3E9E-2D46-8ED3-9024DE166CCD}" dt="2019-11-06T05:09:35.222" v="2975" actId="1076"/>
          <ac:grpSpMkLst>
            <pc:docMk/>
            <pc:sldMk cId="2408940023" sldId="370"/>
            <ac:grpSpMk id="10" creationId="{C1A4A8E3-88A7-0140-9A78-D1ECCD53D52C}"/>
          </ac:grpSpMkLst>
        </pc:grpChg>
        <pc:grpChg chg="add mod">
          <ac:chgData name="Kunec-North, Michelle" userId="081e46c4-8b84-4153-9804-3e6cb6e5af6a" providerId="ADAL" clId="{7AAF0139-3E9E-2D46-8ED3-9024DE166CCD}" dt="2019-11-06T05:09:35.222" v="2975" actId="1076"/>
          <ac:grpSpMkLst>
            <pc:docMk/>
            <pc:sldMk cId="2408940023" sldId="370"/>
            <ac:grpSpMk id="44" creationId="{85D27B49-91E2-BD40-9DD2-484540B40C44}"/>
          </ac:grpSpMkLst>
        </pc:grpChg>
        <pc:grpChg chg="add del mod">
          <ac:chgData name="Kunec-North, Michelle" userId="081e46c4-8b84-4153-9804-3e6cb6e5af6a" providerId="ADAL" clId="{7AAF0139-3E9E-2D46-8ED3-9024DE166CCD}" dt="2019-11-06T04:50:22.497" v="2776" actId="165"/>
          <ac:grpSpMkLst>
            <pc:docMk/>
            <pc:sldMk cId="2408940023" sldId="370"/>
            <ac:grpSpMk id="46" creationId="{6D199B6A-27B3-BD48-9CD9-E03F841C2066}"/>
          </ac:grpSpMkLst>
        </pc:grpChg>
        <pc:grpChg chg="add mod">
          <ac:chgData name="Kunec-North, Michelle" userId="081e46c4-8b84-4153-9804-3e6cb6e5af6a" providerId="ADAL" clId="{7AAF0139-3E9E-2D46-8ED3-9024DE166CCD}" dt="2019-11-06T04:08:11.178" v="2422" actId="164"/>
          <ac:grpSpMkLst>
            <pc:docMk/>
            <pc:sldMk cId="2408940023" sldId="370"/>
            <ac:grpSpMk id="54" creationId="{D93A90EB-8179-134D-90C5-BB63D1E4F71C}"/>
          </ac:grpSpMkLst>
        </pc:grpChg>
        <pc:grpChg chg="add mod">
          <ac:chgData name="Kunec-North, Michelle" userId="081e46c4-8b84-4153-9804-3e6cb6e5af6a" providerId="ADAL" clId="{7AAF0139-3E9E-2D46-8ED3-9024DE166CCD}" dt="2019-11-06T05:09:35.222" v="2975" actId="1076"/>
          <ac:grpSpMkLst>
            <pc:docMk/>
            <pc:sldMk cId="2408940023" sldId="370"/>
            <ac:grpSpMk id="55" creationId="{CCFB06F0-5B8C-6A4C-8368-EA43341716DB}"/>
          </ac:grpSpMkLst>
        </pc:grpChg>
        <pc:grpChg chg="add mod">
          <ac:chgData name="Kunec-North, Michelle" userId="081e46c4-8b84-4153-9804-3e6cb6e5af6a" providerId="ADAL" clId="{7AAF0139-3E9E-2D46-8ED3-9024DE166CCD}" dt="2019-11-06T05:09:35.222" v="2975" actId="1076"/>
          <ac:grpSpMkLst>
            <pc:docMk/>
            <pc:sldMk cId="2408940023" sldId="370"/>
            <ac:grpSpMk id="56" creationId="{F6042A04-6706-0D47-8D82-E8D532AD4975}"/>
          </ac:grpSpMkLst>
        </pc:grpChg>
        <pc:grpChg chg="add mod">
          <ac:chgData name="Kunec-North, Michelle" userId="081e46c4-8b84-4153-9804-3e6cb6e5af6a" providerId="ADAL" clId="{7AAF0139-3E9E-2D46-8ED3-9024DE166CCD}" dt="2019-11-06T05:09:35.222" v="2975" actId="1076"/>
          <ac:grpSpMkLst>
            <pc:docMk/>
            <pc:sldMk cId="2408940023" sldId="370"/>
            <ac:grpSpMk id="57" creationId="{B21CAFD7-8E33-BE4B-AF86-1AA2FF4C4F01}"/>
          </ac:grpSpMkLst>
        </pc:grpChg>
        <pc:grpChg chg="add del mod">
          <ac:chgData name="Kunec-North, Michelle" userId="081e46c4-8b84-4153-9804-3e6cb6e5af6a" providerId="ADAL" clId="{7AAF0139-3E9E-2D46-8ED3-9024DE166CCD}" dt="2019-11-06T04:32:46.436" v="2551" actId="478"/>
          <ac:grpSpMkLst>
            <pc:docMk/>
            <pc:sldMk cId="2408940023" sldId="370"/>
            <ac:grpSpMk id="66" creationId="{ABC7B107-7014-B643-A552-3059F0D48889}"/>
          </ac:grpSpMkLst>
        </pc:grpChg>
        <pc:grpChg chg="add del mod">
          <ac:chgData name="Kunec-North, Michelle" userId="081e46c4-8b84-4153-9804-3e6cb6e5af6a" providerId="ADAL" clId="{7AAF0139-3E9E-2D46-8ED3-9024DE166CCD}" dt="2019-11-06T04:34:32.702" v="2583" actId="478"/>
          <ac:grpSpMkLst>
            <pc:docMk/>
            <pc:sldMk cId="2408940023" sldId="370"/>
            <ac:grpSpMk id="67" creationId="{F0A29F9E-8F4C-8A44-9BE2-146623B0ED6C}"/>
          </ac:grpSpMkLst>
        </pc:grpChg>
        <pc:grpChg chg="add del mod">
          <ac:chgData name="Kunec-North, Michelle" userId="081e46c4-8b84-4153-9804-3e6cb6e5af6a" providerId="ADAL" clId="{7AAF0139-3E9E-2D46-8ED3-9024DE166CCD}" dt="2019-11-06T04:31:32.209" v="2541" actId="478"/>
          <ac:grpSpMkLst>
            <pc:docMk/>
            <pc:sldMk cId="2408940023" sldId="370"/>
            <ac:grpSpMk id="73" creationId="{C263B63D-A7ED-044E-B5EC-A9E9EAC5AAD0}"/>
          </ac:grpSpMkLst>
        </pc:grpChg>
        <pc:grpChg chg="add mod">
          <ac:chgData name="Kunec-North, Michelle" userId="081e46c4-8b84-4153-9804-3e6cb6e5af6a" providerId="ADAL" clId="{7AAF0139-3E9E-2D46-8ED3-9024DE166CCD}" dt="2019-11-06T05:09:35.222" v="2975" actId="1076"/>
          <ac:grpSpMkLst>
            <pc:docMk/>
            <pc:sldMk cId="2408940023" sldId="370"/>
            <ac:grpSpMk id="77" creationId="{BAFA39BA-2B85-2044-9B47-BD5A00846206}"/>
          </ac:grpSpMkLst>
        </pc:grpChg>
        <pc:grpChg chg="add mod">
          <ac:chgData name="Kunec-North, Michelle" userId="081e46c4-8b84-4153-9804-3e6cb6e5af6a" providerId="ADAL" clId="{7AAF0139-3E9E-2D46-8ED3-9024DE166CCD}" dt="2019-11-06T05:09:35.222" v="2975" actId="1076"/>
          <ac:grpSpMkLst>
            <pc:docMk/>
            <pc:sldMk cId="2408940023" sldId="370"/>
            <ac:grpSpMk id="78" creationId="{7D2DF606-10E1-5144-BE8A-07C2586DEBC5}"/>
          </ac:grpSpMkLst>
        </pc:grpChg>
        <pc:grpChg chg="add del mod">
          <ac:chgData name="Kunec-North, Michelle" userId="081e46c4-8b84-4153-9804-3e6cb6e5af6a" providerId="ADAL" clId="{7AAF0139-3E9E-2D46-8ED3-9024DE166CCD}" dt="2019-11-06T04:48:22.346" v="2752" actId="165"/>
          <ac:grpSpMkLst>
            <pc:docMk/>
            <pc:sldMk cId="2408940023" sldId="370"/>
            <ac:grpSpMk id="87" creationId="{665BE7EC-17A2-B34A-95EB-706802F6778B}"/>
          </ac:grpSpMkLst>
        </pc:grpChg>
        <pc:grpChg chg="add del mod">
          <ac:chgData name="Kunec-North, Michelle" userId="081e46c4-8b84-4153-9804-3e6cb6e5af6a" providerId="ADAL" clId="{7AAF0139-3E9E-2D46-8ED3-9024DE166CCD}" dt="2019-11-06T04:47:51.749" v="2744" actId="165"/>
          <ac:grpSpMkLst>
            <pc:docMk/>
            <pc:sldMk cId="2408940023" sldId="370"/>
            <ac:grpSpMk id="90" creationId="{55F817AE-B8EB-014F-B59A-3E75E59BBF32}"/>
          </ac:grpSpMkLst>
        </pc:grpChg>
        <pc:grpChg chg="add mod">
          <ac:chgData name="Kunec-North, Michelle" userId="081e46c4-8b84-4153-9804-3e6cb6e5af6a" providerId="ADAL" clId="{7AAF0139-3E9E-2D46-8ED3-9024DE166CCD}" dt="2019-11-06T05:09:35.222" v="2975" actId="1076"/>
          <ac:grpSpMkLst>
            <pc:docMk/>
            <pc:sldMk cId="2408940023" sldId="370"/>
            <ac:grpSpMk id="97" creationId="{56B3734A-F409-5642-9C0B-7B0C3D405A49}"/>
          </ac:grpSpMkLst>
        </pc:grpChg>
        <pc:grpChg chg="add mod">
          <ac:chgData name="Kunec-North, Michelle" userId="081e46c4-8b84-4153-9804-3e6cb6e5af6a" providerId="ADAL" clId="{7AAF0139-3E9E-2D46-8ED3-9024DE166CCD}" dt="2019-11-06T05:09:35.222" v="2975" actId="1076"/>
          <ac:grpSpMkLst>
            <pc:docMk/>
            <pc:sldMk cId="2408940023" sldId="370"/>
            <ac:grpSpMk id="98" creationId="{562BC3EB-B41D-AF40-BD8D-71205BDABDE5}"/>
          </ac:grpSpMkLst>
        </pc:grpChg>
        <pc:grpChg chg="add mod">
          <ac:chgData name="Kunec-North, Michelle" userId="081e46c4-8b84-4153-9804-3e6cb6e5af6a" providerId="ADAL" clId="{7AAF0139-3E9E-2D46-8ED3-9024DE166CCD}" dt="2019-11-06T05:09:35.222" v="2975" actId="1076"/>
          <ac:grpSpMkLst>
            <pc:docMk/>
            <pc:sldMk cId="2408940023" sldId="370"/>
            <ac:grpSpMk id="99" creationId="{0BCCF7E3-52D1-9845-B87C-C7FE6F64B5C6}"/>
          </ac:grpSpMkLst>
        </pc:grpChg>
        <pc:grpChg chg="add mod">
          <ac:chgData name="Kunec-North, Michelle" userId="081e46c4-8b84-4153-9804-3e6cb6e5af6a" providerId="ADAL" clId="{7AAF0139-3E9E-2D46-8ED3-9024DE166CCD}" dt="2019-11-06T05:09:35.222" v="2975" actId="1076"/>
          <ac:grpSpMkLst>
            <pc:docMk/>
            <pc:sldMk cId="2408940023" sldId="370"/>
            <ac:grpSpMk id="100" creationId="{9AA5C8F6-DC5A-5245-B984-20FD1ECCA563}"/>
          </ac:grpSpMkLst>
        </pc:grpChg>
        <pc:grpChg chg="add mod">
          <ac:chgData name="Kunec-North, Michelle" userId="081e46c4-8b84-4153-9804-3e6cb6e5af6a" providerId="ADAL" clId="{7AAF0139-3E9E-2D46-8ED3-9024DE166CCD}" dt="2019-11-06T05:09:35.222" v="2975" actId="1076"/>
          <ac:grpSpMkLst>
            <pc:docMk/>
            <pc:sldMk cId="2408940023" sldId="370"/>
            <ac:grpSpMk id="101" creationId="{DDDFFF24-DDF7-ED4F-91F0-DF91623A4D92}"/>
          </ac:grpSpMkLst>
        </pc:grpChg>
        <pc:grpChg chg="add mod">
          <ac:chgData name="Kunec-North, Michelle" userId="081e46c4-8b84-4153-9804-3e6cb6e5af6a" providerId="ADAL" clId="{7AAF0139-3E9E-2D46-8ED3-9024DE166CCD}" dt="2019-11-06T05:09:35.222" v="2975" actId="1076"/>
          <ac:grpSpMkLst>
            <pc:docMk/>
            <pc:sldMk cId="2408940023" sldId="370"/>
            <ac:grpSpMk id="102" creationId="{8F0C8C0F-F0D9-E142-84F6-2FBEB455B017}"/>
          </ac:grpSpMkLst>
        </pc:grpChg>
        <pc:grpChg chg="add mod">
          <ac:chgData name="Kunec-North, Michelle" userId="081e46c4-8b84-4153-9804-3e6cb6e5af6a" providerId="ADAL" clId="{7AAF0139-3E9E-2D46-8ED3-9024DE166CCD}" dt="2019-11-06T05:09:35.222" v="2975" actId="1076"/>
          <ac:grpSpMkLst>
            <pc:docMk/>
            <pc:sldMk cId="2408940023" sldId="370"/>
            <ac:grpSpMk id="104" creationId="{AAA17B2D-780D-4A4C-BA2C-D3C6FBD65F66}"/>
          </ac:grpSpMkLst>
        </pc:grpChg>
        <pc:grpChg chg="add mod">
          <ac:chgData name="Kunec-North, Michelle" userId="081e46c4-8b84-4153-9804-3e6cb6e5af6a" providerId="ADAL" clId="{7AAF0139-3E9E-2D46-8ED3-9024DE166CCD}" dt="2019-11-06T05:09:35.222" v="2975" actId="1076"/>
          <ac:grpSpMkLst>
            <pc:docMk/>
            <pc:sldMk cId="2408940023" sldId="370"/>
            <ac:grpSpMk id="105" creationId="{58512C2B-14F2-8B4B-B87E-E96E17FFB261}"/>
          </ac:grpSpMkLst>
        </pc:grpChg>
        <pc:grpChg chg="add mod">
          <ac:chgData name="Kunec-North, Michelle" userId="081e46c4-8b84-4153-9804-3e6cb6e5af6a" providerId="ADAL" clId="{7AAF0139-3E9E-2D46-8ED3-9024DE166CCD}" dt="2019-11-06T05:09:35.222" v="2975" actId="1076"/>
          <ac:grpSpMkLst>
            <pc:docMk/>
            <pc:sldMk cId="2408940023" sldId="370"/>
            <ac:grpSpMk id="107" creationId="{A00C0BB5-D408-6045-9F59-7B35DFCFD70B}"/>
          </ac:grpSpMkLst>
        </pc:grpChg>
        <pc:picChg chg="add mod">
          <ac:chgData name="Kunec-North, Michelle" userId="081e46c4-8b84-4153-9804-3e6cb6e5af6a" providerId="ADAL" clId="{7AAF0139-3E9E-2D46-8ED3-9024DE166CCD}" dt="2019-11-06T04:56:40.969" v="2848" actId="14100"/>
          <ac:picMkLst>
            <pc:docMk/>
            <pc:sldMk cId="2408940023" sldId="370"/>
            <ac:picMk id="5" creationId="{49AFB67E-3898-3D46-B7AB-08D16BCB3E7B}"/>
          </ac:picMkLst>
        </pc:picChg>
        <pc:picChg chg="add mod">
          <ac:chgData name="Kunec-North, Michelle" userId="081e46c4-8b84-4153-9804-3e6cb6e5af6a" providerId="ADAL" clId="{7AAF0139-3E9E-2D46-8ED3-9024DE166CCD}" dt="2019-11-06T03:50:00.636" v="2286" actId="164"/>
          <ac:picMkLst>
            <pc:docMk/>
            <pc:sldMk cId="2408940023" sldId="370"/>
            <ac:picMk id="6" creationId="{4A50218E-7388-8E42-BAB4-D9DBF357D429}"/>
          </ac:picMkLst>
        </pc:picChg>
        <pc:picChg chg="add mod">
          <ac:chgData name="Kunec-North, Michelle" userId="081e46c4-8b84-4153-9804-3e6cb6e5af6a" providerId="ADAL" clId="{7AAF0139-3E9E-2D46-8ED3-9024DE166CCD}" dt="2019-11-06T03:50:00.636" v="2286" actId="164"/>
          <ac:picMkLst>
            <pc:docMk/>
            <pc:sldMk cId="2408940023" sldId="370"/>
            <ac:picMk id="8" creationId="{712A0843-FC0A-E849-A4A7-4C7BC9DD4083}"/>
          </ac:picMkLst>
        </pc:picChg>
        <pc:picChg chg="add mod">
          <ac:chgData name="Kunec-North, Michelle" userId="081e46c4-8b84-4153-9804-3e6cb6e5af6a" providerId="ADAL" clId="{7AAF0139-3E9E-2D46-8ED3-9024DE166CCD}" dt="2019-11-06T03:50:00.636" v="2286" actId="164"/>
          <ac:picMkLst>
            <pc:docMk/>
            <pc:sldMk cId="2408940023" sldId="370"/>
            <ac:picMk id="9" creationId="{0E68830E-8D18-454B-B587-480427F1472F}"/>
          </ac:picMkLst>
        </pc:picChg>
        <pc:picChg chg="add mod">
          <ac:chgData name="Kunec-North, Michelle" userId="081e46c4-8b84-4153-9804-3e6cb6e5af6a" providerId="ADAL" clId="{7AAF0139-3E9E-2D46-8ED3-9024DE166CCD}" dt="2019-11-06T04:14:37.652" v="2494" actId="14100"/>
          <ac:picMkLst>
            <pc:docMk/>
            <pc:sldMk cId="2408940023" sldId="370"/>
            <ac:picMk id="14" creationId="{1B40BFFD-7B76-034A-B440-D4463D144C30}"/>
          </ac:picMkLst>
        </pc:picChg>
        <pc:picChg chg="add del mod topLvl">
          <ac:chgData name="Kunec-North, Michelle" userId="081e46c4-8b84-4153-9804-3e6cb6e5af6a" providerId="ADAL" clId="{7AAF0139-3E9E-2D46-8ED3-9024DE166CCD}" dt="2019-11-06T04:52:02.401" v="2799" actId="478"/>
          <ac:picMkLst>
            <pc:docMk/>
            <pc:sldMk cId="2408940023" sldId="370"/>
            <ac:picMk id="16" creationId="{6EF911B6-F089-044D-B361-DF7F7AD18CF5}"/>
          </ac:picMkLst>
        </pc:picChg>
        <pc:picChg chg="add mod">
          <ac:chgData name="Kunec-North, Michelle" userId="081e46c4-8b84-4153-9804-3e6cb6e5af6a" providerId="ADAL" clId="{7AAF0139-3E9E-2D46-8ED3-9024DE166CCD}" dt="2019-11-06T04:49:22.234" v="2759" actId="1076"/>
          <ac:picMkLst>
            <pc:docMk/>
            <pc:sldMk cId="2408940023" sldId="370"/>
            <ac:picMk id="20" creationId="{61039D00-3772-854C-8202-2613D94C36E9}"/>
          </ac:picMkLst>
        </pc:picChg>
        <pc:picChg chg="add mod">
          <ac:chgData name="Kunec-North, Michelle" userId="081e46c4-8b84-4153-9804-3e6cb6e5af6a" providerId="ADAL" clId="{7AAF0139-3E9E-2D46-8ED3-9024DE166CCD}" dt="2019-11-06T05:01:13.408" v="2861" actId="164"/>
          <ac:picMkLst>
            <pc:docMk/>
            <pc:sldMk cId="2408940023" sldId="370"/>
            <ac:picMk id="22" creationId="{2DBF7F7C-8591-7443-9E50-6E898F018A50}"/>
          </ac:picMkLst>
        </pc:picChg>
        <pc:picChg chg="add del mod">
          <ac:chgData name="Kunec-North, Michelle" userId="081e46c4-8b84-4153-9804-3e6cb6e5af6a" providerId="ADAL" clId="{7AAF0139-3E9E-2D46-8ED3-9024DE166CCD}" dt="2019-11-06T03:58:26.303" v="2324" actId="478"/>
          <ac:picMkLst>
            <pc:docMk/>
            <pc:sldMk cId="2408940023" sldId="370"/>
            <ac:picMk id="24" creationId="{93C17D19-14EB-5649-BF33-5522AB7B79CF}"/>
          </ac:picMkLst>
        </pc:picChg>
        <pc:picChg chg="add del mod">
          <ac:chgData name="Kunec-North, Michelle" userId="081e46c4-8b84-4153-9804-3e6cb6e5af6a" providerId="ADAL" clId="{7AAF0139-3E9E-2D46-8ED3-9024DE166CCD}" dt="2019-11-06T03:59:19.507" v="2331" actId="478"/>
          <ac:picMkLst>
            <pc:docMk/>
            <pc:sldMk cId="2408940023" sldId="370"/>
            <ac:picMk id="26" creationId="{F27C6D7A-27FE-634A-A676-EF922D23F95E}"/>
          </ac:picMkLst>
        </pc:picChg>
        <pc:picChg chg="add mod">
          <ac:chgData name="Kunec-North, Michelle" userId="081e46c4-8b84-4153-9804-3e6cb6e5af6a" providerId="ADAL" clId="{7AAF0139-3E9E-2D46-8ED3-9024DE166CCD}" dt="2019-11-06T04:09:51.897" v="2442" actId="164"/>
          <ac:picMkLst>
            <pc:docMk/>
            <pc:sldMk cId="2408940023" sldId="370"/>
            <ac:picMk id="28" creationId="{15DFD286-2406-F14E-89F2-424F2DD69D61}"/>
          </ac:picMkLst>
        </pc:picChg>
        <pc:picChg chg="add del mod">
          <ac:chgData name="Kunec-North, Michelle" userId="081e46c4-8b84-4153-9804-3e6cb6e5af6a" providerId="ADAL" clId="{7AAF0139-3E9E-2D46-8ED3-9024DE166CCD}" dt="2019-11-06T04:07:11.317" v="2406" actId="478"/>
          <ac:picMkLst>
            <pc:docMk/>
            <pc:sldMk cId="2408940023" sldId="370"/>
            <ac:picMk id="30" creationId="{EAFC4333-9A9D-6E44-9A2D-D845BD3A1B51}"/>
          </ac:picMkLst>
        </pc:picChg>
        <pc:picChg chg="add del mod">
          <ac:chgData name="Kunec-North, Michelle" userId="081e46c4-8b84-4153-9804-3e6cb6e5af6a" providerId="ADAL" clId="{7AAF0139-3E9E-2D46-8ED3-9024DE166CCD}" dt="2019-11-06T03:59:42.261" v="2335" actId="478"/>
          <ac:picMkLst>
            <pc:docMk/>
            <pc:sldMk cId="2408940023" sldId="370"/>
            <ac:picMk id="32" creationId="{1F0EDCFC-5C14-8444-B44A-6CBF14AE4389}"/>
          </ac:picMkLst>
        </pc:picChg>
        <pc:picChg chg="add del mod modCrop">
          <ac:chgData name="Kunec-North, Michelle" userId="081e46c4-8b84-4153-9804-3e6cb6e5af6a" providerId="ADAL" clId="{7AAF0139-3E9E-2D46-8ED3-9024DE166CCD}" dt="2019-11-06T04:01:09.010" v="2342" actId="478"/>
          <ac:picMkLst>
            <pc:docMk/>
            <pc:sldMk cId="2408940023" sldId="370"/>
            <ac:picMk id="33" creationId="{480FA801-6A46-3745-B6C6-6A53CB0DFF9F}"/>
          </ac:picMkLst>
        </pc:picChg>
        <pc:picChg chg="add mod">
          <ac:chgData name="Kunec-North, Michelle" userId="081e46c4-8b84-4153-9804-3e6cb6e5af6a" providerId="ADAL" clId="{7AAF0139-3E9E-2D46-8ED3-9024DE166CCD}" dt="2019-11-06T04:56:14.123" v="2844" actId="164"/>
          <ac:picMkLst>
            <pc:docMk/>
            <pc:sldMk cId="2408940023" sldId="370"/>
            <ac:picMk id="35" creationId="{C7DFD350-A07D-9546-B4E9-35A090AF2298}"/>
          </ac:picMkLst>
        </pc:picChg>
        <pc:picChg chg="add mod">
          <ac:chgData name="Kunec-North, Michelle" userId="081e46c4-8b84-4153-9804-3e6cb6e5af6a" providerId="ADAL" clId="{7AAF0139-3E9E-2D46-8ED3-9024DE166CCD}" dt="2019-11-06T05:00:24.673" v="2855" actId="164"/>
          <ac:picMkLst>
            <pc:docMk/>
            <pc:sldMk cId="2408940023" sldId="370"/>
            <ac:picMk id="37" creationId="{EB2EF39A-7775-5D4D-8517-F9C720125ED8}"/>
          </ac:picMkLst>
        </pc:picChg>
        <pc:picChg chg="add del mod">
          <ac:chgData name="Kunec-North, Michelle" userId="081e46c4-8b84-4153-9804-3e6cb6e5af6a" providerId="ADAL" clId="{7AAF0139-3E9E-2D46-8ED3-9024DE166CCD}" dt="2019-11-06T04:07:11.317" v="2406" actId="478"/>
          <ac:picMkLst>
            <pc:docMk/>
            <pc:sldMk cId="2408940023" sldId="370"/>
            <ac:picMk id="38" creationId="{90B22D5A-497E-4F46-B5FB-32C2D6483AD6}"/>
          </ac:picMkLst>
        </pc:picChg>
        <pc:picChg chg="add mod">
          <ac:chgData name="Kunec-North, Michelle" userId="081e46c4-8b84-4153-9804-3e6cb6e5af6a" providerId="ADAL" clId="{7AAF0139-3E9E-2D46-8ED3-9024DE166CCD}" dt="2019-11-06T04:09:51.897" v="2442" actId="164"/>
          <ac:picMkLst>
            <pc:docMk/>
            <pc:sldMk cId="2408940023" sldId="370"/>
            <ac:picMk id="41" creationId="{1254639D-41B7-2744-9A9F-F36507116ADD}"/>
          </ac:picMkLst>
        </pc:picChg>
        <pc:picChg chg="add del">
          <ac:chgData name="Kunec-North, Michelle" userId="081e46c4-8b84-4153-9804-3e6cb6e5af6a" providerId="ADAL" clId="{7AAF0139-3E9E-2D46-8ED3-9024DE166CCD}" dt="2019-11-06T04:06:44.562" v="2402"/>
          <ac:picMkLst>
            <pc:docMk/>
            <pc:sldMk cId="2408940023" sldId="370"/>
            <ac:picMk id="45" creationId="{D9C9FC46-300D-6E4F-A1B6-109308E257F8}"/>
          </ac:picMkLst>
        </pc:picChg>
        <pc:picChg chg="add mod">
          <ac:chgData name="Kunec-North, Michelle" userId="081e46c4-8b84-4153-9804-3e6cb6e5af6a" providerId="ADAL" clId="{7AAF0139-3E9E-2D46-8ED3-9024DE166CCD}" dt="2019-11-06T04:10:41.036" v="2452" actId="27349"/>
          <ac:picMkLst>
            <pc:docMk/>
            <pc:sldMk cId="2408940023" sldId="370"/>
            <ac:picMk id="48" creationId="{7E07E620-607C-DD4A-B755-D400A29918C3}"/>
          </ac:picMkLst>
        </pc:picChg>
        <pc:picChg chg="add mod">
          <ac:chgData name="Kunec-North, Michelle" userId="081e46c4-8b84-4153-9804-3e6cb6e5af6a" providerId="ADAL" clId="{7AAF0139-3E9E-2D46-8ED3-9024DE166CCD}" dt="2019-11-06T04:10:41.036" v="2452" actId="27349"/>
          <ac:picMkLst>
            <pc:docMk/>
            <pc:sldMk cId="2408940023" sldId="370"/>
            <ac:picMk id="49" creationId="{4192503F-3812-F04D-81B4-BF5BD357D56B}"/>
          </ac:picMkLst>
        </pc:picChg>
        <pc:picChg chg="add mod">
          <ac:chgData name="Kunec-North, Michelle" userId="081e46c4-8b84-4153-9804-3e6cb6e5af6a" providerId="ADAL" clId="{7AAF0139-3E9E-2D46-8ED3-9024DE166CCD}" dt="2019-11-06T04:10:41.036" v="2452" actId="27349"/>
          <ac:picMkLst>
            <pc:docMk/>
            <pc:sldMk cId="2408940023" sldId="370"/>
            <ac:picMk id="51" creationId="{129B4D95-0B78-9B44-96B3-2AAC8B5EAFBE}"/>
          </ac:picMkLst>
        </pc:picChg>
        <pc:picChg chg="add mod">
          <ac:chgData name="Kunec-North, Michelle" userId="081e46c4-8b84-4153-9804-3e6cb6e5af6a" providerId="ADAL" clId="{7AAF0139-3E9E-2D46-8ED3-9024DE166CCD}" dt="2019-11-06T04:10:41.036" v="2452" actId="27349"/>
          <ac:picMkLst>
            <pc:docMk/>
            <pc:sldMk cId="2408940023" sldId="370"/>
            <ac:picMk id="52" creationId="{E331DF6C-33F3-FC47-A559-55A24CBBD9A2}"/>
          </ac:picMkLst>
        </pc:picChg>
        <pc:picChg chg="add mod">
          <ac:chgData name="Kunec-North, Michelle" userId="081e46c4-8b84-4153-9804-3e6cb6e5af6a" providerId="ADAL" clId="{7AAF0139-3E9E-2D46-8ED3-9024DE166CCD}" dt="2019-11-06T04:10:41.036" v="2452" actId="27349"/>
          <ac:picMkLst>
            <pc:docMk/>
            <pc:sldMk cId="2408940023" sldId="370"/>
            <ac:picMk id="53" creationId="{6FE37D1B-547D-FF4A-A0EF-D924F41FE0BE}"/>
          </ac:picMkLst>
        </pc:picChg>
        <pc:picChg chg="add del mod">
          <ac:chgData name="Kunec-North, Michelle" userId="081e46c4-8b84-4153-9804-3e6cb6e5af6a" providerId="ADAL" clId="{7AAF0139-3E9E-2D46-8ED3-9024DE166CCD}" dt="2019-11-06T04:32:08.500" v="2546" actId="478"/>
          <ac:picMkLst>
            <pc:docMk/>
            <pc:sldMk cId="2408940023" sldId="370"/>
            <ac:picMk id="59" creationId="{E5D2DF65-090E-8F40-9F17-F9BE13CE04D2}"/>
          </ac:picMkLst>
        </pc:picChg>
        <pc:picChg chg="add del mod">
          <ac:chgData name="Kunec-North, Michelle" userId="081e46c4-8b84-4153-9804-3e6cb6e5af6a" providerId="ADAL" clId="{7AAF0139-3E9E-2D46-8ED3-9024DE166CCD}" dt="2019-11-06T04:28:03.766" v="2511" actId="478"/>
          <ac:picMkLst>
            <pc:docMk/>
            <pc:sldMk cId="2408940023" sldId="370"/>
            <ac:picMk id="61" creationId="{FFD881A6-06E7-4B4F-A476-4969D1CB8E64}"/>
          </ac:picMkLst>
        </pc:picChg>
        <pc:picChg chg="add del mod topLvl">
          <ac:chgData name="Kunec-North, Michelle" userId="081e46c4-8b84-4153-9804-3e6cb6e5af6a" providerId="ADAL" clId="{7AAF0139-3E9E-2D46-8ED3-9024DE166CCD}" dt="2019-11-06T04:32:46.436" v="2551" actId="478"/>
          <ac:picMkLst>
            <pc:docMk/>
            <pc:sldMk cId="2408940023" sldId="370"/>
            <ac:picMk id="63" creationId="{3FCB8FA6-31EE-0245-AC18-346809CE4EF5}"/>
          </ac:picMkLst>
        </pc:picChg>
        <pc:picChg chg="add mod">
          <ac:chgData name="Kunec-North, Michelle" userId="081e46c4-8b84-4153-9804-3e6cb6e5af6a" providerId="ADAL" clId="{7AAF0139-3E9E-2D46-8ED3-9024DE166CCD}" dt="2019-11-06T04:33:52.771" v="2566" actId="164"/>
          <ac:picMkLst>
            <pc:docMk/>
            <pc:sldMk cId="2408940023" sldId="370"/>
            <ac:picMk id="75" creationId="{BBB0B198-3700-E144-AB8C-952710E14C3B}"/>
          </ac:picMkLst>
        </pc:picChg>
        <pc:picChg chg="mod">
          <ac:chgData name="Kunec-North, Michelle" userId="081e46c4-8b84-4153-9804-3e6cb6e5af6a" providerId="ADAL" clId="{7AAF0139-3E9E-2D46-8ED3-9024DE166CCD}" dt="2019-11-06T04:35:06.308" v="2599" actId="1035"/>
          <ac:picMkLst>
            <pc:docMk/>
            <pc:sldMk cId="2408940023" sldId="370"/>
            <ac:picMk id="80" creationId="{45C24313-8EE7-D043-B890-463D51AEBA93}"/>
          </ac:picMkLst>
        </pc:picChg>
        <pc:picChg chg="mod topLvl">
          <ac:chgData name="Kunec-North, Michelle" userId="081e46c4-8b84-4153-9804-3e6cb6e5af6a" providerId="ADAL" clId="{7AAF0139-3E9E-2D46-8ED3-9024DE166CCD}" dt="2019-11-06T05:06:58.893" v="2942" actId="1076"/>
          <ac:picMkLst>
            <pc:docMk/>
            <pc:sldMk cId="2408940023" sldId="370"/>
            <ac:picMk id="89" creationId="{D8DA928C-E14D-6144-9978-B67CCF6A9B96}"/>
          </ac:picMkLst>
        </pc:picChg>
        <pc:picChg chg="mod topLvl">
          <ac:chgData name="Kunec-North, Michelle" userId="081e46c4-8b84-4153-9804-3e6cb6e5af6a" providerId="ADAL" clId="{7AAF0139-3E9E-2D46-8ED3-9024DE166CCD}" dt="2019-11-06T04:56:14.123" v="2844" actId="164"/>
          <ac:picMkLst>
            <pc:docMk/>
            <pc:sldMk cId="2408940023" sldId="370"/>
            <ac:picMk id="91" creationId="{C23EE44B-674A-D446-AD33-561D21F84744}"/>
          </ac:picMkLst>
        </pc:picChg>
        <pc:picChg chg="add mod">
          <ac:chgData name="Kunec-North, Michelle" userId="081e46c4-8b84-4153-9804-3e6cb6e5af6a" providerId="ADAL" clId="{7AAF0139-3E9E-2D46-8ED3-9024DE166CCD}" dt="2019-11-06T05:06:58.893" v="2942" actId="1076"/>
          <ac:picMkLst>
            <pc:docMk/>
            <pc:sldMk cId="2408940023" sldId="370"/>
            <ac:picMk id="94" creationId="{A13703A4-249B-A244-848C-E112D04067EB}"/>
          </ac:picMkLst>
        </pc:picChg>
        <pc:cxnChg chg="add mod">
          <ac:chgData name="Kunec-North, Michelle" userId="081e46c4-8b84-4153-9804-3e6cb6e5af6a" providerId="ADAL" clId="{7AAF0139-3E9E-2D46-8ED3-9024DE166CCD}" dt="2019-11-06T04:31:32.209" v="2541" actId="478"/>
          <ac:cxnSpMkLst>
            <pc:docMk/>
            <pc:sldMk cId="2408940023" sldId="370"/>
            <ac:cxnSpMk id="72" creationId="{2AC91867-552E-344D-9D60-F215846BA96F}"/>
          </ac:cxnSpMkLst>
        </pc:cxnChg>
      </pc:sldChg>
      <pc:sldChg chg="addSp delSp modSp add delAnim modAnim">
        <pc:chgData name="Kunec-North, Michelle" userId="081e46c4-8b84-4153-9804-3e6cb6e5af6a" providerId="ADAL" clId="{7AAF0139-3E9E-2D46-8ED3-9024DE166CCD}" dt="2019-11-12T21:06:58.537" v="4024"/>
        <pc:sldMkLst>
          <pc:docMk/>
          <pc:sldMk cId="2459619024" sldId="371"/>
        </pc:sldMkLst>
        <pc:spChg chg="del mod">
          <ac:chgData name="Kunec-North, Michelle" userId="081e46c4-8b84-4153-9804-3e6cb6e5af6a" providerId="ADAL" clId="{7AAF0139-3E9E-2D46-8ED3-9024DE166CCD}" dt="2019-11-06T04:06:13.651" v="2399" actId="478"/>
          <ac:spMkLst>
            <pc:docMk/>
            <pc:sldMk cId="2459619024" sldId="371"/>
            <ac:spMk id="4" creationId="{2BDEE6E1-C81E-3644-B3F9-CB28E23FC7DC}"/>
          </ac:spMkLst>
        </pc:spChg>
        <pc:spChg chg="mod">
          <ac:chgData name="Kunec-North, Michelle" userId="081e46c4-8b84-4153-9804-3e6cb6e5af6a" providerId="ADAL" clId="{7AAF0139-3E9E-2D46-8ED3-9024DE166CCD}" dt="2019-11-06T04:12:56.392" v="2487" actId="14100"/>
          <ac:spMkLst>
            <pc:docMk/>
            <pc:sldMk cId="2459619024" sldId="371"/>
            <ac:spMk id="7" creationId="{15AF23D0-F968-0649-9E53-1F2ED5E5BEA4}"/>
          </ac:spMkLst>
        </pc:spChg>
        <pc:spChg chg="mod topLvl">
          <ac:chgData name="Kunec-North, Michelle" userId="081e46c4-8b84-4153-9804-3e6cb6e5af6a" providerId="ADAL" clId="{7AAF0139-3E9E-2D46-8ED3-9024DE166CCD}" dt="2019-11-06T05:09:09.884" v="2971" actId="164"/>
          <ac:spMkLst>
            <pc:docMk/>
            <pc:sldMk cId="2459619024" sldId="371"/>
            <ac:spMk id="35" creationId="{097C14F8-41E6-8945-BFBA-1491339BF19D}"/>
          </ac:spMkLst>
        </pc:spChg>
        <pc:spChg chg="mod topLvl">
          <ac:chgData name="Kunec-North, Michelle" userId="081e46c4-8b84-4153-9804-3e6cb6e5af6a" providerId="ADAL" clId="{7AAF0139-3E9E-2D46-8ED3-9024DE166CCD}" dt="2019-11-06T05:09:09.884" v="2971" actId="164"/>
          <ac:spMkLst>
            <pc:docMk/>
            <pc:sldMk cId="2459619024" sldId="371"/>
            <ac:spMk id="38" creationId="{8A0A92B3-3B24-7640-8393-34F1BD8EE062}"/>
          </ac:spMkLst>
        </pc:spChg>
        <pc:spChg chg="mod topLvl">
          <ac:chgData name="Kunec-North, Michelle" userId="081e46c4-8b84-4153-9804-3e6cb6e5af6a" providerId="ADAL" clId="{7AAF0139-3E9E-2D46-8ED3-9024DE166CCD}" dt="2019-11-06T05:35:42.341" v="3230" actId="164"/>
          <ac:spMkLst>
            <pc:docMk/>
            <pc:sldMk cId="2459619024" sldId="371"/>
            <ac:spMk id="44" creationId="{50A11E41-9025-0647-8610-803BF59B9336}"/>
          </ac:spMkLst>
        </pc:spChg>
        <pc:spChg chg="del mod topLvl">
          <ac:chgData name="Kunec-North, Michelle" userId="081e46c4-8b84-4153-9804-3e6cb6e5af6a" providerId="ADAL" clId="{7AAF0139-3E9E-2D46-8ED3-9024DE166CCD}" dt="2019-11-06T05:04:32.006" v="2924" actId="478"/>
          <ac:spMkLst>
            <pc:docMk/>
            <pc:sldMk cId="2459619024" sldId="371"/>
            <ac:spMk id="45" creationId="{3BD3712B-124C-254D-BB5C-70CD6C3DE7DF}"/>
          </ac:spMkLst>
        </pc:spChg>
        <pc:spChg chg="mod topLvl">
          <ac:chgData name="Kunec-North, Michelle" userId="081e46c4-8b84-4153-9804-3e6cb6e5af6a" providerId="ADAL" clId="{7AAF0139-3E9E-2D46-8ED3-9024DE166CCD}" dt="2019-11-06T05:40:05.378" v="3334" actId="1037"/>
          <ac:spMkLst>
            <pc:docMk/>
            <pc:sldMk cId="2459619024" sldId="371"/>
            <ac:spMk id="54" creationId="{2C595BDD-5DB3-6A43-BCF5-1EE0F93AF5D0}"/>
          </ac:spMkLst>
        </pc:spChg>
        <pc:spChg chg="del mod topLvl">
          <ac:chgData name="Kunec-North, Michelle" userId="081e46c4-8b84-4153-9804-3e6cb6e5af6a" providerId="ADAL" clId="{7AAF0139-3E9E-2D46-8ED3-9024DE166CCD}" dt="2019-11-06T05:13:49.428" v="2994" actId="478"/>
          <ac:spMkLst>
            <pc:docMk/>
            <pc:sldMk cId="2459619024" sldId="371"/>
            <ac:spMk id="57" creationId="{0FC5F70D-3993-9947-AF04-16753BBCB69E}"/>
          </ac:spMkLst>
        </pc:spChg>
        <pc:spChg chg="mod topLvl">
          <ac:chgData name="Kunec-North, Michelle" userId="081e46c4-8b84-4153-9804-3e6cb6e5af6a" providerId="ADAL" clId="{7AAF0139-3E9E-2D46-8ED3-9024DE166CCD}" dt="2019-11-06T05:32:34.508" v="3177" actId="164"/>
          <ac:spMkLst>
            <pc:docMk/>
            <pc:sldMk cId="2459619024" sldId="371"/>
            <ac:spMk id="60" creationId="{F4C3CCC9-F5D1-D143-957D-75BE5CF8B379}"/>
          </ac:spMkLst>
        </pc:spChg>
        <pc:spChg chg="del mod topLvl">
          <ac:chgData name="Kunec-North, Michelle" userId="081e46c4-8b84-4153-9804-3e6cb6e5af6a" providerId="ADAL" clId="{7AAF0139-3E9E-2D46-8ED3-9024DE166CCD}" dt="2019-11-06T05:08:47.646" v="2970" actId="478"/>
          <ac:spMkLst>
            <pc:docMk/>
            <pc:sldMk cId="2459619024" sldId="371"/>
            <ac:spMk id="62" creationId="{13E8985D-13AF-414D-99A4-7F30DA66B927}"/>
          </ac:spMkLst>
        </pc:spChg>
        <pc:spChg chg="del mod topLvl">
          <ac:chgData name="Kunec-North, Michelle" userId="081e46c4-8b84-4153-9804-3e6cb6e5af6a" providerId="ADAL" clId="{7AAF0139-3E9E-2D46-8ED3-9024DE166CCD}" dt="2019-11-06T05:04:44.675" v="2929" actId="478"/>
          <ac:spMkLst>
            <pc:docMk/>
            <pc:sldMk cId="2459619024" sldId="371"/>
            <ac:spMk id="70" creationId="{49D03B5D-FAA2-4F49-B4A6-049C43AD477D}"/>
          </ac:spMkLst>
        </pc:spChg>
        <pc:spChg chg="del mod topLvl">
          <ac:chgData name="Kunec-North, Michelle" userId="081e46c4-8b84-4153-9804-3e6cb6e5af6a" providerId="ADAL" clId="{7AAF0139-3E9E-2D46-8ED3-9024DE166CCD}" dt="2019-11-06T05:04:48.214" v="2932" actId="478"/>
          <ac:spMkLst>
            <pc:docMk/>
            <pc:sldMk cId="2459619024" sldId="371"/>
            <ac:spMk id="72" creationId="{371E6222-B280-D04E-9288-044C159B78A7}"/>
          </ac:spMkLst>
        </pc:spChg>
        <pc:spChg chg="del mod topLvl">
          <ac:chgData name="Kunec-North, Michelle" userId="081e46c4-8b84-4153-9804-3e6cb6e5af6a" providerId="ADAL" clId="{7AAF0139-3E9E-2D46-8ED3-9024DE166CCD}" dt="2019-11-06T05:04:49.716" v="2933" actId="478"/>
          <ac:spMkLst>
            <pc:docMk/>
            <pc:sldMk cId="2459619024" sldId="371"/>
            <ac:spMk id="73" creationId="{480DF70D-0C34-6A4A-8B3B-11CC56DBE044}"/>
          </ac:spMkLst>
        </pc:spChg>
        <pc:spChg chg="mod topLvl">
          <ac:chgData name="Kunec-North, Michelle" userId="081e46c4-8b84-4153-9804-3e6cb6e5af6a" providerId="ADAL" clId="{7AAF0139-3E9E-2D46-8ED3-9024DE166CCD}" dt="2019-11-06T05:38:35.708" v="3272" actId="1037"/>
          <ac:spMkLst>
            <pc:docMk/>
            <pc:sldMk cId="2459619024" sldId="371"/>
            <ac:spMk id="75" creationId="{BC23AE21-7AFF-1243-ACF2-F497C4CB0AE3}"/>
          </ac:spMkLst>
        </pc:spChg>
        <pc:spChg chg="del mod topLvl">
          <ac:chgData name="Kunec-North, Michelle" userId="081e46c4-8b84-4153-9804-3e6cb6e5af6a" providerId="ADAL" clId="{7AAF0139-3E9E-2D46-8ED3-9024DE166CCD}" dt="2019-11-06T05:06:02.981" v="2939" actId="478"/>
          <ac:spMkLst>
            <pc:docMk/>
            <pc:sldMk cId="2459619024" sldId="371"/>
            <ac:spMk id="76" creationId="{DA92FDD7-0BC9-FC42-BD58-C03BF50009BA}"/>
          </ac:spMkLst>
        </pc:spChg>
        <pc:spChg chg="mod topLvl">
          <ac:chgData name="Kunec-North, Michelle" userId="081e46c4-8b84-4153-9804-3e6cb6e5af6a" providerId="ADAL" clId="{7AAF0139-3E9E-2D46-8ED3-9024DE166CCD}" dt="2019-11-06T05:35:55.620" v="3232" actId="164"/>
          <ac:spMkLst>
            <pc:docMk/>
            <pc:sldMk cId="2459619024" sldId="371"/>
            <ac:spMk id="80" creationId="{F340BE5D-1F64-AB4A-B411-CFA85CEF10C1}"/>
          </ac:spMkLst>
        </pc:spChg>
        <pc:spChg chg="del topLvl">
          <ac:chgData name="Kunec-North, Michelle" userId="081e46c4-8b84-4153-9804-3e6cb6e5af6a" providerId="ADAL" clId="{7AAF0139-3E9E-2D46-8ED3-9024DE166CCD}" dt="2019-11-06T05:04:35.973" v="2926" actId="478"/>
          <ac:spMkLst>
            <pc:docMk/>
            <pc:sldMk cId="2459619024" sldId="371"/>
            <ac:spMk id="83" creationId="{F6A7E174-0BF3-934B-A485-7BCD378416DB}"/>
          </ac:spMkLst>
        </pc:spChg>
        <pc:spChg chg="add del mod">
          <ac:chgData name="Kunec-North, Michelle" userId="081e46c4-8b84-4153-9804-3e6cb6e5af6a" providerId="ADAL" clId="{7AAF0139-3E9E-2D46-8ED3-9024DE166CCD}" dt="2019-11-06T05:25:46.920" v="3010"/>
          <ac:spMkLst>
            <pc:docMk/>
            <pc:sldMk cId="2459619024" sldId="371"/>
            <ac:spMk id="89" creationId="{78E833DA-42E2-3D46-99C9-0722F717940F}"/>
          </ac:spMkLst>
        </pc:spChg>
        <pc:spChg chg="add mod">
          <ac:chgData name="Kunec-North, Michelle" userId="081e46c4-8b84-4153-9804-3e6cb6e5af6a" providerId="ADAL" clId="{7AAF0139-3E9E-2D46-8ED3-9024DE166CCD}" dt="2019-11-06T05:32:34.508" v="3177" actId="164"/>
          <ac:spMkLst>
            <pc:docMk/>
            <pc:sldMk cId="2459619024" sldId="371"/>
            <ac:spMk id="92" creationId="{526C8CA6-A89D-AD47-99A5-61778D2BB351}"/>
          </ac:spMkLst>
        </pc:spChg>
        <pc:spChg chg="add mod">
          <ac:chgData name="Kunec-North, Michelle" userId="081e46c4-8b84-4153-9804-3e6cb6e5af6a" providerId="ADAL" clId="{7AAF0139-3E9E-2D46-8ED3-9024DE166CCD}" dt="2019-11-06T05:32:34.508" v="3177" actId="164"/>
          <ac:spMkLst>
            <pc:docMk/>
            <pc:sldMk cId="2459619024" sldId="371"/>
            <ac:spMk id="96" creationId="{D20FB9F1-03C9-F046-A3DD-A8F69FE2E6B7}"/>
          </ac:spMkLst>
        </pc:spChg>
        <pc:spChg chg="add">
          <ac:chgData name="Kunec-North, Michelle" userId="081e46c4-8b84-4153-9804-3e6cb6e5af6a" providerId="ADAL" clId="{7AAF0139-3E9E-2D46-8ED3-9024DE166CCD}" dt="2019-11-06T05:32:47.426" v="3180"/>
          <ac:spMkLst>
            <pc:docMk/>
            <pc:sldMk cId="2459619024" sldId="371"/>
            <ac:spMk id="100" creationId="{D7EB9CFB-47CA-1843-81DB-1E2B374B83A6}"/>
          </ac:spMkLst>
        </pc:spChg>
        <pc:spChg chg="add mod">
          <ac:chgData name="Kunec-North, Michelle" userId="081e46c4-8b84-4153-9804-3e6cb6e5af6a" providerId="ADAL" clId="{7AAF0139-3E9E-2D46-8ED3-9024DE166CCD}" dt="2019-11-06T05:35:03.847" v="3224" actId="1037"/>
          <ac:spMkLst>
            <pc:docMk/>
            <pc:sldMk cId="2459619024" sldId="371"/>
            <ac:spMk id="101" creationId="{739D1F9C-E3E0-8A47-BA2A-08EA33D7AA1B}"/>
          </ac:spMkLst>
        </pc:spChg>
        <pc:spChg chg="add del mod">
          <ac:chgData name="Kunec-North, Michelle" userId="081e46c4-8b84-4153-9804-3e6cb6e5af6a" providerId="ADAL" clId="{7AAF0139-3E9E-2D46-8ED3-9024DE166CCD}" dt="2019-11-06T05:34:50.297" v="3215"/>
          <ac:spMkLst>
            <pc:docMk/>
            <pc:sldMk cId="2459619024" sldId="371"/>
            <ac:spMk id="104" creationId="{0CE88603-6DCC-5945-85BA-AD75C0661339}"/>
          </ac:spMkLst>
        </pc:spChg>
        <pc:spChg chg="add del mod">
          <ac:chgData name="Kunec-North, Michelle" userId="081e46c4-8b84-4153-9804-3e6cb6e5af6a" providerId="ADAL" clId="{7AAF0139-3E9E-2D46-8ED3-9024DE166CCD}" dt="2019-11-06T05:36:12.940" v="3246" actId="478"/>
          <ac:spMkLst>
            <pc:docMk/>
            <pc:sldMk cId="2459619024" sldId="371"/>
            <ac:spMk id="110" creationId="{B2F8A7C1-4196-AB41-B335-379F43848EAF}"/>
          </ac:spMkLst>
        </pc:spChg>
        <pc:spChg chg="add mod">
          <ac:chgData name="Kunec-North, Michelle" userId="081e46c4-8b84-4153-9804-3e6cb6e5af6a" providerId="ADAL" clId="{7AAF0139-3E9E-2D46-8ED3-9024DE166CCD}" dt="2019-11-06T05:39:14.155" v="3279" actId="692"/>
          <ac:spMkLst>
            <pc:docMk/>
            <pc:sldMk cId="2459619024" sldId="371"/>
            <ac:spMk id="111" creationId="{1937E1F9-1B61-AA41-B5A9-0737B963512F}"/>
          </ac:spMkLst>
        </pc:spChg>
        <pc:grpChg chg="add mod">
          <ac:chgData name="Kunec-North, Michelle" userId="081e46c4-8b84-4153-9804-3e6cb6e5af6a" providerId="ADAL" clId="{7AAF0139-3E9E-2D46-8ED3-9024DE166CCD}" dt="2019-11-06T05:32:38.515" v="3178" actId="1076"/>
          <ac:grpSpMkLst>
            <pc:docMk/>
            <pc:sldMk cId="2459619024" sldId="371"/>
            <ac:grpSpMk id="2" creationId="{D9CBB1F6-D34B-A345-A72F-69C80DD0C1CF}"/>
          </ac:grpSpMkLst>
        </pc:grpChg>
        <pc:grpChg chg="add del mod">
          <ac:chgData name="Kunec-North, Michelle" userId="081e46c4-8b84-4153-9804-3e6cb6e5af6a" providerId="ADAL" clId="{7AAF0139-3E9E-2D46-8ED3-9024DE166CCD}" dt="2019-11-06T05:03:36.098" v="2914" actId="478"/>
          <ac:grpSpMkLst>
            <pc:docMk/>
            <pc:sldMk cId="2459619024" sldId="371"/>
            <ac:grpSpMk id="3" creationId="{75F6A25E-9AAB-034E-A176-B777B78F4111}"/>
          </ac:grpSpMkLst>
        </pc:grpChg>
        <pc:grpChg chg="add del">
          <ac:chgData name="Kunec-North, Michelle" userId="081e46c4-8b84-4153-9804-3e6cb6e5af6a" providerId="ADAL" clId="{7AAF0139-3E9E-2D46-8ED3-9024DE166CCD}" dt="2019-11-06T05:03:39.487" v="2916" actId="478"/>
          <ac:grpSpMkLst>
            <pc:docMk/>
            <pc:sldMk cId="2459619024" sldId="371"/>
            <ac:grpSpMk id="10" creationId="{50A7CC51-F219-E44E-B24C-78D78FA2A0F6}"/>
          </ac:grpSpMkLst>
        </pc:grpChg>
        <pc:grpChg chg="add del">
          <ac:chgData name="Kunec-North, Michelle" userId="081e46c4-8b84-4153-9804-3e6cb6e5af6a" providerId="ADAL" clId="{7AAF0139-3E9E-2D46-8ED3-9024DE166CCD}" dt="2019-11-06T05:03:38.369" v="2915" actId="478"/>
          <ac:grpSpMkLst>
            <pc:docMk/>
            <pc:sldMk cId="2459619024" sldId="371"/>
            <ac:grpSpMk id="13" creationId="{8C0FB822-5664-8C41-B57B-4CC2A1D9DC37}"/>
          </ac:grpSpMkLst>
        </pc:grpChg>
        <pc:grpChg chg="add del">
          <ac:chgData name="Kunec-North, Michelle" userId="081e46c4-8b84-4153-9804-3e6cb6e5af6a" providerId="ADAL" clId="{7AAF0139-3E9E-2D46-8ED3-9024DE166CCD}" dt="2019-11-06T05:03:38.369" v="2915" actId="478"/>
          <ac:grpSpMkLst>
            <pc:docMk/>
            <pc:sldMk cId="2459619024" sldId="371"/>
            <ac:grpSpMk id="19" creationId="{9F68764C-530E-FC49-9EFB-3B1D2A09ADA5}"/>
          </ac:grpSpMkLst>
        </pc:grpChg>
        <pc:grpChg chg="add del">
          <ac:chgData name="Kunec-North, Michelle" userId="081e46c4-8b84-4153-9804-3e6cb6e5af6a" providerId="ADAL" clId="{7AAF0139-3E9E-2D46-8ED3-9024DE166CCD}" dt="2019-11-06T05:03:38.369" v="2915" actId="478"/>
          <ac:grpSpMkLst>
            <pc:docMk/>
            <pc:sldMk cId="2459619024" sldId="371"/>
            <ac:grpSpMk id="22" creationId="{72A5B161-EBEF-D445-80D7-152CFD441DF9}"/>
          </ac:grpSpMkLst>
        </pc:grpChg>
        <pc:grpChg chg="add del mod">
          <ac:chgData name="Kunec-North, Michelle" userId="081e46c4-8b84-4153-9804-3e6cb6e5af6a" providerId="ADAL" clId="{7AAF0139-3E9E-2D46-8ED3-9024DE166CCD}" dt="2019-11-06T05:03:40.737" v="2917" actId="478"/>
          <ac:grpSpMkLst>
            <pc:docMk/>
            <pc:sldMk cId="2459619024" sldId="371"/>
            <ac:grpSpMk id="26" creationId="{E020119E-6A0C-6845-841C-296D504477E9}"/>
          </ac:grpSpMkLst>
        </pc:grpChg>
        <pc:grpChg chg="add del">
          <ac:chgData name="Kunec-North, Michelle" userId="081e46c4-8b84-4153-9804-3e6cb6e5af6a" providerId="ADAL" clId="{7AAF0139-3E9E-2D46-8ED3-9024DE166CCD}" dt="2019-11-06T05:04:00.846" v="2920" actId="165"/>
          <ac:grpSpMkLst>
            <pc:docMk/>
            <pc:sldMk cId="2459619024" sldId="371"/>
            <ac:grpSpMk id="33" creationId="{9AB81EE4-1CDD-5540-BFFD-B96CBB0E147A}"/>
          </ac:grpSpMkLst>
        </pc:grpChg>
        <pc:grpChg chg="del mod topLvl">
          <ac:chgData name="Kunec-North, Michelle" userId="081e46c4-8b84-4153-9804-3e6cb6e5af6a" providerId="ADAL" clId="{7AAF0139-3E9E-2D46-8ED3-9024DE166CCD}" dt="2019-11-06T05:04:09.238" v="2921" actId="165"/>
          <ac:grpSpMkLst>
            <pc:docMk/>
            <pc:sldMk cId="2459619024" sldId="371"/>
            <ac:grpSpMk id="34" creationId="{913405AE-7AE1-914E-B176-4CC1B2795D6C}"/>
          </ac:grpSpMkLst>
        </pc:grpChg>
        <pc:grpChg chg="add del">
          <ac:chgData name="Kunec-North, Michelle" userId="081e46c4-8b84-4153-9804-3e6cb6e5af6a" providerId="ADAL" clId="{7AAF0139-3E9E-2D46-8ED3-9024DE166CCD}" dt="2019-11-06T05:04:00.846" v="2920" actId="165"/>
          <ac:grpSpMkLst>
            <pc:docMk/>
            <pc:sldMk cId="2459619024" sldId="371"/>
            <ac:grpSpMk id="41" creationId="{F652469C-0F80-EA4A-934B-725BD2D1C556}"/>
          </ac:grpSpMkLst>
        </pc:grpChg>
        <pc:grpChg chg="mod topLvl">
          <ac:chgData name="Kunec-North, Michelle" userId="081e46c4-8b84-4153-9804-3e6cb6e5af6a" providerId="ADAL" clId="{7AAF0139-3E9E-2D46-8ED3-9024DE166CCD}" dt="2019-11-06T05:35:42.341" v="3230" actId="164"/>
          <ac:grpSpMkLst>
            <pc:docMk/>
            <pc:sldMk cId="2459619024" sldId="371"/>
            <ac:grpSpMk id="42" creationId="{67690312-9F70-414C-9BEC-5EADA8D0E9C1}"/>
          </ac:grpSpMkLst>
        </pc:grpChg>
        <pc:grpChg chg="del mod topLvl">
          <ac:chgData name="Kunec-North, Michelle" userId="081e46c4-8b84-4153-9804-3e6cb6e5af6a" providerId="ADAL" clId="{7AAF0139-3E9E-2D46-8ED3-9024DE166CCD}" dt="2019-11-06T05:04:09.238" v="2921" actId="165"/>
          <ac:grpSpMkLst>
            <pc:docMk/>
            <pc:sldMk cId="2459619024" sldId="371"/>
            <ac:grpSpMk id="43" creationId="{17647CF3-2B81-FA46-AD7C-1C12A891CA5F}"/>
          </ac:grpSpMkLst>
        </pc:grpChg>
        <pc:grpChg chg="add del">
          <ac:chgData name="Kunec-North, Michelle" userId="081e46c4-8b84-4153-9804-3e6cb6e5af6a" providerId="ADAL" clId="{7AAF0139-3E9E-2D46-8ED3-9024DE166CCD}" dt="2019-11-06T05:04:00.846" v="2920" actId="165"/>
          <ac:grpSpMkLst>
            <pc:docMk/>
            <pc:sldMk cId="2459619024" sldId="371"/>
            <ac:grpSpMk id="52" creationId="{FFC55A2A-826E-D14C-8CD6-35869CB8FB08}"/>
          </ac:grpSpMkLst>
        </pc:grpChg>
        <pc:grpChg chg="del mod topLvl">
          <ac:chgData name="Kunec-North, Michelle" userId="081e46c4-8b84-4153-9804-3e6cb6e5af6a" providerId="ADAL" clId="{7AAF0139-3E9E-2D46-8ED3-9024DE166CCD}" dt="2019-11-06T05:04:09.238" v="2921" actId="165"/>
          <ac:grpSpMkLst>
            <pc:docMk/>
            <pc:sldMk cId="2459619024" sldId="371"/>
            <ac:grpSpMk id="53" creationId="{40191EDB-C02B-E24F-8898-B4F2FF54D612}"/>
          </ac:grpSpMkLst>
        </pc:grpChg>
        <pc:grpChg chg="add del">
          <ac:chgData name="Kunec-North, Michelle" userId="081e46c4-8b84-4153-9804-3e6cb6e5af6a" providerId="ADAL" clId="{7AAF0139-3E9E-2D46-8ED3-9024DE166CCD}" dt="2019-11-06T05:04:00.846" v="2920" actId="165"/>
          <ac:grpSpMkLst>
            <pc:docMk/>
            <pc:sldMk cId="2459619024" sldId="371"/>
            <ac:grpSpMk id="58" creationId="{EE17F71C-A3D6-8447-9319-8808454E21B6}"/>
          </ac:grpSpMkLst>
        </pc:grpChg>
        <pc:grpChg chg="del mod topLvl">
          <ac:chgData name="Kunec-North, Michelle" userId="081e46c4-8b84-4153-9804-3e6cb6e5af6a" providerId="ADAL" clId="{7AAF0139-3E9E-2D46-8ED3-9024DE166CCD}" dt="2019-11-06T05:04:09.238" v="2921" actId="165"/>
          <ac:grpSpMkLst>
            <pc:docMk/>
            <pc:sldMk cId="2459619024" sldId="371"/>
            <ac:grpSpMk id="59" creationId="{0E05F5FF-9965-F542-B1A9-578765ACC533}"/>
          </ac:grpSpMkLst>
        </pc:grpChg>
        <pc:grpChg chg="add del">
          <ac:chgData name="Kunec-North, Michelle" userId="081e46c4-8b84-4153-9804-3e6cb6e5af6a" providerId="ADAL" clId="{7AAF0139-3E9E-2D46-8ED3-9024DE166CCD}" dt="2019-11-06T05:04:00.846" v="2920" actId="165"/>
          <ac:grpSpMkLst>
            <pc:docMk/>
            <pc:sldMk cId="2459619024" sldId="371"/>
            <ac:grpSpMk id="63" creationId="{2AB611A1-51F3-2A4D-8075-4CFF0CA40369}"/>
          </ac:grpSpMkLst>
        </pc:grpChg>
        <pc:grpChg chg="del mod topLvl">
          <ac:chgData name="Kunec-North, Michelle" userId="081e46c4-8b84-4153-9804-3e6cb6e5af6a" providerId="ADAL" clId="{7AAF0139-3E9E-2D46-8ED3-9024DE166CCD}" dt="2019-11-06T05:04:09.238" v="2921" actId="165"/>
          <ac:grpSpMkLst>
            <pc:docMk/>
            <pc:sldMk cId="2459619024" sldId="371"/>
            <ac:grpSpMk id="65" creationId="{73AAA98E-5F5C-5D43-B6B0-0E52A212A35D}"/>
          </ac:grpSpMkLst>
        </pc:grpChg>
        <pc:grpChg chg="del mod topLvl">
          <ac:chgData name="Kunec-North, Michelle" userId="081e46c4-8b84-4153-9804-3e6cb6e5af6a" providerId="ADAL" clId="{7AAF0139-3E9E-2D46-8ED3-9024DE166CCD}" dt="2019-11-06T05:04:17.547" v="2922" actId="165"/>
          <ac:grpSpMkLst>
            <pc:docMk/>
            <pc:sldMk cId="2459619024" sldId="371"/>
            <ac:grpSpMk id="67" creationId="{D95BBBCA-5E68-FD44-89AF-3E99A1D083E3}"/>
          </ac:grpSpMkLst>
        </pc:grpChg>
        <pc:grpChg chg="del mod topLvl">
          <ac:chgData name="Kunec-North, Michelle" userId="081e46c4-8b84-4153-9804-3e6cb6e5af6a" providerId="ADAL" clId="{7AAF0139-3E9E-2D46-8ED3-9024DE166CCD}" dt="2019-11-06T05:05:16.219" v="2935" actId="165"/>
          <ac:grpSpMkLst>
            <pc:docMk/>
            <pc:sldMk cId="2459619024" sldId="371"/>
            <ac:grpSpMk id="74" creationId="{AEC7ADA7-4410-8E40-9C0D-2F12E91E92FD}"/>
          </ac:grpSpMkLst>
        </pc:grpChg>
        <pc:grpChg chg="add del">
          <ac:chgData name="Kunec-North, Michelle" userId="081e46c4-8b84-4153-9804-3e6cb6e5af6a" providerId="ADAL" clId="{7AAF0139-3E9E-2D46-8ED3-9024DE166CCD}" dt="2019-11-06T05:04:00.846" v="2920" actId="165"/>
          <ac:grpSpMkLst>
            <pc:docMk/>
            <pc:sldMk cId="2459619024" sldId="371"/>
            <ac:grpSpMk id="78" creationId="{A6C998F3-ED81-EE4A-9CB5-91356E33DE31}"/>
          </ac:grpSpMkLst>
        </pc:grpChg>
        <pc:grpChg chg="del mod topLvl">
          <ac:chgData name="Kunec-North, Michelle" userId="081e46c4-8b84-4153-9804-3e6cb6e5af6a" providerId="ADAL" clId="{7AAF0139-3E9E-2D46-8ED3-9024DE166CCD}" dt="2019-11-06T05:04:35.973" v="2926" actId="478"/>
          <ac:grpSpMkLst>
            <pc:docMk/>
            <pc:sldMk cId="2459619024" sldId="371"/>
            <ac:grpSpMk id="79" creationId="{09925D36-E459-1A41-BE29-9E0FF98DDF61}"/>
          </ac:grpSpMkLst>
        </pc:grpChg>
        <pc:grpChg chg="del">
          <ac:chgData name="Kunec-North, Michelle" userId="081e46c4-8b84-4153-9804-3e6cb6e5af6a" providerId="ADAL" clId="{7AAF0139-3E9E-2D46-8ED3-9024DE166CCD}" dt="2019-11-06T05:04:34.176" v="2925" actId="478"/>
          <ac:grpSpMkLst>
            <pc:docMk/>
            <pc:sldMk cId="2459619024" sldId="371"/>
            <ac:grpSpMk id="82" creationId="{A29E9F36-B868-5A48-98F4-D665D20C7B70}"/>
          </ac:grpSpMkLst>
        </pc:grpChg>
        <pc:grpChg chg="add mod">
          <ac:chgData name="Kunec-North, Michelle" userId="081e46c4-8b84-4153-9804-3e6cb6e5af6a" providerId="ADAL" clId="{7AAF0139-3E9E-2D46-8ED3-9024DE166CCD}" dt="2019-11-06T05:32:38.515" v="3178" actId="1076"/>
          <ac:grpSpMkLst>
            <pc:docMk/>
            <pc:sldMk cId="2459619024" sldId="371"/>
            <ac:grpSpMk id="99" creationId="{ED9C160B-C4E9-F545-A809-8F8B4D77FA97}"/>
          </ac:grpSpMkLst>
        </pc:grpChg>
        <pc:grpChg chg="add mod">
          <ac:chgData name="Kunec-North, Michelle" userId="081e46c4-8b84-4153-9804-3e6cb6e5af6a" providerId="ADAL" clId="{7AAF0139-3E9E-2D46-8ED3-9024DE166CCD}" dt="2019-11-06T05:36:00.696" v="3244" actId="1035"/>
          <ac:grpSpMkLst>
            <pc:docMk/>
            <pc:sldMk cId="2459619024" sldId="371"/>
            <ac:grpSpMk id="108" creationId="{4229E505-03F1-EC4C-B24C-A7D830758B55}"/>
          </ac:grpSpMkLst>
        </pc:grpChg>
        <pc:grpChg chg="add mod">
          <ac:chgData name="Kunec-North, Michelle" userId="081e46c4-8b84-4153-9804-3e6cb6e5af6a" providerId="ADAL" clId="{7AAF0139-3E9E-2D46-8ED3-9024DE166CCD}" dt="2019-11-06T05:35:57.242" v="3240" actId="1038"/>
          <ac:grpSpMkLst>
            <pc:docMk/>
            <pc:sldMk cId="2459619024" sldId="371"/>
            <ac:grpSpMk id="109" creationId="{88282255-EFAD-9D47-82F7-1FCA9390E239}"/>
          </ac:grpSpMkLst>
        </pc:grpChg>
        <pc:picChg chg="del">
          <ac:chgData name="Kunec-North, Michelle" userId="081e46c4-8b84-4153-9804-3e6cb6e5af6a" providerId="ADAL" clId="{7AAF0139-3E9E-2D46-8ED3-9024DE166CCD}" dt="2019-11-06T04:13:04.990" v="2488" actId="478"/>
          <ac:picMkLst>
            <pc:docMk/>
            <pc:sldMk cId="2459619024" sldId="371"/>
            <ac:picMk id="6" creationId="{1AD978C2-5319-024C-8B0A-A9E0122FF08E}"/>
          </ac:picMkLst>
        </pc:picChg>
        <pc:picChg chg="add mod">
          <ac:chgData name="Kunec-North, Michelle" userId="081e46c4-8b84-4153-9804-3e6cb6e5af6a" providerId="ADAL" clId="{7AAF0139-3E9E-2D46-8ED3-9024DE166CCD}" dt="2019-11-06T05:35:03.847" v="3224" actId="1037"/>
          <ac:picMkLst>
            <pc:docMk/>
            <pc:sldMk cId="2459619024" sldId="371"/>
            <ac:picMk id="6" creationId="{B9002E42-2E86-904E-BEAD-07ECB356AB6F}"/>
          </ac:picMkLst>
        </pc:picChg>
        <pc:picChg chg="add del mod">
          <ac:chgData name="Kunec-North, Michelle" userId="081e46c4-8b84-4153-9804-3e6cb6e5af6a" providerId="ADAL" clId="{7AAF0139-3E9E-2D46-8ED3-9024DE166CCD}" dt="2019-11-06T05:03:38.369" v="2915" actId="478"/>
          <ac:picMkLst>
            <pc:docMk/>
            <pc:sldMk cId="2459619024" sldId="371"/>
            <ac:picMk id="16" creationId="{51C4D0D6-94C9-3D4C-928F-65A74A1D0439}"/>
          </ac:picMkLst>
        </pc:picChg>
        <pc:picChg chg="add del">
          <ac:chgData name="Kunec-North, Michelle" userId="081e46c4-8b84-4153-9804-3e6cb6e5af6a" providerId="ADAL" clId="{7AAF0139-3E9E-2D46-8ED3-9024DE166CCD}" dt="2019-11-06T05:03:38.369" v="2915" actId="478"/>
          <ac:picMkLst>
            <pc:docMk/>
            <pc:sldMk cId="2459619024" sldId="371"/>
            <ac:picMk id="17" creationId="{4FF9925F-83DB-334D-AE54-2956CECC1409}"/>
          </ac:picMkLst>
        </pc:picChg>
        <pc:picChg chg="add del">
          <ac:chgData name="Kunec-North, Michelle" userId="081e46c4-8b84-4153-9804-3e6cb6e5af6a" providerId="ADAL" clId="{7AAF0139-3E9E-2D46-8ED3-9024DE166CCD}" dt="2019-11-06T05:03:38.369" v="2915" actId="478"/>
          <ac:picMkLst>
            <pc:docMk/>
            <pc:sldMk cId="2459619024" sldId="371"/>
            <ac:picMk id="18" creationId="{6AB037D1-6E16-1647-8C69-D8C519CBEA9D}"/>
          </ac:picMkLst>
        </pc:picChg>
        <pc:picChg chg="add mod">
          <ac:chgData name="Kunec-North, Michelle" userId="081e46c4-8b84-4153-9804-3e6cb6e5af6a" providerId="ADAL" clId="{7AAF0139-3E9E-2D46-8ED3-9024DE166CCD}" dt="2019-11-06T05:32:34.508" v="3177" actId="164"/>
          <ac:picMkLst>
            <pc:docMk/>
            <pc:sldMk cId="2459619024" sldId="371"/>
            <ac:picMk id="32" creationId="{E1A3F40A-A5FC-9B4D-B22E-F62DD6346713}"/>
          </ac:picMkLst>
        </pc:picChg>
        <pc:picChg chg="mod topLvl">
          <ac:chgData name="Kunec-North, Michelle" userId="081e46c4-8b84-4153-9804-3e6cb6e5af6a" providerId="ADAL" clId="{7AAF0139-3E9E-2D46-8ED3-9024DE166CCD}" dt="2019-11-06T05:09:09.884" v="2971" actId="164"/>
          <ac:picMkLst>
            <pc:docMk/>
            <pc:sldMk cId="2459619024" sldId="371"/>
            <ac:picMk id="36" creationId="{B4CC2B75-17A0-D143-B0A0-10D4769AD388}"/>
          </ac:picMkLst>
        </pc:picChg>
        <pc:picChg chg="del mod topLvl">
          <ac:chgData name="Kunec-North, Michelle" userId="081e46c4-8b84-4153-9804-3e6cb6e5af6a" providerId="ADAL" clId="{7AAF0139-3E9E-2D46-8ED3-9024DE166CCD}" dt="2019-11-06T05:04:51.256" v="2934" actId="478"/>
          <ac:picMkLst>
            <pc:docMk/>
            <pc:sldMk cId="2459619024" sldId="371"/>
            <ac:picMk id="37" creationId="{FAB3D611-F85D-F244-816C-264168C7A8EE}"/>
          </ac:picMkLst>
        </pc:picChg>
        <pc:picChg chg="del mod topLvl">
          <ac:chgData name="Kunec-North, Michelle" userId="081e46c4-8b84-4153-9804-3e6cb6e5af6a" providerId="ADAL" clId="{7AAF0139-3E9E-2D46-8ED3-9024DE166CCD}" dt="2019-11-06T05:05:58.259" v="2938" actId="478"/>
          <ac:picMkLst>
            <pc:docMk/>
            <pc:sldMk cId="2459619024" sldId="371"/>
            <ac:picMk id="39" creationId="{E0708483-A090-B34D-BD6A-4CC6AFC76611}"/>
          </ac:picMkLst>
        </pc:picChg>
        <pc:picChg chg="mod topLvl">
          <ac:chgData name="Kunec-North, Michelle" userId="081e46c4-8b84-4153-9804-3e6cb6e5af6a" providerId="ADAL" clId="{7AAF0139-3E9E-2D46-8ED3-9024DE166CCD}" dt="2019-11-06T05:09:09.884" v="2971" actId="164"/>
          <ac:picMkLst>
            <pc:docMk/>
            <pc:sldMk cId="2459619024" sldId="371"/>
            <ac:picMk id="40" creationId="{4885A771-7DBE-B44D-BB74-8ABAE7A80D65}"/>
          </ac:picMkLst>
        </pc:picChg>
        <pc:picChg chg="del mod topLvl">
          <ac:chgData name="Kunec-North, Michelle" userId="081e46c4-8b84-4153-9804-3e6cb6e5af6a" providerId="ADAL" clId="{7AAF0139-3E9E-2D46-8ED3-9024DE166CCD}" dt="2019-11-06T05:04:30.662" v="2923" actId="478"/>
          <ac:picMkLst>
            <pc:docMk/>
            <pc:sldMk cId="2459619024" sldId="371"/>
            <ac:picMk id="46" creationId="{0E79BDBA-5E51-B34D-82A4-F5CC018B533C}"/>
          </ac:picMkLst>
        </pc:picChg>
        <pc:picChg chg="mod topLvl">
          <ac:chgData name="Kunec-North, Michelle" userId="081e46c4-8b84-4153-9804-3e6cb6e5af6a" providerId="ADAL" clId="{7AAF0139-3E9E-2D46-8ED3-9024DE166CCD}" dt="2019-11-06T05:40:05.378" v="3334" actId="1037"/>
          <ac:picMkLst>
            <pc:docMk/>
            <pc:sldMk cId="2459619024" sldId="371"/>
            <ac:picMk id="55" creationId="{8AA58FE3-C6FE-5449-A281-0A726C231EB0}"/>
          </ac:picMkLst>
        </pc:picChg>
        <pc:picChg chg="mod topLvl">
          <ac:chgData name="Kunec-North, Michelle" userId="081e46c4-8b84-4153-9804-3e6cb6e5af6a" providerId="ADAL" clId="{7AAF0139-3E9E-2D46-8ED3-9024DE166CCD}" dt="2019-11-06T05:40:05.378" v="3334" actId="1037"/>
          <ac:picMkLst>
            <pc:docMk/>
            <pc:sldMk cId="2459619024" sldId="371"/>
            <ac:picMk id="56" creationId="{3EE92DE4-EFB6-1A4F-BBFC-A784698B7592}"/>
          </ac:picMkLst>
        </pc:picChg>
        <pc:picChg chg="mod topLvl">
          <ac:chgData name="Kunec-North, Michelle" userId="081e46c4-8b84-4153-9804-3e6cb6e5af6a" providerId="ADAL" clId="{7AAF0139-3E9E-2D46-8ED3-9024DE166CCD}" dt="2019-11-06T05:32:34.508" v="3177" actId="164"/>
          <ac:picMkLst>
            <pc:docMk/>
            <pc:sldMk cId="2459619024" sldId="371"/>
            <ac:picMk id="61" creationId="{516B4325-DAEE-4B4D-937F-807FF223F4C3}"/>
          </ac:picMkLst>
        </pc:picChg>
        <pc:picChg chg="add del mod topLvl">
          <ac:chgData name="Kunec-North, Michelle" userId="081e46c4-8b84-4153-9804-3e6cb6e5af6a" providerId="ADAL" clId="{7AAF0139-3E9E-2D46-8ED3-9024DE166CCD}" dt="2019-11-06T05:38:47.155" v="3275" actId="1076"/>
          <ac:picMkLst>
            <pc:docMk/>
            <pc:sldMk cId="2459619024" sldId="371"/>
            <ac:picMk id="64" creationId="{03FDEA8B-3602-074B-8108-6EE1D840491C}"/>
          </ac:picMkLst>
        </pc:picChg>
        <pc:picChg chg="del mod topLvl">
          <ac:chgData name="Kunec-North, Michelle" userId="081e46c4-8b84-4153-9804-3e6cb6e5af6a" providerId="ADAL" clId="{7AAF0139-3E9E-2D46-8ED3-9024DE166CCD}" dt="2019-11-06T05:04:43.510" v="2928" actId="478"/>
          <ac:picMkLst>
            <pc:docMk/>
            <pc:sldMk cId="2459619024" sldId="371"/>
            <ac:picMk id="66" creationId="{110FF589-4200-F945-949E-C7D5B77C75D6}"/>
          </ac:picMkLst>
        </pc:picChg>
        <pc:picChg chg="del mod topLvl">
          <ac:chgData name="Kunec-North, Michelle" userId="081e46c4-8b84-4153-9804-3e6cb6e5af6a" providerId="ADAL" clId="{7AAF0139-3E9E-2D46-8ED3-9024DE166CCD}" dt="2019-11-06T05:04:45.633" v="2930" actId="478"/>
          <ac:picMkLst>
            <pc:docMk/>
            <pc:sldMk cId="2459619024" sldId="371"/>
            <ac:picMk id="68" creationId="{09D93CD7-6E01-8F45-ACE2-51A5370FC3E5}"/>
          </ac:picMkLst>
        </pc:picChg>
        <pc:picChg chg="del mod topLvl">
          <ac:chgData name="Kunec-North, Michelle" userId="081e46c4-8b84-4153-9804-3e6cb6e5af6a" providerId="ADAL" clId="{7AAF0139-3E9E-2D46-8ED3-9024DE166CCD}" dt="2019-11-06T05:04:42.519" v="2927" actId="478"/>
          <ac:picMkLst>
            <pc:docMk/>
            <pc:sldMk cId="2459619024" sldId="371"/>
            <ac:picMk id="69" creationId="{CFE69B09-9943-5B4F-B27B-FBEEDDBA987B}"/>
          </ac:picMkLst>
        </pc:picChg>
        <pc:picChg chg="del mod topLvl">
          <ac:chgData name="Kunec-North, Michelle" userId="081e46c4-8b84-4153-9804-3e6cb6e5af6a" providerId="ADAL" clId="{7AAF0139-3E9E-2D46-8ED3-9024DE166CCD}" dt="2019-11-06T05:04:46.777" v="2931" actId="478"/>
          <ac:picMkLst>
            <pc:docMk/>
            <pc:sldMk cId="2459619024" sldId="371"/>
            <ac:picMk id="71" creationId="{01367C2F-FFFC-384B-8BC6-120C535A9339}"/>
          </ac:picMkLst>
        </pc:picChg>
        <pc:picChg chg="mod topLvl">
          <ac:chgData name="Kunec-North, Michelle" userId="081e46c4-8b84-4153-9804-3e6cb6e5af6a" providerId="ADAL" clId="{7AAF0139-3E9E-2D46-8ED3-9024DE166CCD}" dt="2019-11-06T05:38:35.708" v="3272" actId="1037"/>
          <ac:picMkLst>
            <pc:docMk/>
            <pc:sldMk cId="2459619024" sldId="371"/>
            <ac:picMk id="77" creationId="{C05982CE-D16B-E945-B43A-B4E30F669C11}"/>
          </ac:picMkLst>
        </pc:picChg>
        <pc:picChg chg="mod topLvl">
          <ac:chgData name="Kunec-North, Michelle" userId="081e46c4-8b84-4153-9804-3e6cb6e5af6a" providerId="ADAL" clId="{7AAF0139-3E9E-2D46-8ED3-9024DE166CCD}" dt="2019-11-06T05:35:55.620" v="3232" actId="164"/>
          <ac:picMkLst>
            <pc:docMk/>
            <pc:sldMk cId="2459619024" sldId="371"/>
            <ac:picMk id="81" creationId="{2CB06447-71E5-234E-A211-84189397E957}"/>
          </ac:picMkLst>
        </pc:picChg>
        <pc:picChg chg="del">
          <ac:chgData name="Kunec-North, Michelle" userId="081e46c4-8b84-4153-9804-3e6cb6e5af6a" providerId="ADAL" clId="{7AAF0139-3E9E-2D46-8ED3-9024DE166CCD}" dt="2019-11-06T05:04:34.176" v="2925" actId="478"/>
          <ac:picMkLst>
            <pc:docMk/>
            <pc:sldMk cId="2459619024" sldId="371"/>
            <ac:picMk id="84" creationId="{7382BFCE-FD84-FB4D-8A4A-50D7875BDE79}"/>
          </ac:picMkLst>
        </pc:picChg>
        <pc:cxnChg chg="add mod">
          <ac:chgData name="Kunec-North, Michelle" userId="081e46c4-8b84-4153-9804-3e6cb6e5af6a" providerId="ADAL" clId="{7AAF0139-3E9E-2D46-8ED3-9024DE166CCD}" dt="2019-11-06T05:32:34.508" v="3177" actId="164"/>
          <ac:cxnSpMkLst>
            <pc:docMk/>
            <pc:sldMk cId="2459619024" sldId="371"/>
            <ac:cxnSpMk id="86" creationId="{052E45EB-72B3-7C4B-B009-FB39EDD0DC83}"/>
          </ac:cxnSpMkLst>
        </pc:cxnChg>
        <pc:cxnChg chg="add mod">
          <ac:chgData name="Kunec-North, Michelle" userId="081e46c4-8b84-4153-9804-3e6cb6e5af6a" providerId="ADAL" clId="{7AAF0139-3E9E-2D46-8ED3-9024DE166CCD}" dt="2019-11-06T05:32:34.508" v="3177" actId="164"/>
          <ac:cxnSpMkLst>
            <pc:docMk/>
            <pc:sldMk cId="2459619024" sldId="371"/>
            <ac:cxnSpMk id="87" creationId="{FBB8A10A-7E9C-E242-B222-F24D79BAE31D}"/>
          </ac:cxnSpMkLst>
        </pc:cxnChg>
        <pc:cxnChg chg="add mod">
          <ac:chgData name="Kunec-North, Michelle" userId="081e46c4-8b84-4153-9804-3e6cb6e5af6a" providerId="ADAL" clId="{7AAF0139-3E9E-2D46-8ED3-9024DE166CCD}" dt="2019-11-06T05:40:09.717" v="3335" actId="14100"/>
          <ac:cxnSpMkLst>
            <pc:docMk/>
            <pc:sldMk cId="2459619024" sldId="371"/>
            <ac:cxnSpMk id="90" creationId="{0C9FF8FB-A937-FF44-939F-FBB3A17CFB1D}"/>
          </ac:cxnSpMkLst>
        </pc:cxnChg>
        <pc:cxnChg chg="add mod">
          <ac:chgData name="Kunec-North, Michelle" userId="081e46c4-8b84-4153-9804-3e6cb6e5af6a" providerId="ADAL" clId="{7AAF0139-3E9E-2D46-8ED3-9024DE166CCD}" dt="2019-11-06T05:35:03.847" v="3224" actId="1037"/>
          <ac:cxnSpMkLst>
            <pc:docMk/>
            <pc:sldMk cId="2459619024" sldId="371"/>
            <ac:cxnSpMk id="103" creationId="{C2B3E977-ADB1-3E4E-9155-CA2AAA129AF9}"/>
          </ac:cxnSpMkLst>
        </pc:cxnChg>
        <pc:cxnChg chg="add mod">
          <ac:chgData name="Kunec-North, Michelle" userId="081e46c4-8b84-4153-9804-3e6cb6e5af6a" providerId="ADAL" clId="{7AAF0139-3E9E-2D46-8ED3-9024DE166CCD}" dt="2019-11-06T05:40:05.378" v="3334" actId="1037"/>
          <ac:cxnSpMkLst>
            <pc:docMk/>
            <pc:sldMk cId="2459619024" sldId="371"/>
            <ac:cxnSpMk id="105" creationId="{1BA40297-649D-CE40-B4BD-8E2977766023}"/>
          </ac:cxnSpMkLst>
        </pc:cxnChg>
        <pc:cxnChg chg="add mod">
          <ac:chgData name="Kunec-North, Michelle" userId="081e46c4-8b84-4153-9804-3e6cb6e5af6a" providerId="ADAL" clId="{7AAF0139-3E9E-2D46-8ED3-9024DE166CCD}" dt="2019-11-06T05:39:06.801" v="3276" actId="692"/>
          <ac:cxnSpMkLst>
            <pc:docMk/>
            <pc:sldMk cId="2459619024" sldId="371"/>
            <ac:cxnSpMk id="112" creationId="{37857041-373D-C949-899B-67C9AAD6E239}"/>
          </ac:cxnSpMkLst>
        </pc:cxnChg>
      </pc:sldChg>
      <pc:sldMasterChg chg="modSp modSldLayout">
        <pc:chgData name="Kunec-North, Michelle" userId="081e46c4-8b84-4153-9804-3e6cb6e5af6a" providerId="ADAL" clId="{7AAF0139-3E9E-2D46-8ED3-9024DE166CCD}" dt="2019-11-05T23:25:11.103" v="596"/>
        <pc:sldMasterMkLst>
          <pc:docMk/>
          <pc:sldMasterMk cId="0" sldId="2147483648"/>
        </pc:sldMasterMkLst>
        <pc:spChg chg="mod">
          <ac:chgData name="Kunec-North, Michelle" userId="081e46c4-8b84-4153-9804-3e6cb6e5af6a" providerId="ADAL" clId="{7AAF0139-3E9E-2D46-8ED3-9024DE166CCD}" dt="2019-11-05T23:25:11.103" v="596"/>
          <ac:spMkLst>
            <pc:docMk/>
            <pc:sldMasterMk cId="0" sldId="2147483648"/>
            <ac:spMk id="3" creationId="{00000000-0000-0000-0000-000000000000}"/>
          </ac:spMkLst>
        </pc:spChg>
        <pc:sldLayoutChg chg="modSp">
          <pc:chgData name="Kunec-North, Michelle" userId="081e46c4-8b84-4153-9804-3e6cb6e5af6a" providerId="ADAL" clId="{7AAF0139-3E9E-2D46-8ED3-9024DE166CCD}" dt="2019-11-05T23:25:11.103" v="596"/>
          <pc:sldLayoutMkLst>
            <pc:docMk/>
            <pc:sldMasterMk cId="0" sldId="2147483648"/>
            <pc:sldLayoutMk cId="0" sldId="2147483653"/>
          </pc:sldLayoutMkLst>
          <pc:spChg chg="mod">
            <ac:chgData name="Kunec-North, Michelle" userId="081e46c4-8b84-4153-9804-3e6cb6e5af6a" providerId="ADAL" clId="{7AAF0139-3E9E-2D46-8ED3-9024DE166CCD}" dt="2019-11-05T23:25:11.103" v="596"/>
            <ac:spMkLst>
              <pc:docMk/>
              <pc:sldMasterMk cId="0" sldId="2147483648"/>
              <pc:sldLayoutMk cId="0" sldId="2147483653"/>
              <ac:spMk id="3" creationId="{00000000-0000-0000-0000-000000000000}"/>
            </ac:spMkLst>
          </pc:spChg>
          <pc:spChg chg="mod">
            <ac:chgData name="Kunec-North, Michelle" userId="081e46c4-8b84-4153-9804-3e6cb6e5af6a" providerId="ADAL" clId="{7AAF0139-3E9E-2D46-8ED3-9024DE166CCD}" dt="2019-11-05T23:25:11.103" v="596"/>
            <ac:spMkLst>
              <pc:docMk/>
              <pc:sldMasterMk cId="0" sldId="2147483648"/>
              <pc:sldLayoutMk cId="0" sldId="2147483653"/>
              <ac:spMk id="5" creationId="{00000000-0000-0000-0000-000000000000}"/>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E7CA5-43B4-4906-A622-83C7B4C1759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41AEA8-4224-40DC-A856-5C0C9C910620}">
      <dgm:prSet custT="1"/>
      <dgm:spPr/>
      <dgm:t>
        <a:bodyPr/>
        <a:lstStyle/>
        <a:p>
          <a:pPr>
            <a:lnSpc>
              <a:spcPct val="100000"/>
            </a:lnSpc>
          </a:pPr>
          <a:r>
            <a:rPr lang="en-US" sz="2400" dirty="0">
              <a:latin typeface="Avenir Next"/>
            </a:rPr>
            <a:t>Online self-service assistance</a:t>
          </a:r>
        </a:p>
      </dgm:t>
    </dgm:pt>
    <dgm:pt modelId="{5AAAE796-B8FB-455D-B8CD-0C21DF2318ED}" type="parTrans" cxnId="{32302B43-2EA6-429C-8014-16B24DDF5338}">
      <dgm:prSet/>
      <dgm:spPr/>
      <dgm:t>
        <a:bodyPr/>
        <a:lstStyle/>
        <a:p>
          <a:endParaRPr lang="en-US"/>
        </a:p>
      </dgm:t>
    </dgm:pt>
    <dgm:pt modelId="{B9FE570C-1104-4BAC-85E2-D95E951EC28B}" type="sibTrans" cxnId="{32302B43-2EA6-429C-8014-16B24DDF5338}">
      <dgm:prSet/>
      <dgm:spPr/>
      <dgm:t>
        <a:bodyPr/>
        <a:lstStyle/>
        <a:p>
          <a:endParaRPr lang="en-US"/>
        </a:p>
      </dgm:t>
    </dgm:pt>
    <dgm:pt modelId="{99F259DE-3F6E-4E76-B7BF-24906A6CED73}">
      <dgm:prSet custT="1"/>
      <dgm:spPr/>
      <dgm:t>
        <a:bodyPr/>
        <a:lstStyle/>
        <a:p>
          <a:pPr>
            <a:lnSpc>
              <a:spcPct val="100000"/>
            </a:lnSpc>
          </a:pPr>
          <a:r>
            <a:rPr lang="en-US" sz="2400" dirty="0">
              <a:latin typeface="Avenir Next"/>
            </a:rPr>
            <a:t>PP&amp;R simple registrations and permits</a:t>
          </a:r>
        </a:p>
      </dgm:t>
    </dgm:pt>
    <dgm:pt modelId="{E98A42F1-B463-4D69-B3D1-C1C3D1C966E4}" type="parTrans" cxnId="{29C23983-4180-4F5F-AEAE-57C9E76638D5}">
      <dgm:prSet/>
      <dgm:spPr/>
      <dgm:t>
        <a:bodyPr/>
        <a:lstStyle/>
        <a:p>
          <a:endParaRPr lang="en-US"/>
        </a:p>
      </dgm:t>
    </dgm:pt>
    <dgm:pt modelId="{26B441B6-4200-421F-98C9-B4EFEB50D7DC}" type="sibTrans" cxnId="{29C23983-4180-4F5F-AEAE-57C9E76638D5}">
      <dgm:prSet/>
      <dgm:spPr/>
      <dgm:t>
        <a:bodyPr/>
        <a:lstStyle/>
        <a:p>
          <a:endParaRPr lang="en-US"/>
        </a:p>
      </dgm:t>
    </dgm:pt>
    <dgm:pt modelId="{77628412-19C7-4AD4-9D7D-9B97AE3D7031}">
      <dgm:prSet custT="1"/>
      <dgm:spPr/>
      <dgm:t>
        <a:bodyPr/>
        <a:lstStyle/>
        <a:p>
          <a:pPr>
            <a:lnSpc>
              <a:spcPct val="100000"/>
            </a:lnSpc>
          </a:pPr>
          <a:r>
            <a:rPr lang="en-US" sz="2400" dirty="0">
              <a:latin typeface="Avenir Next"/>
            </a:rPr>
            <a:t>ADA and language access</a:t>
          </a:r>
        </a:p>
      </dgm:t>
    </dgm:pt>
    <dgm:pt modelId="{42680A17-CC43-45AD-A3F8-7B630D0DCE8F}" type="parTrans" cxnId="{3D93C6BA-B264-4488-95C9-D348EB33B6A3}">
      <dgm:prSet/>
      <dgm:spPr/>
      <dgm:t>
        <a:bodyPr/>
        <a:lstStyle/>
        <a:p>
          <a:endParaRPr lang="en-US"/>
        </a:p>
      </dgm:t>
    </dgm:pt>
    <dgm:pt modelId="{13779071-B485-4203-97EF-403F4C346DE3}" type="sibTrans" cxnId="{3D93C6BA-B264-4488-95C9-D348EB33B6A3}">
      <dgm:prSet/>
      <dgm:spPr/>
      <dgm:t>
        <a:bodyPr/>
        <a:lstStyle/>
        <a:p>
          <a:endParaRPr lang="en-US"/>
        </a:p>
      </dgm:t>
    </dgm:pt>
    <dgm:pt modelId="{8C21456E-3DEB-4AF8-A006-2CF3BE21BFDA}">
      <dgm:prSet custT="1"/>
      <dgm:spPr/>
      <dgm:t>
        <a:bodyPr/>
        <a:lstStyle/>
        <a:p>
          <a:pPr>
            <a:lnSpc>
              <a:spcPct val="100000"/>
            </a:lnSpc>
          </a:pPr>
          <a:r>
            <a:rPr lang="en-US" sz="2400">
              <a:latin typeface="Avenir Next"/>
            </a:rPr>
            <a:t>Portland Building customer service and </a:t>
          </a:r>
          <a:br>
            <a:rPr lang="en-US" sz="2400">
              <a:latin typeface="Avenir Next"/>
            </a:rPr>
          </a:br>
          <a:r>
            <a:rPr lang="en-US" sz="2400">
              <a:latin typeface="Avenir Next"/>
            </a:rPr>
            <a:t>visitor assistance</a:t>
          </a:r>
          <a:endParaRPr lang="en-US" sz="2400" dirty="0">
            <a:latin typeface="Avenir Next"/>
          </a:endParaRPr>
        </a:p>
      </dgm:t>
    </dgm:pt>
    <dgm:pt modelId="{CDDA6F49-0A28-4AE4-A85B-67A71B613A04}" type="parTrans" cxnId="{43F213E5-42F3-407F-B5C8-D802DA6F1932}">
      <dgm:prSet/>
      <dgm:spPr/>
      <dgm:t>
        <a:bodyPr/>
        <a:lstStyle/>
        <a:p>
          <a:endParaRPr lang="en-US"/>
        </a:p>
      </dgm:t>
    </dgm:pt>
    <dgm:pt modelId="{A91D8DB5-A0EF-487A-9556-004150992A57}" type="sibTrans" cxnId="{43F213E5-42F3-407F-B5C8-D802DA6F1932}">
      <dgm:prSet/>
      <dgm:spPr/>
      <dgm:t>
        <a:bodyPr/>
        <a:lstStyle/>
        <a:p>
          <a:endParaRPr lang="en-US"/>
        </a:p>
      </dgm:t>
    </dgm:pt>
    <dgm:pt modelId="{519576A2-64F2-48D0-A3FB-AEDDD7ABBADC}">
      <dgm:prSet phldrT="[Text]" custT="1"/>
      <dgm:spPr/>
      <dgm:t>
        <a:bodyPr/>
        <a:lstStyle/>
        <a:p>
          <a:pPr>
            <a:lnSpc>
              <a:spcPct val="100000"/>
            </a:lnSpc>
          </a:pPr>
          <a:r>
            <a:rPr lang="en-US" sz="2400" dirty="0">
              <a:latin typeface="Avenir Next"/>
            </a:rPr>
            <a:t>BOEC Partnership</a:t>
          </a:r>
        </a:p>
      </dgm:t>
    </dgm:pt>
    <dgm:pt modelId="{3E023BC9-6BDB-4966-979A-3602FC34D824}" type="parTrans" cxnId="{C4CA94EC-6177-4F74-8086-F5199D1719E7}">
      <dgm:prSet/>
      <dgm:spPr/>
    </dgm:pt>
    <dgm:pt modelId="{7255F19A-55A9-4C3A-ADE6-509DA8AAAE0E}" type="sibTrans" cxnId="{C4CA94EC-6177-4F74-8086-F5199D1719E7}">
      <dgm:prSet/>
      <dgm:spPr/>
    </dgm:pt>
    <dgm:pt modelId="{13A6C859-9654-466E-A60D-C354BFB7E506}" type="pres">
      <dgm:prSet presAssocID="{FD0E7CA5-43B4-4906-A622-83C7B4C1759E}" presName="root" presStyleCnt="0">
        <dgm:presLayoutVars>
          <dgm:dir/>
          <dgm:resizeHandles val="exact"/>
        </dgm:presLayoutVars>
      </dgm:prSet>
      <dgm:spPr/>
    </dgm:pt>
    <dgm:pt modelId="{681AC27E-16B8-4065-8D91-BD9877490B05}" type="pres">
      <dgm:prSet presAssocID="{B141AEA8-4224-40DC-A856-5C0C9C910620}" presName="compNode" presStyleCnt="0"/>
      <dgm:spPr/>
    </dgm:pt>
    <dgm:pt modelId="{A57C6AA3-3100-4BB3-A8FC-B2ED4BAE65B4}" type="pres">
      <dgm:prSet presAssocID="{B141AEA8-4224-40DC-A856-5C0C9C910620}" presName="bgRect" presStyleLbl="bgShp" presStyleIdx="0" presStyleCnt="5"/>
      <dgm:spPr/>
    </dgm:pt>
    <dgm:pt modelId="{A8370654-EE54-4685-AD06-3CC761EF021A}" type="pres">
      <dgm:prSet presAssocID="{B141AEA8-4224-40DC-A856-5C0C9C91062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aptop"/>
        </a:ext>
      </dgm:extLst>
    </dgm:pt>
    <dgm:pt modelId="{18AF4722-7756-4EDD-BE4E-6484806B7B13}" type="pres">
      <dgm:prSet presAssocID="{B141AEA8-4224-40DC-A856-5C0C9C910620}" presName="spaceRect" presStyleCnt="0"/>
      <dgm:spPr/>
    </dgm:pt>
    <dgm:pt modelId="{F19FDCCA-7DB3-45A5-927F-B38DEDEB0344}" type="pres">
      <dgm:prSet presAssocID="{B141AEA8-4224-40DC-A856-5C0C9C910620}" presName="parTx" presStyleLbl="revTx" presStyleIdx="0" presStyleCnt="5">
        <dgm:presLayoutVars>
          <dgm:chMax val="0"/>
          <dgm:chPref val="0"/>
        </dgm:presLayoutVars>
      </dgm:prSet>
      <dgm:spPr/>
    </dgm:pt>
    <dgm:pt modelId="{C8214C73-EA77-4A20-86C7-9C022D853725}" type="pres">
      <dgm:prSet presAssocID="{B9FE570C-1104-4BAC-85E2-D95E951EC28B}" presName="sibTrans" presStyleCnt="0"/>
      <dgm:spPr/>
    </dgm:pt>
    <dgm:pt modelId="{4306BD3F-D83D-4411-B295-2C045C634CE0}" type="pres">
      <dgm:prSet presAssocID="{8C21456E-3DEB-4AF8-A006-2CF3BE21BFDA}" presName="compNode" presStyleCnt="0"/>
      <dgm:spPr/>
    </dgm:pt>
    <dgm:pt modelId="{BF0D90BA-3D75-421C-91BD-9978A9EB086C}" type="pres">
      <dgm:prSet presAssocID="{8C21456E-3DEB-4AF8-A006-2CF3BE21BFDA}" presName="bgRect" presStyleLbl="bgShp" presStyleIdx="1" presStyleCnt="5"/>
      <dgm:spPr/>
    </dgm:pt>
    <dgm:pt modelId="{CA35C7EC-E767-4A27-9224-F13B0BF95903}" type="pres">
      <dgm:prSet presAssocID="{8C21456E-3DEB-4AF8-A006-2CF3BE21BFD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ilding"/>
        </a:ext>
      </dgm:extLst>
    </dgm:pt>
    <dgm:pt modelId="{BBD8AA4C-9ADA-438F-9B8C-569C2898C689}" type="pres">
      <dgm:prSet presAssocID="{8C21456E-3DEB-4AF8-A006-2CF3BE21BFDA}" presName="spaceRect" presStyleCnt="0"/>
      <dgm:spPr/>
    </dgm:pt>
    <dgm:pt modelId="{CC028C02-533C-481E-B08E-1AC58AECEB70}" type="pres">
      <dgm:prSet presAssocID="{8C21456E-3DEB-4AF8-A006-2CF3BE21BFDA}" presName="parTx" presStyleLbl="revTx" presStyleIdx="1" presStyleCnt="5">
        <dgm:presLayoutVars>
          <dgm:chMax val="0"/>
          <dgm:chPref val="0"/>
        </dgm:presLayoutVars>
      </dgm:prSet>
      <dgm:spPr/>
    </dgm:pt>
    <dgm:pt modelId="{B6C8020B-F97B-4C8D-B2AD-910483CDC85C}" type="pres">
      <dgm:prSet presAssocID="{A91D8DB5-A0EF-487A-9556-004150992A57}" presName="sibTrans" presStyleCnt="0"/>
      <dgm:spPr/>
    </dgm:pt>
    <dgm:pt modelId="{532CEE3E-EE04-45C1-BF0E-174861E741D8}" type="pres">
      <dgm:prSet presAssocID="{99F259DE-3F6E-4E76-B7BF-24906A6CED73}" presName="compNode" presStyleCnt="0"/>
      <dgm:spPr/>
    </dgm:pt>
    <dgm:pt modelId="{159B24E6-CC44-45B2-8F82-45F5368D3CC5}" type="pres">
      <dgm:prSet presAssocID="{99F259DE-3F6E-4E76-B7BF-24906A6CED73}" presName="bgRect" presStyleLbl="bgShp" presStyleIdx="2" presStyleCnt="5"/>
      <dgm:spPr/>
    </dgm:pt>
    <dgm:pt modelId="{D8726C89-EF2F-42F2-AD0F-278110C528A6}" type="pres">
      <dgm:prSet presAssocID="{99F259DE-3F6E-4E76-B7BF-24906A6CED73}" presName="iconRect" presStyleLbl="node1" presStyleIdx="2" presStyleCnt="5" custScaleX="31735" custScaleY="31735"/>
      <dgm:spPr>
        <a:solidFill>
          <a:srgbClr val="F2F2F2"/>
        </a:solidFill>
        <a:ln>
          <a:noFill/>
        </a:ln>
      </dgm:spPr>
      <dgm:extLst>
        <a:ext uri="{E40237B7-FDA0-4F09-8148-C483321AD2D9}">
          <dgm14:cNvPr xmlns:dgm14="http://schemas.microsoft.com/office/drawing/2010/diagram" id="0" name="" descr="Star"/>
        </a:ext>
      </dgm:extLst>
    </dgm:pt>
    <dgm:pt modelId="{636D542E-FCC5-4824-97E2-E5F69EEE1FBC}" type="pres">
      <dgm:prSet presAssocID="{99F259DE-3F6E-4E76-B7BF-24906A6CED73}" presName="spaceRect" presStyleCnt="0"/>
      <dgm:spPr/>
    </dgm:pt>
    <dgm:pt modelId="{2275C70B-398A-4CEE-92DC-FDBA8F5B871D}" type="pres">
      <dgm:prSet presAssocID="{99F259DE-3F6E-4E76-B7BF-24906A6CED73}" presName="parTx" presStyleLbl="revTx" presStyleIdx="2" presStyleCnt="5">
        <dgm:presLayoutVars>
          <dgm:chMax val="0"/>
          <dgm:chPref val="0"/>
        </dgm:presLayoutVars>
      </dgm:prSet>
      <dgm:spPr/>
    </dgm:pt>
    <dgm:pt modelId="{7F19847C-2CA7-4FD7-820A-B6612D7F0F3C}" type="pres">
      <dgm:prSet presAssocID="{26B441B6-4200-421F-98C9-B4EFEB50D7DC}" presName="sibTrans" presStyleCnt="0"/>
      <dgm:spPr/>
    </dgm:pt>
    <dgm:pt modelId="{13FB742D-D0BA-4EEF-9393-2E2F3AEB1A17}" type="pres">
      <dgm:prSet presAssocID="{77628412-19C7-4AD4-9D7D-9B97AE3D7031}" presName="compNode" presStyleCnt="0"/>
      <dgm:spPr/>
    </dgm:pt>
    <dgm:pt modelId="{C2CCCB2B-CE56-4A9F-A74C-91FB14EEE1CE}" type="pres">
      <dgm:prSet presAssocID="{77628412-19C7-4AD4-9D7D-9B97AE3D7031}" presName="bgRect" presStyleLbl="bgShp" presStyleIdx="3" presStyleCnt="5"/>
      <dgm:spPr/>
    </dgm:pt>
    <dgm:pt modelId="{FBB596B3-53A3-4B3C-9778-0EBAFA2E9AE8}" type="pres">
      <dgm:prSet presAssocID="{77628412-19C7-4AD4-9D7D-9B97AE3D7031}" presName="iconRect" presStyleLbl="node1" presStyleIdx="3"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niversal Access"/>
        </a:ext>
      </dgm:extLst>
    </dgm:pt>
    <dgm:pt modelId="{07C20E65-7F55-4763-9068-B56707BC7F2D}" type="pres">
      <dgm:prSet presAssocID="{77628412-19C7-4AD4-9D7D-9B97AE3D7031}" presName="spaceRect" presStyleCnt="0"/>
      <dgm:spPr/>
    </dgm:pt>
    <dgm:pt modelId="{9E98BFE1-1403-4F15-8CC9-DD7A3D7954B0}" type="pres">
      <dgm:prSet presAssocID="{77628412-19C7-4AD4-9D7D-9B97AE3D7031}" presName="parTx" presStyleLbl="revTx" presStyleIdx="3" presStyleCnt="5">
        <dgm:presLayoutVars>
          <dgm:chMax val="0"/>
          <dgm:chPref val="0"/>
        </dgm:presLayoutVars>
      </dgm:prSet>
      <dgm:spPr/>
    </dgm:pt>
    <dgm:pt modelId="{CC6C04C8-4FBB-404B-AD9E-8A000D848D50}" type="pres">
      <dgm:prSet presAssocID="{13779071-B485-4203-97EF-403F4C346DE3}" presName="sibTrans" presStyleCnt="0"/>
      <dgm:spPr/>
    </dgm:pt>
    <dgm:pt modelId="{1829A2A8-A117-483B-862C-50EAE51CEDA3}" type="pres">
      <dgm:prSet presAssocID="{519576A2-64F2-48D0-A3FB-AEDDD7ABBADC}" presName="compNode" presStyleCnt="0"/>
      <dgm:spPr/>
    </dgm:pt>
    <dgm:pt modelId="{7A572E48-5394-446F-9A37-73AA1B4BA17F}" type="pres">
      <dgm:prSet presAssocID="{519576A2-64F2-48D0-A3FB-AEDDD7ABBADC}" presName="bgRect" presStyleLbl="bgShp" presStyleIdx="4" presStyleCnt="5"/>
      <dgm:spPr/>
    </dgm:pt>
    <dgm:pt modelId="{16A09E1C-BFD5-40D1-B7F7-7F426A7969D3}" type="pres">
      <dgm:prSet presAssocID="{519576A2-64F2-48D0-A3FB-AEDDD7ABBADC}"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mbulance"/>
        </a:ext>
      </dgm:extLst>
    </dgm:pt>
    <dgm:pt modelId="{19AE8EA6-9DD9-48AA-8E86-B89CC9417254}" type="pres">
      <dgm:prSet presAssocID="{519576A2-64F2-48D0-A3FB-AEDDD7ABBADC}" presName="spaceRect" presStyleCnt="0"/>
      <dgm:spPr/>
    </dgm:pt>
    <dgm:pt modelId="{45A2DF6E-896A-4D2F-8C17-85D4B99CD1DC}" type="pres">
      <dgm:prSet presAssocID="{519576A2-64F2-48D0-A3FB-AEDDD7ABBADC}" presName="parTx" presStyleLbl="revTx" presStyleIdx="4" presStyleCnt="5">
        <dgm:presLayoutVars>
          <dgm:chMax val="0"/>
          <dgm:chPref val="0"/>
        </dgm:presLayoutVars>
      </dgm:prSet>
      <dgm:spPr/>
    </dgm:pt>
  </dgm:ptLst>
  <dgm:cxnLst>
    <dgm:cxn modelId="{7FB97E10-C0C7-4985-A86A-AF34546271AB}" type="presOf" srcId="{8C21456E-3DEB-4AF8-A006-2CF3BE21BFDA}" destId="{CC028C02-533C-481E-B08E-1AC58AECEB70}" srcOrd="0" destOrd="0" presId="urn:microsoft.com/office/officeart/2018/2/layout/IconVerticalSolidList"/>
    <dgm:cxn modelId="{09ACDB18-92A3-4A04-9BF1-6EC80F3CFBCA}" type="presOf" srcId="{B141AEA8-4224-40DC-A856-5C0C9C910620}" destId="{F19FDCCA-7DB3-45A5-927F-B38DEDEB0344}" srcOrd="0" destOrd="0" presId="urn:microsoft.com/office/officeart/2018/2/layout/IconVerticalSolidList"/>
    <dgm:cxn modelId="{32302B43-2EA6-429C-8014-16B24DDF5338}" srcId="{FD0E7CA5-43B4-4906-A622-83C7B4C1759E}" destId="{B141AEA8-4224-40DC-A856-5C0C9C910620}" srcOrd="0" destOrd="0" parTransId="{5AAAE796-B8FB-455D-B8CD-0C21DF2318ED}" sibTransId="{B9FE570C-1104-4BAC-85E2-D95E951EC28B}"/>
    <dgm:cxn modelId="{97404B53-96FD-473C-8A5B-776ED5E5C427}" type="presOf" srcId="{FD0E7CA5-43B4-4906-A622-83C7B4C1759E}" destId="{13A6C859-9654-466E-A60D-C354BFB7E506}" srcOrd="0" destOrd="0" presId="urn:microsoft.com/office/officeart/2018/2/layout/IconVerticalSolidList"/>
    <dgm:cxn modelId="{F811A65E-E8D0-4C15-A75D-4F334427ED1A}" type="presOf" srcId="{99F259DE-3F6E-4E76-B7BF-24906A6CED73}" destId="{2275C70B-398A-4CEE-92DC-FDBA8F5B871D}" srcOrd="0" destOrd="0" presId="urn:microsoft.com/office/officeart/2018/2/layout/IconVerticalSolidList"/>
    <dgm:cxn modelId="{29C23983-4180-4F5F-AEAE-57C9E76638D5}" srcId="{FD0E7CA5-43B4-4906-A622-83C7B4C1759E}" destId="{99F259DE-3F6E-4E76-B7BF-24906A6CED73}" srcOrd="2" destOrd="0" parTransId="{E98A42F1-B463-4D69-B3D1-C1C3D1C966E4}" sibTransId="{26B441B6-4200-421F-98C9-B4EFEB50D7DC}"/>
    <dgm:cxn modelId="{A07428A4-818C-4CBF-BC8F-9C9D3B198666}" type="presOf" srcId="{519576A2-64F2-48D0-A3FB-AEDDD7ABBADC}" destId="{45A2DF6E-896A-4D2F-8C17-85D4B99CD1DC}" srcOrd="0" destOrd="0" presId="urn:microsoft.com/office/officeart/2018/2/layout/IconVerticalSolidList"/>
    <dgm:cxn modelId="{6DBDF8AD-1B2D-47D0-987C-D85672982B91}" type="presOf" srcId="{77628412-19C7-4AD4-9D7D-9B97AE3D7031}" destId="{9E98BFE1-1403-4F15-8CC9-DD7A3D7954B0}" srcOrd="0" destOrd="0" presId="urn:microsoft.com/office/officeart/2018/2/layout/IconVerticalSolidList"/>
    <dgm:cxn modelId="{3D93C6BA-B264-4488-95C9-D348EB33B6A3}" srcId="{FD0E7CA5-43B4-4906-A622-83C7B4C1759E}" destId="{77628412-19C7-4AD4-9D7D-9B97AE3D7031}" srcOrd="3" destOrd="0" parTransId="{42680A17-CC43-45AD-A3F8-7B630D0DCE8F}" sibTransId="{13779071-B485-4203-97EF-403F4C346DE3}"/>
    <dgm:cxn modelId="{43F213E5-42F3-407F-B5C8-D802DA6F1932}" srcId="{FD0E7CA5-43B4-4906-A622-83C7B4C1759E}" destId="{8C21456E-3DEB-4AF8-A006-2CF3BE21BFDA}" srcOrd="1" destOrd="0" parTransId="{CDDA6F49-0A28-4AE4-A85B-67A71B613A04}" sibTransId="{A91D8DB5-A0EF-487A-9556-004150992A57}"/>
    <dgm:cxn modelId="{C4CA94EC-6177-4F74-8086-F5199D1719E7}" srcId="{FD0E7CA5-43B4-4906-A622-83C7B4C1759E}" destId="{519576A2-64F2-48D0-A3FB-AEDDD7ABBADC}" srcOrd="4" destOrd="0" parTransId="{3E023BC9-6BDB-4966-979A-3602FC34D824}" sibTransId="{7255F19A-55A9-4C3A-ADE6-509DA8AAAE0E}"/>
    <dgm:cxn modelId="{83145057-AD22-466E-B538-F4C25FDEDD13}" type="presParOf" srcId="{13A6C859-9654-466E-A60D-C354BFB7E506}" destId="{681AC27E-16B8-4065-8D91-BD9877490B05}" srcOrd="0" destOrd="0" presId="urn:microsoft.com/office/officeart/2018/2/layout/IconVerticalSolidList"/>
    <dgm:cxn modelId="{130A0EC2-F30B-4C56-9270-C4B7CE9C5E97}" type="presParOf" srcId="{681AC27E-16B8-4065-8D91-BD9877490B05}" destId="{A57C6AA3-3100-4BB3-A8FC-B2ED4BAE65B4}" srcOrd="0" destOrd="0" presId="urn:microsoft.com/office/officeart/2018/2/layout/IconVerticalSolidList"/>
    <dgm:cxn modelId="{BB3587B3-748B-405E-BD88-52ECA77C0ECB}" type="presParOf" srcId="{681AC27E-16B8-4065-8D91-BD9877490B05}" destId="{A8370654-EE54-4685-AD06-3CC761EF021A}" srcOrd="1" destOrd="0" presId="urn:microsoft.com/office/officeart/2018/2/layout/IconVerticalSolidList"/>
    <dgm:cxn modelId="{8273EEEA-6642-4F8F-945B-17673A0941D2}" type="presParOf" srcId="{681AC27E-16B8-4065-8D91-BD9877490B05}" destId="{18AF4722-7756-4EDD-BE4E-6484806B7B13}" srcOrd="2" destOrd="0" presId="urn:microsoft.com/office/officeart/2018/2/layout/IconVerticalSolidList"/>
    <dgm:cxn modelId="{31132DD0-E587-4E88-8553-FC9DD8533804}" type="presParOf" srcId="{681AC27E-16B8-4065-8D91-BD9877490B05}" destId="{F19FDCCA-7DB3-45A5-927F-B38DEDEB0344}" srcOrd="3" destOrd="0" presId="urn:microsoft.com/office/officeart/2018/2/layout/IconVerticalSolidList"/>
    <dgm:cxn modelId="{5917A16E-A5A8-4012-A744-7CCB8025AA5B}" type="presParOf" srcId="{13A6C859-9654-466E-A60D-C354BFB7E506}" destId="{C8214C73-EA77-4A20-86C7-9C022D853725}" srcOrd="1" destOrd="0" presId="urn:microsoft.com/office/officeart/2018/2/layout/IconVerticalSolidList"/>
    <dgm:cxn modelId="{8AFD607E-43E9-4AB4-BE9B-CFDC2EA3A315}" type="presParOf" srcId="{13A6C859-9654-466E-A60D-C354BFB7E506}" destId="{4306BD3F-D83D-4411-B295-2C045C634CE0}" srcOrd="2" destOrd="0" presId="urn:microsoft.com/office/officeart/2018/2/layout/IconVerticalSolidList"/>
    <dgm:cxn modelId="{185DF5B1-BFF3-430F-9C04-D951B131F187}" type="presParOf" srcId="{4306BD3F-D83D-4411-B295-2C045C634CE0}" destId="{BF0D90BA-3D75-421C-91BD-9978A9EB086C}" srcOrd="0" destOrd="0" presId="urn:microsoft.com/office/officeart/2018/2/layout/IconVerticalSolidList"/>
    <dgm:cxn modelId="{B1CB8352-4FD1-4F69-9A39-D3772C1FC14F}" type="presParOf" srcId="{4306BD3F-D83D-4411-B295-2C045C634CE0}" destId="{CA35C7EC-E767-4A27-9224-F13B0BF95903}" srcOrd="1" destOrd="0" presId="urn:microsoft.com/office/officeart/2018/2/layout/IconVerticalSolidList"/>
    <dgm:cxn modelId="{915CA9BA-2163-4407-8D05-D190ABEA4D49}" type="presParOf" srcId="{4306BD3F-D83D-4411-B295-2C045C634CE0}" destId="{BBD8AA4C-9ADA-438F-9B8C-569C2898C689}" srcOrd="2" destOrd="0" presId="urn:microsoft.com/office/officeart/2018/2/layout/IconVerticalSolidList"/>
    <dgm:cxn modelId="{C676CBBA-F8A5-4E5B-8C0F-9EA622DF640C}" type="presParOf" srcId="{4306BD3F-D83D-4411-B295-2C045C634CE0}" destId="{CC028C02-533C-481E-B08E-1AC58AECEB70}" srcOrd="3" destOrd="0" presId="urn:microsoft.com/office/officeart/2018/2/layout/IconVerticalSolidList"/>
    <dgm:cxn modelId="{7355D260-8639-4592-A7AE-908786D6C0CD}" type="presParOf" srcId="{13A6C859-9654-466E-A60D-C354BFB7E506}" destId="{B6C8020B-F97B-4C8D-B2AD-910483CDC85C}" srcOrd="3" destOrd="0" presId="urn:microsoft.com/office/officeart/2018/2/layout/IconVerticalSolidList"/>
    <dgm:cxn modelId="{CB0DA855-7780-48DD-BCC2-9A6D48653E0E}" type="presParOf" srcId="{13A6C859-9654-466E-A60D-C354BFB7E506}" destId="{532CEE3E-EE04-45C1-BF0E-174861E741D8}" srcOrd="4" destOrd="0" presId="urn:microsoft.com/office/officeart/2018/2/layout/IconVerticalSolidList"/>
    <dgm:cxn modelId="{54F8E7B4-1F71-43AC-B26E-D374FE41F183}" type="presParOf" srcId="{532CEE3E-EE04-45C1-BF0E-174861E741D8}" destId="{159B24E6-CC44-45B2-8F82-45F5368D3CC5}" srcOrd="0" destOrd="0" presId="urn:microsoft.com/office/officeart/2018/2/layout/IconVerticalSolidList"/>
    <dgm:cxn modelId="{0179FB34-8A08-4CF5-BB8B-D6D52BD860CC}" type="presParOf" srcId="{532CEE3E-EE04-45C1-BF0E-174861E741D8}" destId="{D8726C89-EF2F-42F2-AD0F-278110C528A6}" srcOrd="1" destOrd="0" presId="urn:microsoft.com/office/officeart/2018/2/layout/IconVerticalSolidList"/>
    <dgm:cxn modelId="{6BC92BBA-2057-4039-96F0-D7A364CE9895}" type="presParOf" srcId="{532CEE3E-EE04-45C1-BF0E-174861E741D8}" destId="{636D542E-FCC5-4824-97E2-E5F69EEE1FBC}" srcOrd="2" destOrd="0" presId="urn:microsoft.com/office/officeart/2018/2/layout/IconVerticalSolidList"/>
    <dgm:cxn modelId="{19D7E259-B5CB-4635-A08A-010B0ABEAA00}" type="presParOf" srcId="{532CEE3E-EE04-45C1-BF0E-174861E741D8}" destId="{2275C70B-398A-4CEE-92DC-FDBA8F5B871D}" srcOrd="3" destOrd="0" presId="urn:microsoft.com/office/officeart/2018/2/layout/IconVerticalSolidList"/>
    <dgm:cxn modelId="{C7D362BC-8D27-4ED9-A84C-62581DA67F99}" type="presParOf" srcId="{13A6C859-9654-466E-A60D-C354BFB7E506}" destId="{7F19847C-2CA7-4FD7-820A-B6612D7F0F3C}" srcOrd="5" destOrd="0" presId="urn:microsoft.com/office/officeart/2018/2/layout/IconVerticalSolidList"/>
    <dgm:cxn modelId="{A4BA4E9F-185F-4612-9512-0600607C6FD0}" type="presParOf" srcId="{13A6C859-9654-466E-A60D-C354BFB7E506}" destId="{13FB742D-D0BA-4EEF-9393-2E2F3AEB1A17}" srcOrd="6" destOrd="0" presId="urn:microsoft.com/office/officeart/2018/2/layout/IconVerticalSolidList"/>
    <dgm:cxn modelId="{9FF4E389-E9B6-4159-8D83-6EC0D87E3E02}" type="presParOf" srcId="{13FB742D-D0BA-4EEF-9393-2E2F3AEB1A17}" destId="{C2CCCB2B-CE56-4A9F-A74C-91FB14EEE1CE}" srcOrd="0" destOrd="0" presId="urn:microsoft.com/office/officeart/2018/2/layout/IconVerticalSolidList"/>
    <dgm:cxn modelId="{E19E8551-E5FA-451D-9C6A-9B43719DDDB2}" type="presParOf" srcId="{13FB742D-D0BA-4EEF-9393-2E2F3AEB1A17}" destId="{FBB596B3-53A3-4B3C-9778-0EBAFA2E9AE8}" srcOrd="1" destOrd="0" presId="urn:microsoft.com/office/officeart/2018/2/layout/IconVerticalSolidList"/>
    <dgm:cxn modelId="{19B142A2-0237-43B8-826F-7D26F2B240A0}" type="presParOf" srcId="{13FB742D-D0BA-4EEF-9393-2E2F3AEB1A17}" destId="{07C20E65-7F55-4763-9068-B56707BC7F2D}" srcOrd="2" destOrd="0" presId="urn:microsoft.com/office/officeart/2018/2/layout/IconVerticalSolidList"/>
    <dgm:cxn modelId="{44583FE5-54C1-4644-B7C6-D8AF342AFA49}" type="presParOf" srcId="{13FB742D-D0BA-4EEF-9393-2E2F3AEB1A17}" destId="{9E98BFE1-1403-4F15-8CC9-DD7A3D7954B0}" srcOrd="3" destOrd="0" presId="urn:microsoft.com/office/officeart/2018/2/layout/IconVerticalSolidList"/>
    <dgm:cxn modelId="{C51DE96D-7C41-4384-8695-9E60B63F23AE}" type="presParOf" srcId="{13A6C859-9654-466E-A60D-C354BFB7E506}" destId="{CC6C04C8-4FBB-404B-AD9E-8A000D848D50}" srcOrd="7" destOrd="0" presId="urn:microsoft.com/office/officeart/2018/2/layout/IconVerticalSolidList"/>
    <dgm:cxn modelId="{D3224466-6E09-4E07-A300-127A3735650F}" type="presParOf" srcId="{13A6C859-9654-466E-A60D-C354BFB7E506}" destId="{1829A2A8-A117-483B-862C-50EAE51CEDA3}" srcOrd="8" destOrd="0" presId="urn:microsoft.com/office/officeart/2018/2/layout/IconVerticalSolidList"/>
    <dgm:cxn modelId="{F72C72E3-95A4-414D-8498-58040AD60297}" type="presParOf" srcId="{1829A2A8-A117-483B-862C-50EAE51CEDA3}" destId="{7A572E48-5394-446F-9A37-73AA1B4BA17F}" srcOrd="0" destOrd="0" presId="urn:microsoft.com/office/officeart/2018/2/layout/IconVerticalSolidList"/>
    <dgm:cxn modelId="{09927FDF-0952-40D4-BDEC-F9C88D3F3BB4}" type="presParOf" srcId="{1829A2A8-A117-483B-862C-50EAE51CEDA3}" destId="{16A09E1C-BFD5-40D1-B7F7-7F426A7969D3}" srcOrd="1" destOrd="0" presId="urn:microsoft.com/office/officeart/2018/2/layout/IconVerticalSolidList"/>
    <dgm:cxn modelId="{EC99BFB1-8DBC-4801-A9EE-AC611CA3A1BF}" type="presParOf" srcId="{1829A2A8-A117-483B-862C-50EAE51CEDA3}" destId="{19AE8EA6-9DD9-48AA-8E86-B89CC9417254}" srcOrd="2" destOrd="0" presId="urn:microsoft.com/office/officeart/2018/2/layout/IconVerticalSolidList"/>
    <dgm:cxn modelId="{57976796-D6C0-4E34-8A7F-2EEFD09ACBFF}" type="presParOf" srcId="{1829A2A8-A117-483B-862C-50EAE51CEDA3}" destId="{45A2DF6E-896A-4D2F-8C17-85D4B99CD1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C6AA3-3100-4BB3-A8FC-B2ED4BAE65B4}">
      <dsp:nvSpPr>
        <dsp:cNvPr id="0" name=""/>
        <dsp:cNvSpPr/>
      </dsp:nvSpPr>
      <dsp:spPr>
        <a:xfrm>
          <a:off x="0" y="7988"/>
          <a:ext cx="6923745" cy="683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70654-EE54-4685-AD06-3CC761EF021A}">
      <dsp:nvSpPr>
        <dsp:cNvPr id="0" name=""/>
        <dsp:cNvSpPr/>
      </dsp:nvSpPr>
      <dsp:spPr>
        <a:xfrm>
          <a:off x="20825" y="330849"/>
          <a:ext cx="37901" cy="378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9FDCCA-7DB3-45A5-927F-B38DEDEB0344}">
      <dsp:nvSpPr>
        <dsp:cNvPr id="0" name=""/>
        <dsp:cNvSpPr/>
      </dsp:nvSpPr>
      <dsp:spPr>
        <a:xfrm>
          <a:off x="79552" y="7988"/>
          <a:ext cx="6609490" cy="104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80" tIns="110780" rIns="110780" bIns="11078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venir Next"/>
            </a:rPr>
            <a:t>Online self-service assistance</a:t>
          </a:r>
        </a:p>
      </dsp:txBody>
      <dsp:txXfrm>
        <a:off x="79552" y="7988"/>
        <a:ext cx="6609490" cy="1046741"/>
      </dsp:txXfrm>
    </dsp:sp>
    <dsp:sp modelId="{BF0D90BA-3D75-421C-91BD-9978A9EB086C}">
      <dsp:nvSpPr>
        <dsp:cNvPr id="0" name=""/>
        <dsp:cNvSpPr/>
      </dsp:nvSpPr>
      <dsp:spPr>
        <a:xfrm>
          <a:off x="0" y="1316415"/>
          <a:ext cx="6923745" cy="683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5C7EC-E767-4A27-9224-F13B0BF95903}">
      <dsp:nvSpPr>
        <dsp:cNvPr id="0" name=""/>
        <dsp:cNvSpPr/>
      </dsp:nvSpPr>
      <dsp:spPr>
        <a:xfrm>
          <a:off x="20825" y="1639276"/>
          <a:ext cx="37901" cy="378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28C02-533C-481E-B08E-1AC58AECEB70}">
      <dsp:nvSpPr>
        <dsp:cNvPr id="0" name=""/>
        <dsp:cNvSpPr/>
      </dsp:nvSpPr>
      <dsp:spPr>
        <a:xfrm>
          <a:off x="79552" y="1316415"/>
          <a:ext cx="6609490" cy="104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80" tIns="110780" rIns="110780" bIns="110780" numCol="1" spcCol="1270" anchor="ctr" anchorCtr="0">
          <a:noAutofit/>
        </a:bodyPr>
        <a:lstStyle/>
        <a:p>
          <a:pPr marL="0" lvl="0" indent="0" algn="l" defTabSz="1066800">
            <a:lnSpc>
              <a:spcPct val="100000"/>
            </a:lnSpc>
            <a:spcBef>
              <a:spcPct val="0"/>
            </a:spcBef>
            <a:spcAft>
              <a:spcPct val="35000"/>
            </a:spcAft>
            <a:buNone/>
          </a:pPr>
          <a:r>
            <a:rPr lang="en-US" sz="2400" kern="1200">
              <a:latin typeface="Avenir Next"/>
            </a:rPr>
            <a:t>Portland Building customer service and </a:t>
          </a:r>
          <a:br>
            <a:rPr lang="en-US" sz="2400" kern="1200">
              <a:latin typeface="Avenir Next"/>
            </a:rPr>
          </a:br>
          <a:r>
            <a:rPr lang="en-US" sz="2400" kern="1200">
              <a:latin typeface="Avenir Next"/>
            </a:rPr>
            <a:t>visitor assistance</a:t>
          </a:r>
          <a:endParaRPr lang="en-US" sz="2400" kern="1200" dirty="0">
            <a:latin typeface="Avenir Next"/>
          </a:endParaRPr>
        </a:p>
      </dsp:txBody>
      <dsp:txXfrm>
        <a:off x="79552" y="1316415"/>
        <a:ext cx="6609490" cy="1046741"/>
      </dsp:txXfrm>
    </dsp:sp>
    <dsp:sp modelId="{159B24E6-CC44-45B2-8F82-45F5368D3CC5}">
      <dsp:nvSpPr>
        <dsp:cNvPr id="0" name=""/>
        <dsp:cNvSpPr/>
      </dsp:nvSpPr>
      <dsp:spPr>
        <a:xfrm>
          <a:off x="0" y="2624841"/>
          <a:ext cx="6923745" cy="683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726C89-EF2F-42F2-AD0F-278110C528A6}">
      <dsp:nvSpPr>
        <dsp:cNvPr id="0" name=""/>
        <dsp:cNvSpPr/>
      </dsp:nvSpPr>
      <dsp:spPr>
        <a:xfrm>
          <a:off x="33762" y="2960626"/>
          <a:ext cx="12028" cy="12016"/>
        </a:xfrm>
        <a:prstGeom prst="rect">
          <a:avLst/>
        </a:prstGeom>
        <a:solidFill>
          <a:srgbClr val="F2F2F2"/>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75C70B-398A-4CEE-92DC-FDBA8F5B871D}">
      <dsp:nvSpPr>
        <dsp:cNvPr id="0" name=""/>
        <dsp:cNvSpPr/>
      </dsp:nvSpPr>
      <dsp:spPr>
        <a:xfrm>
          <a:off x="79552" y="2624841"/>
          <a:ext cx="6609490" cy="104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80" tIns="110780" rIns="110780" bIns="11078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venir Next"/>
            </a:rPr>
            <a:t>PP&amp;R simple registrations and permits</a:t>
          </a:r>
        </a:p>
      </dsp:txBody>
      <dsp:txXfrm>
        <a:off x="79552" y="2624841"/>
        <a:ext cx="6609490" cy="1046741"/>
      </dsp:txXfrm>
    </dsp:sp>
    <dsp:sp modelId="{C2CCCB2B-CE56-4A9F-A74C-91FB14EEE1CE}">
      <dsp:nvSpPr>
        <dsp:cNvPr id="0" name=""/>
        <dsp:cNvSpPr/>
      </dsp:nvSpPr>
      <dsp:spPr>
        <a:xfrm>
          <a:off x="0" y="3933268"/>
          <a:ext cx="6923745" cy="683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596B3-53A3-4B3C-9778-0EBAFA2E9AE8}">
      <dsp:nvSpPr>
        <dsp:cNvPr id="0" name=""/>
        <dsp:cNvSpPr/>
      </dsp:nvSpPr>
      <dsp:spPr>
        <a:xfrm>
          <a:off x="20825" y="4256129"/>
          <a:ext cx="37901" cy="378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98BFE1-1403-4F15-8CC9-DD7A3D7954B0}">
      <dsp:nvSpPr>
        <dsp:cNvPr id="0" name=""/>
        <dsp:cNvSpPr/>
      </dsp:nvSpPr>
      <dsp:spPr>
        <a:xfrm>
          <a:off x="79552" y="3933268"/>
          <a:ext cx="6609490" cy="104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80" tIns="110780" rIns="110780" bIns="11078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venir Next"/>
            </a:rPr>
            <a:t>ADA and language access</a:t>
          </a:r>
        </a:p>
      </dsp:txBody>
      <dsp:txXfrm>
        <a:off x="79552" y="3933268"/>
        <a:ext cx="6609490" cy="1046741"/>
      </dsp:txXfrm>
    </dsp:sp>
    <dsp:sp modelId="{7A572E48-5394-446F-9A37-73AA1B4BA17F}">
      <dsp:nvSpPr>
        <dsp:cNvPr id="0" name=""/>
        <dsp:cNvSpPr/>
      </dsp:nvSpPr>
      <dsp:spPr>
        <a:xfrm>
          <a:off x="0" y="5241695"/>
          <a:ext cx="6923745" cy="683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09E1C-BFD5-40D1-B7F7-7F426A7969D3}">
      <dsp:nvSpPr>
        <dsp:cNvPr id="0" name=""/>
        <dsp:cNvSpPr/>
      </dsp:nvSpPr>
      <dsp:spPr>
        <a:xfrm>
          <a:off x="20825" y="5564555"/>
          <a:ext cx="37901" cy="378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2DF6E-896A-4D2F-8C17-85D4B99CD1DC}">
      <dsp:nvSpPr>
        <dsp:cNvPr id="0" name=""/>
        <dsp:cNvSpPr/>
      </dsp:nvSpPr>
      <dsp:spPr>
        <a:xfrm>
          <a:off x="79552" y="5241695"/>
          <a:ext cx="6609490" cy="104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80" tIns="110780" rIns="110780" bIns="11078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venir Next"/>
            </a:rPr>
            <a:t>BOEC Partnership</a:t>
          </a:r>
        </a:p>
      </dsp:txBody>
      <dsp:txXfrm>
        <a:off x="79552" y="5241695"/>
        <a:ext cx="6609490" cy="10467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11/12/19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4B92DB"/>
                </a:solidFill>
                <a:effectLst/>
                <a:latin typeface="Calibri Light" panose="020F0302020204030204" pitchFamily="34" charset="0"/>
              </a:rPr>
              <a:t>Portland’s 911 call center receives nearly 1 million calls per year—about 25% of these are considered ‘non-emergency’. A key goal of the 311 Program is to reduce unnecessary calls to 911. </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CE0FF4F-57B1-4359-98EF-9415AE17D4EE}" type="slidenum">
              <a:rPr lang="en-US" smtClean="0"/>
              <a:t>7</a:t>
            </a:fld>
            <a:endParaRPr lang="en-US"/>
          </a:p>
        </p:txBody>
      </p:sp>
    </p:spTree>
    <p:extLst>
      <p:ext uri="{BB962C8B-B14F-4D97-AF65-F5344CB8AC3E}">
        <p14:creationId xmlns:p14="http://schemas.microsoft.com/office/powerpoint/2010/main" val="5558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9</a:t>
            </a:fld>
            <a:endParaRPr lang="en-US"/>
          </a:p>
        </p:txBody>
      </p:sp>
    </p:spTree>
    <p:extLst>
      <p:ext uri="{BB962C8B-B14F-4D97-AF65-F5344CB8AC3E}">
        <p14:creationId xmlns:p14="http://schemas.microsoft.com/office/powerpoint/2010/main" val="28108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FTE that are operations vs. customer service.</a:t>
            </a:r>
          </a:p>
        </p:txBody>
      </p:sp>
      <p:sp>
        <p:nvSpPr>
          <p:cNvPr id="4" name="Slide Number Placeholder 3"/>
          <p:cNvSpPr>
            <a:spLocks noGrp="1"/>
          </p:cNvSpPr>
          <p:nvPr>
            <p:ph type="sldNum" sz="quarter" idx="5"/>
          </p:nvPr>
        </p:nvSpPr>
        <p:spPr/>
        <p:txBody>
          <a:bodyPr/>
          <a:lstStyle/>
          <a:p>
            <a:fld id="{4B725628-3A68-42F4-BA86-981817953149}" type="slidenum">
              <a:rPr lang="en-US" smtClean="0"/>
              <a:t>16</a:t>
            </a:fld>
            <a:endParaRPr lang="en-US"/>
          </a:p>
        </p:txBody>
      </p:sp>
    </p:spTree>
    <p:extLst>
      <p:ext uri="{BB962C8B-B14F-4D97-AF65-F5344CB8AC3E}">
        <p14:creationId xmlns:p14="http://schemas.microsoft.com/office/powerpoint/2010/main" val="360206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START WITH WHAT “311” IS.</a:t>
            </a:r>
          </a:p>
        </p:txBody>
      </p:sp>
      <p:sp>
        <p:nvSpPr>
          <p:cNvPr id="4" name="Slide Number Placeholder 3"/>
          <p:cNvSpPr>
            <a:spLocks noGrp="1"/>
          </p:cNvSpPr>
          <p:nvPr>
            <p:ph type="sldNum" sz="quarter" idx="5"/>
          </p:nvPr>
        </p:nvSpPr>
        <p:spPr/>
        <p:txBody>
          <a:bodyPr/>
          <a:lstStyle/>
          <a:p>
            <a:fld id="{4B725628-3A68-42F4-BA86-981817953149}" type="slidenum">
              <a:rPr lang="en-US" smtClean="0"/>
              <a:t>19</a:t>
            </a:fld>
            <a:endParaRPr lang="en-US"/>
          </a:p>
        </p:txBody>
      </p:sp>
    </p:spTree>
    <p:extLst>
      <p:ext uri="{BB962C8B-B14F-4D97-AF65-F5344CB8AC3E}">
        <p14:creationId xmlns:p14="http://schemas.microsoft.com/office/powerpoint/2010/main" val="35541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2E9B8-0487-42E4-B571-744A3D775783}" type="datetime1">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52E32D-1E84-43FD-8158-FFFE757EB0E8}" type="datetime1">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405107"/>
            <a:ext cx="9720072" cy="703257"/>
          </a:xfrm>
        </p:spPr>
        <p:txBody>
          <a:bodyPr/>
          <a:lstStyle/>
          <a:p>
            <a:r>
              <a:rPr lang="en-US"/>
              <a:t>Click to edit Master title style</a:t>
            </a:r>
          </a:p>
        </p:txBody>
      </p:sp>
      <p:sp>
        <p:nvSpPr>
          <p:cNvPr id="3" name="Content Placeholder 2"/>
          <p:cNvSpPr>
            <a:spLocks noGrp="1"/>
          </p:cNvSpPr>
          <p:nvPr>
            <p:ph idx="1"/>
          </p:nvPr>
        </p:nvSpPr>
        <p:spPr>
          <a:xfrm>
            <a:off x="1024128" y="2286000"/>
            <a:ext cx="972007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5C470-CD19-455C-B830-6D252EAD7FE5}" type="datetime1">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53B1A3-0AEF-4064-A724-D27D660C8653}" type="datetime1">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i="0" cap="none" baseline="0">
                <a:solidFill>
                  <a:schemeClr val="accent1"/>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i="0" kern="1200" cap="none" baseline="0" dirty="0">
                <a:solidFill>
                  <a:schemeClr val="accent1"/>
                </a:solidFill>
                <a:latin typeface="Avenir Next" panose="020B0503020202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5D0F2-BF66-4A24-9384-A0129B196518}" type="datetime1">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318A6C-4F6B-48D2-BDB0-D7413B3FDB0A}" type="datetime1">
              <a:rPr lang="en-US" smtClean="0"/>
              <a:t>11/12/19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11/12/19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11/12/19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b="0" i="0" kern="1200">
          <a:solidFill>
            <a:schemeClr val="tx1"/>
          </a:solidFill>
          <a:latin typeface="Avenir Next" panose="020B05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b="0" i="0" kern="1200">
          <a:solidFill>
            <a:schemeClr val="tx1"/>
          </a:solidFill>
          <a:latin typeface="Avenir Next" panose="020B05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b="0" i="0" kern="1200">
          <a:solidFill>
            <a:schemeClr val="tx1"/>
          </a:solidFill>
          <a:latin typeface="Avenir Next" panose="020B05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b="0" i="0" kern="1200">
          <a:solidFill>
            <a:schemeClr val="tx1"/>
          </a:solidFill>
          <a:latin typeface="Avenir Next" panose="020B05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b="0" i="0" kern="1200">
          <a:solidFill>
            <a:schemeClr val="tx1"/>
          </a:solidFill>
          <a:latin typeface="Avenir Next" panose="020B05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svg"/><Relationship Id="rId18" Type="http://schemas.openxmlformats.org/officeDocument/2006/relationships/image" Target="../media/image58.png"/><Relationship Id="rId3" Type="http://schemas.openxmlformats.org/officeDocument/2006/relationships/image" Target="../media/image53.svg"/><Relationship Id="rId21" Type="http://schemas.openxmlformats.org/officeDocument/2006/relationships/image" Target="../media/image61.svg"/><Relationship Id="rId7" Type="http://schemas.openxmlformats.org/officeDocument/2006/relationships/image" Target="../media/image16.png"/><Relationship Id="rId12" Type="http://schemas.openxmlformats.org/officeDocument/2006/relationships/image" Target="../media/image56.png"/><Relationship Id="rId17" Type="http://schemas.openxmlformats.org/officeDocument/2006/relationships/image" Target="../media/image24.svg"/><Relationship Id="rId2" Type="http://schemas.openxmlformats.org/officeDocument/2006/relationships/image" Target="../media/image52.png"/><Relationship Id="rId16" Type="http://schemas.openxmlformats.org/officeDocument/2006/relationships/image" Target="../media/image23.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36.svg"/><Relationship Id="rId15" Type="http://schemas.openxmlformats.org/officeDocument/2006/relationships/image" Target="../media/image22.svg"/><Relationship Id="rId10" Type="http://schemas.openxmlformats.org/officeDocument/2006/relationships/image" Target="../media/image31.png"/><Relationship Id="rId19" Type="http://schemas.openxmlformats.org/officeDocument/2006/relationships/image" Target="../media/image59.svg"/><Relationship Id="rId4" Type="http://schemas.openxmlformats.org/officeDocument/2006/relationships/image" Target="../media/image35.png"/><Relationship Id="rId9" Type="http://schemas.openxmlformats.org/officeDocument/2006/relationships/image" Target="../media/image55.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svg"/><Relationship Id="rId7" Type="http://schemas.openxmlformats.org/officeDocument/2006/relationships/image" Target="../media/image7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57.svg"/><Relationship Id="rId10" Type="http://schemas.openxmlformats.org/officeDocument/2006/relationships/image" Target="../media/image73.png"/><Relationship Id="rId4" Type="http://schemas.openxmlformats.org/officeDocument/2006/relationships/image" Target="../media/image56.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sv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85.svg"/><Relationship Id="rId5" Type="http://schemas.openxmlformats.org/officeDocument/2006/relationships/image" Target="../media/image8.png"/><Relationship Id="rId10" Type="http://schemas.openxmlformats.org/officeDocument/2006/relationships/image" Target="../media/image84.png"/><Relationship Id="rId4" Type="http://schemas.openxmlformats.org/officeDocument/2006/relationships/image" Target="../media/image6.sv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svg"/><Relationship Id="rId23" Type="http://schemas.openxmlformats.org/officeDocument/2006/relationships/image" Target="../media/image34.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1.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0.png"/><Relationship Id="rId2" Type="http://schemas.openxmlformats.org/officeDocument/2006/relationships/notesSlide" Target="../notesSlides/notesSlide2.xml"/><Relationship Id="rId16" Type="http://schemas.openxmlformats.org/officeDocument/2006/relationships/image" Target="../media/image49.sv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34CD07-46F8-B24F-B0E1-591B6E4041FC}"/>
              </a:ext>
            </a:extLst>
          </p:cNvPr>
          <p:cNvSpPr>
            <a:spLocks noGrp="1"/>
          </p:cNvSpPr>
          <p:nvPr>
            <p:ph type="ctrTitle" idx="4294967295"/>
          </p:nvPr>
        </p:nvSpPr>
        <p:spPr>
          <a:xfrm>
            <a:off x="762001" y="1186008"/>
            <a:ext cx="9402186" cy="879475"/>
          </a:xfrm>
        </p:spPr>
        <p:txBody>
          <a:bodyPr anchor="b">
            <a:noAutofit/>
          </a:bodyPr>
          <a:lstStyle/>
          <a:p>
            <a:pPr algn="r"/>
            <a:r>
              <a:rPr lang="en-US" sz="8000" dirty="0"/>
              <a:t>311 Program Resolution</a:t>
            </a:r>
            <a:endParaRPr lang="en-US" sz="7200"/>
          </a:p>
        </p:txBody>
      </p:sp>
      <p:sp>
        <p:nvSpPr>
          <p:cNvPr id="5" name="Subtitle 4">
            <a:extLst>
              <a:ext uri="{FF2B5EF4-FFF2-40B4-BE49-F238E27FC236}">
                <a16:creationId xmlns:a16="http://schemas.microsoft.com/office/drawing/2014/main" id="{429EBDB4-CEA5-C143-B09E-9A66DF155CF2}"/>
              </a:ext>
            </a:extLst>
          </p:cNvPr>
          <p:cNvSpPr>
            <a:spLocks noGrp="1"/>
          </p:cNvSpPr>
          <p:nvPr>
            <p:ph type="subTitle" idx="4294967295"/>
          </p:nvPr>
        </p:nvSpPr>
        <p:spPr>
          <a:xfrm>
            <a:off x="3648364" y="2381396"/>
            <a:ext cx="6538913" cy="1225550"/>
          </a:xfrm>
        </p:spPr>
        <p:txBody>
          <a:bodyPr anchor="t">
            <a:normAutofit fontScale="85000" lnSpcReduction="20000"/>
          </a:bodyPr>
          <a:lstStyle/>
          <a:p>
            <a:pPr algn="r"/>
            <a:r>
              <a:rPr lang="en-US" sz="2800" dirty="0">
                <a:latin typeface="Avenir Next"/>
              </a:rPr>
              <a:t>Presentation to Portland City Council</a:t>
            </a:r>
          </a:p>
          <a:p>
            <a:pPr algn="r"/>
            <a:r>
              <a:rPr lang="en-US" sz="2600" dirty="0">
                <a:latin typeface="Avenir Next"/>
              </a:rPr>
              <a:t>November 13, 2019</a:t>
            </a:r>
          </a:p>
          <a:p>
            <a:pPr algn="r"/>
            <a:r>
              <a:rPr lang="en-US" sz="2600" dirty="0">
                <a:latin typeface="Avenir Next"/>
              </a:rPr>
              <a:t>Item 1041</a:t>
            </a:r>
            <a:endParaRPr lang="en-US" dirty="0"/>
          </a:p>
          <a:p>
            <a:pPr algn="r"/>
            <a:endParaRPr lang="en-US" sz="2600" dirty="0">
              <a:latin typeface="Avenir Next"/>
            </a:endParaRPr>
          </a:p>
        </p:txBody>
      </p:sp>
      <p:pic>
        <p:nvPicPr>
          <p:cNvPr id="6" name="Picture 6">
            <a:extLst>
              <a:ext uri="{FF2B5EF4-FFF2-40B4-BE49-F238E27FC236}">
                <a16:creationId xmlns:a16="http://schemas.microsoft.com/office/drawing/2014/main" id="{F5AAF948-F937-4D4A-B84E-5EB574CA10DB}"/>
              </a:ext>
            </a:extLst>
          </p:cNvPr>
          <p:cNvPicPr>
            <a:picLocks noChangeAspect="1"/>
          </p:cNvPicPr>
          <p:nvPr/>
        </p:nvPicPr>
        <p:blipFill>
          <a:blip r:embed="rId2"/>
          <a:stretch>
            <a:fillRect/>
          </a:stretch>
        </p:blipFill>
        <p:spPr>
          <a:xfrm>
            <a:off x="2854038" y="4630544"/>
            <a:ext cx="3874653" cy="1372277"/>
          </a:xfrm>
          <a:prstGeom prst="rect">
            <a:avLst/>
          </a:prstGeom>
        </p:spPr>
      </p:pic>
      <p:pic>
        <p:nvPicPr>
          <p:cNvPr id="8" name="Picture 8">
            <a:extLst>
              <a:ext uri="{FF2B5EF4-FFF2-40B4-BE49-F238E27FC236}">
                <a16:creationId xmlns:a16="http://schemas.microsoft.com/office/drawing/2014/main" id="{AA7402DF-2109-4BDF-84A6-236F345B856E}"/>
              </a:ext>
            </a:extLst>
          </p:cNvPr>
          <p:cNvPicPr>
            <a:picLocks noChangeAspect="1"/>
          </p:cNvPicPr>
          <p:nvPr/>
        </p:nvPicPr>
        <p:blipFill>
          <a:blip r:embed="rId3"/>
          <a:stretch>
            <a:fillRect/>
          </a:stretch>
        </p:blipFill>
        <p:spPr>
          <a:xfrm>
            <a:off x="6929583" y="4589509"/>
            <a:ext cx="3355109" cy="1396618"/>
          </a:xfrm>
          <a:prstGeom prst="rect">
            <a:avLst/>
          </a:prstGeom>
        </p:spPr>
      </p:pic>
      <p:cxnSp>
        <p:nvCxnSpPr>
          <p:cNvPr id="13" name="Straight Arrow Connector 12">
            <a:extLst>
              <a:ext uri="{FF2B5EF4-FFF2-40B4-BE49-F238E27FC236}">
                <a16:creationId xmlns:a16="http://schemas.microsoft.com/office/drawing/2014/main" id="{96258AFA-6E79-49CC-860F-BFE1E78999F7}"/>
              </a:ext>
            </a:extLst>
          </p:cNvPr>
          <p:cNvCxnSpPr/>
          <p:nvPr/>
        </p:nvCxnSpPr>
        <p:spPr>
          <a:xfrm flipV="1">
            <a:off x="1636859" y="2089439"/>
            <a:ext cx="8522853" cy="20780"/>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4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62CDAF2-A684-4174-8A41-55562147B5C1}"/>
              </a:ext>
            </a:extLst>
          </p:cNvPr>
          <p:cNvGrpSpPr/>
          <p:nvPr/>
        </p:nvGrpSpPr>
        <p:grpSpPr>
          <a:xfrm>
            <a:off x="5222846" y="4090279"/>
            <a:ext cx="2573553" cy="1678912"/>
            <a:chOff x="5222846" y="4090279"/>
            <a:chExt cx="2573553" cy="1678912"/>
          </a:xfrm>
        </p:grpSpPr>
        <p:grpSp>
          <p:nvGrpSpPr>
            <p:cNvPr id="108" name="Group 107">
              <a:extLst>
                <a:ext uri="{FF2B5EF4-FFF2-40B4-BE49-F238E27FC236}">
                  <a16:creationId xmlns:a16="http://schemas.microsoft.com/office/drawing/2014/main" id="{4229E505-03F1-EC4C-B24C-A7D830758B55}"/>
                </a:ext>
              </a:extLst>
            </p:cNvPr>
            <p:cNvGrpSpPr/>
            <p:nvPr/>
          </p:nvGrpSpPr>
          <p:grpSpPr>
            <a:xfrm>
              <a:off x="5222846" y="4197657"/>
              <a:ext cx="1449954" cy="1325952"/>
              <a:chOff x="3996118" y="4197402"/>
              <a:chExt cx="1449954" cy="1325952"/>
            </a:xfrm>
          </p:grpSpPr>
          <p:grpSp>
            <p:nvGrpSpPr>
              <p:cNvPr id="42" name="Group 41">
                <a:extLst>
                  <a:ext uri="{FF2B5EF4-FFF2-40B4-BE49-F238E27FC236}">
                    <a16:creationId xmlns:a16="http://schemas.microsoft.com/office/drawing/2014/main" id="{67690312-9F70-414C-9BEC-5EADA8D0E9C1}"/>
                  </a:ext>
                </a:extLst>
              </p:cNvPr>
              <p:cNvGrpSpPr/>
              <p:nvPr/>
            </p:nvGrpSpPr>
            <p:grpSpPr>
              <a:xfrm>
                <a:off x="3996119" y="4197402"/>
                <a:ext cx="1449953" cy="1061453"/>
                <a:chOff x="2178506" y="3515328"/>
                <a:chExt cx="2166000" cy="1606270"/>
              </a:xfrm>
            </p:grpSpPr>
            <p:pic>
              <p:nvPicPr>
                <p:cNvPr id="47" name="Graphic 46" descr="User">
                  <a:extLst>
                    <a:ext uri="{FF2B5EF4-FFF2-40B4-BE49-F238E27FC236}">
                      <a16:creationId xmlns:a16="http://schemas.microsoft.com/office/drawing/2014/main" id="{E53A3C32-702B-784C-BC71-509B911460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8506" y="3515328"/>
                  <a:ext cx="914400" cy="914399"/>
                </a:xfrm>
                <a:prstGeom prst="rect">
                  <a:avLst/>
                </a:prstGeom>
              </p:spPr>
            </p:pic>
            <p:pic>
              <p:nvPicPr>
                <p:cNvPr id="48" name="Graphic 47" descr="User">
                  <a:extLst>
                    <a:ext uri="{FF2B5EF4-FFF2-40B4-BE49-F238E27FC236}">
                      <a16:creationId xmlns:a16="http://schemas.microsoft.com/office/drawing/2014/main" id="{0F370EA6-F358-4C4C-8B34-C9D49420B4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04306" y="3515328"/>
                  <a:ext cx="914400" cy="914400"/>
                </a:xfrm>
                <a:prstGeom prst="rect">
                  <a:avLst/>
                </a:prstGeom>
              </p:spPr>
            </p:pic>
            <p:pic>
              <p:nvPicPr>
                <p:cNvPr id="49" name="Graphic 48" descr="User">
                  <a:extLst>
                    <a:ext uri="{FF2B5EF4-FFF2-40B4-BE49-F238E27FC236}">
                      <a16:creationId xmlns:a16="http://schemas.microsoft.com/office/drawing/2014/main" id="{6E156CC6-CA37-2342-BC72-A0FFA67B56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30106" y="3515328"/>
                  <a:ext cx="914400" cy="914400"/>
                </a:xfrm>
                <a:prstGeom prst="rect">
                  <a:avLst/>
                </a:prstGeom>
              </p:spPr>
            </p:pic>
            <p:pic>
              <p:nvPicPr>
                <p:cNvPr id="50" name="Graphic 49" descr="User">
                  <a:extLst>
                    <a:ext uri="{FF2B5EF4-FFF2-40B4-BE49-F238E27FC236}">
                      <a16:creationId xmlns:a16="http://schemas.microsoft.com/office/drawing/2014/main" id="{6E4CE5B5-2BF7-984E-AEC2-B6D3D1078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6338" y="4207197"/>
                  <a:ext cx="914400" cy="914401"/>
                </a:xfrm>
                <a:prstGeom prst="rect">
                  <a:avLst/>
                </a:prstGeom>
              </p:spPr>
            </p:pic>
            <p:pic>
              <p:nvPicPr>
                <p:cNvPr id="51" name="Graphic 50" descr="User">
                  <a:extLst>
                    <a:ext uri="{FF2B5EF4-FFF2-40B4-BE49-F238E27FC236}">
                      <a16:creationId xmlns:a16="http://schemas.microsoft.com/office/drawing/2014/main" id="{BCF358B5-A619-D946-B7FC-1A59BAE10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7457" y="4207197"/>
                  <a:ext cx="914400" cy="914401"/>
                </a:xfrm>
                <a:prstGeom prst="rect">
                  <a:avLst/>
                </a:prstGeom>
              </p:spPr>
            </p:pic>
          </p:grpSp>
          <p:sp>
            <p:nvSpPr>
              <p:cNvPr id="44" name="TextBox 43">
                <a:extLst>
                  <a:ext uri="{FF2B5EF4-FFF2-40B4-BE49-F238E27FC236}">
                    <a16:creationId xmlns:a16="http://schemas.microsoft.com/office/drawing/2014/main" id="{50A11E41-9025-0647-8610-803BF59B9336}"/>
                  </a:ext>
                </a:extLst>
              </p:cNvPr>
              <p:cNvSpPr txBox="1"/>
              <p:nvPr/>
            </p:nvSpPr>
            <p:spPr>
              <a:xfrm>
                <a:off x="3996118" y="5184800"/>
                <a:ext cx="1449954" cy="338554"/>
              </a:xfrm>
              <a:prstGeom prst="rect">
                <a:avLst/>
              </a:prstGeom>
              <a:noFill/>
            </p:spPr>
            <p:txBody>
              <a:bodyPr wrap="square" rtlCol="0">
                <a:spAutoFit/>
              </a:bodyPr>
              <a:lstStyle/>
              <a:p>
                <a:pPr algn="ctr"/>
                <a:r>
                  <a:rPr lang="en-US" sz="1600" dirty="0">
                    <a:solidFill>
                      <a:schemeClr val="tx1">
                        <a:lumMod val="50000"/>
                        <a:lumOff val="50000"/>
                      </a:schemeClr>
                    </a:solidFill>
                    <a:latin typeface="Avenir Next Condensed" panose="020B0506020202020204" pitchFamily="34" charset="0"/>
                  </a:rPr>
                  <a:t>City Council</a:t>
                </a:r>
              </a:p>
            </p:txBody>
          </p:sp>
        </p:grpSp>
        <p:grpSp>
          <p:nvGrpSpPr>
            <p:cNvPr id="109" name="Group 108">
              <a:extLst>
                <a:ext uri="{FF2B5EF4-FFF2-40B4-BE49-F238E27FC236}">
                  <a16:creationId xmlns:a16="http://schemas.microsoft.com/office/drawing/2014/main" id="{88282255-EFAD-9D47-82F7-1FCA9390E239}"/>
                </a:ext>
              </a:extLst>
            </p:cNvPr>
            <p:cNvGrpSpPr/>
            <p:nvPr/>
          </p:nvGrpSpPr>
          <p:grpSpPr>
            <a:xfrm>
              <a:off x="6346445" y="4090279"/>
              <a:ext cx="1449954" cy="1678912"/>
              <a:chOff x="6042783" y="3609475"/>
              <a:chExt cx="1449954" cy="1678912"/>
            </a:xfrm>
          </p:grpSpPr>
          <p:pic>
            <p:nvPicPr>
              <p:cNvPr id="81" name="Graphic 80" descr="Building">
                <a:extLst>
                  <a:ext uri="{FF2B5EF4-FFF2-40B4-BE49-F238E27FC236}">
                    <a16:creationId xmlns:a16="http://schemas.microsoft.com/office/drawing/2014/main" id="{2CB06447-71E5-234E-A211-84189397E9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5318" y="3609475"/>
                <a:ext cx="1137637" cy="1137637"/>
              </a:xfrm>
              <a:prstGeom prst="rect">
                <a:avLst/>
              </a:prstGeom>
            </p:spPr>
          </p:pic>
          <p:sp>
            <p:nvSpPr>
              <p:cNvPr id="80" name="TextBox 79">
                <a:extLst>
                  <a:ext uri="{FF2B5EF4-FFF2-40B4-BE49-F238E27FC236}">
                    <a16:creationId xmlns:a16="http://schemas.microsoft.com/office/drawing/2014/main" id="{F340BE5D-1F64-AB4A-B411-CFA85CEF10C1}"/>
                  </a:ext>
                </a:extLst>
              </p:cNvPr>
              <p:cNvSpPr txBox="1"/>
              <p:nvPr/>
            </p:nvSpPr>
            <p:spPr>
              <a:xfrm>
                <a:off x="6042783" y="4703612"/>
                <a:ext cx="1449954" cy="584775"/>
              </a:xfrm>
              <a:prstGeom prst="rect">
                <a:avLst/>
              </a:prstGeom>
              <a:noFill/>
            </p:spPr>
            <p:txBody>
              <a:bodyPr wrap="square" rtlCol="0">
                <a:spAutoFit/>
              </a:bodyPr>
              <a:lstStyle/>
              <a:p>
                <a:pPr algn="ctr"/>
                <a:r>
                  <a:rPr lang="en-US" sz="1600" dirty="0">
                    <a:solidFill>
                      <a:schemeClr val="tx1">
                        <a:lumMod val="50000"/>
                        <a:lumOff val="50000"/>
                      </a:schemeClr>
                    </a:solidFill>
                    <a:latin typeface="Avenir Next Condensed" panose="020B0506020202020204" pitchFamily="34" charset="0"/>
                  </a:rPr>
                  <a:t>Related City Programs</a:t>
                </a:r>
              </a:p>
            </p:txBody>
          </p:sp>
        </p:grpSp>
      </p:grpSp>
      <p:grpSp>
        <p:nvGrpSpPr>
          <p:cNvPr id="2" name="Group 1">
            <a:extLst>
              <a:ext uri="{FF2B5EF4-FFF2-40B4-BE49-F238E27FC236}">
                <a16:creationId xmlns:a16="http://schemas.microsoft.com/office/drawing/2014/main" id="{D9CBB1F6-D34B-A345-A72F-69C80DD0C1CF}"/>
              </a:ext>
            </a:extLst>
          </p:cNvPr>
          <p:cNvGrpSpPr/>
          <p:nvPr/>
        </p:nvGrpSpPr>
        <p:grpSpPr>
          <a:xfrm>
            <a:off x="3535046" y="294771"/>
            <a:ext cx="1442607" cy="3126142"/>
            <a:chOff x="1729089" y="932373"/>
            <a:chExt cx="1442607" cy="3126142"/>
          </a:xfrm>
        </p:grpSpPr>
        <p:pic>
          <p:nvPicPr>
            <p:cNvPr id="36" name="Picture 8">
              <a:extLst>
                <a:ext uri="{FF2B5EF4-FFF2-40B4-BE49-F238E27FC236}">
                  <a16:creationId xmlns:a16="http://schemas.microsoft.com/office/drawing/2014/main" id="{B4CC2B75-17A0-D143-B0A0-10D4769AD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961050" y="1972094"/>
              <a:ext cx="1210646" cy="1518872"/>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8" name="AutoShape 10">
              <a:extLst>
                <a:ext uri="{FF2B5EF4-FFF2-40B4-BE49-F238E27FC236}">
                  <a16:creationId xmlns:a16="http://schemas.microsoft.com/office/drawing/2014/main" id="{8A0A92B3-3B24-7640-8393-34F1BD8EE062}"/>
                </a:ext>
              </a:extLst>
            </p:cNvPr>
            <p:cNvSpPr>
              <a:spLocks noChangeArrowheads="1"/>
            </p:cNvSpPr>
            <p:nvPr/>
          </p:nvSpPr>
          <p:spPr bwMode="auto">
            <a:xfrm flipH="1">
              <a:off x="1729089" y="932373"/>
              <a:ext cx="849249" cy="651372"/>
            </a:xfrm>
            <a:prstGeom prst="cloudCallout">
              <a:avLst>
                <a:gd name="adj1" fmla="val -28662"/>
                <a:gd name="adj2" fmla="val 123398"/>
              </a:avLst>
            </a:prstGeom>
            <a:noFill/>
            <a:ln w="19050" algn="ctr">
              <a:solidFill>
                <a:schemeClr val="accent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defTabSz="914377" eaLnBrk="0" fontAlgn="base" hangingPunct="0">
                <a:spcBef>
                  <a:spcPct val="0"/>
                </a:spcBef>
                <a:spcAft>
                  <a:spcPct val="0"/>
                </a:spcAft>
              </a:pPr>
              <a:r>
                <a:rPr lang="en-US" altLang="en-US" dirty="0">
                  <a:solidFill>
                    <a:schemeClr val="accent1"/>
                  </a:solidFill>
                  <a:latin typeface="Arial Black" panose="020B0A04020102020204" pitchFamily="34" charset="0"/>
                </a:rPr>
                <a:t>311</a:t>
              </a:r>
              <a:endParaRPr lang="en-US" altLang="en-US" dirty="0">
                <a:solidFill>
                  <a:schemeClr val="accent1"/>
                </a:solidFill>
                <a:latin typeface="Arial" panose="020B0604020202020204" pitchFamily="34" charset="0"/>
              </a:endParaRPr>
            </a:p>
          </p:txBody>
        </p:sp>
        <p:pic>
          <p:nvPicPr>
            <p:cNvPr id="40" name="Picture 6">
              <a:extLst>
                <a:ext uri="{FF2B5EF4-FFF2-40B4-BE49-F238E27FC236}">
                  <a16:creationId xmlns:a16="http://schemas.microsoft.com/office/drawing/2014/main" id="{4885A771-7DBE-B44D-BB74-8ABAE7A80D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457411" flipH="1">
              <a:off x="2637758" y="2057911"/>
              <a:ext cx="327154" cy="290291"/>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5" name="TextBox 34">
              <a:extLst>
                <a:ext uri="{FF2B5EF4-FFF2-40B4-BE49-F238E27FC236}">
                  <a16:creationId xmlns:a16="http://schemas.microsoft.com/office/drawing/2014/main" id="{097C14F8-41E6-8945-BFBA-1491339BF19D}"/>
                </a:ext>
              </a:extLst>
            </p:cNvPr>
            <p:cNvSpPr txBox="1"/>
            <p:nvPr/>
          </p:nvSpPr>
          <p:spPr>
            <a:xfrm>
              <a:off x="1988628" y="3473740"/>
              <a:ext cx="1155490" cy="584775"/>
            </a:xfrm>
            <a:prstGeom prst="rect">
              <a:avLst/>
            </a:prstGeom>
            <a:noFill/>
          </p:spPr>
          <p:txBody>
            <a:bodyPr wrap="square" rtlCol="0">
              <a:spAutoFit/>
            </a:bodyPr>
            <a:lstStyle/>
            <a:p>
              <a:pPr algn="ctr"/>
              <a:r>
                <a:rPr lang="en-US" sz="1600" dirty="0">
                  <a:latin typeface="Avenir Next Condensed" panose="020B0506020202020204" pitchFamily="34" charset="0"/>
                </a:rPr>
                <a:t>Community Member</a:t>
              </a:r>
            </a:p>
          </p:txBody>
        </p:sp>
      </p:grpSp>
      <p:grpSp>
        <p:nvGrpSpPr>
          <p:cNvPr id="25" name="Group 24">
            <a:extLst>
              <a:ext uri="{FF2B5EF4-FFF2-40B4-BE49-F238E27FC236}">
                <a16:creationId xmlns:a16="http://schemas.microsoft.com/office/drawing/2014/main" id="{91CA6795-4EE3-4B2F-B06B-2100AEA74A06}"/>
              </a:ext>
            </a:extLst>
          </p:cNvPr>
          <p:cNvGrpSpPr/>
          <p:nvPr/>
        </p:nvGrpSpPr>
        <p:grpSpPr>
          <a:xfrm>
            <a:off x="7541305" y="1229735"/>
            <a:ext cx="1708334" cy="1697824"/>
            <a:chOff x="7541305" y="1229735"/>
            <a:chExt cx="1708334" cy="1697824"/>
          </a:xfrm>
        </p:grpSpPr>
        <p:cxnSp>
          <p:nvCxnSpPr>
            <p:cNvPr id="87" name="Straight Connector 86">
              <a:extLst>
                <a:ext uri="{FF2B5EF4-FFF2-40B4-BE49-F238E27FC236}">
                  <a16:creationId xmlns:a16="http://schemas.microsoft.com/office/drawing/2014/main" id="{FBB8A10A-7E9C-E242-B222-F24D79BAE31D}"/>
                </a:ext>
              </a:extLst>
            </p:cNvPr>
            <p:cNvCxnSpPr>
              <a:cxnSpLocks/>
            </p:cNvCxnSpPr>
            <p:nvPr/>
          </p:nvCxnSpPr>
          <p:spPr>
            <a:xfrm>
              <a:off x="7541305" y="2271316"/>
              <a:ext cx="76850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4" name="Graphic 63" descr="Checkmark">
              <a:extLst>
                <a:ext uri="{FF2B5EF4-FFF2-40B4-BE49-F238E27FC236}">
                  <a16:creationId xmlns:a16="http://schemas.microsoft.com/office/drawing/2014/main" id="{03FDEA8B-3602-074B-8108-6EE1D84049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08694" y="1229735"/>
              <a:ext cx="365760" cy="365760"/>
            </a:xfrm>
            <a:prstGeom prst="rect">
              <a:avLst/>
            </a:prstGeom>
          </p:spPr>
        </p:pic>
        <p:pic>
          <p:nvPicPr>
            <p:cNvPr id="77" name="Graphic 76" descr="Office worker">
              <a:extLst>
                <a:ext uri="{FF2B5EF4-FFF2-40B4-BE49-F238E27FC236}">
                  <a16:creationId xmlns:a16="http://schemas.microsoft.com/office/drawing/2014/main" id="{C05982CE-D16B-E945-B43A-B4E30F669C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12002" y="1412615"/>
              <a:ext cx="1137637" cy="1137637"/>
            </a:xfrm>
            <a:prstGeom prst="rect">
              <a:avLst/>
            </a:prstGeom>
          </p:spPr>
        </p:pic>
        <p:sp>
          <p:nvSpPr>
            <p:cNvPr id="75" name="TextBox 74">
              <a:extLst>
                <a:ext uri="{FF2B5EF4-FFF2-40B4-BE49-F238E27FC236}">
                  <a16:creationId xmlns:a16="http://schemas.microsoft.com/office/drawing/2014/main" id="{BC23AE21-7AFF-1243-ACF2-F497C4CB0AE3}"/>
                </a:ext>
              </a:extLst>
            </p:cNvPr>
            <p:cNvSpPr txBox="1"/>
            <p:nvPr/>
          </p:nvSpPr>
          <p:spPr>
            <a:xfrm>
              <a:off x="8205219" y="2342784"/>
              <a:ext cx="972710" cy="584775"/>
            </a:xfrm>
            <a:prstGeom prst="rect">
              <a:avLst/>
            </a:prstGeom>
            <a:noFill/>
          </p:spPr>
          <p:txBody>
            <a:bodyPr wrap="square" rtlCol="0">
              <a:spAutoFit/>
            </a:bodyPr>
            <a:lstStyle/>
            <a:p>
              <a:pPr algn="ctr"/>
              <a:r>
                <a:rPr lang="en-US" sz="1600" dirty="0">
                  <a:latin typeface="Avenir Next Condensed" panose="020B0506020202020204" pitchFamily="34" charset="0"/>
                </a:rPr>
                <a:t>Program Specialist</a:t>
              </a:r>
            </a:p>
          </p:txBody>
        </p:sp>
      </p:grpSp>
      <p:grpSp>
        <p:nvGrpSpPr>
          <p:cNvPr id="24" name="Group 23">
            <a:extLst>
              <a:ext uri="{FF2B5EF4-FFF2-40B4-BE49-F238E27FC236}">
                <a16:creationId xmlns:a16="http://schemas.microsoft.com/office/drawing/2014/main" id="{CD662031-95CF-41C8-930A-B278EDE7CA15}"/>
              </a:ext>
            </a:extLst>
          </p:cNvPr>
          <p:cNvGrpSpPr/>
          <p:nvPr/>
        </p:nvGrpSpPr>
        <p:grpSpPr>
          <a:xfrm>
            <a:off x="6358335" y="1640091"/>
            <a:ext cx="1545118" cy="1185036"/>
            <a:chOff x="6358335" y="1640091"/>
            <a:chExt cx="1545118" cy="1185036"/>
          </a:xfrm>
        </p:grpSpPr>
        <p:pic>
          <p:nvPicPr>
            <p:cNvPr id="61" name="Graphic 60" descr="List">
              <a:extLst>
                <a:ext uri="{FF2B5EF4-FFF2-40B4-BE49-F238E27FC236}">
                  <a16:creationId xmlns:a16="http://schemas.microsoft.com/office/drawing/2014/main" id="{516B4325-DAEE-4B4D-937F-807FF223F4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44404" y="1640091"/>
              <a:ext cx="914400" cy="914400"/>
            </a:xfrm>
            <a:prstGeom prst="rect">
              <a:avLst/>
            </a:prstGeom>
          </p:spPr>
        </p:pic>
        <p:sp>
          <p:nvSpPr>
            <p:cNvPr id="60" name="TextBox 59">
              <a:extLst>
                <a:ext uri="{FF2B5EF4-FFF2-40B4-BE49-F238E27FC236}">
                  <a16:creationId xmlns:a16="http://schemas.microsoft.com/office/drawing/2014/main" id="{F4C3CCC9-F5D1-D143-957D-75BE5CF8B379}"/>
                </a:ext>
              </a:extLst>
            </p:cNvPr>
            <p:cNvSpPr txBox="1"/>
            <p:nvPr/>
          </p:nvSpPr>
          <p:spPr>
            <a:xfrm>
              <a:off x="6699755" y="2486573"/>
              <a:ext cx="1203698" cy="338554"/>
            </a:xfrm>
            <a:prstGeom prst="rect">
              <a:avLst/>
            </a:prstGeom>
            <a:noFill/>
          </p:spPr>
          <p:txBody>
            <a:bodyPr wrap="square" rtlCol="0">
              <a:spAutoFit/>
            </a:bodyPr>
            <a:lstStyle/>
            <a:p>
              <a:pPr algn="ctr"/>
              <a:r>
                <a:rPr lang="en-US" sz="1600" dirty="0">
                  <a:solidFill>
                    <a:schemeClr val="accent1"/>
                  </a:solidFill>
                  <a:latin typeface="Avenir Next Condensed" panose="020B0506020202020204" pitchFamily="34" charset="0"/>
                </a:rPr>
                <a:t>Issue Intake</a:t>
              </a:r>
            </a:p>
          </p:txBody>
        </p:sp>
        <p:cxnSp>
          <p:nvCxnSpPr>
            <p:cNvPr id="86" name="Straight Connector 85">
              <a:extLst>
                <a:ext uri="{FF2B5EF4-FFF2-40B4-BE49-F238E27FC236}">
                  <a16:creationId xmlns:a16="http://schemas.microsoft.com/office/drawing/2014/main" id="{052E45EB-72B3-7C4B-B009-FB39EDD0DC83}"/>
                </a:ext>
              </a:extLst>
            </p:cNvPr>
            <p:cNvCxnSpPr>
              <a:cxnSpLocks/>
            </p:cNvCxnSpPr>
            <p:nvPr/>
          </p:nvCxnSpPr>
          <p:spPr>
            <a:xfrm>
              <a:off x="6358335" y="2271316"/>
              <a:ext cx="68316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C4254FE-CD85-4A7C-B28F-9DA614B448F7}"/>
              </a:ext>
            </a:extLst>
          </p:cNvPr>
          <p:cNvGrpSpPr/>
          <p:nvPr/>
        </p:nvGrpSpPr>
        <p:grpSpPr>
          <a:xfrm>
            <a:off x="9065178" y="2204593"/>
            <a:ext cx="2236234" cy="1191630"/>
            <a:chOff x="9065178" y="2204593"/>
            <a:chExt cx="2236234" cy="1191630"/>
          </a:xfrm>
        </p:grpSpPr>
        <p:pic>
          <p:nvPicPr>
            <p:cNvPr id="55" name="Graphic 54" descr="Construction worker">
              <a:extLst>
                <a:ext uri="{FF2B5EF4-FFF2-40B4-BE49-F238E27FC236}">
                  <a16:creationId xmlns:a16="http://schemas.microsoft.com/office/drawing/2014/main" id="{8AA58FE3-C6FE-5449-A281-0A726C231EB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949972" y="2204593"/>
              <a:ext cx="911390" cy="996078"/>
            </a:xfrm>
            <a:prstGeom prst="rect">
              <a:avLst/>
            </a:prstGeom>
          </p:spPr>
        </p:pic>
        <p:pic>
          <p:nvPicPr>
            <p:cNvPr id="56" name="Graphic 55" descr="Checklist">
              <a:extLst>
                <a:ext uri="{FF2B5EF4-FFF2-40B4-BE49-F238E27FC236}">
                  <a16:creationId xmlns:a16="http://schemas.microsoft.com/office/drawing/2014/main" id="{3EE92DE4-EFB6-1A4F-BBFC-A784698B75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93722" y="2494593"/>
              <a:ext cx="553232" cy="604639"/>
            </a:xfrm>
            <a:prstGeom prst="rect">
              <a:avLst/>
            </a:prstGeom>
          </p:spPr>
        </p:pic>
        <p:sp>
          <p:nvSpPr>
            <p:cNvPr id="54" name="TextBox 53">
              <a:extLst>
                <a:ext uri="{FF2B5EF4-FFF2-40B4-BE49-F238E27FC236}">
                  <a16:creationId xmlns:a16="http://schemas.microsoft.com/office/drawing/2014/main" id="{2C595BDD-5DB3-6A43-BCF5-1EE0F93AF5D0}"/>
                </a:ext>
              </a:extLst>
            </p:cNvPr>
            <p:cNvSpPr txBox="1"/>
            <p:nvPr/>
          </p:nvSpPr>
          <p:spPr>
            <a:xfrm>
              <a:off x="9851458" y="3057669"/>
              <a:ext cx="1449954" cy="338554"/>
            </a:xfrm>
            <a:prstGeom prst="rect">
              <a:avLst/>
            </a:prstGeom>
            <a:noFill/>
          </p:spPr>
          <p:txBody>
            <a:bodyPr wrap="square" rtlCol="0">
              <a:spAutoFit/>
            </a:bodyPr>
            <a:lstStyle/>
            <a:p>
              <a:pPr algn="ctr"/>
              <a:r>
                <a:rPr lang="en-US" sz="1600" dirty="0">
                  <a:latin typeface="Avenir Next Condensed" panose="020B0506020202020204" pitchFamily="34" charset="0"/>
                </a:rPr>
                <a:t>Issue Resolved</a:t>
              </a:r>
            </a:p>
          </p:txBody>
        </p:sp>
        <p:cxnSp>
          <p:nvCxnSpPr>
            <p:cNvPr id="90" name="Straight Connector 89">
              <a:extLst>
                <a:ext uri="{FF2B5EF4-FFF2-40B4-BE49-F238E27FC236}">
                  <a16:creationId xmlns:a16="http://schemas.microsoft.com/office/drawing/2014/main" id="{0C9FF8FB-A937-FF44-939F-FBB3A17CFB1D}"/>
                </a:ext>
              </a:extLst>
            </p:cNvPr>
            <p:cNvCxnSpPr>
              <a:cxnSpLocks/>
            </p:cNvCxnSpPr>
            <p:nvPr/>
          </p:nvCxnSpPr>
          <p:spPr>
            <a:xfrm>
              <a:off x="9065178" y="2268573"/>
              <a:ext cx="1073207" cy="59354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68CE268-33D9-4643-84F8-F673F0095F3D}"/>
              </a:ext>
            </a:extLst>
          </p:cNvPr>
          <p:cNvGrpSpPr/>
          <p:nvPr/>
        </p:nvGrpSpPr>
        <p:grpSpPr>
          <a:xfrm>
            <a:off x="4603442" y="1438248"/>
            <a:ext cx="2164497" cy="1837818"/>
            <a:chOff x="4603442" y="1438248"/>
            <a:chExt cx="2164497" cy="1837818"/>
          </a:xfrm>
        </p:grpSpPr>
        <p:pic>
          <p:nvPicPr>
            <p:cNvPr id="32" name="Graphic 13" descr="Call center">
              <a:extLst>
                <a:ext uri="{FF2B5EF4-FFF2-40B4-BE49-F238E27FC236}">
                  <a16:creationId xmlns:a16="http://schemas.microsoft.com/office/drawing/2014/main" id="{E1A3F40A-A5FC-9B4D-B22E-F62DD6346713}"/>
                </a:ext>
              </a:extLst>
            </p:cNvPr>
            <p:cNvPicPr>
              <a:picLocks noChangeAspect="1" noChangeArrowheads="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bwMode="auto">
            <a:xfrm>
              <a:off x="5456983" y="1438248"/>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 name="Freeform 91">
              <a:extLst>
                <a:ext uri="{FF2B5EF4-FFF2-40B4-BE49-F238E27FC236}">
                  <a16:creationId xmlns:a16="http://schemas.microsoft.com/office/drawing/2014/main" id="{526C8CA6-A89D-AD47-99A5-61778D2BB351}"/>
                </a:ext>
              </a:extLst>
            </p:cNvPr>
            <p:cNvSpPr/>
            <p:nvPr/>
          </p:nvSpPr>
          <p:spPr>
            <a:xfrm>
              <a:off x="4603442" y="1685786"/>
              <a:ext cx="1078992" cy="582787"/>
            </a:xfrm>
            <a:custGeom>
              <a:avLst/>
              <a:gdLst>
                <a:gd name="connsiteX0" fmla="*/ 0 w 1078992"/>
                <a:gd name="connsiteY0" fmla="*/ 0 h 536448"/>
                <a:gd name="connsiteX1" fmla="*/ 329184 w 1078992"/>
                <a:gd name="connsiteY1" fmla="*/ 158496 h 536448"/>
                <a:gd name="connsiteX2" fmla="*/ 664464 w 1078992"/>
                <a:gd name="connsiteY2" fmla="*/ 170688 h 536448"/>
                <a:gd name="connsiteX3" fmla="*/ 816864 w 1078992"/>
                <a:gd name="connsiteY3" fmla="*/ 390144 h 536448"/>
                <a:gd name="connsiteX4" fmla="*/ 926592 w 1078992"/>
                <a:gd name="connsiteY4" fmla="*/ 512064 h 536448"/>
                <a:gd name="connsiteX5" fmla="*/ 1072896 w 1078992"/>
                <a:gd name="connsiteY5" fmla="*/ 530352 h 536448"/>
                <a:gd name="connsiteX6" fmla="*/ 1072896 w 1078992"/>
                <a:gd name="connsiteY6" fmla="*/ 530352 h 536448"/>
                <a:gd name="connsiteX7" fmla="*/ 1078992 w 1078992"/>
                <a:gd name="connsiteY7" fmla="*/ 536448 h 53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992" h="536448">
                  <a:moveTo>
                    <a:pt x="0" y="0"/>
                  </a:moveTo>
                  <a:cubicBezTo>
                    <a:pt x="109220" y="65024"/>
                    <a:pt x="218440" y="130048"/>
                    <a:pt x="329184" y="158496"/>
                  </a:cubicBezTo>
                  <a:cubicBezTo>
                    <a:pt x="439928" y="186944"/>
                    <a:pt x="583184" y="132080"/>
                    <a:pt x="664464" y="170688"/>
                  </a:cubicBezTo>
                  <a:cubicBezTo>
                    <a:pt x="745744" y="209296"/>
                    <a:pt x="773176" y="333248"/>
                    <a:pt x="816864" y="390144"/>
                  </a:cubicBezTo>
                  <a:cubicBezTo>
                    <a:pt x="860552" y="447040"/>
                    <a:pt x="883920" y="488696"/>
                    <a:pt x="926592" y="512064"/>
                  </a:cubicBezTo>
                  <a:cubicBezTo>
                    <a:pt x="969264" y="535432"/>
                    <a:pt x="1072896" y="530352"/>
                    <a:pt x="1072896" y="530352"/>
                  </a:cubicBezTo>
                  <a:lnTo>
                    <a:pt x="1072896" y="530352"/>
                  </a:lnTo>
                  <a:lnTo>
                    <a:pt x="1078992" y="536448"/>
                  </a:lnTo>
                </a:path>
              </a:pathLst>
            </a:custGeom>
            <a:ln w="2857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96" name="TextBox 95">
              <a:extLst>
                <a:ext uri="{FF2B5EF4-FFF2-40B4-BE49-F238E27FC236}">
                  <a16:creationId xmlns:a16="http://schemas.microsoft.com/office/drawing/2014/main" id="{D20FB9F1-03C9-F046-A3DD-A8F69FE2E6B7}"/>
                </a:ext>
              </a:extLst>
            </p:cNvPr>
            <p:cNvSpPr txBox="1"/>
            <p:nvPr/>
          </p:nvSpPr>
          <p:spPr>
            <a:xfrm>
              <a:off x="5060025" y="2445069"/>
              <a:ext cx="1707914" cy="830997"/>
            </a:xfrm>
            <a:prstGeom prst="rect">
              <a:avLst/>
            </a:prstGeom>
            <a:noFill/>
          </p:spPr>
          <p:txBody>
            <a:bodyPr wrap="square" rtlCol="0">
              <a:spAutoFit/>
            </a:bodyPr>
            <a:lstStyle/>
            <a:p>
              <a:pPr algn="ctr"/>
              <a:r>
                <a:rPr lang="en-US" sz="1600" b="1" dirty="0">
                  <a:solidFill>
                    <a:schemeClr val="accent1"/>
                  </a:solidFill>
                  <a:latin typeface="Avenir Next Condensed" panose="020B0506020202020204" pitchFamily="34" charset="0"/>
                </a:rPr>
                <a:t>311 Specialist</a:t>
              </a:r>
            </a:p>
            <a:p>
              <a:pPr algn="ctr"/>
              <a:r>
                <a:rPr lang="en-US" sz="1600" i="1" dirty="0">
                  <a:solidFill>
                    <a:schemeClr val="accent1"/>
                  </a:solidFill>
                  <a:latin typeface="Avenir Next Condensed" panose="020B0506020202020204" pitchFamily="34" charset="0"/>
                </a:rPr>
                <a:t>In-person, phone, online</a:t>
              </a:r>
            </a:p>
          </p:txBody>
        </p:sp>
      </p:grpSp>
      <p:sp>
        <p:nvSpPr>
          <p:cNvPr id="100" name="Rectangle 99">
            <a:extLst>
              <a:ext uri="{FF2B5EF4-FFF2-40B4-BE49-F238E27FC236}">
                <a16:creationId xmlns:a16="http://schemas.microsoft.com/office/drawing/2014/main" id="{D7EB9CFB-47CA-1843-81DB-1E2B374B83A6}"/>
              </a:ext>
            </a:extLst>
          </p:cNvPr>
          <p:cNvSpPr/>
          <p:nvPr/>
        </p:nvSpPr>
        <p:spPr>
          <a:xfrm>
            <a:off x="-14843" y="-7052"/>
            <a:ext cx="2997843" cy="688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lvl="0" defTabSz="844550">
              <a:lnSpc>
                <a:spcPct val="90000"/>
              </a:lnSpc>
              <a:spcBef>
                <a:spcPct val="0"/>
              </a:spcBef>
              <a:spcAft>
                <a:spcPct val="35000"/>
              </a:spcAft>
            </a:pPr>
            <a:endParaRPr lang="en-US" sz="5000" dirty="0">
              <a:latin typeface="Avenir Next" panose="020B0503020202020204" pitchFamily="34" charset="0"/>
            </a:endParaRPr>
          </a:p>
        </p:txBody>
      </p:sp>
      <p:grpSp>
        <p:nvGrpSpPr>
          <p:cNvPr id="27" name="Group 26">
            <a:extLst>
              <a:ext uri="{FF2B5EF4-FFF2-40B4-BE49-F238E27FC236}">
                <a16:creationId xmlns:a16="http://schemas.microsoft.com/office/drawing/2014/main" id="{88948182-3EB0-415B-AB02-9A23C4CCDCC4}"/>
              </a:ext>
            </a:extLst>
          </p:cNvPr>
          <p:cNvGrpSpPr/>
          <p:nvPr/>
        </p:nvGrpSpPr>
        <p:grpSpPr>
          <a:xfrm>
            <a:off x="7971693" y="3609406"/>
            <a:ext cx="1449954" cy="1380914"/>
            <a:chOff x="7971693" y="3609406"/>
            <a:chExt cx="1449954" cy="1380914"/>
          </a:xfrm>
        </p:grpSpPr>
        <p:pic>
          <p:nvPicPr>
            <p:cNvPr id="6" name="Graphic 5" descr="Bar graph with upward trend">
              <a:extLst>
                <a:ext uri="{FF2B5EF4-FFF2-40B4-BE49-F238E27FC236}">
                  <a16:creationId xmlns:a16="http://schemas.microsoft.com/office/drawing/2014/main" id="{B9002E42-2E86-904E-BEAD-07ECB356AB6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239470" y="3609406"/>
              <a:ext cx="914400" cy="914400"/>
            </a:xfrm>
            <a:prstGeom prst="rect">
              <a:avLst/>
            </a:prstGeom>
          </p:spPr>
        </p:pic>
        <p:sp>
          <p:nvSpPr>
            <p:cNvPr id="101" name="TextBox 100">
              <a:extLst>
                <a:ext uri="{FF2B5EF4-FFF2-40B4-BE49-F238E27FC236}">
                  <a16:creationId xmlns:a16="http://schemas.microsoft.com/office/drawing/2014/main" id="{739D1F9C-E3E0-8A47-BA2A-08EA33D7AA1B}"/>
                </a:ext>
              </a:extLst>
            </p:cNvPr>
            <p:cNvSpPr txBox="1"/>
            <p:nvPr/>
          </p:nvSpPr>
          <p:spPr>
            <a:xfrm>
              <a:off x="7971693" y="4405545"/>
              <a:ext cx="1449954" cy="584775"/>
            </a:xfrm>
            <a:prstGeom prst="rect">
              <a:avLst/>
            </a:prstGeom>
            <a:noFill/>
          </p:spPr>
          <p:txBody>
            <a:bodyPr wrap="square" rtlCol="0">
              <a:spAutoFit/>
            </a:bodyPr>
            <a:lstStyle/>
            <a:p>
              <a:pPr algn="ctr"/>
              <a:r>
                <a:rPr lang="en-US" sz="1600" dirty="0">
                  <a:solidFill>
                    <a:schemeClr val="accent1"/>
                  </a:solidFill>
                  <a:latin typeface="Avenir Next Condensed" panose="020B0506020202020204" pitchFamily="34" charset="0"/>
                </a:rPr>
                <a:t>Analytics &amp; Reporting</a:t>
              </a:r>
            </a:p>
          </p:txBody>
        </p:sp>
      </p:grpSp>
      <p:sp>
        <p:nvSpPr>
          <p:cNvPr id="111" name="Arc 110">
            <a:extLst>
              <a:ext uri="{FF2B5EF4-FFF2-40B4-BE49-F238E27FC236}">
                <a16:creationId xmlns:a16="http://schemas.microsoft.com/office/drawing/2014/main" id="{1937E1F9-1B61-AA41-B5A9-0737B963512F}"/>
              </a:ext>
            </a:extLst>
          </p:cNvPr>
          <p:cNvSpPr/>
          <p:nvPr/>
        </p:nvSpPr>
        <p:spPr>
          <a:xfrm rot="5400000">
            <a:off x="4633288" y="356702"/>
            <a:ext cx="5627068" cy="6273901"/>
          </a:xfrm>
          <a:prstGeom prst="arc">
            <a:avLst>
              <a:gd name="adj1" fmla="val 16200000"/>
              <a:gd name="adj2" fmla="val 5299329"/>
            </a:avLst>
          </a:prstGeom>
          <a:ln w="38100">
            <a:solidFill>
              <a:schemeClr val="accent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itle 1">
            <a:extLst>
              <a:ext uri="{FF2B5EF4-FFF2-40B4-BE49-F238E27FC236}">
                <a16:creationId xmlns:a16="http://schemas.microsoft.com/office/drawing/2014/main" id="{BEFA0303-C5A6-4846-BB33-6266314EB1E9}"/>
              </a:ext>
            </a:extLst>
          </p:cNvPr>
          <p:cNvSpPr txBox="1">
            <a:spLocks/>
          </p:cNvSpPr>
          <p:nvPr/>
        </p:nvSpPr>
        <p:spPr>
          <a:xfrm>
            <a:off x="239520" y="2815538"/>
            <a:ext cx="2518802" cy="122692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dirty="0">
                <a:solidFill>
                  <a:schemeClr val="bg1"/>
                </a:solidFill>
              </a:rPr>
              <a:t>311</a:t>
            </a:r>
            <a:br>
              <a:rPr lang="en-US" dirty="0">
                <a:solidFill>
                  <a:schemeClr val="bg1"/>
                </a:solidFill>
              </a:rPr>
            </a:br>
            <a:r>
              <a:rPr lang="en-US" dirty="0">
                <a:solidFill>
                  <a:schemeClr val="bg1"/>
                </a:solidFill>
              </a:rPr>
              <a:t>vision</a:t>
            </a:r>
          </a:p>
        </p:txBody>
      </p:sp>
      <p:grpSp>
        <p:nvGrpSpPr>
          <p:cNvPr id="28" name="Group 27">
            <a:extLst>
              <a:ext uri="{FF2B5EF4-FFF2-40B4-BE49-F238E27FC236}">
                <a16:creationId xmlns:a16="http://schemas.microsoft.com/office/drawing/2014/main" id="{467AC195-1D5F-4034-9587-7EA11EF3D634}"/>
              </a:ext>
            </a:extLst>
          </p:cNvPr>
          <p:cNvGrpSpPr/>
          <p:nvPr/>
        </p:nvGrpSpPr>
        <p:grpSpPr>
          <a:xfrm>
            <a:off x="6497783" y="2825127"/>
            <a:ext cx="3353676" cy="1916886"/>
            <a:chOff x="6497783" y="2825127"/>
            <a:chExt cx="3353676" cy="1916886"/>
          </a:xfrm>
        </p:grpSpPr>
        <p:cxnSp>
          <p:nvCxnSpPr>
            <p:cNvPr id="103" name="Straight Arrow Connector 102">
              <a:extLst>
                <a:ext uri="{FF2B5EF4-FFF2-40B4-BE49-F238E27FC236}">
                  <a16:creationId xmlns:a16="http://schemas.microsoft.com/office/drawing/2014/main" id="{C2B3E977-ADB1-3E4E-9155-CA2AAA129AF9}"/>
                </a:ext>
              </a:extLst>
            </p:cNvPr>
            <p:cNvCxnSpPr>
              <a:cxnSpLocks/>
              <a:stCxn id="60" idx="2"/>
            </p:cNvCxnSpPr>
            <p:nvPr/>
          </p:nvCxnSpPr>
          <p:spPr>
            <a:xfrm>
              <a:off x="7301604" y="2825127"/>
              <a:ext cx="1064928" cy="761207"/>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BA40297-649D-CE40-B4BD-8E2977766023}"/>
                </a:ext>
              </a:extLst>
            </p:cNvPr>
            <p:cNvCxnSpPr>
              <a:cxnSpLocks/>
            </p:cNvCxnSpPr>
            <p:nvPr/>
          </p:nvCxnSpPr>
          <p:spPr>
            <a:xfrm flipH="1">
              <a:off x="9153870" y="3118432"/>
              <a:ext cx="697589" cy="467902"/>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7857041-373D-C949-899B-67C9AAD6E239}"/>
                </a:ext>
              </a:extLst>
            </p:cNvPr>
            <p:cNvCxnSpPr>
              <a:cxnSpLocks/>
              <a:stCxn id="75" idx="2"/>
              <a:endCxn id="6" idx="0"/>
            </p:cNvCxnSpPr>
            <p:nvPr/>
          </p:nvCxnSpPr>
          <p:spPr>
            <a:xfrm>
              <a:off x="8691574" y="2927559"/>
              <a:ext cx="5096" cy="681847"/>
            </a:xfrm>
            <a:prstGeom prst="straightConnector1">
              <a:avLst/>
            </a:prstGeom>
            <a:ln w="317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1605732-8F96-419B-A1F0-48D3582955D1}"/>
                </a:ext>
              </a:extLst>
            </p:cNvPr>
            <p:cNvCxnSpPr>
              <a:cxnSpLocks/>
            </p:cNvCxnSpPr>
            <p:nvPr/>
          </p:nvCxnSpPr>
          <p:spPr>
            <a:xfrm flipV="1">
              <a:off x="7486236" y="4140144"/>
              <a:ext cx="718731" cy="601869"/>
            </a:xfrm>
            <a:prstGeom prst="straightConnector1">
              <a:avLst/>
            </a:prstGeom>
            <a:ln w="317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588EFB5-4FAF-4683-8645-62964EBCDD32}"/>
                </a:ext>
              </a:extLst>
            </p:cNvPr>
            <p:cNvCxnSpPr>
              <a:cxnSpLocks/>
            </p:cNvCxnSpPr>
            <p:nvPr/>
          </p:nvCxnSpPr>
          <p:spPr>
            <a:xfrm>
              <a:off x="6497783" y="3104055"/>
              <a:ext cx="1707436" cy="777723"/>
            </a:xfrm>
            <a:prstGeom prst="straightConnector1">
              <a:avLst/>
            </a:prstGeom>
            <a:ln w="317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96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7C44522-265D-4D97-AF8D-B5768B1E1DD9}"/>
              </a:ext>
            </a:extLst>
          </p:cNvPr>
          <p:cNvSpPr txBox="1">
            <a:spLocks/>
          </p:cNvSpPr>
          <p:nvPr/>
        </p:nvSpPr>
        <p:spPr>
          <a:xfrm>
            <a:off x="650816" y="405107"/>
            <a:ext cx="10093384" cy="703257"/>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solidFill>
                  <a:schemeClr val="accent1"/>
                </a:solidFill>
              </a:rPr>
              <a:t>Governance</a:t>
            </a:r>
          </a:p>
        </p:txBody>
      </p:sp>
      <p:sp>
        <p:nvSpPr>
          <p:cNvPr id="32" name="Rectangle 31">
            <a:extLst>
              <a:ext uri="{FF2B5EF4-FFF2-40B4-BE49-F238E27FC236}">
                <a16:creationId xmlns:a16="http://schemas.microsoft.com/office/drawing/2014/main" id="{408C2F73-189E-4386-93CE-270CB8F05E5B}"/>
              </a:ext>
            </a:extLst>
          </p:cNvPr>
          <p:cNvSpPr/>
          <p:nvPr/>
        </p:nvSpPr>
        <p:spPr>
          <a:xfrm>
            <a:off x="1882623" y="4979924"/>
            <a:ext cx="8426754" cy="842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Avenir Next" panose="020B0503020202020204"/>
              </a:rPr>
              <a:t>311 Advisory Committee</a:t>
            </a:r>
          </a:p>
          <a:p>
            <a:pPr algn="ctr"/>
            <a:r>
              <a:rPr lang="en-US" dirty="0">
                <a:solidFill>
                  <a:schemeClr val="tx1"/>
                </a:solidFill>
                <a:latin typeface="Avenir Next" panose="020B0503020202020204"/>
              </a:rPr>
              <a:t>Forum for the ongoing involvement, input and oversight of partners and stakeholders</a:t>
            </a:r>
          </a:p>
        </p:txBody>
      </p:sp>
      <p:grpSp>
        <p:nvGrpSpPr>
          <p:cNvPr id="41" name="Group 40">
            <a:extLst>
              <a:ext uri="{FF2B5EF4-FFF2-40B4-BE49-F238E27FC236}">
                <a16:creationId xmlns:a16="http://schemas.microsoft.com/office/drawing/2014/main" id="{3A845941-726C-4A7A-9FB4-796D5CE28062}"/>
              </a:ext>
            </a:extLst>
          </p:cNvPr>
          <p:cNvGrpSpPr/>
          <p:nvPr/>
        </p:nvGrpSpPr>
        <p:grpSpPr>
          <a:xfrm>
            <a:off x="650816" y="1328058"/>
            <a:ext cx="10891777" cy="2971570"/>
            <a:chOff x="775504" y="914423"/>
            <a:chExt cx="10891777" cy="2971570"/>
          </a:xfrm>
        </p:grpSpPr>
        <p:sp>
          <p:nvSpPr>
            <p:cNvPr id="27" name="Rectangle 26">
              <a:extLst>
                <a:ext uri="{FF2B5EF4-FFF2-40B4-BE49-F238E27FC236}">
                  <a16:creationId xmlns:a16="http://schemas.microsoft.com/office/drawing/2014/main" id="{032E3E66-AFA2-487A-A24D-C5291D116BF6}"/>
                </a:ext>
              </a:extLst>
            </p:cNvPr>
            <p:cNvSpPr/>
            <p:nvPr/>
          </p:nvSpPr>
          <p:spPr>
            <a:xfrm>
              <a:off x="775504" y="1618188"/>
              <a:ext cx="3329161" cy="106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venir Next"/>
                </a:rPr>
                <a:t>OMF: Bureau of Technology Services</a:t>
              </a:r>
              <a:endParaRPr lang="en-US" sz="1600" dirty="0">
                <a:latin typeface="Avenir Next"/>
              </a:endParaRPr>
            </a:p>
          </p:txBody>
        </p:sp>
        <p:sp>
          <p:nvSpPr>
            <p:cNvPr id="28" name="Rectangle 27">
              <a:extLst>
                <a:ext uri="{FF2B5EF4-FFF2-40B4-BE49-F238E27FC236}">
                  <a16:creationId xmlns:a16="http://schemas.microsoft.com/office/drawing/2014/main" id="{FE4A5B14-1111-4D1E-B6C4-8A67E977282C}"/>
                </a:ext>
              </a:extLst>
            </p:cNvPr>
            <p:cNvSpPr/>
            <p:nvPr/>
          </p:nvSpPr>
          <p:spPr>
            <a:xfrm>
              <a:off x="4311570" y="1618189"/>
              <a:ext cx="3946967" cy="106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venir Next"/>
                </a:rPr>
                <a:t>OMF: Office of the Chief Administrative Officer</a:t>
              </a:r>
              <a:endParaRPr lang="en-US" sz="1600" dirty="0">
                <a:latin typeface="Avenir Next"/>
              </a:endParaRPr>
            </a:p>
          </p:txBody>
        </p:sp>
        <p:sp>
          <p:nvSpPr>
            <p:cNvPr id="29" name="Rectangle 28">
              <a:extLst>
                <a:ext uri="{FF2B5EF4-FFF2-40B4-BE49-F238E27FC236}">
                  <a16:creationId xmlns:a16="http://schemas.microsoft.com/office/drawing/2014/main" id="{93A6EAEF-10F4-4647-8564-C955BE76742B}"/>
                </a:ext>
              </a:extLst>
            </p:cNvPr>
            <p:cNvSpPr/>
            <p:nvPr/>
          </p:nvSpPr>
          <p:spPr>
            <a:xfrm>
              <a:off x="8465441" y="1618188"/>
              <a:ext cx="3201840" cy="106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venir Next"/>
                </a:rPr>
                <a:t>Office of Community &amp; Civic Life</a:t>
              </a:r>
            </a:p>
          </p:txBody>
        </p:sp>
        <p:sp>
          <p:nvSpPr>
            <p:cNvPr id="31" name="Rectangle 30">
              <a:extLst>
                <a:ext uri="{FF2B5EF4-FFF2-40B4-BE49-F238E27FC236}">
                  <a16:creationId xmlns:a16="http://schemas.microsoft.com/office/drawing/2014/main" id="{B584B291-7C32-4F81-8B56-0430D6196F83}"/>
                </a:ext>
              </a:extLst>
            </p:cNvPr>
            <p:cNvSpPr/>
            <p:nvPr/>
          </p:nvSpPr>
          <p:spPr>
            <a:xfrm>
              <a:off x="4812232" y="3176310"/>
              <a:ext cx="2945641" cy="709683"/>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solidFill>
                  <a:latin typeface="Avenir Next"/>
                </a:rPr>
                <a:t>311 Program</a:t>
              </a:r>
            </a:p>
          </p:txBody>
        </p:sp>
        <p:cxnSp>
          <p:nvCxnSpPr>
            <p:cNvPr id="34" name="Straight Connector 33">
              <a:extLst>
                <a:ext uri="{FF2B5EF4-FFF2-40B4-BE49-F238E27FC236}">
                  <a16:creationId xmlns:a16="http://schemas.microsoft.com/office/drawing/2014/main" id="{16C50423-A090-426D-A6F2-09CC0EB78778}"/>
                </a:ext>
              </a:extLst>
            </p:cNvPr>
            <p:cNvCxnSpPr>
              <a:stCxn id="28" idx="2"/>
              <a:endCxn id="31" idx="0"/>
            </p:cNvCxnSpPr>
            <p:nvPr/>
          </p:nvCxnSpPr>
          <p:spPr>
            <a:xfrm flipH="1">
              <a:off x="6285053" y="2682713"/>
              <a:ext cx="1" cy="4935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974891-9F15-4AE6-8BAC-9F74191313AE}"/>
                </a:ext>
              </a:extLst>
            </p:cNvPr>
            <p:cNvCxnSpPr>
              <a:cxnSpLocks/>
            </p:cNvCxnSpPr>
            <p:nvPr/>
          </p:nvCxnSpPr>
          <p:spPr>
            <a:xfrm>
              <a:off x="4093090" y="2150450"/>
              <a:ext cx="206905"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7C2722B-5F92-4C23-B368-31C196604704}"/>
                </a:ext>
              </a:extLst>
            </p:cNvPr>
            <p:cNvCxnSpPr/>
            <p:nvPr/>
          </p:nvCxnSpPr>
          <p:spPr>
            <a:xfrm>
              <a:off x="8258536" y="2150449"/>
              <a:ext cx="206905" cy="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4472116-B1D8-44C3-AD5A-0A2B7E2088D2}"/>
                </a:ext>
              </a:extLst>
            </p:cNvPr>
            <p:cNvSpPr txBox="1"/>
            <p:nvPr/>
          </p:nvSpPr>
          <p:spPr>
            <a:xfrm>
              <a:off x="4339239" y="914423"/>
              <a:ext cx="3758978" cy="584775"/>
            </a:xfrm>
            <a:prstGeom prst="rect">
              <a:avLst/>
            </a:prstGeom>
            <a:noFill/>
          </p:spPr>
          <p:txBody>
            <a:bodyPr wrap="none" rtlCol="0">
              <a:spAutoFit/>
            </a:bodyPr>
            <a:lstStyle/>
            <a:p>
              <a:pPr algn="ctr"/>
              <a:r>
                <a:rPr lang="en-US" sz="3200" b="1" dirty="0">
                  <a:solidFill>
                    <a:schemeClr val="accent1"/>
                  </a:solidFill>
                  <a:latin typeface="Avenir Next" panose="020B0503020202020204"/>
                </a:rPr>
                <a:t>311 Leadership Team</a:t>
              </a:r>
            </a:p>
          </p:txBody>
        </p:sp>
      </p:grpSp>
      <p:cxnSp>
        <p:nvCxnSpPr>
          <p:cNvPr id="39" name="Straight Connector 38">
            <a:extLst>
              <a:ext uri="{FF2B5EF4-FFF2-40B4-BE49-F238E27FC236}">
                <a16:creationId xmlns:a16="http://schemas.microsoft.com/office/drawing/2014/main" id="{1604AFFD-D928-4842-A279-2B2DBE66CB87}"/>
              </a:ext>
            </a:extLst>
          </p:cNvPr>
          <p:cNvCxnSpPr>
            <a:cxnSpLocks/>
          </p:cNvCxnSpPr>
          <p:nvPr/>
        </p:nvCxnSpPr>
        <p:spPr>
          <a:xfrm flipH="1">
            <a:off x="1937180" y="4894403"/>
            <a:ext cx="8317641"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13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D48CE-0735-4EC7-AA54-49A1D3BB72C3}"/>
              </a:ext>
            </a:extLst>
          </p:cNvPr>
          <p:cNvSpPr>
            <a:spLocks noGrp="1"/>
          </p:cNvSpPr>
          <p:nvPr>
            <p:ph idx="1"/>
          </p:nvPr>
        </p:nvSpPr>
        <p:spPr>
          <a:xfrm>
            <a:off x="536445" y="1138990"/>
            <a:ext cx="3898393" cy="5662863"/>
          </a:xfrm>
        </p:spPr>
        <p:txBody>
          <a:bodyPr numCol="1">
            <a:noAutofit/>
          </a:bodyPr>
          <a:lstStyle/>
          <a:p>
            <a:pPr marL="63500" indent="0">
              <a:buNone/>
            </a:pPr>
            <a:r>
              <a:rPr lang="en-US" sz="2800" b="1" dirty="0">
                <a:solidFill>
                  <a:schemeClr val="accent1"/>
                </a:solidFill>
              </a:rPr>
              <a:t>FIND </a:t>
            </a:r>
          </a:p>
          <a:p>
            <a:pPr marL="63500" indent="0">
              <a:spcBef>
                <a:spcPts val="0"/>
              </a:spcBef>
              <a:buNone/>
            </a:pPr>
            <a:r>
              <a:rPr lang="en-US" sz="1800" dirty="0"/>
              <a:t>City Council agendas </a:t>
            </a:r>
          </a:p>
          <a:p>
            <a:pPr marL="63500" indent="0">
              <a:spcBef>
                <a:spcPts val="0"/>
              </a:spcBef>
              <a:buNone/>
            </a:pPr>
            <a:r>
              <a:rPr lang="en-US" sz="1800" dirty="0"/>
              <a:t>City plan or project information</a:t>
            </a:r>
          </a:p>
          <a:p>
            <a:pPr marL="63500" indent="0">
              <a:spcBef>
                <a:spcPts val="0"/>
              </a:spcBef>
              <a:buNone/>
            </a:pPr>
            <a:r>
              <a:rPr lang="en-US" sz="1800" dirty="0"/>
              <a:t>City programs &amp; staff contacts</a:t>
            </a:r>
          </a:p>
          <a:p>
            <a:pPr marL="63500" indent="0">
              <a:spcBef>
                <a:spcPts val="0"/>
              </a:spcBef>
              <a:buNone/>
            </a:pPr>
            <a:r>
              <a:rPr lang="en-US" sz="1800" dirty="0"/>
              <a:t>Contract/bid opportunities </a:t>
            </a:r>
          </a:p>
          <a:p>
            <a:pPr marL="63500" indent="0">
              <a:spcBef>
                <a:spcPts val="0"/>
              </a:spcBef>
              <a:buNone/>
            </a:pPr>
            <a:r>
              <a:rPr lang="en-US" sz="1800" dirty="0"/>
              <a:t>Construction updates </a:t>
            </a:r>
          </a:p>
          <a:p>
            <a:pPr marL="63500" indent="0">
              <a:spcBef>
                <a:spcPts val="0"/>
              </a:spcBef>
              <a:buNone/>
            </a:pPr>
            <a:r>
              <a:rPr lang="en-US" sz="1800" dirty="0"/>
              <a:t>Emergency information</a:t>
            </a:r>
          </a:p>
          <a:p>
            <a:pPr marL="63500" indent="0">
              <a:spcBef>
                <a:spcPts val="0"/>
              </a:spcBef>
              <a:buNone/>
            </a:pPr>
            <a:r>
              <a:rPr lang="en-US" sz="1800" dirty="0"/>
              <a:t>Employment opportunities </a:t>
            </a:r>
          </a:p>
          <a:p>
            <a:pPr marL="63500" indent="0">
              <a:spcBef>
                <a:spcPts val="0"/>
              </a:spcBef>
              <a:buNone/>
            </a:pPr>
            <a:r>
              <a:rPr lang="en-US" sz="1800" dirty="0"/>
              <a:t>Facility hours &amp; locations</a:t>
            </a:r>
          </a:p>
          <a:p>
            <a:pPr marL="63500" indent="0">
              <a:spcBef>
                <a:spcPts val="0"/>
              </a:spcBef>
              <a:buNone/>
            </a:pPr>
            <a:r>
              <a:rPr lang="en-US" sz="1800" dirty="0"/>
              <a:t>Garbage/recycling/compost schedules </a:t>
            </a:r>
          </a:p>
          <a:p>
            <a:pPr marL="63500" indent="0">
              <a:spcBef>
                <a:spcPts val="0"/>
              </a:spcBef>
              <a:buNone/>
            </a:pPr>
            <a:r>
              <a:rPr lang="en-US" sz="1800" dirty="0"/>
              <a:t>Land use notices </a:t>
            </a:r>
          </a:p>
          <a:p>
            <a:pPr marL="63500" indent="0">
              <a:spcBef>
                <a:spcPts val="0"/>
              </a:spcBef>
              <a:buNone/>
            </a:pPr>
            <a:r>
              <a:rPr lang="en-US" sz="1800" dirty="0"/>
              <a:t>Leaf pickup schedules </a:t>
            </a:r>
          </a:p>
          <a:p>
            <a:pPr marL="63500" indent="0">
              <a:spcBef>
                <a:spcPts val="0"/>
              </a:spcBef>
              <a:buNone/>
            </a:pPr>
            <a:r>
              <a:rPr lang="en-US" sz="1800" dirty="0"/>
              <a:t>Neighborhood / Coalition contacts </a:t>
            </a:r>
          </a:p>
          <a:p>
            <a:pPr marL="63500" indent="0">
              <a:spcBef>
                <a:spcPts val="0"/>
              </a:spcBef>
              <a:buNone/>
            </a:pPr>
            <a:r>
              <a:rPr lang="en-US" sz="1800" dirty="0"/>
              <a:t>Online zoning &amp; permit information </a:t>
            </a:r>
          </a:p>
          <a:p>
            <a:pPr marL="63500" indent="0">
              <a:spcBef>
                <a:spcPts val="0"/>
              </a:spcBef>
              <a:buNone/>
            </a:pPr>
            <a:r>
              <a:rPr lang="en-US" sz="1800" dirty="0"/>
              <a:t>Parking rules </a:t>
            </a:r>
          </a:p>
          <a:p>
            <a:pPr marL="63500" indent="0">
              <a:spcBef>
                <a:spcPts val="0"/>
              </a:spcBef>
              <a:buNone/>
            </a:pPr>
            <a:r>
              <a:rPr lang="en-US" sz="1800" dirty="0"/>
              <a:t>Park &amp; facility amenities</a:t>
            </a:r>
          </a:p>
          <a:p>
            <a:pPr marL="63500" indent="0">
              <a:spcBef>
                <a:spcPts val="0"/>
              </a:spcBef>
              <a:buNone/>
            </a:pPr>
            <a:r>
              <a:rPr lang="en-US" sz="1800" dirty="0"/>
              <a:t>Public events and meetings </a:t>
            </a:r>
          </a:p>
          <a:p>
            <a:pPr marL="63500" indent="0">
              <a:spcBef>
                <a:spcPts val="0"/>
              </a:spcBef>
              <a:buNone/>
            </a:pPr>
            <a:r>
              <a:rPr lang="en-US" sz="1800" dirty="0"/>
              <a:t>Smart Trips/Trip Planning </a:t>
            </a:r>
          </a:p>
          <a:p>
            <a:pPr marL="63500" indent="0">
              <a:spcBef>
                <a:spcPts val="0"/>
              </a:spcBef>
              <a:buNone/>
            </a:pPr>
            <a:r>
              <a:rPr lang="en-US" sz="1800" dirty="0"/>
              <a:t>Utility providers </a:t>
            </a:r>
          </a:p>
          <a:p>
            <a:pPr marL="63500" indent="0">
              <a:spcBef>
                <a:spcPts val="0"/>
              </a:spcBef>
              <a:buNone/>
            </a:pPr>
            <a:r>
              <a:rPr lang="en-US" sz="1800" dirty="0"/>
              <a:t>Volunteer opportunities </a:t>
            </a:r>
          </a:p>
          <a:p>
            <a:pPr marL="63500" indent="0">
              <a:spcBef>
                <a:spcPts val="0"/>
              </a:spcBef>
              <a:buNone/>
            </a:pPr>
            <a:endParaRPr lang="en-US" sz="2000" dirty="0"/>
          </a:p>
          <a:p>
            <a:pPr marL="63500" indent="0">
              <a:spcBef>
                <a:spcPts val="0"/>
              </a:spcBef>
              <a:buNone/>
            </a:pPr>
            <a:endParaRPr lang="en-US" sz="2000" dirty="0"/>
          </a:p>
          <a:p>
            <a:pPr marL="0" lvl="1" indent="0">
              <a:spcBef>
                <a:spcPts val="1200"/>
              </a:spcBef>
              <a:spcAft>
                <a:spcPts val="200"/>
              </a:spcAft>
              <a:buSzPct val="100000"/>
              <a:buNone/>
            </a:pPr>
            <a:br>
              <a:rPr lang="en-US" sz="2400" dirty="0"/>
            </a:br>
            <a:endParaRPr lang="en-US" sz="2400" dirty="0"/>
          </a:p>
          <a:p>
            <a:pPr marL="0" indent="0">
              <a:buNone/>
            </a:pPr>
            <a:endParaRPr lang="en-US" sz="2400" dirty="0"/>
          </a:p>
        </p:txBody>
      </p:sp>
      <p:sp>
        <p:nvSpPr>
          <p:cNvPr id="4" name="Rectangle 3">
            <a:extLst>
              <a:ext uri="{FF2B5EF4-FFF2-40B4-BE49-F238E27FC236}">
                <a16:creationId xmlns:a16="http://schemas.microsoft.com/office/drawing/2014/main" id="{0998A058-A22F-45F5-94BB-EC959A51273E}"/>
              </a:ext>
            </a:extLst>
          </p:cNvPr>
          <p:cNvSpPr/>
          <p:nvPr/>
        </p:nvSpPr>
        <p:spPr>
          <a:xfrm>
            <a:off x="0" y="5779"/>
            <a:ext cx="12192000" cy="104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5" name="Title 1">
            <a:extLst>
              <a:ext uri="{FF2B5EF4-FFF2-40B4-BE49-F238E27FC236}">
                <a16:creationId xmlns:a16="http://schemas.microsoft.com/office/drawing/2014/main" id="{C4BCED1A-C89F-4942-8586-BC667465E66A}"/>
              </a:ext>
            </a:extLst>
          </p:cNvPr>
          <p:cNvSpPr txBox="1">
            <a:spLocks/>
          </p:cNvSpPr>
          <p:nvPr/>
        </p:nvSpPr>
        <p:spPr>
          <a:xfrm>
            <a:off x="536448" y="106681"/>
            <a:ext cx="10207752" cy="100168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solidFill>
                  <a:schemeClr val="bg1"/>
                </a:solidFill>
              </a:rPr>
              <a:t>311 CUSTOMER SERVICE DELIVERY</a:t>
            </a:r>
          </a:p>
        </p:txBody>
      </p:sp>
      <p:sp>
        <p:nvSpPr>
          <p:cNvPr id="6" name="Rectangle 5">
            <a:extLst>
              <a:ext uri="{FF2B5EF4-FFF2-40B4-BE49-F238E27FC236}">
                <a16:creationId xmlns:a16="http://schemas.microsoft.com/office/drawing/2014/main" id="{83183905-235A-4E3C-BF38-27CA8ADF011F}"/>
              </a:ext>
            </a:extLst>
          </p:cNvPr>
          <p:cNvSpPr/>
          <p:nvPr/>
        </p:nvSpPr>
        <p:spPr>
          <a:xfrm>
            <a:off x="7754717" y="1108365"/>
            <a:ext cx="3898393" cy="5203476"/>
          </a:xfrm>
          <a:prstGeom prst="rect">
            <a:avLst/>
          </a:prstGeom>
        </p:spPr>
        <p:txBody>
          <a:bodyPr wrap="square">
            <a:spAutoFit/>
          </a:bodyPr>
          <a:lstStyle/>
          <a:p>
            <a:r>
              <a:rPr lang="en-US" sz="2800" dirty="0">
                <a:solidFill>
                  <a:schemeClr val="accent1"/>
                </a:solidFill>
                <a:latin typeface="Avenir Next" panose="020B0503020202020204" pitchFamily="34" charset="0"/>
              </a:rPr>
              <a:t>APPLY / REGISTER</a:t>
            </a:r>
          </a:p>
          <a:p>
            <a:r>
              <a:rPr lang="en-US" dirty="0">
                <a:latin typeface="Avenir Next" panose="020B0503020202020204" pitchFamily="34" charset="0"/>
              </a:rPr>
              <a:t>ADA or language access </a:t>
            </a:r>
          </a:p>
          <a:p>
            <a:r>
              <a:rPr lang="en-US" dirty="0">
                <a:latin typeface="Avenir Next" panose="020B0503020202020204" pitchFamily="34" charset="0"/>
              </a:rPr>
              <a:t>Alarm permit </a:t>
            </a:r>
          </a:p>
          <a:p>
            <a:r>
              <a:rPr lang="en-US" dirty="0">
                <a:latin typeface="Avenir Next" panose="020B0503020202020204" pitchFamily="34" charset="0"/>
              </a:rPr>
              <a:t>Block Party permit </a:t>
            </a:r>
          </a:p>
          <a:p>
            <a:r>
              <a:rPr lang="en-US" dirty="0">
                <a:latin typeface="Avenir Next" panose="020B0503020202020204" pitchFamily="34" charset="0"/>
              </a:rPr>
              <a:t>Noise variance </a:t>
            </a:r>
          </a:p>
          <a:p>
            <a:r>
              <a:rPr lang="en-US" dirty="0">
                <a:latin typeface="Avenir Next" panose="020B0503020202020204" pitchFamily="34" charset="0"/>
              </a:rPr>
              <a:t>Policy or project-related comment </a:t>
            </a:r>
          </a:p>
          <a:p>
            <a:r>
              <a:rPr lang="en-US" dirty="0">
                <a:latin typeface="Avenir Next" panose="020B0503020202020204" pitchFamily="34" charset="0"/>
              </a:rPr>
              <a:t>Public records request </a:t>
            </a:r>
          </a:p>
          <a:p>
            <a:r>
              <a:rPr lang="en-US" dirty="0">
                <a:latin typeface="Avenir Next" panose="020B0503020202020204" pitchFamily="34" charset="0"/>
              </a:rPr>
              <a:t>Recreation class or camp </a:t>
            </a:r>
          </a:p>
          <a:p>
            <a:r>
              <a:rPr lang="en-US" dirty="0">
                <a:latin typeface="Avenir Next" panose="020B0503020202020204" pitchFamily="34" charset="0"/>
              </a:rPr>
              <a:t>Room, park, or facility reservations </a:t>
            </a:r>
          </a:p>
          <a:p>
            <a:r>
              <a:rPr lang="en-US" dirty="0">
                <a:latin typeface="Avenir Next" panose="020B0503020202020204" pitchFamily="34" charset="0"/>
              </a:rPr>
              <a:t>Sidewalk/Driveway repair permit </a:t>
            </a:r>
          </a:p>
          <a:p>
            <a:r>
              <a:rPr lang="en-US" dirty="0">
                <a:latin typeface="Avenir Next" panose="020B0503020202020204" pitchFamily="34" charset="0"/>
              </a:rPr>
              <a:t>Simple temporary street use permit </a:t>
            </a:r>
          </a:p>
          <a:p>
            <a:r>
              <a:rPr lang="en-US" dirty="0">
                <a:latin typeface="Avenir Next" panose="020B0503020202020204" pitchFamily="34" charset="0"/>
              </a:rPr>
              <a:t>Street improvements </a:t>
            </a:r>
          </a:p>
          <a:p>
            <a:pPr defTabSz="914400">
              <a:lnSpc>
                <a:spcPct val="90000"/>
              </a:lnSpc>
              <a:spcBef>
                <a:spcPts val="1200"/>
              </a:spcBef>
              <a:spcAft>
                <a:spcPts val="200"/>
              </a:spcAft>
              <a:buClr>
                <a:schemeClr val="accent1"/>
              </a:buClr>
              <a:buSzPct val="100000"/>
            </a:pPr>
            <a:br>
              <a:rPr lang="en-US" sz="1600" dirty="0">
                <a:latin typeface="Avenir Next" panose="020B0503020202020204" pitchFamily="34" charset="0"/>
              </a:rPr>
            </a:br>
            <a:r>
              <a:rPr lang="en-US" sz="2800" dirty="0">
                <a:solidFill>
                  <a:schemeClr val="accent1"/>
                </a:solidFill>
                <a:latin typeface="Avenir Next" panose="020B0503020202020204" pitchFamily="34" charset="0"/>
              </a:rPr>
              <a:t>PAY</a:t>
            </a:r>
          </a:p>
          <a:p>
            <a:pPr marL="0" lvl="1">
              <a:spcAft>
                <a:spcPts val="200"/>
              </a:spcAft>
              <a:buClr>
                <a:schemeClr val="accent1"/>
              </a:buClr>
              <a:buSzPct val="100000"/>
            </a:pPr>
            <a:r>
              <a:rPr lang="en-US" dirty="0">
                <a:latin typeface="Avenir Next" panose="020B0503020202020204" pitchFamily="34" charset="0"/>
              </a:rPr>
              <a:t>311 services</a:t>
            </a:r>
          </a:p>
          <a:p>
            <a:pPr defTabSz="914400">
              <a:lnSpc>
                <a:spcPct val="90000"/>
              </a:lnSpc>
              <a:spcBef>
                <a:spcPts val="1200"/>
              </a:spcBef>
              <a:spcAft>
                <a:spcPts val="200"/>
              </a:spcAft>
              <a:buClr>
                <a:schemeClr val="accent1"/>
              </a:buClr>
              <a:buSzPct val="100000"/>
            </a:pPr>
            <a:endParaRPr lang="en-US" sz="2800" dirty="0">
              <a:solidFill>
                <a:schemeClr val="accent1"/>
              </a:solidFill>
              <a:latin typeface="Avenir Next" panose="020B0503020202020204" pitchFamily="34" charset="0"/>
            </a:endParaRPr>
          </a:p>
        </p:txBody>
      </p:sp>
      <p:sp>
        <p:nvSpPr>
          <p:cNvPr id="2" name="Rectangle 1">
            <a:extLst>
              <a:ext uri="{FF2B5EF4-FFF2-40B4-BE49-F238E27FC236}">
                <a16:creationId xmlns:a16="http://schemas.microsoft.com/office/drawing/2014/main" id="{CD4AC9CC-5301-4536-A326-D5BB98A3EF56}"/>
              </a:ext>
            </a:extLst>
          </p:cNvPr>
          <p:cNvSpPr/>
          <p:nvPr/>
        </p:nvSpPr>
        <p:spPr>
          <a:xfrm>
            <a:off x="4515048" y="1138990"/>
            <a:ext cx="2999039" cy="5384807"/>
          </a:xfrm>
          <a:prstGeom prst="rect">
            <a:avLst/>
          </a:prstGeom>
        </p:spPr>
        <p:txBody>
          <a:bodyPr wrap="square">
            <a:spAutoFit/>
          </a:bodyPr>
          <a:lstStyle/>
          <a:p>
            <a:pPr defTabSz="914400">
              <a:lnSpc>
                <a:spcPct val="90000"/>
              </a:lnSpc>
              <a:spcBef>
                <a:spcPts val="1200"/>
              </a:spcBef>
              <a:spcAft>
                <a:spcPts val="200"/>
              </a:spcAft>
              <a:buClr>
                <a:schemeClr val="accent1"/>
              </a:buClr>
              <a:buSzPct val="100000"/>
            </a:pPr>
            <a:r>
              <a:rPr lang="en-US" sz="2800" dirty="0">
                <a:solidFill>
                  <a:schemeClr val="accent1"/>
                </a:solidFill>
                <a:latin typeface="Avenir Next" panose="020B0503020202020204" pitchFamily="34" charset="0"/>
              </a:rPr>
              <a:t>REPORT</a:t>
            </a:r>
          </a:p>
          <a:p>
            <a:pPr marL="63500" defTabSz="914400">
              <a:lnSpc>
                <a:spcPct val="90000"/>
              </a:lnSpc>
              <a:spcAft>
                <a:spcPts val="200"/>
              </a:spcAft>
              <a:buClr>
                <a:schemeClr val="accent1"/>
              </a:buClr>
              <a:buSzPct val="100000"/>
            </a:pPr>
            <a:r>
              <a:rPr lang="en-US" dirty="0">
                <a:latin typeface="Avenir Next" panose="020B0503020202020204" pitchFamily="34" charset="0"/>
              </a:rPr>
              <a:t>Abandoned auto  </a:t>
            </a:r>
          </a:p>
          <a:p>
            <a:pPr marL="63500" defTabSz="914400">
              <a:lnSpc>
                <a:spcPct val="90000"/>
              </a:lnSpc>
              <a:spcAft>
                <a:spcPts val="200"/>
              </a:spcAft>
              <a:buClr>
                <a:schemeClr val="accent1"/>
              </a:buClr>
              <a:buSzPct val="100000"/>
            </a:pPr>
            <a:r>
              <a:rPr lang="en-US" dirty="0">
                <a:latin typeface="Avenir Next" panose="020B0503020202020204" pitchFamily="34" charset="0"/>
              </a:rPr>
              <a:t>Abandoned bike </a:t>
            </a:r>
          </a:p>
          <a:p>
            <a:pPr marL="63500" defTabSz="914400">
              <a:lnSpc>
                <a:spcPct val="90000"/>
              </a:lnSpc>
              <a:spcAft>
                <a:spcPts val="200"/>
              </a:spcAft>
              <a:buClr>
                <a:schemeClr val="accent1"/>
              </a:buClr>
              <a:buSzPct val="100000"/>
            </a:pPr>
            <a:r>
              <a:rPr lang="en-US" dirty="0">
                <a:latin typeface="Avenir Next" panose="020B0503020202020204" pitchFamily="34" charset="0"/>
              </a:rPr>
              <a:t>Code complaints </a:t>
            </a:r>
          </a:p>
          <a:p>
            <a:pPr marL="63500" defTabSz="914400">
              <a:lnSpc>
                <a:spcPct val="90000"/>
              </a:lnSpc>
              <a:spcAft>
                <a:spcPts val="200"/>
              </a:spcAft>
              <a:buClr>
                <a:schemeClr val="accent1"/>
              </a:buClr>
              <a:buSzPct val="100000"/>
            </a:pPr>
            <a:r>
              <a:rPr lang="en-US" dirty="0">
                <a:latin typeface="Avenir Next" panose="020B0503020202020204" pitchFamily="34" charset="0"/>
              </a:rPr>
              <a:t>Construction without permit </a:t>
            </a:r>
          </a:p>
          <a:p>
            <a:pPr marL="63500" defTabSz="914400">
              <a:lnSpc>
                <a:spcPct val="90000"/>
              </a:lnSpc>
              <a:spcAft>
                <a:spcPts val="200"/>
              </a:spcAft>
              <a:buClr>
                <a:schemeClr val="accent1"/>
              </a:buClr>
              <a:buSzPct val="100000"/>
            </a:pPr>
            <a:r>
              <a:rPr lang="en-US" dirty="0">
                <a:latin typeface="Avenir Next" panose="020B0503020202020204" pitchFamily="34" charset="0"/>
              </a:rPr>
              <a:t>Containers in right-of-way </a:t>
            </a:r>
          </a:p>
          <a:p>
            <a:pPr marL="63500" defTabSz="914400">
              <a:lnSpc>
                <a:spcPct val="90000"/>
              </a:lnSpc>
              <a:spcAft>
                <a:spcPts val="200"/>
              </a:spcAft>
              <a:buClr>
                <a:schemeClr val="accent1"/>
              </a:buClr>
              <a:buSzPct val="100000"/>
            </a:pPr>
            <a:r>
              <a:rPr lang="en-US" dirty="0">
                <a:latin typeface="Avenir Next" panose="020B0503020202020204" pitchFamily="34" charset="0"/>
              </a:rPr>
              <a:t>Graffiti </a:t>
            </a:r>
          </a:p>
          <a:p>
            <a:pPr marL="63500" defTabSz="914400">
              <a:lnSpc>
                <a:spcPct val="90000"/>
              </a:lnSpc>
              <a:spcAft>
                <a:spcPts val="200"/>
              </a:spcAft>
              <a:buClr>
                <a:schemeClr val="accent1"/>
              </a:buClr>
              <a:buSzPct val="100000"/>
            </a:pPr>
            <a:r>
              <a:rPr lang="en-US" dirty="0">
                <a:latin typeface="Avenir Next" panose="020B0503020202020204" pitchFamily="34" charset="0"/>
              </a:rPr>
              <a:t>Illegal campsites </a:t>
            </a:r>
          </a:p>
          <a:p>
            <a:pPr marL="63500" defTabSz="914400">
              <a:lnSpc>
                <a:spcPct val="90000"/>
              </a:lnSpc>
              <a:spcAft>
                <a:spcPts val="200"/>
              </a:spcAft>
              <a:buClr>
                <a:schemeClr val="accent1"/>
              </a:buClr>
              <a:buSzPct val="100000"/>
            </a:pPr>
            <a:r>
              <a:rPr lang="en-US" dirty="0">
                <a:latin typeface="Avenir Next" panose="020B0503020202020204" pitchFamily="34" charset="0"/>
              </a:rPr>
              <a:t>Illegal parking </a:t>
            </a:r>
          </a:p>
          <a:p>
            <a:pPr marL="63500" defTabSz="914400">
              <a:lnSpc>
                <a:spcPct val="90000"/>
              </a:lnSpc>
              <a:spcAft>
                <a:spcPts val="200"/>
              </a:spcAft>
              <a:buClr>
                <a:schemeClr val="accent1"/>
              </a:buClr>
              <a:buSzPct val="100000"/>
            </a:pPr>
            <a:r>
              <a:rPr lang="en-US" dirty="0">
                <a:latin typeface="Avenir Next" panose="020B0503020202020204" pitchFamily="34" charset="0"/>
              </a:rPr>
              <a:t>Liquor violations </a:t>
            </a:r>
          </a:p>
          <a:p>
            <a:pPr marL="63500" defTabSz="914400">
              <a:lnSpc>
                <a:spcPct val="90000"/>
              </a:lnSpc>
              <a:spcAft>
                <a:spcPts val="200"/>
              </a:spcAft>
              <a:buClr>
                <a:schemeClr val="accent1"/>
              </a:buClr>
              <a:buSzPct val="100000"/>
            </a:pPr>
            <a:r>
              <a:rPr lang="en-US" dirty="0">
                <a:latin typeface="Avenir Next" panose="020B0503020202020204" pitchFamily="34" charset="0"/>
              </a:rPr>
              <a:t>Noise violations </a:t>
            </a:r>
          </a:p>
          <a:p>
            <a:pPr marL="63500" defTabSz="914400">
              <a:lnSpc>
                <a:spcPct val="90000"/>
              </a:lnSpc>
              <a:spcAft>
                <a:spcPts val="200"/>
              </a:spcAft>
              <a:buClr>
                <a:schemeClr val="accent1"/>
              </a:buClr>
              <a:buSzPct val="100000"/>
            </a:pPr>
            <a:r>
              <a:rPr lang="en-US" dirty="0">
                <a:latin typeface="Avenir Next" panose="020B0503020202020204" pitchFamily="34" charset="0"/>
              </a:rPr>
              <a:t>Park maintenance issues </a:t>
            </a:r>
          </a:p>
          <a:p>
            <a:pPr marL="63500" defTabSz="914400">
              <a:lnSpc>
                <a:spcPct val="90000"/>
              </a:lnSpc>
              <a:spcAft>
                <a:spcPts val="200"/>
              </a:spcAft>
              <a:buClr>
                <a:schemeClr val="accent1"/>
              </a:buClr>
              <a:buSzPct val="100000"/>
            </a:pPr>
            <a:r>
              <a:rPr lang="en-US" dirty="0">
                <a:latin typeface="Avenir Next" panose="020B0503020202020204" pitchFamily="34" charset="0"/>
              </a:rPr>
              <a:t>Private-for-hire complaints </a:t>
            </a:r>
          </a:p>
          <a:p>
            <a:pPr marL="63500" defTabSz="914400">
              <a:lnSpc>
                <a:spcPct val="90000"/>
              </a:lnSpc>
              <a:spcAft>
                <a:spcPts val="200"/>
              </a:spcAft>
              <a:buClr>
                <a:schemeClr val="accent1"/>
              </a:buClr>
              <a:buSzPct val="100000"/>
            </a:pPr>
            <a:r>
              <a:rPr lang="en-US" dirty="0">
                <a:latin typeface="Avenir Next" panose="020B0503020202020204" pitchFamily="34" charset="0"/>
              </a:rPr>
              <a:t>Sidewalk obstruction/hazard </a:t>
            </a:r>
          </a:p>
          <a:p>
            <a:pPr marL="63500" defTabSz="914400">
              <a:lnSpc>
                <a:spcPct val="90000"/>
              </a:lnSpc>
              <a:spcAft>
                <a:spcPts val="200"/>
              </a:spcAft>
              <a:buClr>
                <a:schemeClr val="accent1"/>
              </a:buClr>
              <a:buSzPct val="100000"/>
            </a:pPr>
            <a:r>
              <a:rPr lang="en-US" dirty="0">
                <a:latin typeface="Avenir Next" panose="020B0503020202020204" pitchFamily="34" charset="0"/>
              </a:rPr>
              <a:t>Sign, light, or signal issues </a:t>
            </a:r>
          </a:p>
          <a:p>
            <a:pPr marL="63500" defTabSz="914400">
              <a:lnSpc>
                <a:spcPct val="90000"/>
              </a:lnSpc>
              <a:spcAft>
                <a:spcPts val="200"/>
              </a:spcAft>
              <a:buClr>
                <a:schemeClr val="accent1"/>
              </a:buClr>
              <a:buSzPct val="100000"/>
            </a:pPr>
            <a:r>
              <a:rPr lang="en-US" dirty="0">
                <a:latin typeface="Avenir Next" panose="020B0503020202020204" pitchFamily="34" charset="0"/>
              </a:rPr>
              <a:t>Vegetation concerns </a:t>
            </a:r>
          </a:p>
          <a:p>
            <a:pPr marL="63500" defTabSz="914400">
              <a:lnSpc>
                <a:spcPct val="90000"/>
              </a:lnSpc>
              <a:spcAft>
                <a:spcPts val="200"/>
              </a:spcAft>
              <a:buClr>
                <a:schemeClr val="accent1"/>
              </a:buClr>
              <a:buSzPct val="100000"/>
            </a:pPr>
            <a:r>
              <a:rPr lang="en-US" dirty="0">
                <a:latin typeface="Avenir Next" panose="020B0503020202020204" pitchFamily="34" charset="0"/>
              </a:rPr>
              <a:t>Work zone concerns </a:t>
            </a:r>
          </a:p>
        </p:txBody>
      </p:sp>
    </p:spTree>
    <p:extLst>
      <p:ext uri="{BB962C8B-B14F-4D97-AF65-F5344CB8AC3E}">
        <p14:creationId xmlns:p14="http://schemas.microsoft.com/office/powerpoint/2010/main" val="389671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56041F-23FA-4DEF-B828-A15261824F87}"/>
              </a:ext>
            </a:extLst>
          </p:cNvPr>
          <p:cNvSpPr/>
          <p:nvPr/>
        </p:nvSpPr>
        <p:spPr>
          <a:xfrm>
            <a:off x="-13504" y="0"/>
            <a:ext cx="45611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2" name="Title 1">
            <a:extLst>
              <a:ext uri="{FF2B5EF4-FFF2-40B4-BE49-F238E27FC236}">
                <a16:creationId xmlns:a16="http://schemas.microsoft.com/office/drawing/2014/main" id="{F3459991-B7FE-4B52-BBFE-42972B37A77F}"/>
              </a:ext>
            </a:extLst>
          </p:cNvPr>
          <p:cNvSpPr>
            <a:spLocks noGrp="1"/>
          </p:cNvSpPr>
          <p:nvPr>
            <p:ph type="title"/>
          </p:nvPr>
        </p:nvSpPr>
        <p:spPr>
          <a:xfrm>
            <a:off x="353568" y="643467"/>
            <a:ext cx="4194048" cy="5571066"/>
          </a:xfrm>
        </p:spPr>
        <p:txBody>
          <a:bodyPr>
            <a:normAutofit/>
          </a:bodyPr>
          <a:lstStyle/>
          <a:p>
            <a:pPr>
              <a:spcBef>
                <a:spcPts val="1500"/>
              </a:spcBef>
            </a:pPr>
            <a:r>
              <a:rPr lang="en-US" dirty="0">
                <a:solidFill>
                  <a:srgbClr val="FFFFFF"/>
                </a:solidFill>
              </a:rPr>
              <a:t>EXPANDING</a:t>
            </a:r>
            <a:br>
              <a:rPr lang="en-US" dirty="0">
                <a:solidFill>
                  <a:srgbClr val="FFFFFF"/>
                </a:solidFill>
              </a:rPr>
            </a:br>
            <a:r>
              <a:rPr lang="en-US" dirty="0">
                <a:solidFill>
                  <a:srgbClr val="FFFFFF"/>
                </a:solidFill>
              </a:rPr>
              <a:t>Service Delivery</a:t>
            </a:r>
            <a:br>
              <a:rPr lang="en-US" dirty="0">
                <a:solidFill>
                  <a:srgbClr val="FFFFFF"/>
                </a:solidFill>
              </a:rPr>
            </a:br>
            <a:br>
              <a:rPr lang="en-US" sz="1500" dirty="0">
                <a:solidFill>
                  <a:srgbClr val="FFFFFF"/>
                </a:solidFill>
              </a:rPr>
            </a:br>
            <a:r>
              <a:rPr lang="en-US" dirty="0">
                <a:solidFill>
                  <a:srgbClr val="FFFFFF"/>
                </a:solidFill>
              </a:rPr>
              <a:t>FY 2019-20 </a:t>
            </a:r>
            <a:br>
              <a:rPr lang="en-US" dirty="0">
                <a:solidFill>
                  <a:srgbClr val="FFFFFF"/>
                </a:solidFill>
              </a:rPr>
            </a:br>
            <a:r>
              <a:rPr lang="en-US" dirty="0">
                <a:solidFill>
                  <a:srgbClr val="FFFFFF"/>
                </a:solidFill>
              </a:rPr>
              <a:t>focus areas</a:t>
            </a:r>
          </a:p>
        </p:txBody>
      </p:sp>
      <p:graphicFrame>
        <p:nvGraphicFramePr>
          <p:cNvPr id="12" name="Content Placeholder 2">
            <a:extLst>
              <a:ext uri="{FF2B5EF4-FFF2-40B4-BE49-F238E27FC236}">
                <a16:creationId xmlns:a16="http://schemas.microsoft.com/office/drawing/2014/main" id="{032B0B26-7F1A-44B5-A702-F6BE1590589C}"/>
              </a:ext>
            </a:extLst>
          </p:cNvPr>
          <p:cNvGraphicFramePr>
            <a:graphicFrameLocks noGrp="1"/>
          </p:cNvGraphicFramePr>
          <p:nvPr>
            <p:ph idx="1"/>
            <p:extLst>
              <p:ext uri="{D42A27DB-BD31-4B8C-83A1-F6EECF244321}">
                <p14:modId xmlns:p14="http://schemas.microsoft.com/office/powerpoint/2010/main" val="493215672"/>
              </p:ext>
            </p:extLst>
          </p:nvPr>
        </p:nvGraphicFramePr>
        <p:xfrm>
          <a:off x="4914687" y="363681"/>
          <a:ext cx="6923745" cy="629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Connector 14">
            <a:extLst>
              <a:ext uri="{FF2B5EF4-FFF2-40B4-BE49-F238E27FC236}">
                <a16:creationId xmlns:a16="http://schemas.microsoft.com/office/drawing/2014/main" id="{27A3287F-C8E4-41B5-8C67-6A49BB49C5DE}"/>
              </a:ext>
            </a:extLst>
          </p:cNvPr>
          <p:cNvCxnSpPr/>
          <p:nvPr/>
        </p:nvCxnSpPr>
        <p:spPr>
          <a:xfrm>
            <a:off x="448396" y="3368735"/>
            <a:ext cx="351129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descr="Image result for portland parks and recreation">
            <a:extLst>
              <a:ext uri="{FF2B5EF4-FFF2-40B4-BE49-F238E27FC236}">
                <a16:creationId xmlns:a16="http://schemas.microsoft.com/office/drawing/2014/main" id="{BFA2D909-B984-462E-A3AB-E54B439FD489}"/>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34862"/>
          <a:stretch/>
        </p:blipFill>
        <p:spPr bwMode="auto">
          <a:xfrm>
            <a:off x="5094303" y="3237573"/>
            <a:ext cx="842271"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92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4900-CCEA-46DE-A71F-C3032DFE880E}"/>
              </a:ext>
            </a:extLst>
          </p:cNvPr>
          <p:cNvSpPr>
            <a:spLocks noGrp="1"/>
          </p:cNvSpPr>
          <p:nvPr>
            <p:ph type="title"/>
          </p:nvPr>
        </p:nvSpPr>
        <p:spPr>
          <a:xfrm>
            <a:off x="656419" y="86982"/>
            <a:ext cx="9387213" cy="1163850"/>
          </a:xfrm>
        </p:spPr>
        <p:txBody>
          <a:bodyPr>
            <a:normAutofit/>
          </a:bodyPr>
          <a:lstStyle/>
          <a:p>
            <a:r>
              <a:rPr lang="en-US" dirty="0">
                <a:solidFill>
                  <a:schemeClr val="accent1"/>
                </a:solidFill>
              </a:rPr>
              <a:t>Supporting technology</a:t>
            </a:r>
          </a:p>
        </p:txBody>
      </p:sp>
      <p:grpSp>
        <p:nvGrpSpPr>
          <p:cNvPr id="86" name="Group 85">
            <a:extLst>
              <a:ext uri="{FF2B5EF4-FFF2-40B4-BE49-F238E27FC236}">
                <a16:creationId xmlns:a16="http://schemas.microsoft.com/office/drawing/2014/main" id="{B6BDDCFB-1ABE-4ADA-9480-ECEAE7874AF3}"/>
              </a:ext>
            </a:extLst>
          </p:cNvPr>
          <p:cNvGrpSpPr/>
          <p:nvPr/>
        </p:nvGrpSpPr>
        <p:grpSpPr>
          <a:xfrm>
            <a:off x="524713" y="1015890"/>
            <a:ext cx="1671178" cy="1751714"/>
            <a:chOff x="524713" y="1015890"/>
            <a:chExt cx="1671178" cy="1751714"/>
          </a:xfrm>
        </p:grpSpPr>
        <p:sp>
          <p:nvSpPr>
            <p:cNvPr id="48" name="Text Box 10">
              <a:extLst>
                <a:ext uri="{FF2B5EF4-FFF2-40B4-BE49-F238E27FC236}">
                  <a16:creationId xmlns:a16="http://schemas.microsoft.com/office/drawing/2014/main" id="{5E571534-F258-42F5-B327-40361B19B490}"/>
                </a:ext>
              </a:extLst>
            </p:cNvPr>
            <p:cNvSpPr txBox="1">
              <a:spLocks noChangeArrowheads="1"/>
            </p:cNvSpPr>
            <p:nvPr/>
          </p:nvSpPr>
          <p:spPr bwMode="auto">
            <a:xfrm>
              <a:off x="754147" y="2160605"/>
              <a:ext cx="1212311" cy="368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marL="0" marR="0" algn="ctr">
                <a:lnSpc>
                  <a:spcPct val="120000"/>
                </a:lnSpc>
                <a:spcBef>
                  <a:spcPts val="0"/>
                </a:spcBef>
                <a:spcAft>
                  <a:spcPts val="0"/>
                </a:spcAft>
              </a:pPr>
              <a:r>
                <a:rPr lang="en-US" sz="2000" dirty="0">
                  <a:solidFill>
                    <a:srgbClr val="404040"/>
                  </a:solidFill>
                  <a:effectLst/>
                  <a:latin typeface="Avenir Next" panose="020B0503020202020204"/>
                  <a:ea typeface="Arial" panose="020B0604020202020204" pitchFamily="34" charset="0"/>
                  <a:cs typeface="Times New Roman" panose="02020603050405020304" pitchFamily="18" charset="0"/>
                </a:rPr>
                <a:t>Website</a:t>
              </a:r>
              <a:r>
                <a:rPr lang="en-US" sz="2000" dirty="0">
                  <a:solidFill>
                    <a:srgbClr val="404040"/>
                  </a:solidFill>
                  <a:effectLst/>
                  <a:latin typeface="Calibri Light" panose="020F0302020204030204" pitchFamily="34" charset="0"/>
                  <a:ea typeface="Arial" panose="020B0604020202020204" pitchFamily="34" charset="0"/>
                  <a:cs typeface="Times New Roman" panose="02020603050405020304" pitchFamily="18" charset="0"/>
                </a:rPr>
                <a:t> </a:t>
              </a:r>
              <a:endParaRPr lang="en-US"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6" name="Text Box 13">
              <a:extLst>
                <a:ext uri="{FF2B5EF4-FFF2-40B4-BE49-F238E27FC236}">
                  <a16:creationId xmlns:a16="http://schemas.microsoft.com/office/drawing/2014/main" id="{C7C96E15-55DD-4246-AE41-3EB7658E6898}"/>
                </a:ext>
              </a:extLst>
            </p:cNvPr>
            <p:cNvSpPr txBox="1">
              <a:spLocks noChangeArrowheads="1"/>
            </p:cNvSpPr>
            <p:nvPr/>
          </p:nvSpPr>
          <p:spPr bwMode="auto">
            <a:xfrm>
              <a:off x="524713" y="2398772"/>
              <a:ext cx="1671178" cy="368832"/>
            </a:xfrm>
            <a:prstGeom prst="rect">
              <a:avLst/>
            </a:prstGeom>
            <a:noFill/>
            <a:ln>
              <a:noFill/>
            </a:ln>
          </p:spPr>
          <p:txBody>
            <a:bodyPr rot="0" vert="horz" wrap="square" lIns="91440" tIns="45720" rIns="91440" bIns="45720" anchor="t" anchorCtr="0" upright="1">
              <a:noAutofit/>
            </a:bodyPr>
            <a:lstStyle/>
            <a:p>
              <a:pPr marL="0" marR="0" algn="ctr">
                <a:lnSpc>
                  <a:spcPct val="120000"/>
                </a:lnSpc>
                <a:spcBef>
                  <a:spcPts val="0"/>
                </a:spcBef>
                <a:spcAft>
                  <a:spcPts val="0"/>
                </a:spcAft>
              </a:pPr>
              <a:r>
                <a:rPr lang="en-US" sz="2000" dirty="0">
                  <a:solidFill>
                    <a:schemeClr val="accent1"/>
                  </a:solidFill>
                  <a:effectLst/>
                  <a:latin typeface="Franklin Gothic Medium" panose="020B0603020102020204" pitchFamily="34" charset="0"/>
                  <a:ea typeface="Arial" panose="020B0604020202020204" pitchFamily="34" charset="0"/>
                  <a:cs typeface="Calibri Light" panose="020F0302020204030204" pitchFamily="34" charset="0"/>
                </a:rPr>
                <a:t>Portland.gov</a:t>
              </a:r>
              <a:endParaRPr lang="en-US"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3" name="Graphic 12" descr="Laptop">
              <a:extLst>
                <a:ext uri="{FF2B5EF4-FFF2-40B4-BE49-F238E27FC236}">
                  <a16:creationId xmlns:a16="http://schemas.microsoft.com/office/drawing/2014/main" id="{5C27E9AC-BA29-4DE9-99E2-BF4767D69F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909" y="1015890"/>
              <a:ext cx="1292789" cy="1292789"/>
            </a:xfrm>
            <a:prstGeom prst="rect">
              <a:avLst/>
            </a:prstGeom>
          </p:spPr>
        </p:pic>
      </p:grpSp>
      <p:grpSp>
        <p:nvGrpSpPr>
          <p:cNvPr id="87" name="Group 86">
            <a:extLst>
              <a:ext uri="{FF2B5EF4-FFF2-40B4-BE49-F238E27FC236}">
                <a16:creationId xmlns:a16="http://schemas.microsoft.com/office/drawing/2014/main" id="{7F35933B-F193-4E76-808A-69A8E7C68FEC}"/>
              </a:ext>
            </a:extLst>
          </p:cNvPr>
          <p:cNvGrpSpPr/>
          <p:nvPr/>
        </p:nvGrpSpPr>
        <p:grpSpPr>
          <a:xfrm>
            <a:off x="2529863" y="1115863"/>
            <a:ext cx="2481524" cy="1659424"/>
            <a:chOff x="2529863" y="1115863"/>
            <a:chExt cx="2481524" cy="1659424"/>
          </a:xfrm>
        </p:grpSpPr>
        <p:sp>
          <p:nvSpPr>
            <p:cNvPr id="5" name="Text Box 2">
              <a:extLst>
                <a:ext uri="{FF2B5EF4-FFF2-40B4-BE49-F238E27FC236}">
                  <a16:creationId xmlns:a16="http://schemas.microsoft.com/office/drawing/2014/main" id="{83D4EB04-C162-4EF2-B39A-57CDE5C4DB4F}"/>
                </a:ext>
              </a:extLst>
            </p:cNvPr>
            <p:cNvSpPr txBox="1">
              <a:spLocks noChangeArrowheads="1"/>
            </p:cNvSpPr>
            <p:nvPr/>
          </p:nvSpPr>
          <p:spPr bwMode="auto">
            <a:xfrm>
              <a:off x="2580924" y="2448918"/>
              <a:ext cx="2408103" cy="326369"/>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900"/>
                </a:spcAft>
              </a:pPr>
              <a:r>
                <a:rPr lang="en-US" sz="1400" i="1" dirty="0">
                  <a:solidFill>
                    <a:srgbClr val="404040"/>
                  </a:solidFill>
                  <a:effectLst/>
                  <a:latin typeface="Calibri Light" panose="020F0302020204030204" pitchFamily="34" charset="0"/>
                  <a:ea typeface="Arial" panose="020B0604020202020204" pitchFamily="34" charset="0"/>
                  <a:cs typeface="Times New Roman" panose="02020603050405020304" pitchFamily="18" charset="0"/>
                </a:rPr>
                <a:t>includes replacement of </a:t>
              </a:r>
              <a:r>
                <a:rPr lang="en-US" sz="1400" i="1" dirty="0" err="1">
                  <a:solidFill>
                    <a:srgbClr val="404040"/>
                  </a:solidFill>
                  <a:effectLst/>
                  <a:latin typeface="Calibri Light" panose="020F0302020204030204" pitchFamily="34" charset="0"/>
                  <a:ea typeface="Arial" panose="020B0604020202020204" pitchFamily="34" charset="0"/>
                  <a:cs typeface="Times New Roman" panose="02020603050405020304" pitchFamily="18" charset="0"/>
                </a:rPr>
                <a:t>TrackIt</a:t>
              </a:r>
              <a:endParaRPr lang="en-US"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33" name="Text Box 33">
              <a:extLst>
                <a:ext uri="{FF2B5EF4-FFF2-40B4-BE49-F238E27FC236}">
                  <a16:creationId xmlns:a16="http://schemas.microsoft.com/office/drawing/2014/main" id="{D95F685E-AB63-4274-AFE0-5113060C80DB}"/>
                </a:ext>
              </a:extLst>
            </p:cNvPr>
            <p:cNvSpPr txBox="1">
              <a:spLocks noChangeArrowheads="1"/>
            </p:cNvSpPr>
            <p:nvPr/>
          </p:nvSpPr>
          <p:spPr bwMode="auto">
            <a:xfrm>
              <a:off x="2621164" y="2158368"/>
              <a:ext cx="2390223" cy="457199"/>
            </a:xfrm>
            <a:prstGeom prst="rect">
              <a:avLst/>
            </a:prstGeom>
            <a:noFill/>
            <a:ln>
              <a:noFill/>
            </a:ln>
          </p:spPr>
          <p:txBody>
            <a:bodyPr rot="0" vert="horz" wrap="square" lIns="91440" tIns="45720" rIns="91440" bIns="45720" anchor="ctr" anchorCtr="0" upright="1">
              <a:noAutofit/>
            </a:bodyPr>
            <a:lstStyle/>
            <a:p>
              <a:pPr marL="0" marR="0" algn="ctr">
                <a:lnSpc>
                  <a:spcPts val="2000"/>
                </a:lnSpc>
                <a:spcBef>
                  <a:spcPts val="0"/>
                </a:spcBef>
                <a:spcAft>
                  <a:spcPts val="0"/>
                </a:spcAft>
              </a:pPr>
              <a:r>
                <a:rPr lang="en-US" sz="2000" dirty="0">
                  <a:solidFill>
                    <a:srgbClr val="404040"/>
                  </a:solidFill>
                  <a:effectLst/>
                  <a:latin typeface="Avenir Next" panose="020B0503020202020204"/>
                  <a:ea typeface="Arial" panose="020B0604020202020204" pitchFamily="34" charset="0"/>
                  <a:cs typeface="Times New Roman" panose="02020603050405020304" pitchFamily="18" charset="0"/>
                </a:rPr>
                <a:t>Webform solution</a:t>
              </a:r>
            </a:p>
          </p:txBody>
        </p:sp>
        <p:pic>
          <p:nvPicPr>
            <p:cNvPr id="7" name="Graphic 6" descr="List">
              <a:extLst>
                <a:ext uri="{FF2B5EF4-FFF2-40B4-BE49-F238E27FC236}">
                  <a16:creationId xmlns:a16="http://schemas.microsoft.com/office/drawing/2014/main" id="{32344AF8-8607-49F3-83D6-03DA9159FA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62372" y="1115863"/>
              <a:ext cx="1089927" cy="1089927"/>
            </a:xfrm>
            <a:prstGeom prst="rect">
              <a:avLst/>
            </a:prstGeom>
          </p:spPr>
        </p:pic>
        <p:pic>
          <p:nvPicPr>
            <p:cNvPr id="58" name="Graphic 57" descr="Add">
              <a:extLst>
                <a:ext uri="{FF2B5EF4-FFF2-40B4-BE49-F238E27FC236}">
                  <a16:creationId xmlns:a16="http://schemas.microsoft.com/office/drawing/2014/main" id="{647E7223-5A6C-40C4-848A-93CED19F2C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9863" y="1462870"/>
              <a:ext cx="395912" cy="395912"/>
            </a:xfrm>
            <a:prstGeom prst="rect">
              <a:avLst/>
            </a:prstGeom>
          </p:spPr>
        </p:pic>
      </p:grpSp>
      <p:pic>
        <p:nvPicPr>
          <p:cNvPr id="59" name="Content Placeholder 5" descr="A screenshot of a social media post&#10;&#10;Description automatically generated">
            <a:extLst>
              <a:ext uri="{FF2B5EF4-FFF2-40B4-BE49-F238E27FC236}">
                <a16:creationId xmlns:a16="http://schemas.microsoft.com/office/drawing/2014/main" id="{28B9B58C-7BC5-4314-B10D-667658584391}"/>
              </a:ext>
            </a:extLst>
          </p:cNvPr>
          <p:cNvPicPr>
            <a:picLocks noGrp="1" noChangeAspect="1"/>
          </p:cNvPicPr>
          <p:nvPr>
            <p:ph idx="1"/>
          </p:nvPr>
        </p:nvPicPr>
        <p:blipFill>
          <a:blip r:embed="rId8"/>
          <a:stretch>
            <a:fillRect/>
          </a:stretch>
        </p:blipFill>
        <p:spPr>
          <a:xfrm>
            <a:off x="1171621" y="3205703"/>
            <a:ext cx="5391648" cy="2921600"/>
          </a:xfrm>
          <a:ln w="57150">
            <a:solidFill>
              <a:srgbClr val="000000"/>
            </a:solidFill>
          </a:ln>
          <a:effectLst>
            <a:outerShdw blurRad="50800" dist="38100" dir="5400000" algn="t" rotWithShape="0">
              <a:prstClr val="black">
                <a:alpha val="40000"/>
              </a:prstClr>
            </a:outerShdw>
          </a:effectLst>
        </p:spPr>
      </p:pic>
      <p:pic>
        <p:nvPicPr>
          <p:cNvPr id="61" name="Picture 60" descr="A screenshot of a cell phone&#10;&#10;Description automatically generated">
            <a:extLst>
              <a:ext uri="{FF2B5EF4-FFF2-40B4-BE49-F238E27FC236}">
                <a16:creationId xmlns:a16="http://schemas.microsoft.com/office/drawing/2014/main" id="{80E7E9DB-5255-4208-97D5-F6AA1E058AE4}"/>
              </a:ext>
            </a:extLst>
          </p:cNvPr>
          <p:cNvPicPr>
            <a:picLocks noChangeAspect="1"/>
          </p:cNvPicPr>
          <p:nvPr/>
        </p:nvPicPr>
        <p:blipFill>
          <a:blip r:embed="rId9"/>
          <a:stretch>
            <a:fillRect/>
          </a:stretch>
        </p:blipFill>
        <p:spPr>
          <a:xfrm>
            <a:off x="240131" y="3743222"/>
            <a:ext cx="1641745" cy="2921600"/>
          </a:xfrm>
          <a:prstGeom prst="rect">
            <a:avLst/>
          </a:prstGeom>
        </p:spPr>
      </p:pic>
      <p:grpSp>
        <p:nvGrpSpPr>
          <p:cNvPr id="3" name="Group 2">
            <a:extLst>
              <a:ext uri="{FF2B5EF4-FFF2-40B4-BE49-F238E27FC236}">
                <a16:creationId xmlns:a16="http://schemas.microsoft.com/office/drawing/2014/main" id="{E5A9DA66-118D-7C49-B146-89AE127FEF2E}"/>
              </a:ext>
            </a:extLst>
          </p:cNvPr>
          <p:cNvGrpSpPr/>
          <p:nvPr/>
        </p:nvGrpSpPr>
        <p:grpSpPr>
          <a:xfrm>
            <a:off x="4735559" y="1052304"/>
            <a:ext cx="7290168" cy="4838728"/>
            <a:chOff x="4735559" y="1052304"/>
            <a:chExt cx="7290168" cy="4838728"/>
          </a:xfrm>
        </p:grpSpPr>
        <p:sp>
          <p:nvSpPr>
            <p:cNvPr id="56" name="TextBox 55">
              <a:extLst>
                <a:ext uri="{FF2B5EF4-FFF2-40B4-BE49-F238E27FC236}">
                  <a16:creationId xmlns:a16="http://schemas.microsoft.com/office/drawing/2014/main" id="{430CCAB4-0FD0-413F-8DC6-95EA58C64FCD}"/>
                </a:ext>
              </a:extLst>
            </p:cNvPr>
            <p:cNvSpPr txBox="1"/>
            <p:nvPr/>
          </p:nvSpPr>
          <p:spPr>
            <a:xfrm>
              <a:off x="7298547" y="1228217"/>
              <a:ext cx="4727180" cy="4662815"/>
            </a:xfrm>
            <a:prstGeom prst="rect">
              <a:avLst/>
            </a:prstGeom>
            <a:noFill/>
          </p:spPr>
          <p:txBody>
            <a:bodyPr wrap="square" rtlCol="0" anchor="t">
              <a:noAutofit/>
            </a:bodyPr>
            <a:lstStyle/>
            <a:p>
              <a:r>
                <a:rPr lang="en-US" sz="2000" dirty="0">
                  <a:latin typeface="Avenir Next" panose="020B0503020202020204"/>
                </a:rPr>
                <a:t>Allows staff to:</a:t>
              </a:r>
              <a:br>
                <a:rPr lang="en-US" sz="2000" dirty="0">
                  <a:latin typeface="Avenir Next" panose="020B0503020202020204"/>
                </a:rPr>
              </a:br>
              <a:endParaRPr lang="en-US" sz="800" dirty="0">
                <a:latin typeface="Avenir Next" panose="020B0503020202020204"/>
              </a:endParaRPr>
            </a:p>
            <a:p>
              <a:pPr marL="342900" lvl="0" indent="-342900">
                <a:lnSpc>
                  <a:spcPct val="90000"/>
                </a:lnSpc>
                <a:spcAft>
                  <a:spcPts val="600"/>
                </a:spcAft>
                <a:buClr>
                  <a:schemeClr val="tx1"/>
                </a:buClr>
                <a:buFont typeface="Wingdings" panose="05000000000000000000" pitchFamily="2" charset="2"/>
                <a:buChar char="§"/>
              </a:pPr>
              <a:r>
                <a:rPr lang="en-US" sz="2000" dirty="0">
                  <a:latin typeface="Avenir Next" panose="020B0503020202020204"/>
                </a:rPr>
                <a:t>Support community members </a:t>
              </a:r>
              <a:r>
                <a:rPr lang="en-US" sz="2000" b="1" dirty="0">
                  <a:solidFill>
                    <a:schemeClr val="accent1"/>
                  </a:solidFill>
                  <a:latin typeface="Avenir Next" panose="020B0503020202020204"/>
                </a:rPr>
                <a:t>in-person, by phone, text, chat, and email</a:t>
              </a:r>
              <a:endParaRPr lang="en-US" sz="2000" dirty="0">
                <a:latin typeface="Avenir Next" panose="020B0503020202020204"/>
              </a:endParaRPr>
            </a:p>
            <a:p>
              <a:pPr marL="342900" indent="-342900">
                <a:lnSpc>
                  <a:spcPct val="90000"/>
                </a:lnSpc>
                <a:spcAft>
                  <a:spcPts val="600"/>
                </a:spcAft>
                <a:buClr>
                  <a:schemeClr val="tx1"/>
                </a:buClr>
                <a:buFont typeface="Wingdings" panose="05000000000000000000" pitchFamily="2" charset="2"/>
                <a:buChar char="§"/>
              </a:pPr>
              <a:r>
                <a:rPr lang="en-US" sz="2000" b="1" dirty="0">
                  <a:solidFill>
                    <a:schemeClr val="accent1"/>
                  </a:solidFill>
                  <a:latin typeface="Avenir Next" panose="020B0503020202020204"/>
                </a:rPr>
                <a:t>Log contacts</a:t>
              </a:r>
              <a:r>
                <a:rPr lang="en-US" sz="2000" dirty="0">
                  <a:solidFill>
                    <a:schemeClr val="accent1"/>
                  </a:solidFill>
                  <a:latin typeface="Avenir Next" panose="020B0503020202020204"/>
                </a:rPr>
                <a:t> </a:t>
              </a:r>
              <a:r>
                <a:rPr lang="en-US" sz="2000" dirty="0">
                  <a:latin typeface="Avenir Next" panose="020B0503020202020204"/>
                </a:rPr>
                <a:t>with community members and customers</a:t>
              </a:r>
            </a:p>
            <a:p>
              <a:pPr marL="342900" lvl="0" indent="-342900">
                <a:lnSpc>
                  <a:spcPct val="90000"/>
                </a:lnSpc>
                <a:spcAft>
                  <a:spcPts val="600"/>
                </a:spcAft>
                <a:buClr>
                  <a:schemeClr val="tx1"/>
                </a:buClr>
                <a:buFont typeface="Wingdings" panose="05000000000000000000" pitchFamily="2" charset="2"/>
                <a:buChar char="§"/>
              </a:pPr>
              <a:r>
                <a:rPr lang="en-US" sz="2000" dirty="0">
                  <a:latin typeface="Avenir Next" panose="020B0503020202020204"/>
                </a:rPr>
                <a:t>Research questions in a </a:t>
              </a:r>
              <a:r>
                <a:rPr lang="en-US" sz="2000" b="1" dirty="0">
                  <a:solidFill>
                    <a:schemeClr val="accent1"/>
                  </a:solidFill>
                  <a:latin typeface="Avenir Next" panose="020B0503020202020204"/>
                </a:rPr>
                <a:t>knowledge base</a:t>
              </a:r>
            </a:p>
            <a:p>
              <a:pPr marL="342900" lvl="0" indent="-342900">
                <a:lnSpc>
                  <a:spcPct val="90000"/>
                </a:lnSpc>
                <a:spcAft>
                  <a:spcPts val="600"/>
                </a:spcAft>
                <a:buClr>
                  <a:schemeClr val="tx1"/>
                </a:buClr>
                <a:buFont typeface="Wingdings" panose="05000000000000000000" pitchFamily="2" charset="2"/>
                <a:buChar char="§"/>
              </a:pPr>
              <a:r>
                <a:rPr lang="en-US" sz="2000" b="1" dirty="0">
                  <a:solidFill>
                    <a:schemeClr val="accent1"/>
                  </a:solidFill>
                  <a:latin typeface="Avenir Next" panose="020B0503020202020204"/>
                </a:rPr>
                <a:t>Intake, route, and track</a:t>
              </a:r>
              <a:r>
                <a:rPr lang="en-US" sz="2000" dirty="0">
                  <a:solidFill>
                    <a:schemeClr val="accent1"/>
                  </a:solidFill>
                  <a:latin typeface="Avenir Next" panose="020B0503020202020204"/>
                </a:rPr>
                <a:t> </a:t>
              </a:r>
              <a:r>
                <a:rPr lang="en-US" sz="2000" dirty="0">
                  <a:latin typeface="Avenir Next" panose="020B0503020202020204"/>
                </a:rPr>
                <a:t>reports or requests</a:t>
              </a:r>
            </a:p>
            <a:p>
              <a:pPr marL="342900" lvl="0" indent="-342900">
                <a:lnSpc>
                  <a:spcPct val="90000"/>
                </a:lnSpc>
                <a:spcAft>
                  <a:spcPts val="600"/>
                </a:spcAft>
                <a:buClr>
                  <a:schemeClr val="tx1"/>
                </a:buClr>
                <a:buFont typeface="Wingdings" panose="05000000000000000000" pitchFamily="2" charset="2"/>
                <a:buChar char="§"/>
              </a:pPr>
              <a:r>
                <a:rPr lang="en-US" sz="2000" dirty="0">
                  <a:latin typeface="Avenir Next" panose="020B0503020202020204"/>
                </a:rPr>
                <a:t>Collect, manage, analyze and share well-designed </a:t>
              </a:r>
              <a:r>
                <a:rPr lang="en-US" sz="2000" b="1" dirty="0">
                  <a:solidFill>
                    <a:schemeClr val="accent1"/>
                  </a:solidFill>
                  <a:latin typeface="Avenir Next" panose="020B0503020202020204"/>
                </a:rPr>
                <a:t>data </a:t>
              </a:r>
            </a:p>
            <a:p>
              <a:pPr marL="342900" indent="-342900">
                <a:lnSpc>
                  <a:spcPct val="90000"/>
                </a:lnSpc>
                <a:spcAft>
                  <a:spcPts val="600"/>
                </a:spcAft>
                <a:buClr>
                  <a:schemeClr val="tx1"/>
                </a:buClr>
                <a:buFont typeface="Wingdings" panose="05000000000000000000" pitchFamily="2" charset="2"/>
                <a:buChar char="§"/>
              </a:pPr>
              <a:r>
                <a:rPr lang="en-US" sz="2000" b="1" dirty="0">
                  <a:solidFill>
                    <a:schemeClr val="accent1"/>
                  </a:solidFill>
                  <a:latin typeface="Avenir Next" panose="020B0503020202020204"/>
                </a:rPr>
                <a:t>Share information </a:t>
              </a:r>
              <a:r>
                <a:rPr lang="en-US" sz="2000" dirty="0">
                  <a:latin typeface="Avenir Next" panose="020B0503020202020204"/>
                </a:rPr>
                <a:t>with bureaus Citywide </a:t>
              </a:r>
            </a:p>
          </p:txBody>
        </p:sp>
        <p:sp>
          <p:nvSpPr>
            <p:cNvPr id="49" name="Text Box 14">
              <a:extLst>
                <a:ext uri="{FF2B5EF4-FFF2-40B4-BE49-F238E27FC236}">
                  <a16:creationId xmlns:a16="http://schemas.microsoft.com/office/drawing/2014/main" id="{85110523-EB39-4A3B-BFA3-74F0D638F62C}"/>
                </a:ext>
              </a:extLst>
            </p:cNvPr>
            <p:cNvSpPr txBox="1">
              <a:spLocks noChangeArrowheads="1"/>
            </p:cNvSpPr>
            <p:nvPr/>
          </p:nvSpPr>
          <p:spPr bwMode="auto">
            <a:xfrm>
              <a:off x="5214597" y="2189010"/>
              <a:ext cx="2049144" cy="3959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ts val="2100"/>
                </a:lnSpc>
                <a:spcBef>
                  <a:spcPts val="0"/>
                </a:spcBef>
                <a:spcAft>
                  <a:spcPts val="0"/>
                </a:spcAft>
              </a:pPr>
              <a:r>
                <a:rPr lang="en-US" sz="2000" dirty="0">
                  <a:latin typeface="Avenir Next" panose="020B0503020202020204"/>
                  <a:cs typeface="Calibri Light" panose="020F0302020204030204" pitchFamily="34" charset="0"/>
                </a:rPr>
                <a:t>Service Desk tool</a:t>
              </a:r>
            </a:p>
          </p:txBody>
        </p:sp>
        <p:pic>
          <p:nvPicPr>
            <p:cNvPr id="9" name="Graphic 8" descr="Workflow">
              <a:extLst>
                <a:ext uri="{FF2B5EF4-FFF2-40B4-BE49-F238E27FC236}">
                  <a16:creationId xmlns:a16="http://schemas.microsoft.com/office/drawing/2014/main" id="{70A62EDA-FADE-4A75-BF43-0583DD246C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4732" y="1052304"/>
              <a:ext cx="1217043" cy="1217043"/>
            </a:xfrm>
            <a:prstGeom prst="rect">
              <a:avLst/>
            </a:prstGeom>
          </p:spPr>
        </p:pic>
        <p:pic>
          <p:nvPicPr>
            <p:cNvPr id="11" name="Graphic 10" descr="Add">
              <a:extLst>
                <a:ext uri="{FF2B5EF4-FFF2-40B4-BE49-F238E27FC236}">
                  <a16:creationId xmlns:a16="http://schemas.microsoft.com/office/drawing/2014/main" id="{9096CD6E-0BD1-4C91-91FF-8B26FA93F0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5559" y="1462870"/>
              <a:ext cx="395912" cy="395912"/>
            </a:xfrm>
            <a:prstGeom prst="rect">
              <a:avLst/>
            </a:prstGeom>
          </p:spPr>
        </p:pic>
        <p:cxnSp>
          <p:nvCxnSpPr>
            <p:cNvPr id="24" name="Straight Connector 23">
              <a:extLst>
                <a:ext uri="{FF2B5EF4-FFF2-40B4-BE49-F238E27FC236}">
                  <a16:creationId xmlns:a16="http://schemas.microsoft.com/office/drawing/2014/main" id="{5B6DB992-CB26-4DA6-B1B1-83FBB31AA9F3}"/>
                </a:ext>
              </a:extLst>
            </p:cNvPr>
            <p:cNvCxnSpPr>
              <a:cxnSpLocks/>
            </p:cNvCxnSpPr>
            <p:nvPr/>
          </p:nvCxnSpPr>
          <p:spPr>
            <a:xfrm>
              <a:off x="5260769" y="1103988"/>
              <a:ext cx="0" cy="146304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818F1BE-C96D-4B8B-9ECC-00777A6C074B}"/>
                </a:ext>
              </a:extLst>
            </p:cNvPr>
            <p:cNvCxnSpPr>
              <a:cxnSpLocks/>
            </p:cNvCxnSpPr>
            <p:nvPr/>
          </p:nvCxnSpPr>
          <p:spPr>
            <a:xfrm>
              <a:off x="12023747" y="1094400"/>
              <a:ext cx="0" cy="440785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EB34365-852F-4F3E-BE76-5ACD560092A2}"/>
                </a:ext>
              </a:extLst>
            </p:cNvPr>
            <p:cNvCxnSpPr>
              <a:cxnSpLocks/>
            </p:cNvCxnSpPr>
            <p:nvPr/>
          </p:nvCxnSpPr>
          <p:spPr>
            <a:xfrm>
              <a:off x="7261391" y="2604522"/>
              <a:ext cx="0" cy="289772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B32459-D20C-4E36-973B-9429203028C9}"/>
                </a:ext>
              </a:extLst>
            </p:cNvPr>
            <p:cNvCxnSpPr>
              <a:cxnSpLocks/>
            </p:cNvCxnSpPr>
            <p:nvPr/>
          </p:nvCxnSpPr>
          <p:spPr>
            <a:xfrm flipH="1">
              <a:off x="7251865" y="5502251"/>
              <a:ext cx="477188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C3372D-F677-48AE-84BF-25C5554B9457}"/>
                </a:ext>
              </a:extLst>
            </p:cNvPr>
            <p:cNvCxnSpPr>
              <a:cxnSpLocks/>
            </p:cNvCxnSpPr>
            <p:nvPr/>
          </p:nvCxnSpPr>
          <p:spPr>
            <a:xfrm flipH="1">
              <a:off x="5260769" y="1094400"/>
              <a:ext cx="676297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10A04EC-3360-437B-91D7-D7C7F2279439}"/>
                </a:ext>
              </a:extLst>
            </p:cNvPr>
            <p:cNvCxnSpPr>
              <a:cxnSpLocks/>
            </p:cNvCxnSpPr>
            <p:nvPr/>
          </p:nvCxnSpPr>
          <p:spPr>
            <a:xfrm flipH="1">
              <a:off x="5258789" y="2604522"/>
              <a:ext cx="201168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62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A670F8A-9F09-4417-8F02-57FAD26A5474}"/>
              </a:ext>
            </a:extLst>
          </p:cNvPr>
          <p:cNvSpPr/>
          <p:nvPr/>
        </p:nvSpPr>
        <p:spPr>
          <a:xfrm>
            <a:off x="0" y="0"/>
            <a:ext cx="3276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lvl="0" defTabSz="844550">
              <a:lnSpc>
                <a:spcPct val="90000"/>
              </a:lnSpc>
              <a:spcBef>
                <a:spcPct val="0"/>
              </a:spcBef>
              <a:spcAft>
                <a:spcPct val="35000"/>
              </a:spcAft>
            </a:pPr>
            <a:endParaRPr lang="en-US" sz="5000" dirty="0">
              <a:latin typeface="Avenir Next" panose="020B0503020202020204" pitchFamily="34" charset="0"/>
            </a:endParaRPr>
          </a:p>
        </p:txBody>
      </p:sp>
      <p:sp>
        <p:nvSpPr>
          <p:cNvPr id="75" name="Rectangle 74">
            <a:extLst>
              <a:ext uri="{FF2B5EF4-FFF2-40B4-BE49-F238E27FC236}">
                <a16:creationId xmlns:a16="http://schemas.microsoft.com/office/drawing/2014/main" id="{C6D058E4-1D14-4984-A06F-50DF34FC3367}"/>
              </a:ext>
            </a:extLst>
          </p:cNvPr>
          <p:cNvSpPr/>
          <p:nvPr/>
        </p:nvSpPr>
        <p:spPr>
          <a:xfrm>
            <a:off x="259036" y="3036296"/>
            <a:ext cx="2701879" cy="785408"/>
          </a:xfrm>
          <a:prstGeom prst="rect">
            <a:avLst/>
          </a:prstGeom>
        </p:spPr>
        <p:txBody>
          <a:bodyPr wrap="square">
            <a:spAutoFit/>
          </a:bodyPr>
          <a:lstStyle/>
          <a:p>
            <a:pPr marL="280988" lvl="0" defTabSz="844550">
              <a:lnSpc>
                <a:spcPct val="90000"/>
              </a:lnSpc>
              <a:spcBef>
                <a:spcPct val="0"/>
              </a:spcBef>
              <a:spcAft>
                <a:spcPct val="35000"/>
              </a:spcAft>
            </a:pPr>
            <a:r>
              <a:rPr lang="en-US" sz="5000" dirty="0">
                <a:solidFill>
                  <a:schemeClr val="bg1"/>
                </a:solidFill>
                <a:latin typeface="+mj-lt"/>
              </a:rPr>
              <a:t>STAFFING</a:t>
            </a:r>
          </a:p>
        </p:txBody>
      </p:sp>
      <p:sp>
        <p:nvSpPr>
          <p:cNvPr id="79" name="TextBox 78">
            <a:extLst>
              <a:ext uri="{FF2B5EF4-FFF2-40B4-BE49-F238E27FC236}">
                <a16:creationId xmlns:a16="http://schemas.microsoft.com/office/drawing/2014/main" id="{E40A4567-D5ED-4716-B2B6-DF88434B6534}"/>
              </a:ext>
            </a:extLst>
          </p:cNvPr>
          <p:cNvSpPr txBox="1"/>
          <p:nvPr/>
        </p:nvSpPr>
        <p:spPr>
          <a:xfrm>
            <a:off x="4146775" y="228600"/>
            <a:ext cx="2704767" cy="5051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3200" b="1" kern="1200" dirty="0">
                <a:solidFill>
                  <a:schemeClr val="accent1"/>
                </a:solidFill>
                <a:latin typeface="Avenir Next" panose="020B0503020202020204" pitchFamily="34" charset="0"/>
              </a:rPr>
              <a:t>FY 2019-20</a:t>
            </a:r>
          </a:p>
        </p:txBody>
      </p:sp>
      <p:sp>
        <p:nvSpPr>
          <p:cNvPr id="80" name="Text Box 2">
            <a:extLst>
              <a:ext uri="{FF2B5EF4-FFF2-40B4-BE49-F238E27FC236}">
                <a16:creationId xmlns:a16="http://schemas.microsoft.com/office/drawing/2014/main" id="{9157AC78-8F0F-4FBE-8A0E-DD6D36C9C097}"/>
              </a:ext>
            </a:extLst>
          </p:cNvPr>
          <p:cNvSpPr txBox="1">
            <a:spLocks noChangeArrowheads="1"/>
          </p:cNvSpPr>
          <p:nvPr/>
        </p:nvSpPr>
        <p:spPr bwMode="auto">
          <a:xfrm>
            <a:off x="3928843" y="715818"/>
            <a:ext cx="3140631" cy="2892943"/>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300"/>
              </a:spcAft>
              <a:buClrTx/>
              <a:buSzTx/>
              <a:buFontTx/>
              <a:buNone/>
              <a:tabLst/>
            </a:pPr>
            <a:r>
              <a:rPr kumimoji="0" lang="en-US" altLang="en-US" sz="3200" b="0" i="0" u="none" strike="noStrike" cap="none" normalizeH="0" baseline="0" dirty="0">
                <a:ln>
                  <a:noFill/>
                </a:ln>
                <a:solidFill>
                  <a:schemeClr val="accent1"/>
                </a:solidFill>
                <a:effectLst/>
                <a:latin typeface="Avenir Next Condensed" panose="020B0506020202020204"/>
              </a:rPr>
              <a:t>5.5 + 6 FTE</a:t>
            </a:r>
          </a:p>
          <a:p>
            <a:pPr marL="0" marR="0" lvl="0" indent="0" algn="ctr" defTabSz="914400" rtl="0" eaLnBrk="0" fontAlgn="base" latinLnBrk="0" hangingPunct="0">
              <a:spcBef>
                <a:spcPct val="0"/>
              </a:spcBef>
              <a:buClrTx/>
              <a:buSzTx/>
              <a:buFontTx/>
              <a:buNone/>
              <a:tabLst/>
            </a:pPr>
            <a:br>
              <a:rPr kumimoji="0" lang="en-US" altLang="en-US" b="0" i="0" u="none" strike="noStrike" cap="none" normalizeH="0" baseline="0" dirty="0">
                <a:ln>
                  <a:noFill/>
                </a:ln>
                <a:solidFill>
                  <a:schemeClr val="accent1"/>
                </a:solidFill>
                <a:effectLst/>
                <a:latin typeface="Avenir Next Condensed" panose="020B0506020202020204"/>
              </a:rPr>
            </a:br>
            <a:r>
              <a:rPr kumimoji="0" lang="en-US" altLang="en-US" b="0" i="0" u="none" strike="noStrike" cap="none" normalizeH="0" baseline="0" dirty="0">
                <a:ln>
                  <a:noFill/>
                </a:ln>
                <a:solidFill>
                  <a:srgbClr val="000000"/>
                </a:solidFill>
                <a:effectLst/>
                <a:latin typeface="Avenir Next Condensed"/>
              </a:rPr>
              <a:t>Program Manager</a:t>
            </a:r>
          </a:p>
          <a:p>
            <a:pPr algn="ctr" defTabSz="914400" eaLnBrk="0" fontAlgn="base" hangingPunct="0">
              <a:spcBef>
                <a:spcPct val="0"/>
              </a:spcBef>
            </a:pPr>
            <a:r>
              <a:rPr lang="en-US" altLang="en-US" dirty="0">
                <a:solidFill>
                  <a:srgbClr val="000000"/>
                </a:solidFill>
                <a:latin typeface="Avenir Next Condensed"/>
              </a:rPr>
              <a:t>Customer Service Supervisor</a:t>
            </a:r>
            <a:endParaRPr kumimoji="0" lang="en-US" altLang="en-US" b="0" i="0" u="none" strike="noStrike" cap="none" normalizeH="0" baseline="0" dirty="0">
              <a:ln>
                <a:noFill/>
              </a:ln>
              <a:solidFill>
                <a:srgbClr val="000000"/>
              </a:solidFill>
              <a:effectLst/>
              <a:latin typeface="Avenir Next Condensed"/>
            </a:endParaRPr>
          </a:p>
          <a:p>
            <a:pPr marL="0" marR="0" lvl="0" indent="0" algn="ctr" defTabSz="914400" rtl="0" eaLnBrk="0" fontAlgn="base" latinLnBrk="0" hangingPunct="0">
              <a:spcBef>
                <a:spcPct val="0"/>
              </a:spcBef>
              <a:buClrTx/>
              <a:buSzTx/>
              <a:buFontTx/>
              <a:buNone/>
              <a:tabLst/>
            </a:pPr>
            <a:r>
              <a:rPr kumimoji="0" lang="en-US" altLang="en-US" b="0" i="0" u="none" strike="noStrike" cap="none" normalizeH="0" baseline="0" dirty="0">
                <a:ln>
                  <a:noFill/>
                </a:ln>
                <a:solidFill>
                  <a:srgbClr val="000000"/>
                </a:solidFill>
                <a:effectLst/>
                <a:latin typeface="Avenir Next Condensed"/>
              </a:rPr>
              <a:t>Customer Service / I&amp;R Reps (7)</a:t>
            </a:r>
          </a:p>
          <a:p>
            <a:pPr marL="0" marR="0" lvl="0" indent="0" algn="ctr" defTabSz="914400" rtl="0" eaLnBrk="0" fontAlgn="base" latinLnBrk="0" hangingPunct="0">
              <a:spcBef>
                <a:spcPct val="0"/>
              </a:spcBef>
              <a:buClrTx/>
              <a:buSzTx/>
              <a:buFontTx/>
              <a:buNone/>
              <a:tabLst/>
            </a:pPr>
            <a:r>
              <a:rPr kumimoji="0" lang="en-US" altLang="en-US" b="0" i="0" u="none" strike="noStrike" cap="none" normalizeH="0" baseline="0" dirty="0">
                <a:ln>
                  <a:noFill/>
                </a:ln>
                <a:solidFill>
                  <a:srgbClr val="000000"/>
                </a:solidFill>
                <a:effectLst/>
                <a:latin typeface="Avenir Next Condensed"/>
              </a:rPr>
              <a:t>Admin Specialist (0.5)</a:t>
            </a:r>
            <a:br>
              <a:rPr kumimoji="0" lang="en-US" altLang="en-US" b="0" i="0" u="none" strike="noStrike" cap="none" normalizeH="0" baseline="0" dirty="0">
                <a:ln>
                  <a:noFill/>
                </a:ln>
                <a:solidFill>
                  <a:srgbClr val="000000"/>
                </a:solidFill>
                <a:effectLst/>
                <a:latin typeface="Avenir Next Condensed"/>
              </a:rPr>
            </a:br>
            <a:r>
              <a:rPr kumimoji="0" lang="en-US" altLang="en-US" b="0" i="0" u="none" strike="noStrike" cap="none" normalizeH="0" baseline="0" dirty="0">
                <a:ln>
                  <a:noFill/>
                </a:ln>
                <a:solidFill>
                  <a:srgbClr val="000000"/>
                </a:solidFill>
                <a:effectLst/>
                <a:latin typeface="Avenir Next Condensed"/>
              </a:rPr>
              <a:t>--</a:t>
            </a:r>
            <a:br>
              <a:rPr kumimoji="0" lang="en-US" altLang="en-US" b="0" i="0" u="none" strike="noStrike" cap="none" normalizeH="0" baseline="0" dirty="0">
                <a:ln>
                  <a:noFill/>
                </a:ln>
                <a:solidFill>
                  <a:srgbClr val="000000"/>
                </a:solidFill>
                <a:effectLst/>
                <a:latin typeface="Avenir Next Condensed"/>
              </a:rPr>
            </a:br>
            <a:r>
              <a:rPr kumimoji="0" lang="en-US" altLang="en-US" b="0" i="0" u="none" strike="noStrike" cap="none" normalizeH="0" baseline="0" dirty="0">
                <a:ln>
                  <a:noFill/>
                </a:ln>
                <a:solidFill>
                  <a:srgbClr val="000000"/>
                </a:solidFill>
                <a:effectLst/>
                <a:latin typeface="Avenir Next Condensed"/>
              </a:rPr>
              <a:t>--</a:t>
            </a:r>
          </a:p>
          <a:p>
            <a:pPr algn="ctr" defTabSz="914400" eaLnBrk="0" fontAlgn="base" hangingPunct="0">
              <a:spcBef>
                <a:spcPct val="0"/>
              </a:spcBef>
            </a:pPr>
            <a:r>
              <a:rPr lang="en-US" altLang="en-US" dirty="0">
                <a:solidFill>
                  <a:srgbClr val="000000"/>
                </a:solidFill>
                <a:latin typeface="Avenir Next Condensed"/>
              </a:rPr>
              <a:t>Continuous Imp. Coordinator</a:t>
            </a:r>
            <a:endParaRPr lang="en-US" altLang="en-US" sz="4400" dirty="0">
              <a:latin typeface="Avenir Next Condensed"/>
            </a:endParaRPr>
          </a:p>
          <a:p>
            <a:pPr marL="0" marR="0" lvl="0" indent="0" algn="ctr" defTabSz="914400" rtl="0" eaLnBrk="0" fontAlgn="base" latinLnBrk="0" hangingPunct="0">
              <a:spcBef>
                <a:spcPct val="0"/>
              </a:spcBef>
              <a:buClrTx/>
              <a:buSzTx/>
              <a:buFontTx/>
              <a:buNone/>
              <a:tabLst/>
            </a:pPr>
            <a:r>
              <a:rPr kumimoji="0" lang="en-US" altLang="en-US" b="0" i="0" u="none" strike="noStrike" cap="none" normalizeH="0" baseline="0" dirty="0">
                <a:ln>
                  <a:noFill/>
                </a:ln>
                <a:solidFill>
                  <a:srgbClr val="000000"/>
                </a:solidFill>
                <a:effectLst/>
                <a:latin typeface="Avenir Next Condensed"/>
              </a:rPr>
              <a:t>Data Analyst</a:t>
            </a:r>
          </a:p>
        </p:txBody>
      </p:sp>
      <p:cxnSp>
        <p:nvCxnSpPr>
          <p:cNvPr id="84" name="Straight Connector 83">
            <a:extLst>
              <a:ext uri="{FF2B5EF4-FFF2-40B4-BE49-F238E27FC236}">
                <a16:creationId xmlns:a16="http://schemas.microsoft.com/office/drawing/2014/main" id="{E190972D-F9DE-418A-80A6-0D938E6B97BF}"/>
              </a:ext>
            </a:extLst>
          </p:cNvPr>
          <p:cNvCxnSpPr/>
          <p:nvPr/>
        </p:nvCxnSpPr>
        <p:spPr>
          <a:xfrm>
            <a:off x="4279234" y="695425"/>
            <a:ext cx="243984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A1DD6F1-0111-4AA5-A239-59903026693F}"/>
              </a:ext>
            </a:extLst>
          </p:cNvPr>
          <p:cNvGrpSpPr/>
          <p:nvPr/>
        </p:nvGrpSpPr>
        <p:grpSpPr>
          <a:xfrm>
            <a:off x="4207063" y="3840045"/>
            <a:ext cx="2646318" cy="1085185"/>
            <a:chOff x="4175999" y="3995718"/>
            <a:chExt cx="2646318" cy="1085185"/>
          </a:xfrm>
        </p:grpSpPr>
        <p:grpSp>
          <p:nvGrpSpPr>
            <p:cNvPr id="82" name="Group 81">
              <a:extLst>
                <a:ext uri="{FF2B5EF4-FFF2-40B4-BE49-F238E27FC236}">
                  <a16:creationId xmlns:a16="http://schemas.microsoft.com/office/drawing/2014/main" id="{2FE5ECBE-4EB1-47FF-BA31-51D347051C83}"/>
                </a:ext>
              </a:extLst>
            </p:cNvPr>
            <p:cNvGrpSpPr/>
            <p:nvPr/>
          </p:nvGrpSpPr>
          <p:grpSpPr>
            <a:xfrm>
              <a:off x="4185041" y="4524365"/>
              <a:ext cx="2628234" cy="556538"/>
              <a:chOff x="3189950" y="4056332"/>
              <a:chExt cx="2628234" cy="556538"/>
            </a:xfrm>
          </p:grpSpPr>
          <p:pic>
            <p:nvPicPr>
              <p:cNvPr id="93" name="Graphic 92" descr="User">
                <a:extLst>
                  <a:ext uri="{FF2B5EF4-FFF2-40B4-BE49-F238E27FC236}">
                    <a16:creationId xmlns:a16="http://schemas.microsoft.com/office/drawing/2014/main" id="{2F92C546-6280-49A1-907A-2816986A31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89950" y="4064230"/>
                <a:ext cx="548640" cy="548640"/>
              </a:xfrm>
              <a:prstGeom prst="rect">
                <a:avLst/>
              </a:prstGeom>
            </p:spPr>
          </p:pic>
          <p:pic>
            <p:nvPicPr>
              <p:cNvPr id="94" name="Graphic 93" descr="User">
                <a:extLst>
                  <a:ext uri="{FF2B5EF4-FFF2-40B4-BE49-F238E27FC236}">
                    <a16:creationId xmlns:a16="http://schemas.microsoft.com/office/drawing/2014/main" id="{7FBC8D2A-B0B0-46A6-825A-E70980D145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5782" y="4064230"/>
                <a:ext cx="548640" cy="548640"/>
              </a:xfrm>
              <a:prstGeom prst="rect">
                <a:avLst/>
              </a:prstGeom>
            </p:spPr>
          </p:pic>
          <p:pic>
            <p:nvPicPr>
              <p:cNvPr id="95" name="Graphic 94" descr="User">
                <a:extLst>
                  <a:ext uri="{FF2B5EF4-FFF2-40B4-BE49-F238E27FC236}">
                    <a16:creationId xmlns:a16="http://schemas.microsoft.com/office/drawing/2014/main" id="{2F38255C-D8A8-4FC4-B8BD-95FB4B0BCF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24008" y="4064230"/>
                <a:ext cx="548640" cy="548640"/>
              </a:xfrm>
              <a:prstGeom prst="rect">
                <a:avLst/>
              </a:prstGeom>
            </p:spPr>
          </p:pic>
          <p:pic>
            <p:nvPicPr>
              <p:cNvPr id="96" name="Graphic 95" descr="User">
                <a:extLst>
                  <a:ext uri="{FF2B5EF4-FFF2-40B4-BE49-F238E27FC236}">
                    <a16:creationId xmlns:a16="http://schemas.microsoft.com/office/drawing/2014/main" id="{F98820AF-2F35-496E-9187-94400FD779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39840" y="4064230"/>
                <a:ext cx="548640" cy="548640"/>
              </a:xfrm>
              <a:prstGeom prst="rect">
                <a:avLst/>
              </a:prstGeom>
            </p:spPr>
          </p:pic>
          <p:pic>
            <p:nvPicPr>
              <p:cNvPr id="97" name="Graphic 96" descr="User">
                <a:extLst>
                  <a:ext uri="{FF2B5EF4-FFF2-40B4-BE49-F238E27FC236}">
                    <a16:creationId xmlns:a16="http://schemas.microsoft.com/office/drawing/2014/main" id="{41C5E5DE-D8E3-460E-824E-F8A2A086CB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3712" y="4056332"/>
                <a:ext cx="548640" cy="548640"/>
              </a:xfrm>
              <a:prstGeom prst="rect">
                <a:avLst/>
              </a:prstGeom>
            </p:spPr>
          </p:pic>
          <p:pic>
            <p:nvPicPr>
              <p:cNvPr id="98" name="Graphic 97" descr="User">
                <a:extLst>
                  <a:ext uri="{FF2B5EF4-FFF2-40B4-BE49-F238E27FC236}">
                    <a16:creationId xmlns:a16="http://schemas.microsoft.com/office/drawing/2014/main" id="{6A3E8A2B-3CC3-4BBD-B361-6131757296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69544" y="4057022"/>
                <a:ext cx="548640" cy="548640"/>
              </a:xfrm>
              <a:prstGeom prst="rect">
                <a:avLst/>
              </a:prstGeom>
            </p:spPr>
          </p:pic>
        </p:grpSp>
        <p:grpSp>
          <p:nvGrpSpPr>
            <p:cNvPr id="83" name="Group 82">
              <a:extLst>
                <a:ext uri="{FF2B5EF4-FFF2-40B4-BE49-F238E27FC236}">
                  <a16:creationId xmlns:a16="http://schemas.microsoft.com/office/drawing/2014/main" id="{0649A021-DB81-48A7-B697-DB12E889D405}"/>
                </a:ext>
              </a:extLst>
            </p:cNvPr>
            <p:cNvGrpSpPr/>
            <p:nvPr/>
          </p:nvGrpSpPr>
          <p:grpSpPr>
            <a:xfrm>
              <a:off x="4175999" y="4039883"/>
              <a:ext cx="2646318" cy="556538"/>
              <a:chOff x="340418" y="3176197"/>
              <a:chExt cx="2646318" cy="556538"/>
            </a:xfrm>
          </p:grpSpPr>
          <p:pic>
            <p:nvPicPr>
              <p:cNvPr id="87" name="Graphic 86" descr="User">
                <a:extLst>
                  <a:ext uri="{FF2B5EF4-FFF2-40B4-BE49-F238E27FC236}">
                    <a16:creationId xmlns:a16="http://schemas.microsoft.com/office/drawing/2014/main" id="{3ACB9C09-8ADD-45CD-81B9-47EE22A51F8F}"/>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40418" y="3176197"/>
                <a:ext cx="548640" cy="548640"/>
              </a:xfrm>
              <a:prstGeom prst="rect">
                <a:avLst/>
              </a:prstGeom>
            </p:spPr>
          </p:pic>
          <p:pic>
            <p:nvPicPr>
              <p:cNvPr id="88" name="Graphic 87" descr="User">
                <a:extLst>
                  <a:ext uri="{FF2B5EF4-FFF2-40B4-BE49-F238E27FC236}">
                    <a16:creationId xmlns:a16="http://schemas.microsoft.com/office/drawing/2014/main" id="{1DCDAF2C-4ED4-4D6B-8462-D73163056AC0}"/>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56250" y="3176197"/>
                <a:ext cx="548640" cy="548640"/>
              </a:xfrm>
              <a:prstGeom prst="rect">
                <a:avLst/>
              </a:prstGeom>
            </p:spPr>
          </p:pic>
          <p:pic>
            <p:nvPicPr>
              <p:cNvPr id="89" name="Graphic 88" descr="User">
                <a:extLst>
                  <a:ext uri="{FF2B5EF4-FFF2-40B4-BE49-F238E27FC236}">
                    <a16:creationId xmlns:a16="http://schemas.microsoft.com/office/drawing/2014/main" id="{5E22C249-9646-4A02-98FD-7367E741D1A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174476" y="3176197"/>
                <a:ext cx="548640" cy="548640"/>
              </a:xfrm>
              <a:prstGeom prst="rect">
                <a:avLst/>
              </a:prstGeom>
            </p:spPr>
          </p:pic>
          <p:pic>
            <p:nvPicPr>
              <p:cNvPr id="90" name="Graphic 89" descr="User">
                <a:extLst>
                  <a:ext uri="{FF2B5EF4-FFF2-40B4-BE49-F238E27FC236}">
                    <a16:creationId xmlns:a16="http://schemas.microsoft.com/office/drawing/2014/main" id="{0329F070-9CE2-4DCC-BF7E-36273B61AF8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590308" y="3176197"/>
                <a:ext cx="548640" cy="548640"/>
              </a:xfrm>
              <a:prstGeom prst="rect">
                <a:avLst/>
              </a:prstGeom>
            </p:spPr>
          </p:pic>
          <p:pic>
            <p:nvPicPr>
              <p:cNvPr id="91" name="Graphic 90" descr="User">
                <a:extLst>
                  <a:ext uri="{FF2B5EF4-FFF2-40B4-BE49-F238E27FC236}">
                    <a16:creationId xmlns:a16="http://schemas.microsoft.com/office/drawing/2014/main" id="{D1AD59ED-3AF1-481A-8C46-E934971EC7CA}"/>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014448" y="3184095"/>
                <a:ext cx="548640" cy="548640"/>
              </a:xfrm>
              <a:prstGeom prst="rect">
                <a:avLst/>
              </a:prstGeom>
            </p:spPr>
          </p:pic>
          <p:pic>
            <p:nvPicPr>
              <p:cNvPr id="92" name="Graphic 91" descr="User">
                <a:extLst>
                  <a:ext uri="{FF2B5EF4-FFF2-40B4-BE49-F238E27FC236}">
                    <a16:creationId xmlns:a16="http://schemas.microsoft.com/office/drawing/2014/main" id="{C5F5D364-50BB-4493-8C99-63920E720E98}"/>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438096" y="3180586"/>
                <a:ext cx="548640" cy="548640"/>
              </a:xfrm>
              <a:prstGeom prst="rect">
                <a:avLst/>
              </a:prstGeom>
            </p:spPr>
          </p:pic>
        </p:grpSp>
        <p:sp>
          <p:nvSpPr>
            <p:cNvPr id="85" name="Rectangle 84">
              <a:extLst>
                <a:ext uri="{FF2B5EF4-FFF2-40B4-BE49-F238E27FC236}">
                  <a16:creationId xmlns:a16="http://schemas.microsoft.com/office/drawing/2014/main" id="{0C69B583-5387-48DF-BF25-0BE5A0D7D53A}"/>
                </a:ext>
              </a:extLst>
            </p:cNvPr>
            <p:cNvSpPr/>
            <p:nvPr/>
          </p:nvSpPr>
          <p:spPr>
            <a:xfrm>
              <a:off x="6547997" y="3995718"/>
              <a:ext cx="243638" cy="539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grpSp>
      <p:sp>
        <p:nvSpPr>
          <p:cNvPr id="138" name="Speech Bubble: Rectangle 137">
            <a:extLst>
              <a:ext uri="{FF2B5EF4-FFF2-40B4-BE49-F238E27FC236}">
                <a16:creationId xmlns:a16="http://schemas.microsoft.com/office/drawing/2014/main" id="{892B15C1-B63E-4552-ADB7-54AD30B8BCA7}"/>
              </a:ext>
            </a:extLst>
          </p:cNvPr>
          <p:cNvSpPr/>
          <p:nvPr/>
        </p:nvSpPr>
        <p:spPr>
          <a:xfrm>
            <a:off x="4136451" y="5061509"/>
            <a:ext cx="4407259" cy="1390164"/>
          </a:xfrm>
          <a:prstGeom prst="wedgeRectCallout">
            <a:avLst>
              <a:gd name="adj1" fmla="val 57644"/>
              <a:gd name="adj2" fmla="val -25637"/>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2000" dirty="0">
                <a:solidFill>
                  <a:schemeClr val="accent1"/>
                </a:solidFill>
                <a:latin typeface="Avenir Next" panose="020B0503020202020204" pitchFamily="34" charset="0"/>
              </a:rPr>
              <a:t>Leverage existing staff &amp; knowledge:</a:t>
            </a:r>
          </a:p>
          <a:p>
            <a:pPr marL="458788" indent="-342900">
              <a:buFont typeface="Arial" panose="020B0604020202020204" pitchFamily="34" charset="0"/>
              <a:buChar char="•"/>
            </a:pPr>
            <a:r>
              <a:rPr lang="en-US" sz="2000" dirty="0">
                <a:solidFill>
                  <a:schemeClr val="accent1"/>
                </a:solidFill>
                <a:latin typeface="Avenir Next" panose="020B0503020202020204" pitchFamily="34" charset="0"/>
              </a:rPr>
              <a:t>Internal recruitments</a:t>
            </a:r>
          </a:p>
          <a:p>
            <a:pPr marL="458788" indent="-342900">
              <a:buFont typeface="Arial" panose="020B0604020202020204" pitchFamily="34" charset="0"/>
              <a:buChar char="•"/>
            </a:pPr>
            <a:r>
              <a:rPr lang="en-US" sz="2000" dirty="0">
                <a:solidFill>
                  <a:schemeClr val="accent1"/>
                </a:solidFill>
                <a:latin typeface="Avenir Next" panose="020B0503020202020204" pitchFamily="34" charset="0"/>
              </a:rPr>
              <a:t>Tiered CSR classification</a:t>
            </a:r>
          </a:p>
          <a:p>
            <a:pPr marL="458788" indent="-342900">
              <a:buFont typeface="Arial" panose="020B0604020202020204" pitchFamily="34" charset="0"/>
              <a:buChar char="•"/>
            </a:pPr>
            <a:r>
              <a:rPr lang="en-US" sz="2000" dirty="0">
                <a:solidFill>
                  <a:schemeClr val="accent1"/>
                </a:solidFill>
                <a:latin typeface="Avenir Next" panose="020B0503020202020204" pitchFamily="34" charset="0"/>
              </a:rPr>
              <a:t>Customer Service Resource Study</a:t>
            </a:r>
            <a:endParaRPr lang="en-US" sz="1600" dirty="0">
              <a:solidFill>
                <a:schemeClr val="accent1"/>
              </a:solidFill>
              <a:latin typeface="Avenir Next" panose="020B0503020202020204" pitchFamily="34" charset="0"/>
            </a:endParaRPr>
          </a:p>
        </p:txBody>
      </p:sp>
      <p:sp>
        <p:nvSpPr>
          <p:cNvPr id="13" name="Arrow: Right 12">
            <a:extLst>
              <a:ext uri="{FF2B5EF4-FFF2-40B4-BE49-F238E27FC236}">
                <a16:creationId xmlns:a16="http://schemas.microsoft.com/office/drawing/2014/main" id="{B2BB2602-ED5C-4523-8440-91F19772AAEB}"/>
              </a:ext>
            </a:extLst>
          </p:cNvPr>
          <p:cNvSpPr/>
          <p:nvPr/>
        </p:nvSpPr>
        <p:spPr>
          <a:xfrm>
            <a:off x="7323005" y="2729337"/>
            <a:ext cx="978408" cy="484632"/>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5" name="Rectangle 4">
            <a:extLst>
              <a:ext uri="{FF2B5EF4-FFF2-40B4-BE49-F238E27FC236}">
                <a16:creationId xmlns:a16="http://schemas.microsoft.com/office/drawing/2014/main" id="{34F65130-08B2-47E6-B582-1E53F2BA7DB6}"/>
              </a:ext>
            </a:extLst>
          </p:cNvPr>
          <p:cNvSpPr/>
          <p:nvPr/>
        </p:nvSpPr>
        <p:spPr>
          <a:xfrm>
            <a:off x="4600873" y="1157939"/>
            <a:ext cx="2190762" cy="369332"/>
          </a:xfrm>
          <a:prstGeom prst="rect">
            <a:avLst/>
          </a:prstGeom>
        </p:spPr>
        <p:txBody>
          <a:bodyPr wrap="square">
            <a:spAutoFit/>
          </a:bodyPr>
          <a:lstStyle/>
          <a:p>
            <a:pPr lvl="0" defTabSz="914400" eaLnBrk="0" fontAlgn="base" hangingPunct="0">
              <a:spcBef>
                <a:spcPct val="0"/>
              </a:spcBef>
              <a:spcAft>
                <a:spcPts val="300"/>
              </a:spcAft>
            </a:pPr>
            <a:r>
              <a:rPr lang="en-US" altLang="en-US" i="1" dirty="0">
                <a:solidFill>
                  <a:schemeClr val="accent1"/>
                </a:solidFill>
                <a:latin typeface="Avenir Next Condensed" panose="020B0506020202020204"/>
              </a:rPr>
              <a:t>311      I&amp;R Program</a:t>
            </a:r>
          </a:p>
        </p:txBody>
      </p:sp>
      <p:grpSp>
        <p:nvGrpSpPr>
          <p:cNvPr id="64" name="Group 63">
            <a:extLst>
              <a:ext uri="{FF2B5EF4-FFF2-40B4-BE49-F238E27FC236}">
                <a16:creationId xmlns:a16="http://schemas.microsoft.com/office/drawing/2014/main" id="{22C5CA14-DBC0-3145-850C-638CA9680593}"/>
              </a:ext>
            </a:extLst>
          </p:cNvPr>
          <p:cNvGrpSpPr/>
          <p:nvPr/>
        </p:nvGrpSpPr>
        <p:grpSpPr>
          <a:xfrm>
            <a:off x="8554944" y="228600"/>
            <a:ext cx="3289657" cy="6261324"/>
            <a:chOff x="8554944" y="228600"/>
            <a:chExt cx="3289657" cy="6261324"/>
          </a:xfrm>
        </p:grpSpPr>
        <p:sp>
          <p:nvSpPr>
            <p:cNvPr id="100" name="TextBox 99">
              <a:extLst>
                <a:ext uri="{FF2B5EF4-FFF2-40B4-BE49-F238E27FC236}">
                  <a16:creationId xmlns:a16="http://schemas.microsoft.com/office/drawing/2014/main" id="{3C9989C1-C02B-4ACE-9146-58E5CCE9077B}"/>
                </a:ext>
              </a:extLst>
            </p:cNvPr>
            <p:cNvSpPr txBox="1"/>
            <p:nvPr/>
          </p:nvSpPr>
          <p:spPr>
            <a:xfrm>
              <a:off x="9011656" y="228600"/>
              <a:ext cx="2376232" cy="5051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3200" b="1" kern="1200" dirty="0">
                  <a:solidFill>
                    <a:schemeClr val="accent1"/>
                  </a:solidFill>
                  <a:latin typeface="Avenir Next" panose="020B0503020202020204" pitchFamily="34" charset="0"/>
                </a:rPr>
                <a:t>FY 2022-23</a:t>
              </a:r>
            </a:p>
          </p:txBody>
        </p:sp>
        <p:sp>
          <p:nvSpPr>
            <p:cNvPr id="101" name="Text Box 2">
              <a:extLst>
                <a:ext uri="{FF2B5EF4-FFF2-40B4-BE49-F238E27FC236}">
                  <a16:creationId xmlns:a16="http://schemas.microsoft.com/office/drawing/2014/main" id="{C95B710E-3DC3-446A-A2E3-4BFDC1CA615A}"/>
                </a:ext>
              </a:extLst>
            </p:cNvPr>
            <p:cNvSpPr txBox="1">
              <a:spLocks noChangeArrowheads="1"/>
            </p:cNvSpPr>
            <p:nvPr/>
          </p:nvSpPr>
          <p:spPr bwMode="auto">
            <a:xfrm>
              <a:off x="8554944" y="688076"/>
              <a:ext cx="3289657" cy="3104908"/>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300"/>
                </a:spcAft>
                <a:buClrTx/>
                <a:buSzTx/>
                <a:buFontTx/>
                <a:buNone/>
                <a:tabLst/>
              </a:pPr>
              <a:r>
                <a:rPr kumimoji="0" lang="en-US" altLang="en-US" sz="3200" b="0" i="0" u="none" strike="noStrike" cap="none" normalizeH="0" baseline="0" dirty="0">
                  <a:ln>
                    <a:noFill/>
                  </a:ln>
                  <a:solidFill>
                    <a:schemeClr val="accent1"/>
                  </a:solidFill>
                  <a:effectLst/>
                  <a:latin typeface="Avenir Next Condensed" panose="020B0506020202020204"/>
                </a:rPr>
                <a:t>28 FTE</a:t>
              </a:r>
              <a:br>
                <a:rPr kumimoji="0" lang="en-US" altLang="en-US" sz="3200" b="0" i="0" u="none" strike="noStrike" cap="none" normalizeH="0" baseline="0" dirty="0">
                  <a:ln>
                    <a:noFill/>
                  </a:ln>
                  <a:solidFill>
                    <a:schemeClr val="accent1"/>
                  </a:solidFill>
                  <a:effectLst/>
                  <a:latin typeface="Avenir Next Condensed" panose="020B0506020202020204"/>
                </a:rPr>
              </a:br>
              <a:endParaRPr kumimoji="0" lang="en-US" altLang="en-US" sz="2000" b="0" i="0" u="none" strike="noStrike" cap="none" normalizeH="0" baseline="0" dirty="0">
                <a:ln>
                  <a:noFill/>
                </a:ln>
                <a:solidFill>
                  <a:schemeClr val="accent1"/>
                </a:solidFill>
                <a:effectLst/>
                <a:latin typeface="Avenir Next Condensed" panose="020B0506020202020204"/>
              </a:endParaRPr>
            </a:p>
            <a:p>
              <a:pPr algn="ctr" defTabSz="914400" eaLnBrk="0" fontAlgn="base" hangingPunct="0">
                <a:spcBef>
                  <a:spcPct val="0"/>
                </a:spcBef>
                <a:spcAft>
                  <a:spcPct val="0"/>
                </a:spcAft>
              </a:pPr>
              <a:r>
                <a:rPr lang="en-US" altLang="en-US" dirty="0">
                  <a:solidFill>
                    <a:srgbClr val="000000"/>
                  </a:solidFill>
                  <a:latin typeface="Avenir Next Condensed"/>
                </a:rPr>
                <a:t>Program Manager</a:t>
              </a:r>
            </a:p>
            <a:p>
              <a:pPr algn="ctr" defTabSz="914400" eaLnBrk="0" fontAlgn="base" hangingPunct="0">
                <a:spcBef>
                  <a:spcPct val="0"/>
                </a:spcBef>
                <a:spcAft>
                  <a:spcPct val="0"/>
                </a:spcAft>
              </a:pPr>
              <a:r>
                <a:rPr lang="en-US" altLang="en-US" dirty="0">
                  <a:solidFill>
                    <a:schemeClr val="accent1"/>
                  </a:solidFill>
                  <a:latin typeface="Avenir Next Condensed"/>
                </a:rPr>
                <a:t>Customer Service Supervisor (+1)</a:t>
              </a:r>
            </a:p>
            <a:p>
              <a:pPr algn="ctr" defTabSz="914400" eaLnBrk="0" fontAlgn="base" hangingPunct="0">
                <a:spcBef>
                  <a:spcPct val="0"/>
                </a:spcBef>
                <a:spcAft>
                  <a:spcPct val="0"/>
                </a:spcAft>
              </a:pPr>
              <a:r>
                <a:rPr lang="en-US" altLang="en-US" dirty="0">
                  <a:solidFill>
                    <a:schemeClr val="accent1"/>
                  </a:solidFill>
                  <a:latin typeface="Avenir Next Condensed"/>
                </a:rPr>
                <a:t>Customer Service Reps (+13)</a:t>
              </a:r>
            </a:p>
            <a:p>
              <a:pPr algn="ctr" defTabSz="914400" eaLnBrk="0" fontAlgn="base" hangingPunct="0">
                <a:spcBef>
                  <a:spcPct val="0"/>
                </a:spcBef>
                <a:spcAft>
                  <a:spcPct val="0"/>
                </a:spcAft>
              </a:pPr>
              <a:r>
                <a:rPr lang="en-US" altLang="en-US" dirty="0">
                  <a:solidFill>
                    <a:srgbClr val="000000"/>
                  </a:solidFill>
                  <a:latin typeface="Avenir Next Condensed"/>
                </a:rPr>
                <a:t>Admin. Specialist</a:t>
              </a:r>
            </a:p>
            <a:p>
              <a:pPr algn="ctr" defTabSz="914400" eaLnBrk="0" fontAlgn="base" hangingPunct="0">
                <a:spcBef>
                  <a:spcPct val="0"/>
                </a:spcBef>
                <a:spcAft>
                  <a:spcPct val="0"/>
                </a:spcAft>
              </a:pPr>
              <a:r>
                <a:rPr lang="en-US" altLang="en-US" dirty="0">
                  <a:solidFill>
                    <a:schemeClr val="accent1"/>
                  </a:solidFill>
                  <a:latin typeface="Avenir Next Condensed"/>
                </a:rPr>
                <a:t>Applications Analyst</a:t>
              </a:r>
            </a:p>
            <a:p>
              <a:pPr algn="ctr" defTabSz="914400" eaLnBrk="0" fontAlgn="base" hangingPunct="0">
                <a:spcBef>
                  <a:spcPct val="0"/>
                </a:spcBef>
                <a:spcAft>
                  <a:spcPct val="0"/>
                </a:spcAft>
              </a:pPr>
              <a:r>
                <a:rPr lang="en-US" altLang="en-US" dirty="0">
                  <a:solidFill>
                    <a:schemeClr val="accent1"/>
                  </a:solidFill>
                  <a:latin typeface="Avenir Next Condensed"/>
                </a:rPr>
                <a:t>Comm. &amp; Outreach Coordinator</a:t>
              </a:r>
            </a:p>
            <a:p>
              <a:pPr algn="ctr" defTabSz="914400" eaLnBrk="0" fontAlgn="base" hangingPunct="0">
                <a:spcBef>
                  <a:spcPct val="0"/>
                </a:spcBef>
                <a:spcAft>
                  <a:spcPct val="0"/>
                </a:spcAft>
              </a:pPr>
              <a:r>
                <a:rPr lang="en-US" altLang="en-US" dirty="0">
                  <a:solidFill>
                    <a:srgbClr val="000000"/>
                  </a:solidFill>
                  <a:latin typeface="Avenir Next Condensed"/>
                </a:rPr>
                <a:t>Continuous Imp. Coordinator</a:t>
              </a:r>
            </a:p>
            <a:p>
              <a:pPr algn="ctr" defTabSz="914400" eaLnBrk="0" fontAlgn="base" hangingPunct="0">
                <a:spcBef>
                  <a:spcPct val="0"/>
                </a:spcBef>
                <a:spcAft>
                  <a:spcPct val="0"/>
                </a:spcAft>
              </a:pPr>
              <a:r>
                <a:rPr lang="en-US" altLang="en-US" dirty="0">
                  <a:solidFill>
                    <a:srgbClr val="000000"/>
                  </a:solidFill>
                  <a:latin typeface="Avenir Next Condensed"/>
                </a:rPr>
                <a:t>Data Analyst</a:t>
              </a:r>
            </a:p>
          </p:txBody>
        </p:sp>
        <p:cxnSp>
          <p:nvCxnSpPr>
            <p:cNvPr id="102" name="Straight Connector 101">
              <a:extLst>
                <a:ext uri="{FF2B5EF4-FFF2-40B4-BE49-F238E27FC236}">
                  <a16:creationId xmlns:a16="http://schemas.microsoft.com/office/drawing/2014/main" id="{91E25A1D-1B2D-48D6-A813-C018DBFE8815}"/>
                </a:ext>
              </a:extLst>
            </p:cNvPr>
            <p:cNvCxnSpPr>
              <a:cxnSpLocks/>
            </p:cNvCxnSpPr>
            <p:nvPr/>
          </p:nvCxnSpPr>
          <p:spPr>
            <a:xfrm>
              <a:off x="8843297" y="695425"/>
              <a:ext cx="271295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0E46A42-FB18-44F8-B185-1D2E5B3BFC1A}"/>
                </a:ext>
              </a:extLst>
            </p:cNvPr>
            <p:cNvGrpSpPr/>
            <p:nvPr/>
          </p:nvGrpSpPr>
          <p:grpSpPr>
            <a:xfrm>
              <a:off x="8872086" y="3833799"/>
              <a:ext cx="2655373" cy="2656125"/>
              <a:chOff x="9161852" y="3960485"/>
              <a:chExt cx="2655373" cy="2656125"/>
            </a:xfrm>
          </p:grpSpPr>
          <p:grpSp>
            <p:nvGrpSpPr>
              <p:cNvPr id="104" name="Group 103">
                <a:extLst>
                  <a:ext uri="{FF2B5EF4-FFF2-40B4-BE49-F238E27FC236}">
                    <a16:creationId xmlns:a16="http://schemas.microsoft.com/office/drawing/2014/main" id="{BBACFE44-AE20-4376-9FD1-EF203076FC4C}"/>
                  </a:ext>
                </a:extLst>
              </p:cNvPr>
              <p:cNvGrpSpPr/>
              <p:nvPr/>
            </p:nvGrpSpPr>
            <p:grpSpPr>
              <a:xfrm>
                <a:off x="9161852" y="3960485"/>
                <a:ext cx="2630452" cy="1612632"/>
                <a:chOff x="3159744" y="3428999"/>
                <a:chExt cx="2630452" cy="1612632"/>
              </a:xfrm>
            </p:grpSpPr>
            <p:grpSp>
              <p:nvGrpSpPr>
                <p:cNvPr id="119" name="Group 118">
                  <a:extLst>
                    <a:ext uri="{FF2B5EF4-FFF2-40B4-BE49-F238E27FC236}">
                      <a16:creationId xmlns:a16="http://schemas.microsoft.com/office/drawing/2014/main" id="{8A290EFE-4326-4A3F-A78A-96CDFE1CA46B}"/>
                    </a:ext>
                  </a:extLst>
                </p:cNvPr>
                <p:cNvGrpSpPr/>
                <p:nvPr/>
              </p:nvGrpSpPr>
              <p:grpSpPr>
                <a:xfrm>
                  <a:off x="3159744" y="3428999"/>
                  <a:ext cx="2628234" cy="556538"/>
                  <a:chOff x="3189950" y="3995372"/>
                  <a:chExt cx="2628234" cy="556538"/>
                </a:xfrm>
              </p:grpSpPr>
              <p:pic>
                <p:nvPicPr>
                  <p:cNvPr id="131" name="Graphic 130" descr="User">
                    <a:extLst>
                      <a:ext uri="{FF2B5EF4-FFF2-40B4-BE49-F238E27FC236}">
                        <a16:creationId xmlns:a16="http://schemas.microsoft.com/office/drawing/2014/main" id="{E91D84D2-2BF5-48B5-934D-4FB66B6E6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89950" y="4003270"/>
                    <a:ext cx="548640" cy="548640"/>
                  </a:xfrm>
                  <a:prstGeom prst="rect">
                    <a:avLst/>
                  </a:prstGeom>
                </p:spPr>
              </p:pic>
              <p:pic>
                <p:nvPicPr>
                  <p:cNvPr id="132" name="Graphic 131" descr="User">
                    <a:extLst>
                      <a:ext uri="{FF2B5EF4-FFF2-40B4-BE49-F238E27FC236}">
                        <a16:creationId xmlns:a16="http://schemas.microsoft.com/office/drawing/2014/main" id="{B7A11674-B9A8-46BC-B7A2-2FACB5D2E3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5782" y="4003270"/>
                    <a:ext cx="548640" cy="548640"/>
                  </a:xfrm>
                  <a:prstGeom prst="rect">
                    <a:avLst/>
                  </a:prstGeom>
                </p:spPr>
              </p:pic>
              <p:pic>
                <p:nvPicPr>
                  <p:cNvPr id="133" name="Graphic 132" descr="User">
                    <a:extLst>
                      <a:ext uri="{FF2B5EF4-FFF2-40B4-BE49-F238E27FC236}">
                        <a16:creationId xmlns:a16="http://schemas.microsoft.com/office/drawing/2014/main" id="{13AD4946-1EC7-4F53-8A6C-7FCC47F31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24008" y="4003270"/>
                    <a:ext cx="548640" cy="548640"/>
                  </a:xfrm>
                  <a:prstGeom prst="rect">
                    <a:avLst/>
                  </a:prstGeom>
                </p:spPr>
              </p:pic>
              <p:pic>
                <p:nvPicPr>
                  <p:cNvPr id="134" name="Graphic 133" descr="User">
                    <a:extLst>
                      <a:ext uri="{FF2B5EF4-FFF2-40B4-BE49-F238E27FC236}">
                        <a16:creationId xmlns:a16="http://schemas.microsoft.com/office/drawing/2014/main" id="{A9C5A289-E263-48D6-AFFB-9D16DEE01E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39840" y="4003270"/>
                    <a:ext cx="548640" cy="548640"/>
                  </a:xfrm>
                  <a:prstGeom prst="rect">
                    <a:avLst/>
                  </a:prstGeom>
                </p:spPr>
              </p:pic>
              <p:pic>
                <p:nvPicPr>
                  <p:cNvPr id="135" name="Graphic 134" descr="User">
                    <a:extLst>
                      <a:ext uri="{FF2B5EF4-FFF2-40B4-BE49-F238E27FC236}">
                        <a16:creationId xmlns:a16="http://schemas.microsoft.com/office/drawing/2014/main" id="{3485BDE7-0595-45A1-8FF4-443E730730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3712" y="3995372"/>
                    <a:ext cx="548640" cy="548640"/>
                  </a:xfrm>
                  <a:prstGeom prst="rect">
                    <a:avLst/>
                  </a:prstGeom>
                </p:spPr>
              </p:pic>
              <p:pic>
                <p:nvPicPr>
                  <p:cNvPr id="136" name="Graphic 135" descr="User">
                    <a:extLst>
                      <a:ext uri="{FF2B5EF4-FFF2-40B4-BE49-F238E27FC236}">
                        <a16:creationId xmlns:a16="http://schemas.microsoft.com/office/drawing/2014/main" id="{F1F4C38A-BE68-44C5-B0CE-C6B10DC2F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69544" y="3996062"/>
                    <a:ext cx="548640" cy="548640"/>
                  </a:xfrm>
                  <a:prstGeom prst="rect">
                    <a:avLst/>
                  </a:prstGeom>
                </p:spPr>
              </p:pic>
            </p:grpSp>
            <p:grpSp>
              <p:nvGrpSpPr>
                <p:cNvPr id="120" name="Group 119">
                  <a:extLst>
                    <a:ext uri="{FF2B5EF4-FFF2-40B4-BE49-F238E27FC236}">
                      <a16:creationId xmlns:a16="http://schemas.microsoft.com/office/drawing/2014/main" id="{7FEBD4D0-1688-4C36-9F74-79B3A46D00A0}"/>
                    </a:ext>
                  </a:extLst>
                </p:cNvPr>
                <p:cNvGrpSpPr/>
                <p:nvPr/>
              </p:nvGrpSpPr>
              <p:grpSpPr>
                <a:xfrm>
                  <a:off x="3159744" y="3953898"/>
                  <a:ext cx="2212402" cy="556538"/>
                  <a:chOff x="3159744" y="3953898"/>
                  <a:chExt cx="2212402" cy="556538"/>
                </a:xfrm>
              </p:grpSpPr>
              <p:pic>
                <p:nvPicPr>
                  <p:cNvPr id="126" name="Graphic 125" descr="User">
                    <a:extLst>
                      <a:ext uri="{FF2B5EF4-FFF2-40B4-BE49-F238E27FC236}">
                        <a16:creationId xmlns:a16="http://schemas.microsoft.com/office/drawing/2014/main" id="{5A8ACF0D-E729-486B-AAB4-CD1C01688B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59744" y="3961796"/>
                    <a:ext cx="548640" cy="548640"/>
                  </a:xfrm>
                  <a:prstGeom prst="rect">
                    <a:avLst/>
                  </a:prstGeom>
                </p:spPr>
              </p:pic>
              <p:pic>
                <p:nvPicPr>
                  <p:cNvPr id="127" name="Graphic 126" descr="User">
                    <a:extLst>
                      <a:ext uri="{FF2B5EF4-FFF2-40B4-BE49-F238E27FC236}">
                        <a16:creationId xmlns:a16="http://schemas.microsoft.com/office/drawing/2014/main" id="{AFCA9C0C-2C3E-4569-AA08-565F5F3A55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5576" y="3961796"/>
                    <a:ext cx="548640" cy="548640"/>
                  </a:xfrm>
                  <a:prstGeom prst="rect">
                    <a:avLst/>
                  </a:prstGeom>
                </p:spPr>
              </p:pic>
              <p:pic>
                <p:nvPicPr>
                  <p:cNvPr id="128" name="Graphic 127" descr="User">
                    <a:extLst>
                      <a:ext uri="{FF2B5EF4-FFF2-40B4-BE49-F238E27FC236}">
                        <a16:creationId xmlns:a16="http://schemas.microsoft.com/office/drawing/2014/main" id="{2B49D1BA-20F1-40D2-B0F3-BB4576576F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3802" y="3961796"/>
                    <a:ext cx="548640" cy="548640"/>
                  </a:xfrm>
                  <a:prstGeom prst="rect">
                    <a:avLst/>
                  </a:prstGeom>
                </p:spPr>
              </p:pic>
              <p:pic>
                <p:nvPicPr>
                  <p:cNvPr id="129" name="Graphic 128" descr="User">
                    <a:extLst>
                      <a:ext uri="{FF2B5EF4-FFF2-40B4-BE49-F238E27FC236}">
                        <a16:creationId xmlns:a16="http://schemas.microsoft.com/office/drawing/2014/main" id="{61D68DBC-B109-4F6E-9FEB-DFEF5FDDA7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9634" y="3961796"/>
                    <a:ext cx="548640" cy="548640"/>
                  </a:xfrm>
                  <a:prstGeom prst="rect">
                    <a:avLst/>
                  </a:prstGeom>
                </p:spPr>
              </p:pic>
              <p:pic>
                <p:nvPicPr>
                  <p:cNvPr id="130" name="Graphic 129" descr="User">
                    <a:extLst>
                      <a:ext uri="{FF2B5EF4-FFF2-40B4-BE49-F238E27FC236}">
                        <a16:creationId xmlns:a16="http://schemas.microsoft.com/office/drawing/2014/main" id="{E16D028A-2597-411A-8B3F-AE3BE6247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23506" y="3953898"/>
                    <a:ext cx="548640" cy="548640"/>
                  </a:xfrm>
                  <a:prstGeom prst="rect">
                    <a:avLst/>
                  </a:prstGeom>
                </p:spPr>
              </p:pic>
            </p:grpSp>
            <p:pic>
              <p:nvPicPr>
                <p:cNvPr id="121" name="Graphic 120" descr="User">
                  <a:extLst>
                    <a:ext uri="{FF2B5EF4-FFF2-40B4-BE49-F238E27FC236}">
                      <a16:creationId xmlns:a16="http://schemas.microsoft.com/office/drawing/2014/main" id="{5ABDAA38-63EC-481A-94BD-6DC9D255C3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59744" y="4492991"/>
                  <a:ext cx="548640" cy="548640"/>
                </a:xfrm>
                <a:prstGeom prst="rect">
                  <a:avLst/>
                </a:prstGeom>
              </p:spPr>
            </p:pic>
            <p:pic>
              <p:nvPicPr>
                <p:cNvPr id="122" name="Graphic 121" descr="User">
                  <a:extLst>
                    <a:ext uri="{FF2B5EF4-FFF2-40B4-BE49-F238E27FC236}">
                      <a16:creationId xmlns:a16="http://schemas.microsoft.com/office/drawing/2014/main" id="{4C63CD3A-63B0-4680-B5EE-53ADD3151B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5576" y="4492991"/>
                  <a:ext cx="548640" cy="548640"/>
                </a:xfrm>
                <a:prstGeom prst="rect">
                  <a:avLst/>
                </a:prstGeom>
              </p:spPr>
            </p:pic>
            <p:pic>
              <p:nvPicPr>
                <p:cNvPr id="123" name="Graphic 122" descr="User">
                  <a:extLst>
                    <a:ext uri="{FF2B5EF4-FFF2-40B4-BE49-F238E27FC236}">
                      <a16:creationId xmlns:a16="http://schemas.microsoft.com/office/drawing/2014/main" id="{1BC5F9BE-E631-42EC-9FAB-760FCACF07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3802" y="4492991"/>
                  <a:ext cx="548640" cy="548640"/>
                </a:xfrm>
                <a:prstGeom prst="rect">
                  <a:avLst/>
                </a:prstGeom>
              </p:spPr>
            </p:pic>
            <p:pic>
              <p:nvPicPr>
                <p:cNvPr id="124" name="Graphic 123" descr="User">
                  <a:extLst>
                    <a:ext uri="{FF2B5EF4-FFF2-40B4-BE49-F238E27FC236}">
                      <a16:creationId xmlns:a16="http://schemas.microsoft.com/office/drawing/2014/main" id="{A4D12B3D-3C6E-48CA-B113-C7A073555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41556" y="3959087"/>
                  <a:ext cx="548640" cy="548640"/>
                </a:xfrm>
                <a:prstGeom prst="rect">
                  <a:avLst/>
                </a:prstGeom>
              </p:spPr>
            </p:pic>
            <p:pic>
              <p:nvPicPr>
                <p:cNvPr id="125" name="Graphic 124" descr="User">
                  <a:extLst>
                    <a:ext uri="{FF2B5EF4-FFF2-40B4-BE49-F238E27FC236}">
                      <a16:creationId xmlns:a16="http://schemas.microsoft.com/office/drawing/2014/main" id="{2755A131-8AA0-4E22-99FE-F1739AAC9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7487" y="4491041"/>
                  <a:ext cx="548640" cy="548640"/>
                </a:xfrm>
                <a:prstGeom prst="rect">
                  <a:avLst/>
                </a:prstGeom>
              </p:spPr>
            </p:pic>
          </p:grpSp>
          <p:pic>
            <p:nvPicPr>
              <p:cNvPr id="105" name="Graphic 104" descr="User">
                <a:extLst>
                  <a:ext uri="{FF2B5EF4-FFF2-40B4-BE49-F238E27FC236}">
                    <a16:creationId xmlns:a16="http://schemas.microsoft.com/office/drawing/2014/main" id="{2BDDAF56-60DD-4BC7-8E10-279A11F210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61852" y="5565867"/>
                <a:ext cx="548640" cy="548640"/>
              </a:xfrm>
              <a:prstGeom prst="rect">
                <a:avLst/>
              </a:prstGeom>
            </p:spPr>
          </p:pic>
          <p:pic>
            <p:nvPicPr>
              <p:cNvPr id="106" name="Graphic 105" descr="User">
                <a:extLst>
                  <a:ext uri="{FF2B5EF4-FFF2-40B4-BE49-F238E27FC236}">
                    <a16:creationId xmlns:a16="http://schemas.microsoft.com/office/drawing/2014/main" id="{33AA3DF4-483A-43CA-9359-DE2A77F3CC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77684" y="5565867"/>
                <a:ext cx="548640" cy="548640"/>
              </a:xfrm>
              <a:prstGeom prst="rect">
                <a:avLst/>
              </a:prstGeom>
            </p:spPr>
          </p:pic>
          <p:pic>
            <p:nvPicPr>
              <p:cNvPr id="107" name="Graphic 106" descr="User">
                <a:extLst>
                  <a:ext uri="{FF2B5EF4-FFF2-40B4-BE49-F238E27FC236}">
                    <a16:creationId xmlns:a16="http://schemas.microsoft.com/office/drawing/2014/main" id="{9F1FAB4A-8C9B-44B2-9214-07C7C99461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95910" y="5565867"/>
                <a:ext cx="548640" cy="548640"/>
              </a:xfrm>
              <a:prstGeom prst="rect">
                <a:avLst/>
              </a:prstGeom>
            </p:spPr>
          </p:pic>
          <p:pic>
            <p:nvPicPr>
              <p:cNvPr id="108" name="Graphic 107" descr="User">
                <a:extLst>
                  <a:ext uri="{FF2B5EF4-FFF2-40B4-BE49-F238E27FC236}">
                    <a16:creationId xmlns:a16="http://schemas.microsoft.com/office/drawing/2014/main" id="{FD071FD8-C4D3-42E4-AE2E-858CD2ACC1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1742" y="5565867"/>
                <a:ext cx="548640" cy="548640"/>
              </a:xfrm>
              <a:prstGeom prst="rect">
                <a:avLst/>
              </a:prstGeom>
            </p:spPr>
          </p:pic>
          <p:pic>
            <p:nvPicPr>
              <p:cNvPr id="109" name="Graphic 108" descr="User">
                <a:extLst>
                  <a:ext uri="{FF2B5EF4-FFF2-40B4-BE49-F238E27FC236}">
                    <a16:creationId xmlns:a16="http://schemas.microsoft.com/office/drawing/2014/main" id="{EBA74A0F-AFAC-46BE-BF9A-768F363998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25614" y="5569544"/>
                <a:ext cx="548640" cy="548640"/>
              </a:xfrm>
              <a:prstGeom prst="rect">
                <a:avLst/>
              </a:prstGeom>
            </p:spPr>
          </p:pic>
          <p:pic>
            <p:nvPicPr>
              <p:cNvPr id="110" name="Graphic 109" descr="User">
                <a:extLst>
                  <a:ext uri="{FF2B5EF4-FFF2-40B4-BE49-F238E27FC236}">
                    <a16:creationId xmlns:a16="http://schemas.microsoft.com/office/drawing/2014/main" id="{B82BE63A-DD36-4D19-A1EF-3564DA3207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41446" y="5570234"/>
                <a:ext cx="548640" cy="548640"/>
              </a:xfrm>
              <a:prstGeom prst="rect">
                <a:avLst/>
              </a:prstGeom>
            </p:spPr>
          </p:pic>
          <p:pic>
            <p:nvPicPr>
              <p:cNvPr id="111" name="Graphic 110" descr="User">
                <a:extLst>
                  <a:ext uri="{FF2B5EF4-FFF2-40B4-BE49-F238E27FC236}">
                    <a16:creationId xmlns:a16="http://schemas.microsoft.com/office/drawing/2014/main" id="{FCB2E4E6-A1F3-49BD-9B18-C13F954CEC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76494" y="6063603"/>
                <a:ext cx="548640" cy="548640"/>
              </a:xfrm>
              <a:prstGeom prst="rect">
                <a:avLst/>
              </a:prstGeom>
            </p:spPr>
          </p:pic>
          <p:pic>
            <p:nvPicPr>
              <p:cNvPr id="112" name="Graphic 111" descr="User">
                <a:extLst>
                  <a:ext uri="{FF2B5EF4-FFF2-40B4-BE49-F238E27FC236}">
                    <a16:creationId xmlns:a16="http://schemas.microsoft.com/office/drawing/2014/main" id="{440D3F46-3764-4555-9347-DE1B6F3D26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92326" y="6063603"/>
                <a:ext cx="548640" cy="548640"/>
              </a:xfrm>
              <a:prstGeom prst="rect">
                <a:avLst/>
              </a:prstGeom>
            </p:spPr>
          </p:pic>
          <p:pic>
            <p:nvPicPr>
              <p:cNvPr id="113" name="Graphic 112" descr="User">
                <a:extLst>
                  <a:ext uri="{FF2B5EF4-FFF2-40B4-BE49-F238E27FC236}">
                    <a16:creationId xmlns:a16="http://schemas.microsoft.com/office/drawing/2014/main" id="{89813A4D-5917-4A83-AA53-B617D407B7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10552" y="6063603"/>
                <a:ext cx="548640" cy="548640"/>
              </a:xfrm>
              <a:prstGeom prst="rect">
                <a:avLst/>
              </a:prstGeom>
            </p:spPr>
          </p:pic>
          <p:pic>
            <p:nvPicPr>
              <p:cNvPr id="114" name="Graphic 113" descr="User">
                <a:extLst>
                  <a:ext uri="{FF2B5EF4-FFF2-40B4-BE49-F238E27FC236}">
                    <a16:creationId xmlns:a16="http://schemas.microsoft.com/office/drawing/2014/main" id="{A21FDAA3-4A70-44C5-97D0-F1C948060C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26384" y="6063603"/>
                <a:ext cx="548640" cy="548640"/>
              </a:xfrm>
              <a:prstGeom prst="rect">
                <a:avLst/>
              </a:prstGeom>
            </p:spPr>
          </p:pic>
          <p:pic>
            <p:nvPicPr>
              <p:cNvPr id="115" name="Graphic 114" descr="User">
                <a:extLst>
                  <a:ext uri="{FF2B5EF4-FFF2-40B4-BE49-F238E27FC236}">
                    <a16:creationId xmlns:a16="http://schemas.microsoft.com/office/drawing/2014/main" id="{370D40FE-8090-4A9E-B5DE-E4BD5DC2BE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40256" y="6067280"/>
                <a:ext cx="548640" cy="548640"/>
              </a:xfrm>
              <a:prstGeom prst="rect">
                <a:avLst/>
              </a:prstGeom>
            </p:spPr>
          </p:pic>
          <p:pic>
            <p:nvPicPr>
              <p:cNvPr id="116" name="Graphic 115" descr="User">
                <a:extLst>
                  <a:ext uri="{FF2B5EF4-FFF2-40B4-BE49-F238E27FC236}">
                    <a16:creationId xmlns:a16="http://schemas.microsoft.com/office/drawing/2014/main" id="{92C07605-384A-4005-B48F-15BA3F40E9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6088" y="6067970"/>
                <a:ext cx="548640" cy="548640"/>
              </a:xfrm>
              <a:prstGeom prst="rect">
                <a:avLst/>
              </a:prstGeom>
            </p:spPr>
          </p:pic>
          <p:pic>
            <p:nvPicPr>
              <p:cNvPr id="117" name="Graphic 116" descr="User">
                <a:extLst>
                  <a:ext uri="{FF2B5EF4-FFF2-40B4-BE49-F238E27FC236}">
                    <a16:creationId xmlns:a16="http://schemas.microsoft.com/office/drawing/2014/main" id="{2E2D7EBC-4A23-48C0-98E7-B9C974AB33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44900" y="5031102"/>
                <a:ext cx="548640" cy="548640"/>
              </a:xfrm>
              <a:prstGeom prst="rect">
                <a:avLst/>
              </a:prstGeom>
            </p:spPr>
          </p:pic>
          <p:pic>
            <p:nvPicPr>
              <p:cNvPr id="118" name="Graphic 117" descr="User">
                <a:extLst>
                  <a:ext uri="{FF2B5EF4-FFF2-40B4-BE49-F238E27FC236}">
                    <a16:creationId xmlns:a16="http://schemas.microsoft.com/office/drawing/2014/main" id="{2B9454BA-4CE9-4192-A004-A38CDCB217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68585" y="5029152"/>
                <a:ext cx="548640" cy="548640"/>
              </a:xfrm>
              <a:prstGeom prst="rect">
                <a:avLst/>
              </a:prstGeom>
            </p:spPr>
          </p:pic>
        </p:grpSp>
        <p:sp>
          <p:nvSpPr>
            <p:cNvPr id="68" name="Rectangle 67">
              <a:extLst>
                <a:ext uri="{FF2B5EF4-FFF2-40B4-BE49-F238E27FC236}">
                  <a16:creationId xmlns:a16="http://schemas.microsoft.com/office/drawing/2014/main" id="{F9A15BBE-B670-4BF5-8E38-FF706A44F156}"/>
                </a:ext>
              </a:extLst>
            </p:cNvPr>
            <p:cNvSpPr/>
            <p:nvPr/>
          </p:nvSpPr>
          <p:spPr>
            <a:xfrm>
              <a:off x="9104391" y="1157939"/>
              <a:ext cx="2190762" cy="369332"/>
            </a:xfrm>
            <a:prstGeom prst="rect">
              <a:avLst/>
            </a:prstGeom>
          </p:spPr>
          <p:txBody>
            <a:bodyPr wrap="square">
              <a:spAutoFit/>
            </a:bodyPr>
            <a:lstStyle/>
            <a:p>
              <a:pPr lvl="0" algn="ctr" defTabSz="914400" eaLnBrk="0" fontAlgn="base" hangingPunct="0">
                <a:spcBef>
                  <a:spcPct val="0"/>
                </a:spcBef>
                <a:spcAft>
                  <a:spcPts val="300"/>
                </a:spcAft>
              </a:pPr>
              <a:r>
                <a:rPr lang="en-US" altLang="en-US" i="1" dirty="0">
                  <a:solidFill>
                    <a:schemeClr val="accent1"/>
                  </a:solidFill>
                  <a:latin typeface="Avenir Next Condensed" panose="020B0506020202020204"/>
                </a:rPr>
                <a:t>311 Program</a:t>
              </a:r>
            </a:p>
          </p:txBody>
        </p:sp>
      </p:grpSp>
    </p:spTree>
    <p:extLst>
      <p:ext uri="{BB962C8B-B14F-4D97-AF65-F5344CB8AC3E}">
        <p14:creationId xmlns:p14="http://schemas.microsoft.com/office/powerpoint/2010/main" val="353843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81379751-3FF8-40AE-AB9D-42A325AF8767}"/>
              </a:ext>
            </a:extLst>
          </p:cNvPr>
          <p:cNvSpPr/>
          <p:nvPr/>
        </p:nvSpPr>
        <p:spPr>
          <a:xfrm>
            <a:off x="-14843" y="-7052"/>
            <a:ext cx="2494307" cy="688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lvl="0" defTabSz="844550">
              <a:lnSpc>
                <a:spcPct val="90000"/>
              </a:lnSpc>
              <a:spcBef>
                <a:spcPct val="0"/>
              </a:spcBef>
              <a:spcAft>
                <a:spcPct val="35000"/>
              </a:spcAft>
            </a:pPr>
            <a:endParaRPr lang="en-US" sz="5000" dirty="0">
              <a:latin typeface="Avenir Next" panose="020B0503020202020204" pitchFamily="34" charset="0"/>
            </a:endParaRPr>
          </a:p>
        </p:txBody>
      </p:sp>
      <p:sp>
        <p:nvSpPr>
          <p:cNvPr id="53" name="Title 1">
            <a:extLst>
              <a:ext uri="{FF2B5EF4-FFF2-40B4-BE49-F238E27FC236}">
                <a16:creationId xmlns:a16="http://schemas.microsoft.com/office/drawing/2014/main" id="{27A7A07E-C4C7-4218-A141-5F3642A2E1D1}"/>
              </a:ext>
            </a:extLst>
          </p:cNvPr>
          <p:cNvSpPr txBox="1">
            <a:spLocks/>
          </p:cNvSpPr>
          <p:nvPr/>
        </p:nvSpPr>
        <p:spPr>
          <a:xfrm>
            <a:off x="239520" y="2815538"/>
            <a:ext cx="2518802" cy="122692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solidFill>
                  <a:schemeClr val="bg1"/>
                </a:solidFill>
              </a:rPr>
              <a:t>timeline</a:t>
            </a:r>
          </a:p>
        </p:txBody>
      </p:sp>
      <p:sp>
        <p:nvSpPr>
          <p:cNvPr id="3" name="Text Box 3">
            <a:extLst>
              <a:ext uri="{FF2B5EF4-FFF2-40B4-BE49-F238E27FC236}">
                <a16:creationId xmlns:a16="http://schemas.microsoft.com/office/drawing/2014/main" id="{BF4A1033-D665-46FF-9C3C-A289F21C6037}"/>
              </a:ext>
            </a:extLst>
          </p:cNvPr>
          <p:cNvSpPr txBox="1">
            <a:spLocks noChangeArrowheads="1"/>
          </p:cNvSpPr>
          <p:nvPr/>
        </p:nvSpPr>
        <p:spPr bwMode="auto">
          <a:xfrm>
            <a:off x="9913605" y="323721"/>
            <a:ext cx="1901794" cy="1529807"/>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a:ln>
                  <a:noFill/>
                </a:ln>
                <a:solidFill>
                  <a:schemeClr val="accent1"/>
                </a:solidFill>
                <a:effectLst/>
                <a:latin typeface="Avenir Next" panose="020B0503020202020204"/>
              </a:rPr>
              <a:t>New Channels</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2400" b="0" i="0" u="none" strike="noStrike" cap="none" normalizeH="0" baseline="0" dirty="0">
              <a:ln>
                <a:noFill/>
              </a:ln>
              <a:solidFill>
                <a:srgbClr val="4B92DB"/>
              </a:solidFill>
              <a:effectLst/>
              <a:latin typeface="Franklin Gothic Medium" panose="020B06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a:ln>
                  <a:noFill/>
                </a:ln>
                <a:solidFill>
                  <a:schemeClr val="accent1"/>
                </a:solidFill>
                <a:effectLst/>
                <a:latin typeface="Avenir Next" panose="020B0503020202020204"/>
              </a:rPr>
              <a:t>Expanded Channels</a:t>
            </a:r>
            <a:endParaRPr kumimoji="0" lang="en-US" altLang="en-US" sz="3600" b="0" i="0" u="none" strike="noStrike" cap="none" normalizeH="0" baseline="0" dirty="0">
              <a:ln>
                <a:noFill/>
              </a:ln>
              <a:solidFill>
                <a:schemeClr val="accent1"/>
              </a:solidFill>
              <a:effectLst/>
              <a:latin typeface="Avenir Next" panose="020B0503020202020204"/>
            </a:endParaRPr>
          </a:p>
        </p:txBody>
      </p:sp>
      <p:sp>
        <p:nvSpPr>
          <p:cNvPr id="4" name="Text Box 5">
            <a:extLst>
              <a:ext uri="{FF2B5EF4-FFF2-40B4-BE49-F238E27FC236}">
                <a16:creationId xmlns:a16="http://schemas.microsoft.com/office/drawing/2014/main" id="{84C16736-A373-404D-8460-3883A8D18EC4}"/>
              </a:ext>
            </a:extLst>
          </p:cNvPr>
          <p:cNvSpPr txBox="1">
            <a:spLocks noChangeArrowheads="1"/>
          </p:cNvSpPr>
          <p:nvPr/>
        </p:nvSpPr>
        <p:spPr bwMode="auto">
          <a:xfrm>
            <a:off x="3129047" y="2066481"/>
            <a:ext cx="4616295" cy="1638863"/>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ts val="300"/>
              </a:spcAft>
            </a:pPr>
            <a:r>
              <a:rPr lang="en-US" altLang="en-US" sz="2400" b="1" dirty="0">
                <a:solidFill>
                  <a:schemeClr val="accent1"/>
                </a:solidFill>
                <a:latin typeface="Avenir Next"/>
              </a:rPr>
              <a:t>Software Tools</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0" i="0" u="none" strike="noStrike" cap="none" normalizeH="0" baseline="0" dirty="0">
                <a:ln>
                  <a:noFill/>
                </a:ln>
                <a:solidFill>
                  <a:srgbClr val="000000"/>
                </a:solidFill>
                <a:effectLst/>
                <a:latin typeface="Avenir Next"/>
              </a:rPr>
              <a:t>New solution for online service forms, ability to log contacts with community members and intake, route, and track requests. </a:t>
            </a:r>
          </a:p>
          <a:p>
            <a:pPr marR="0" lvl="0" indent="0" defTabSz="914400" eaLnBrk="0" fontAlgn="base" hangingPunct="0">
              <a:lnSpc>
                <a:spcPct val="100000"/>
              </a:lnSpc>
              <a:spcBef>
                <a:spcPct val="0"/>
              </a:spcBef>
              <a:spcAft>
                <a:spcPts val="300"/>
              </a:spcAft>
              <a:buClrTx/>
              <a:buSzTx/>
              <a:buFontTx/>
              <a:buNone/>
              <a:tabLst/>
            </a:pPr>
            <a:r>
              <a:rPr lang="en-US" altLang="en-US" sz="2000" b="1" dirty="0">
                <a:solidFill>
                  <a:schemeClr val="accent1"/>
                </a:solidFill>
                <a:latin typeface="Avenir Next"/>
              </a:rPr>
              <a:t>Onboard additional services</a:t>
            </a:r>
          </a:p>
        </p:txBody>
      </p:sp>
      <p:sp>
        <p:nvSpPr>
          <p:cNvPr id="6" name="Rectangle 7">
            <a:extLst>
              <a:ext uri="{FF2B5EF4-FFF2-40B4-BE49-F238E27FC236}">
                <a16:creationId xmlns:a16="http://schemas.microsoft.com/office/drawing/2014/main" id="{02D0A7ED-A5C9-45C0-8171-FB7B7C0D0B56}"/>
              </a:ext>
            </a:extLst>
          </p:cNvPr>
          <p:cNvSpPr>
            <a:spLocks noChangeArrowheads="1"/>
          </p:cNvSpPr>
          <p:nvPr/>
        </p:nvSpPr>
        <p:spPr bwMode="auto">
          <a:xfrm rot="16200000">
            <a:off x="2043347" y="2714564"/>
            <a:ext cx="1688251" cy="434880"/>
          </a:xfrm>
          <a:prstGeom prst="rect">
            <a:avLst/>
          </a:prstGeom>
          <a:solidFill>
            <a:srgbClr val="FFFFFF"/>
          </a:solidFill>
          <a:ln>
            <a:noFill/>
          </a:ln>
          <a:effectLst/>
          <a:extLst>
            <a:ext uri="{91240B29-F687-4F45-9708-019B960494DF}">
              <a14:hiddenLine xmlns:a14="http://schemas.microsoft.com/office/drawing/2010/main" w="31750" algn="ctr">
                <a:solidFill>
                  <a:srgbClr val="00693C"/>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109538"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venir Next"/>
              </a:rPr>
              <a:t>FY 2020-21</a:t>
            </a:r>
            <a:endParaRPr kumimoji="0" lang="en-US" altLang="en-US" sz="2000" b="1" i="0" u="none" strike="noStrike" cap="none" normalizeH="0" baseline="0" dirty="0">
              <a:ln>
                <a:noFill/>
              </a:ln>
              <a:solidFill>
                <a:schemeClr val="tx1"/>
              </a:solidFill>
              <a:effectLst/>
              <a:latin typeface="Avenir Next"/>
            </a:endParaRPr>
          </a:p>
        </p:txBody>
      </p:sp>
      <p:grpSp>
        <p:nvGrpSpPr>
          <p:cNvPr id="35" name="Group 34">
            <a:extLst>
              <a:ext uri="{FF2B5EF4-FFF2-40B4-BE49-F238E27FC236}">
                <a16:creationId xmlns:a16="http://schemas.microsoft.com/office/drawing/2014/main" id="{F0DF70F7-4150-4CBA-9144-E10FD76562FC}"/>
              </a:ext>
            </a:extLst>
          </p:cNvPr>
          <p:cNvGrpSpPr/>
          <p:nvPr/>
        </p:nvGrpSpPr>
        <p:grpSpPr>
          <a:xfrm>
            <a:off x="3129047" y="282044"/>
            <a:ext cx="4902952" cy="1542170"/>
            <a:chOff x="3176287" y="282044"/>
            <a:chExt cx="4902952" cy="1542170"/>
          </a:xfrm>
        </p:grpSpPr>
        <p:sp>
          <p:nvSpPr>
            <p:cNvPr id="5" name="Text Box 6">
              <a:extLst>
                <a:ext uri="{FF2B5EF4-FFF2-40B4-BE49-F238E27FC236}">
                  <a16:creationId xmlns:a16="http://schemas.microsoft.com/office/drawing/2014/main" id="{7F7EE396-3E57-4A40-B5EF-36BA3B241ACD}"/>
                </a:ext>
              </a:extLst>
            </p:cNvPr>
            <p:cNvSpPr txBox="1">
              <a:spLocks noChangeArrowheads="1"/>
            </p:cNvSpPr>
            <p:nvPr/>
          </p:nvSpPr>
          <p:spPr bwMode="auto">
            <a:xfrm>
              <a:off x="3176287" y="282044"/>
              <a:ext cx="4902952" cy="944848"/>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ts val="300"/>
                </a:spcAft>
              </a:pPr>
              <a:r>
                <a:rPr lang="en-US" altLang="en-US" sz="2400" b="1" dirty="0">
                  <a:solidFill>
                    <a:schemeClr val="accent1"/>
                  </a:solidFill>
                  <a:latin typeface="Avenir Next"/>
                </a:rPr>
                <a:t>311 Foundation &amp; In-Person Service</a:t>
              </a:r>
            </a:p>
            <a:p>
              <a:pPr marL="0" marR="373063" lvl="0" indent="0" algn="l" defTabSz="914400" rtl="0" eaLnBrk="0" fontAlgn="base" latinLnBrk="0" hangingPunct="0">
                <a:lnSpc>
                  <a:spcPct val="100000"/>
                </a:lnSpc>
                <a:spcBef>
                  <a:spcPct val="0"/>
                </a:spcBef>
                <a:spcAft>
                  <a:spcPts val="600"/>
                </a:spcAft>
                <a:buClrTx/>
                <a:buSzTx/>
                <a:buFontTx/>
                <a:buNone/>
                <a:tabLst/>
              </a:pPr>
              <a:r>
                <a:rPr kumimoji="0" lang="en-US" altLang="en-US" sz="1600" b="0" i="0" u="none" strike="noStrike" cap="none" normalizeH="0" baseline="0" dirty="0">
                  <a:ln>
                    <a:noFill/>
                  </a:ln>
                  <a:solidFill>
                    <a:srgbClr val="000000"/>
                  </a:solidFill>
                  <a:effectLst/>
                  <a:latin typeface="Avenir Next"/>
                </a:rPr>
                <a:t>Establish the program and open a One City Customer Service Center at the Portland Building.</a:t>
              </a:r>
              <a:endParaRPr kumimoji="0" lang="en-US" altLang="en-US" sz="3600" b="0" i="0" u="none" strike="noStrike" cap="none" normalizeH="0" baseline="0" dirty="0">
                <a:ln>
                  <a:noFill/>
                </a:ln>
                <a:solidFill>
                  <a:schemeClr val="tx1"/>
                </a:solidFill>
                <a:effectLst/>
                <a:latin typeface="Avenir Next"/>
              </a:endParaRPr>
            </a:p>
          </p:txBody>
        </p:sp>
        <p:sp>
          <p:nvSpPr>
            <p:cNvPr id="7" name="Text Box 9">
              <a:extLst>
                <a:ext uri="{FF2B5EF4-FFF2-40B4-BE49-F238E27FC236}">
                  <a16:creationId xmlns:a16="http://schemas.microsoft.com/office/drawing/2014/main" id="{0875A7E8-ADA4-4655-A995-0B5430DAE21F}"/>
                </a:ext>
              </a:extLst>
            </p:cNvPr>
            <p:cNvSpPr txBox="1">
              <a:spLocks noChangeArrowheads="1"/>
            </p:cNvSpPr>
            <p:nvPr/>
          </p:nvSpPr>
          <p:spPr bwMode="auto">
            <a:xfrm>
              <a:off x="3187821" y="1235023"/>
              <a:ext cx="4508541" cy="589191"/>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sz="2000" b="1" i="0" u="none" strike="noStrike" cap="none" normalizeH="0" baseline="0" dirty="0">
                  <a:ln>
                    <a:noFill/>
                  </a:ln>
                  <a:solidFill>
                    <a:schemeClr val="accent1"/>
                  </a:solidFill>
                  <a:effectLst/>
                  <a:latin typeface="Avenir Next"/>
                </a:rPr>
                <a:t>Portland.gov Service Directory </a:t>
              </a:r>
              <a:r>
                <a:rPr lang="en-US" altLang="en-US" sz="2000" b="1" dirty="0">
                  <a:solidFill>
                    <a:schemeClr val="accent1"/>
                  </a:solidFill>
                  <a:latin typeface="Avenir Next"/>
                </a:rPr>
                <a:t>(POWR)</a:t>
              </a:r>
              <a:endParaRPr kumimoji="0" lang="en-US" altLang="en-US" sz="2000" b="1" i="0" u="none" strike="noStrike" cap="none" normalizeH="0" baseline="0" dirty="0">
                <a:ln>
                  <a:noFill/>
                </a:ln>
                <a:solidFill>
                  <a:schemeClr val="accent1"/>
                </a:solidFill>
                <a:effectLst/>
                <a:latin typeface="Avenir Next"/>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sz="1600" b="0" i="0" u="none" strike="noStrike" cap="none" normalizeH="0" baseline="0" dirty="0">
                  <a:ln>
                    <a:noFill/>
                  </a:ln>
                  <a:solidFill>
                    <a:srgbClr val="000000"/>
                  </a:solidFill>
                  <a:effectLst/>
                  <a:latin typeface="Avenir Next"/>
                </a:rPr>
                <a:t>Create a One City, service-focused website. </a:t>
              </a:r>
              <a:endParaRPr kumimoji="0" lang="en-US" altLang="en-US" sz="3600" b="0" i="0" u="none" strike="noStrike" cap="none" normalizeH="0" baseline="0" dirty="0">
                <a:ln>
                  <a:noFill/>
                </a:ln>
                <a:solidFill>
                  <a:schemeClr val="tx1"/>
                </a:solidFill>
                <a:effectLst/>
                <a:latin typeface="Avenir Next"/>
              </a:endParaRPr>
            </a:p>
          </p:txBody>
        </p:sp>
      </p:grpSp>
      <p:sp>
        <p:nvSpPr>
          <p:cNvPr id="10" name="Text Box 12">
            <a:extLst>
              <a:ext uri="{FF2B5EF4-FFF2-40B4-BE49-F238E27FC236}">
                <a16:creationId xmlns:a16="http://schemas.microsoft.com/office/drawing/2014/main" id="{93E4CE19-BDD2-4A75-8443-54167043AC13}"/>
              </a:ext>
            </a:extLst>
          </p:cNvPr>
          <p:cNvSpPr txBox="1">
            <a:spLocks noChangeArrowheads="1"/>
          </p:cNvSpPr>
          <p:nvPr/>
        </p:nvSpPr>
        <p:spPr bwMode="auto">
          <a:xfrm>
            <a:off x="9898285" y="2091654"/>
            <a:ext cx="1902766" cy="1425806"/>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a:ln>
                  <a:noFill/>
                </a:ln>
                <a:solidFill>
                  <a:schemeClr val="accent1"/>
                </a:solidFill>
                <a:effectLst/>
                <a:latin typeface="Avenir Next" panose="020B0503020202020204"/>
              </a:rPr>
              <a:t>Expanded Channels</a:t>
            </a:r>
            <a:endParaRPr kumimoji="0" lang="en-US" altLang="en-US" sz="1600" b="0" i="0" u="none" strike="noStrike" cap="none" normalizeH="0" baseline="0" noProof="1">
              <a:ln>
                <a:noFill/>
              </a:ln>
              <a:solidFill>
                <a:schemeClr val="accent1"/>
              </a:solidFill>
              <a:effectLst/>
              <a:latin typeface="Avenir Next" panose="020B050302020202020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7" name="AutoShape 13">
            <a:extLst>
              <a:ext uri="{FF2B5EF4-FFF2-40B4-BE49-F238E27FC236}">
                <a16:creationId xmlns:a16="http://schemas.microsoft.com/office/drawing/2014/main" id="{8E211E33-A9FB-4B0E-9D20-50B621BF1110}"/>
              </a:ext>
            </a:extLst>
          </p:cNvPr>
          <p:cNvCxnSpPr>
            <a:cxnSpLocks noChangeShapeType="1"/>
          </p:cNvCxnSpPr>
          <p:nvPr/>
        </p:nvCxnSpPr>
        <p:spPr bwMode="auto">
          <a:xfrm>
            <a:off x="3129047" y="2006633"/>
            <a:ext cx="8624764" cy="0"/>
          </a:xfrm>
          <a:prstGeom prst="straightConnector1">
            <a:avLst/>
          </a:prstGeom>
          <a:noFill/>
          <a:ln w="19050" cap="rnd"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1" name="Rectangle 15">
            <a:extLst>
              <a:ext uri="{FF2B5EF4-FFF2-40B4-BE49-F238E27FC236}">
                <a16:creationId xmlns:a16="http://schemas.microsoft.com/office/drawing/2014/main" id="{27EFDCA2-5C8E-494F-A116-82FB04821B36}"/>
              </a:ext>
            </a:extLst>
          </p:cNvPr>
          <p:cNvSpPr>
            <a:spLocks noChangeArrowheads="1"/>
          </p:cNvSpPr>
          <p:nvPr/>
        </p:nvSpPr>
        <p:spPr bwMode="auto">
          <a:xfrm rot="16200000">
            <a:off x="1997013" y="887158"/>
            <a:ext cx="1780919" cy="434880"/>
          </a:xfrm>
          <a:prstGeom prst="rect">
            <a:avLst/>
          </a:prstGeom>
          <a:solidFill>
            <a:srgbClr val="FFFFFF"/>
          </a:solidFill>
          <a:ln>
            <a:noFill/>
          </a:ln>
          <a:effectLst/>
          <a:extLst>
            <a:ext uri="{91240B29-F687-4F45-9708-019B960494DF}">
              <a14:hiddenLine xmlns:a14="http://schemas.microsoft.com/office/drawing/2010/main" w="31750" algn="ctr">
                <a:solidFill>
                  <a:srgbClr val="00693C"/>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131763"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venir Next"/>
              </a:rPr>
              <a:t>FY 2019-20</a:t>
            </a:r>
            <a:endParaRPr kumimoji="0" lang="en-US" altLang="en-US" sz="2000" b="1" i="0" u="none" strike="noStrike" cap="none" normalizeH="0" baseline="0" dirty="0">
              <a:ln>
                <a:noFill/>
              </a:ln>
              <a:solidFill>
                <a:schemeClr val="tx1"/>
              </a:solidFill>
              <a:effectLst/>
              <a:latin typeface="Avenir Next"/>
            </a:endParaRPr>
          </a:p>
        </p:txBody>
      </p:sp>
      <p:sp>
        <p:nvSpPr>
          <p:cNvPr id="13" name="Text Box 20">
            <a:extLst>
              <a:ext uri="{FF2B5EF4-FFF2-40B4-BE49-F238E27FC236}">
                <a16:creationId xmlns:a16="http://schemas.microsoft.com/office/drawing/2014/main" id="{18DE0943-7B4F-4EED-88A9-27913E82C4AA}"/>
              </a:ext>
            </a:extLst>
          </p:cNvPr>
          <p:cNvSpPr txBox="1">
            <a:spLocks noChangeArrowheads="1"/>
          </p:cNvSpPr>
          <p:nvPr/>
        </p:nvSpPr>
        <p:spPr bwMode="auto">
          <a:xfrm>
            <a:off x="9893089" y="3753850"/>
            <a:ext cx="1902766" cy="1159356"/>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n-US" altLang="en-US" sz="1600" dirty="0">
                <a:solidFill>
                  <a:schemeClr val="accent1"/>
                </a:solidFill>
                <a:latin typeface="Avenir Next" panose="020B0503020202020204"/>
              </a:rPr>
              <a:t>New Channels</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000" b="0" i="0" u="none" strike="noStrike" cap="none" normalizeH="0" baseline="0" dirty="0">
              <a:ln>
                <a:noFill/>
              </a:ln>
              <a:solidFill>
                <a:srgbClr val="4B92DB"/>
              </a:solidFill>
              <a:effectLst/>
              <a:latin typeface="Franklin Gothic Medium" panose="020B06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br>
              <a:rPr kumimoji="0" lang="en-US" altLang="en-US" sz="1000" b="0" i="0" u="none" strike="noStrike" cap="none" normalizeH="0" baseline="0" dirty="0">
                <a:ln>
                  <a:noFill/>
                </a:ln>
                <a:solidFill>
                  <a:srgbClr val="4B92DB"/>
                </a:solidFill>
                <a:effectLst/>
                <a:latin typeface="Franklin Gothic Medium" panose="020B06030201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23">
            <a:extLst>
              <a:ext uri="{FF2B5EF4-FFF2-40B4-BE49-F238E27FC236}">
                <a16:creationId xmlns:a16="http://schemas.microsoft.com/office/drawing/2014/main" id="{1B771138-B549-4EA6-BFAF-F5E0F85E8C45}"/>
              </a:ext>
            </a:extLst>
          </p:cNvPr>
          <p:cNvSpPr txBox="1">
            <a:spLocks noChangeArrowheads="1"/>
          </p:cNvSpPr>
          <p:nvPr/>
        </p:nvSpPr>
        <p:spPr bwMode="auto">
          <a:xfrm>
            <a:off x="3129047" y="3776559"/>
            <a:ext cx="4616295" cy="1159356"/>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00"/>
              </a:spcAft>
              <a:buClrTx/>
              <a:buSzTx/>
              <a:buFontTx/>
              <a:buNone/>
              <a:tabLst/>
            </a:pPr>
            <a:r>
              <a:rPr lang="en-US" altLang="en-US" sz="2400" b="1" dirty="0">
                <a:solidFill>
                  <a:schemeClr val="accent1"/>
                </a:solidFill>
                <a:latin typeface="Avenir Next"/>
              </a:rPr>
              <a:t>Expand Customer Service</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0" i="0" u="none" strike="noStrike" cap="none" normalizeH="0" baseline="0" dirty="0">
                <a:ln>
                  <a:noFill/>
                </a:ln>
                <a:solidFill>
                  <a:srgbClr val="000000"/>
                </a:solidFill>
                <a:effectLst/>
                <a:latin typeface="Avenir Next"/>
              </a:rPr>
              <a:t>Create a 311 Contact Center, increase capacity and enhance resolution capabilities. Communicate and market the program.</a:t>
            </a:r>
            <a:endParaRPr kumimoji="0" lang="en-US" altLang="en-US" sz="3600" b="0" i="0" u="none" strike="noStrike" cap="none" normalizeH="0" baseline="0" dirty="0">
              <a:ln>
                <a:noFill/>
              </a:ln>
              <a:solidFill>
                <a:schemeClr val="tx1"/>
              </a:solidFill>
              <a:effectLst/>
              <a:latin typeface="Avenir Next"/>
            </a:endParaRPr>
          </a:p>
        </p:txBody>
      </p:sp>
      <p:sp>
        <p:nvSpPr>
          <p:cNvPr id="16" name="Rectangle 26">
            <a:extLst>
              <a:ext uri="{FF2B5EF4-FFF2-40B4-BE49-F238E27FC236}">
                <a16:creationId xmlns:a16="http://schemas.microsoft.com/office/drawing/2014/main" id="{C9696C84-64F5-43FE-95C6-316CC4E4E381}"/>
              </a:ext>
            </a:extLst>
          </p:cNvPr>
          <p:cNvSpPr>
            <a:spLocks noChangeArrowheads="1"/>
          </p:cNvSpPr>
          <p:nvPr/>
        </p:nvSpPr>
        <p:spPr bwMode="auto">
          <a:xfrm rot="16200000">
            <a:off x="2064512" y="4367551"/>
            <a:ext cx="1645920" cy="434880"/>
          </a:xfrm>
          <a:prstGeom prst="rect">
            <a:avLst/>
          </a:prstGeom>
          <a:solidFill>
            <a:srgbClr val="FFFFFF"/>
          </a:solidFill>
          <a:ln>
            <a:noFill/>
          </a:ln>
          <a:effectLst/>
          <a:extLst>
            <a:ext uri="{91240B29-F687-4F45-9708-019B960494DF}">
              <a14:hiddenLine xmlns:a14="http://schemas.microsoft.com/office/drawing/2010/main" w="31750" algn="ctr">
                <a:solidFill>
                  <a:srgbClr val="00693C"/>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92075"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venir Next"/>
              </a:rPr>
              <a:t>FY 2021-22</a:t>
            </a:r>
            <a:endParaRPr kumimoji="0" lang="en-US" altLang="en-US" sz="2000" b="1" i="0" u="none" strike="noStrike" cap="none" normalizeH="0" baseline="0" dirty="0">
              <a:ln>
                <a:noFill/>
              </a:ln>
              <a:solidFill>
                <a:schemeClr val="tx1"/>
              </a:solidFill>
              <a:effectLst/>
              <a:latin typeface="Avenir Next"/>
            </a:endParaRPr>
          </a:p>
        </p:txBody>
      </p:sp>
      <p:sp>
        <p:nvSpPr>
          <p:cNvPr id="20" name="Text Box 32">
            <a:extLst>
              <a:ext uri="{FF2B5EF4-FFF2-40B4-BE49-F238E27FC236}">
                <a16:creationId xmlns:a16="http://schemas.microsoft.com/office/drawing/2014/main" id="{8F7CD6D5-8EB5-4017-903F-600EA80C6C36}"/>
              </a:ext>
            </a:extLst>
          </p:cNvPr>
          <p:cNvSpPr txBox="1">
            <a:spLocks noChangeArrowheads="1"/>
          </p:cNvSpPr>
          <p:nvPr/>
        </p:nvSpPr>
        <p:spPr bwMode="auto">
          <a:xfrm>
            <a:off x="3129047" y="5217115"/>
            <a:ext cx="4631314" cy="1266776"/>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sz="2400" b="1" i="0" u="none" strike="noStrike" cap="none" normalizeH="0" baseline="0" dirty="0">
                <a:ln>
                  <a:noFill/>
                </a:ln>
                <a:solidFill>
                  <a:schemeClr val="accent1"/>
                </a:solidFill>
                <a:effectLst/>
                <a:latin typeface="Avenir Next"/>
              </a:rPr>
              <a:t>Full Citywide 311 Program</a:t>
            </a:r>
          </a:p>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sz="1600" b="0" i="0" u="none" strike="noStrike" cap="none" normalizeH="0" baseline="0" dirty="0">
                <a:ln>
                  <a:noFill/>
                </a:ln>
                <a:solidFill>
                  <a:srgbClr val="000000"/>
                </a:solidFill>
                <a:effectLst/>
                <a:latin typeface="Avenir Next"/>
              </a:rPr>
              <a:t>311 provides a first-stop for community questions and requests, whether someone contacts the City online, by phone, or in-person. </a:t>
            </a:r>
            <a:endParaRPr kumimoji="0" lang="en-US" altLang="en-US" sz="3600" b="0" i="0" u="none" strike="noStrike" cap="none" normalizeH="0" baseline="0" dirty="0">
              <a:ln>
                <a:noFill/>
              </a:ln>
              <a:solidFill>
                <a:schemeClr val="tx1"/>
              </a:solidFill>
              <a:effectLst/>
              <a:latin typeface="Avenir Next"/>
            </a:endParaRPr>
          </a:p>
        </p:txBody>
      </p:sp>
      <p:sp>
        <p:nvSpPr>
          <p:cNvPr id="22" name="Text Box 34">
            <a:extLst>
              <a:ext uri="{FF2B5EF4-FFF2-40B4-BE49-F238E27FC236}">
                <a16:creationId xmlns:a16="http://schemas.microsoft.com/office/drawing/2014/main" id="{ACCF7D7E-31D3-4B74-9AF0-A82689E579BE}"/>
              </a:ext>
            </a:extLst>
          </p:cNvPr>
          <p:cNvSpPr txBox="1">
            <a:spLocks noChangeArrowheads="1"/>
          </p:cNvSpPr>
          <p:nvPr/>
        </p:nvSpPr>
        <p:spPr bwMode="auto">
          <a:xfrm>
            <a:off x="9896479" y="5214170"/>
            <a:ext cx="1895985" cy="1164644"/>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ts val="800"/>
              </a:spcAft>
            </a:pPr>
            <a:r>
              <a:rPr lang="en-US" altLang="en-US" sz="1600" dirty="0">
                <a:solidFill>
                  <a:schemeClr val="accent1"/>
                </a:solidFill>
                <a:latin typeface="Avenir Next" panose="020B0503020202020204"/>
              </a:rPr>
              <a:t>Channels</a:t>
            </a:r>
          </a:p>
        </p:txBody>
      </p:sp>
      <p:sp>
        <p:nvSpPr>
          <p:cNvPr id="23" name="Rectangle 39">
            <a:extLst>
              <a:ext uri="{FF2B5EF4-FFF2-40B4-BE49-F238E27FC236}">
                <a16:creationId xmlns:a16="http://schemas.microsoft.com/office/drawing/2014/main" id="{35018AB7-2D82-4E27-8575-7F99E9875E1A}"/>
              </a:ext>
            </a:extLst>
          </p:cNvPr>
          <p:cNvSpPr>
            <a:spLocks noChangeArrowheads="1"/>
          </p:cNvSpPr>
          <p:nvPr/>
        </p:nvSpPr>
        <p:spPr bwMode="auto">
          <a:xfrm rot="16200000">
            <a:off x="2034413" y="5797098"/>
            <a:ext cx="1706118" cy="453995"/>
          </a:xfrm>
          <a:prstGeom prst="rect">
            <a:avLst/>
          </a:prstGeom>
          <a:solidFill>
            <a:srgbClr val="FFFFFF"/>
          </a:solidFill>
          <a:ln>
            <a:noFill/>
          </a:ln>
          <a:effectLst/>
          <a:extLst>
            <a:ext uri="{91240B29-F687-4F45-9708-019B960494DF}">
              <a14:hiddenLine xmlns:a14="http://schemas.microsoft.com/office/drawing/2010/main" w="31750" algn="ctr">
                <a:solidFill>
                  <a:srgbClr val="00693C"/>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73025"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venir Next"/>
              </a:rPr>
              <a:t>FY 2022-23+</a:t>
            </a:r>
            <a:endParaRPr kumimoji="0" lang="en-US" altLang="en-US" sz="2000" b="1" i="0" u="none" strike="noStrike" cap="none" normalizeH="0" baseline="0" dirty="0">
              <a:ln>
                <a:noFill/>
              </a:ln>
              <a:solidFill>
                <a:schemeClr val="tx1"/>
              </a:solidFill>
              <a:effectLst/>
              <a:latin typeface="Avenir Next"/>
            </a:endParaRPr>
          </a:p>
        </p:txBody>
      </p:sp>
      <p:grpSp>
        <p:nvGrpSpPr>
          <p:cNvPr id="33" name="Group 32">
            <a:extLst>
              <a:ext uri="{FF2B5EF4-FFF2-40B4-BE49-F238E27FC236}">
                <a16:creationId xmlns:a16="http://schemas.microsoft.com/office/drawing/2014/main" id="{C0005870-0745-49CC-931A-8046D55E9164}"/>
              </a:ext>
            </a:extLst>
          </p:cNvPr>
          <p:cNvGrpSpPr/>
          <p:nvPr/>
        </p:nvGrpSpPr>
        <p:grpSpPr>
          <a:xfrm>
            <a:off x="7803236" y="2085188"/>
            <a:ext cx="2078195" cy="1140099"/>
            <a:chOff x="7860123" y="2168847"/>
            <a:chExt cx="2078195" cy="1140099"/>
          </a:xfrm>
        </p:grpSpPr>
        <p:sp>
          <p:nvSpPr>
            <p:cNvPr id="9" name="Text Box 11">
              <a:extLst>
                <a:ext uri="{FF2B5EF4-FFF2-40B4-BE49-F238E27FC236}">
                  <a16:creationId xmlns:a16="http://schemas.microsoft.com/office/drawing/2014/main" id="{936CC11D-AFCF-463E-B77C-86DB793DBA98}"/>
                </a:ext>
              </a:extLst>
            </p:cNvPr>
            <p:cNvSpPr txBox="1">
              <a:spLocks noChangeArrowheads="1"/>
            </p:cNvSpPr>
            <p:nvPr/>
          </p:nvSpPr>
          <p:spPr bwMode="auto">
            <a:xfrm>
              <a:off x="7860123" y="2168847"/>
              <a:ext cx="2078178" cy="382847"/>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b="1" i="0" u="none" strike="noStrike" cap="none" normalizeH="0" baseline="0" dirty="0">
                  <a:ln>
                    <a:noFill/>
                  </a:ln>
                  <a:solidFill>
                    <a:schemeClr val="accent1"/>
                  </a:solidFill>
                  <a:effectLst/>
                  <a:latin typeface="Avenir Next" panose="020B0503020202020204"/>
                </a:rPr>
                <a:t>+ 2.0 FTE </a:t>
              </a:r>
              <a:endParaRPr kumimoji="0" lang="en-US" altLang="en-US" sz="2800" b="1" i="0" u="none" strike="noStrike" cap="none" normalizeH="0" baseline="0" dirty="0">
                <a:ln>
                  <a:noFill/>
                </a:ln>
                <a:solidFill>
                  <a:schemeClr val="accent1"/>
                </a:solidFill>
                <a:effectLst/>
                <a:latin typeface="Avenir Next" panose="020B0503020202020204"/>
              </a:endParaRPr>
            </a:p>
          </p:txBody>
        </p:sp>
        <p:sp>
          <p:nvSpPr>
            <p:cNvPr id="26" name="Text Box 42">
              <a:extLst>
                <a:ext uri="{FF2B5EF4-FFF2-40B4-BE49-F238E27FC236}">
                  <a16:creationId xmlns:a16="http://schemas.microsoft.com/office/drawing/2014/main" id="{5C77CD4F-B975-4F70-9427-2F0015A475B9}"/>
                </a:ext>
              </a:extLst>
            </p:cNvPr>
            <p:cNvSpPr txBox="1">
              <a:spLocks noChangeArrowheads="1"/>
            </p:cNvSpPr>
            <p:nvPr/>
          </p:nvSpPr>
          <p:spPr bwMode="auto">
            <a:xfrm>
              <a:off x="7860123" y="2551694"/>
              <a:ext cx="2078195" cy="757252"/>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ts val="1000"/>
                </a:spcBef>
                <a:spcAft>
                  <a:spcPct val="0"/>
                </a:spcAft>
                <a:buClrTx/>
                <a:buSzTx/>
                <a:buFontTx/>
                <a:buNone/>
                <a:tabLst/>
              </a:pPr>
              <a:r>
                <a:rPr kumimoji="0" lang="en-US" altLang="en-US" sz="1400" b="0" i="0" u="none" strike="noStrike" cap="none" normalizeH="0" baseline="0" dirty="0">
                  <a:ln>
                    <a:noFill/>
                  </a:ln>
                  <a:solidFill>
                    <a:schemeClr val="accent1"/>
                  </a:solidFill>
                  <a:effectLst/>
                  <a:latin typeface="Franklin Gothic Medium" panose="020B0603020102020204" pitchFamily="34" charset="0"/>
                </a:rPr>
                <a:t>% of Total 311 </a:t>
              </a:r>
              <a:r>
                <a:rPr kumimoji="0" lang="en-US" altLang="en-US" sz="1400" b="0" i="0" u="none" strike="noStrike" cap="none" normalizeH="0" baseline="0" noProof="1">
                  <a:ln>
                    <a:noFill/>
                  </a:ln>
                  <a:solidFill>
                    <a:schemeClr val="accent1"/>
                  </a:solidFill>
                  <a:effectLst/>
                  <a:latin typeface="Franklin Gothic Medium" panose="020B0603020102020204" pitchFamily="34" charset="0"/>
                </a:rPr>
                <a:t>Services </a:t>
              </a:r>
              <a:endParaRPr kumimoji="0" lang="en-US" altLang="en-US" sz="1400" b="0" i="0" u="none" strike="noStrike" cap="none" normalizeH="0" baseline="0" dirty="0">
                <a:ln>
                  <a:noFill/>
                </a:ln>
                <a:solidFill>
                  <a:schemeClr val="accent1"/>
                </a:solidFill>
                <a:effectLst/>
                <a:latin typeface="Franklin Gothic Medium" panose="020B06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noProof="1">
                  <a:ln>
                    <a:noFill/>
                  </a:ln>
                  <a:solidFill>
                    <a:schemeClr val="accent1"/>
                  </a:solidFill>
                  <a:effectLst/>
                  <a:latin typeface="Webdings" panose="05030102010509060703" pitchFamily="18" charset="2"/>
                </a:rPr>
                <a:t>=====</a:t>
              </a:r>
              <a:r>
                <a:rPr kumimoji="0" lang="en-US" altLang="en-US" sz="1400" b="0" i="0" u="none" strike="noStrike" cap="none" normalizeH="0" baseline="0" noProof="1">
                  <a:ln>
                    <a:noFill/>
                  </a:ln>
                  <a:solidFill>
                    <a:srgbClr val="EAEAEA"/>
                  </a:solidFill>
                  <a:effectLst/>
                  <a:latin typeface="Webdings" panose="05030102010509060703" pitchFamily="18" charset="2"/>
                </a:rPr>
                <a:t>=====</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pSp>
      <p:sp>
        <p:nvSpPr>
          <p:cNvPr id="27" name="Text Box 43">
            <a:extLst>
              <a:ext uri="{FF2B5EF4-FFF2-40B4-BE49-F238E27FC236}">
                <a16:creationId xmlns:a16="http://schemas.microsoft.com/office/drawing/2014/main" id="{827A8766-130D-49D7-88BD-EBFAC8511C0C}"/>
              </a:ext>
            </a:extLst>
          </p:cNvPr>
          <p:cNvSpPr txBox="1">
            <a:spLocks noChangeArrowheads="1"/>
          </p:cNvSpPr>
          <p:nvPr/>
        </p:nvSpPr>
        <p:spPr bwMode="auto">
          <a:xfrm>
            <a:off x="10291912" y="4746620"/>
            <a:ext cx="1676550" cy="338787"/>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R="0" lvl="0" indent="0" defTabSz="914400" eaLnBrk="0" fontAlgn="base" hangingPunct="0">
              <a:lnSpc>
                <a:spcPct val="100000"/>
              </a:lnSpc>
              <a:spcBef>
                <a:spcPct val="0"/>
              </a:spcBef>
              <a:spcAft>
                <a:spcPts val="800"/>
              </a:spcAft>
              <a:buClrTx/>
              <a:buSzTx/>
              <a:buFontTx/>
              <a:buNone/>
              <a:tabLst/>
            </a:pPr>
            <a:r>
              <a:rPr lang="en-US" altLang="en-US" sz="1400" dirty="0">
                <a:solidFill>
                  <a:schemeClr val="accent1"/>
                </a:solidFill>
                <a:latin typeface="Avenir Next" panose="020B0503020202020204"/>
              </a:rPr>
              <a:t>Public Info Campaign</a:t>
            </a:r>
          </a:p>
        </p:txBody>
      </p:sp>
      <p:grpSp>
        <p:nvGrpSpPr>
          <p:cNvPr id="37" name="Group 36">
            <a:extLst>
              <a:ext uri="{FF2B5EF4-FFF2-40B4-BE49-F238E27FC236}">
                <a16:creationId xmlns:a16="http://schemas.microsoft.com/office/drawing/2014/main" id="{0520E47F-5EC3-4D54-8E81-219629DE0165}"/>
              </a:ext>
            </a:extLst>
          </p:cNvPr>
          <p:cNvGrpSpPr/>
          <p:nvPr/>
        </p:nvGrpSpPr>
        <p:grpSpPr>
          <a:xfrm>
            <a:off x="7803236" y="3832345"/>
            <a:ext cx="2078178" cy="1159358"/>
            <a:chOff x="7814894" y="3671962"/>
            <a:chExt cx="2078178" cy="1159358"/>
          </a:xfrm>
        </p:grpSpPr>
        <p:sp>
          <p:nvSpPr>
            <p:cNvPr id="15" name="Text Box 25">
              <a:extLst>
                <a:ext uri="{FF2B5EF4-FFF2-40B4-BE49-F238E27FC236}">
                  <a16:creationId xmlns:a16="http://schemas.microsoft.com/office/drawing/2014/main" id="{60D7936E-6869-434A-8C53-98BB4F7229FA}"/>
                </a:ext>
              </a:extLst>
            </p:cNvPr>
            <p:cNvSpPr txBox="1">
              <a:spLocks noChangeArrowheads="1"/>
            </p:cNvSpPr>
            <p:nvPr/>
          </p:nvSpPr>
          <p:spPr bwMode="auto">
            <a:xfrm>
              <a:off x="7814894" y="3671962"/>
              <a:ext cx="2078178" cy="348081"/>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b="1" i="0" u="none" strike="noStrike" cap="none" normalizeH="0" baseline="0" dirty="0">
                  <a:ln>
                    <a:noFill/>
                  </a:ln>
                  <a:solidFill>
                    <a:schemeClr val="accent1"/>
                  </a:solidFill>
                  <a:effectLst/>
                  <a:latin typeface="Avenir Next" panose="020B0503020202020204"/>
                </a:rPr>
                <a:t>+ 7.5 FTE</a:t>
              </a:r>
              <a:endParaRPr kumimoji="0" lang="en-US" altLang="en-US" sz="2800" b="1" i="0" u="none" strike="noStrike" cap="none" normalizeH="0" baseline="0" dirty="0">
                <a:ln>
                  <a:noFill/>
                </a:ln>
                <a:solidFill>
                  <a:schemeClr val="accent1"/>
                </a:solidFill>
                <a:effectLst/>
                <a:latin typeface="Avenir Next" panose="020B0503020202020204"/>
              </a:endParaRPr>
            </a:p>
          </p:txBody>
        </p:sp>
        <p:sp>
          <p:nvSpPr>
            <p:cNvPr id="28" name="Text Box 44">
              <a:extLst>
                <a:ext uri="{FF2B5EF4-FFF2-40B4-BE49-F238E27FC236}">
                  <a16:creationId xmlns:a16="http://schemas.microsoft.com/office/drawing/2014/main" id="{A1E4CAB9-3979-42F3-8D9C-61F3CF0323D5}"/>
                </a:ext>
              </a:extLst>
            </p:cNvPr>
            <p:cNvSpPr txBox="1">
              <a:spLocks noChangeArrowheads="1"/>
            </p:cNvSpPr>
            <p:nvPr/>
          </p:nvSpPr>
          <p:spPr bwMode="auto">
            <a:xfrm>
              <a:off x="7814894" y="4090240"/>
              <a:ext cx="2078178" cy="741080"/>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ts val="1000"/>
                </a:spcBef>
                <a:spcAft>
                  <a:spcPct val="0"/>
                </a:spcAft>
                <a:buClrTx/>
                <a:buSzTx/>
                <a:buFontTx/>
                <a:buNone/>
                <a:tabLst/>
              </a:pPr>
              <a:r>
                <a:rPr kumimoji="0" lang="en-US" altLang="en-US" sz="1400" b="0" i="0" u="none" strike="noStrike" cap="none" normalizeH="0" baseline="0" dirty="0">
                  <a:ln>
                    <a:noFill/>
                  </a:ln>
                  <a:solidFill>
                    <a:schemeClr val="accent1"/>
                  </a:solidFill>
                  <a:effectLst/>
                  <a:latin typeface="Franklin Gothic Medium" panose="020B0603020102020204" pitchFamily="34" charset="0"/>
                </a:rPr>
                <a:t>% of Total 311 </a:t>
              </a:r>
              <a:r>
                <a:rPr kumimoji="0" lang="en-US" altLang="en-US" sz="1400" b="0" i="0" u="none" strike="noStrike" cap="none" normalizeH="0" baseline="0" noProof="1">
                  <a:ln>
                    <a:noFill/>
                  </a:ln>
                  <a:solidFill>
                    <a:schemeClr val="accent1"/>
                  </a:solidFill>
                  <a:effectLst/>
                  <a:latin typeface="Franklin Gothic Medium" panose="020B0603020102020204" pitchFamily="34" charset="0"/>
                </a:rPr>
                <a:t>Services </a:t>
              </a:r>
              <a:endParaRPr kumimoji="0" lang="en-US" altLang="en-US" sz="1400" b="0" i="0" u="none" strike="noStrike" cap="none" normalizeH="0" baseline="0" dirty="0">
                <a:ln>
                  <a:noFill/>
                </a:ln>
                <a:solidFill>
                  <a:schemeClr val="accent1"/>
                </a:solidFill>
                <a:effectLst/>
                <a:latin typeface="Franklin Gothic Medium" panose="020B06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noProof="1">
                  <a:ln>
                    <a:noFill/>
                  </a:ln>
                  <a:solidFill>
                    <a:schemeClr val="accent1"/>
                  </a:solidFill>
                  <a:effectLst/>
                  <a:latin typeface="Webdings" panose="05030102010509060703" pitchFamily="18" charset="2"/>
                </a:rPr>
                <a:t>========</a:t>
              </a:r>
              <a:r>
                <a:rPr kumimoji="0" lang="en-US" altLang="en-US" sz="1400" b="0" i="0" u="none" strike="noStrike" cap="none" normalizeH="0" baseline="0" noProof="1">
                  <a:ln>
                    <a:noFill/>
                  </a:ln>
                  <a:solidFill>
                    <a:srgbClr val="EAEAEA"/>
                  </a:solidFill>
                  <a:effectLst/>
                  <a:latin typeface="Webdings" panose="05030102010509060703" pitchFamily="18" charset="2"/>
                </a:rPr>
                <a:t>==</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pSp>
      <p:grpSp>
        <p:nvGrpSpPr>
          <p:cNvPr id="36" name="Group 35">
            <a:extLst>
              <a:ext uri="{FF2B5EF4-FFF2-40B4-BE49-F238E27FC236}">
                <a16:creationId xmlns:a16="http://schemas.microsoft.com/office/drawing/2014/main" id="{BE859318-799D-4493-916E-38EF4CC3BCC7}"/>
              </a:ext>
            </a:extLst>
          </p:cNvPr>
          <p:cNvGrpSpPr/>
          <p:nvPr/>
        </p:nvGrpSpPr>
        <p:grpSpPr>
          <a:xfrm>
            <a:off x="7803236" y="5198126"/>
            <a:ext cx="2069940" cy="1266776"/>
            <a:chOff x="7814894" y="5015926"/>
            <a:chExt cx="2069940" cy="1266776"/>
          </a:xfrm>
        </p:grpSpPr>
        <p:sp>
          <p:nvSpPr>
            <p:cNvPr id="21" name="Text Box 33">
              <a:extLst>
                <a:ext uri="{FF2B5EF4-FFF2-40B4-BE49-F238E27FC236}">
                  <a16:creationId xmlns:a16="http://schemas.microsoft.com/office/drawing/2014/main" id="{E2B2B454-FCC2-4961-9C2D-2A34276FA4DC}"/>
                </a:ext>
              </a:extLst>
            </p:cNvPr>
            <p:cNvSpPr txBox="1">
              <a:spLocks noChangeArrowheads="1"/>
            </p:cNvSpPr>
            <p:nvPr/>
          </p:nvSpPr>
          <p:spPr bwMode="auto">
            <a:xfrm>
              <a:off x="7814894" y="5015926"/>
              <a:ext cx="2069940" cy="539779"/>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b="1" i="0" u="none" strike="noStrike" cap="none" normalizeH="0" baseline="0" dirty="0">
                  <a:ln>
                    <a:noFill/>
                  </a:ln>
                  <a:solidFill>
                    <a:schemeClr val="accent1"/>
                  </a:solidFill>
                  <a:effectLst/>
                  <a:latin typeface="Avenir Next" panose="020B0503020202020204"/>
                </a:rPr>
                <a:t>+ 7.0 FTE </a:t>
              </a:r>
              <a:br>
                <a:rPr kumimoji="0" lang="en-US" altLang="en-US" b="1" i="0" u="none" strike="noStrike" cap="none" normalizeH="0" baseline="0" dirty="0">
                  <a:ln>
                    <a:noFill/>
                  </a:ln>
                  <a:solidFill>
                    <a:schemeClr val="accent1"/>
                  </a:solidFill>
                  <a:effectLst/>
                  <a:latin typeface="Avenir Next" panose="020B0503020202020204"/>
                </a:rPr>
              </a:br>
              <a:r>
                <a:rPr kumimoji="0" lang="en-US" altLang="en-US" b="1" i="0" u="none" strike="noStrike" cap="none" normalizeH="0" baseline="0" dirty="0">
                  <a:ln>
                    <a:noFill/>
                  </a:ln>
                  <a:solidFill>
                    <a:schemeClr val="accent1"/>
                  </a:solidFill>
                  <a:effectLst/>
                  <a:latin typeface="Avenir Next" panose="020B0503020202020204"/>
                </a:rPr>
                <a:t>(28.0 FTE total)</a:t>
              </a:r>
              <a:endParaRPr kumimoji="0" lang="en-US" altLang="en-US" sz="2800" b="1" i="0" u="none" strike="noStrike" cap="none" normalizeH="0" baseline="0" dirty="0">
                <a:ln>
                  <a:noFill/>
                </a:ln>
                <a:solidFill>
                  <a:schemeClr val="accent1"/>
                </a:solidFill>
                <a:effectLst/>
                <a:latin typeface="Avenir Next" panose="020B0503020202020204"/>
              </a:endParaRPr>
            </a:p>
          </p:txBody>
        </p:sp>
        <p:sp>
          <p:nvSpPr>
            <p:cNvPr id="29" name="Text Box 46">
              <a:extLst>
                <a:ext uri="{FF2B5EF4-FFF2-40B4-BE49-F238E27FC236}">
                  <a16:creationId xmlns:a16="http://schemas.microsoft.com/office/drawing/2014/main" id="{145AEC2E-CB8F-4E65-B1C4-52AFF6CF7216}"/>
                </a:ext>
              </a:extLst>
            </p:cNvPr>
            <p:cNvSpPr txBox="1">
              <a:spLocks noChangeArrowheads="1"/>
            </p:cNvSpPr>
            <p:nvPr/>
          </p:nvSpPr>
          <p:spPr bwMode="auto">
            <a:xfrm>
              <a:off x="7814894" y="5645655"/>
              <a:ext cx="2063158" cy="637047"/>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ts val="1000"/>
                </a:spcBef>
                <a:spcAft>
                  <a:spcPct val="0"/>
                </a:spcAft>
                <a:buClrTx/>
                <a:buSzTx/>
                <a:buFontTx/>
                <a:buNone/>
                <a:tabLst/>
              </a:pPr>
              <a:r>
                <a:rPr kumimoji="0" lang="en-US" altLang="en-US" sz="1400" b="0" i="0" u="none" strike="noStrike" cap="none" normalizeH="0" baseline="0" dirty="0">
                  <a:ln>
                    <a:noFill/>
                  </a:ln>
                  <a:solidFill>
                    <a:schemeClr val="accent1"/>
                  </a:solidFill>
                  <a:effectLst/>
                  <a:latin typeface="Franklin Gothic Medium" panose="020B0603020102020204" pitchFamily="34" charset="0"/>
                </a:rPr>
                <a:t>% of Total 311 </a:t>
              </a:r>
              <a:r>
                <a:rPr kumimoji="0" lang="en-US" altLang="en-US" sz="1400" b="0" i="0" u="none" strike="noStrike" cap="none" normalizeH="0" baseline="0" noProof="1">
                  <a:ln>
                    <a:noFill/>
                  </a:ln>
                  <a:solidFill>
                    <a:schemeClr val="accent1"/>
                  </a:solidFill>
                  <a:effectLst/>
                  <a:latin typeface="Franklin Gothic Medium" panose="020B0603020102020204" pitchFamily="34" charset="0"/>
                </a:rPr>
                <a:t>Services </a:t>
              </a:r>
              <a:endParaRPr kumimoji="0" lang="en-US" altLang="en-US" sz="1400" b="0" i="0" u="none" strike="noStrike" cap="none" normalizeH="0" baseline="0" dirty="0">
                <a:ln>
                  <a:noFill/>
                </a:ln>
                <a:solidFill>
                  <a:schemeClr val="accent1"/>
                </a:solidFill>
                <a:effectLst/>
                <a:latin typeface="Franklin Gothic Medium" panose="020B06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noProof="1">
                  <a:ln>
                    <a:noFill/>
                  </a:ln>
                  <a:solidFill>
                    <a:schemeClr val="accent1"/>
                  </a:solidFill>
                  <a:effectLst/>
                  <a:latin typeface="Webdings" panose="05030102010509060703" pitchFamily="18" charset="2"/>
                </a:rPr>
                <a:t>==========</a:t>
              </a:r>
              <a:endParaRPr kumimoji="0" lang="en-US" altLang="en-US" sz="3200" b="0" i="0" u="none" strike="noStrike" cap="none" normalizeH="0" baseline="0" dirty="0">
                <a:ln>
                  <a:noFill/>
                </a:ln>
                <a:solidFill>
                  <a:schemeClr val="accent1"/>
                </a:solidFill>
                <a:effectLst/>
                <a:latin typeface="Arial" panose="020B0604020202020204" pitchFamily="34" charset="0"/>
              </a:endParaRPr>
            </a:p>
          </p:txBody>
        </p:sp>
      </p:grpSp>
      <p:grpSp>
        <p:nvGrpSpPr>
          <p:cNvPr id="34" name="Group 33">
            <a:extLst>
              <a:ext uri="{FF2B5EF4-FFF2-40B4-BE49-F238E27FC236}">
                <a16:creationId xmlns:a16="http://schemas.microsoft.com/office/drawing/2014/main" id="{8800961E-8A49-493C-80ED-4C5DF7808349}"/>
              </a:ext>
            </a:extLst>
          </p:cNvPr>
          <p:cNvGrpSpPr/>
          <p:nvPr/>
        </p:nvGrpSpPr>
        <p:grpSpPr>
          <a:xfrm>
            <a:off x="7803236" y="336365"/>
            <a:ext cx="2083390" cy="1515506"/>
            <a:chOff x="7863458" y="336365"/>
            <a:chExt cx="2083390" cy="1515506"/>
          </a:xfrm>
        </p:grpSpPr>
        <p:sp>
          <p:nvSpPr>
            <p:cNvPr id="8" name="Text Box 10">
              <a:extLst>
                <a:ext uri="{FF2B5EF4-FFF2-40B4-BE49-F238E27FC236}">
                  <a16:creationId xmlns:a16="http://schemas.microsoft.com/office/drawing/2014/main" id="{DCB180FC-596E-4491-B68D-62B7B381BDD4}"/>
                </a:ext>
              </a:extLst>
            </p:cNvPr>
            <p:cNvSpPr txBox="1">
              <a:spLocks noChangeArrowheads="1"/>
            </p:cNvSpPr>
            <p:nvPr/>
          </p:nvSpPr>
          <p:spPr bwMode="auto">
            <a:xfrm>
              <a:off x="7863458" y="336365"/>
              <a:ext cx="2063158" cy="306124"/>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accent1"/>
                  </a:solidFill>
                  <a:effectLst/>
                  <a:latin typeface="Avenir Next" panose="020B0503020202020204"/>
                </a:rPr>
                <a:t>5.5 FTE + 6 FTE</a:t>
              </a:r>
              <a:endParaRPr kumimoji="0" lang="en-US" altLang="en-US" sz="2800" b="1" i="0" u="none" strike="noStrike" cap="none" normalizeH="0" baseline="0" dirty="0">
                <a:ln>
                  <a:noFill/>
                </a:ln>
                <a:solidFill>
                  <a:schemeClr val="accent1"/>
                </a:solidFill>
                <a:effectLst/>
                <a:latin typeface="Avenir Next" panose="020B0503020202020204"/>
              </a:endParaRPr>
            </a:p>
          </p:txBody>
        </p:sp>
        <p:sp>
          <p:nvSpPr>
            <p:cNvPr id="25" name="Text Box 41">
              <a:extLst>
                <a:ext uri="{FF2B5EF4-FFF2-40B4-BE49-F238E27FC236}">
                  <a16:creationId xmlns:a16="http://schemas.microsoft.com/office/drawing/2014/main" id="{B9E8D1EE-F1CA-4463-943B-3D2007A5B4DF}"/>
                </a:ext>
              </a:extLst>
            </p:cNvPr>
            <p:cNvSpPr txBox="1">
              <a:spLocks noChangeArrowheads="1"/>
            </p:cNvSpPr>
            <p:nvPr/>
          </p:nvSpPr>
          <p:spPr bwMode="auto">
            <a:xfrm>
              <a:off x="7863458" y="1138408"/>
              <a:ext cx="2083390" cy="713463"/>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ts val="1000"/>
                </a:spcBef>
                <a:spcAft>
                  <a:spcPct val="0"/>
                </a:spcAft>
                <a:buClrTx/>
                <a:buSzTx/>
                <a:buFontTx/>
                <a:buNone/>
                <a:tabLst/>
              </a:pPr>
              <a:r>
                <a:rPr kumimoji="0" lang="en-US" altLang="en-US" sz="1400" b="0" i="0" u="none" strike="noStrike" cap="none" normalizeH="0" baseline="0" dirty="0">
                  <a:ln>
                    <a:noFill/>
                  </a:ln>
                  <a:solidFill>
                    <a:schemeClr val="accent1"/>
                  </a:solidFill>
                  <a:effectLst/>
                  <a:latin typeface="Franklin Gothic Medium" panose="020B0603020102020204" pitchFamily="34" charset="0"/>
                </a:rPr>
                <a:t>% of Total 311 </a:t>
              </a:r>
              <a:r>
                <a:rPr kumimoji="0" lang="en-US" altLang="en-US" sz="1400" b="0" i="0" u="none" strike="noStrike" cap="none" normalizeH="0" baseline="0" noProof="1">
                  <a:ln>
                    <a:noFill/>
                  </a:ln>
                  <a:solidFill>
                    <a:schemeClr val="accent1"/>
                  </a:solidFill>
                  <a:effectLst/>
                  <a:latin typeface="Franklin Gothic Medium" panose="020B0603020102020204" pitchFamily="34" charset="0"/>
                </a:rPr>
                <a:t>Services </a:t>
              </a:r>
              <a:endParaRPr kumimoji="0" lang="en-US" altLang="en-US" sz="1400" b="0" i="0" u="none" strike="noStrike" cap="none" normalizeH="0" baseline="0" dirty="0">
                <a:ln>
                  <a:noFill/>
                </a:ln>
                <a:solidFill>
                  <a:schemeClr val="accent1"/>
                </a:solidFill>
                <a:effectLst/>
                <a:latin typeface="Franklin Gothic Medium" panose="020B06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noProof="1">
                  <a:ln>
                    <a:noFill/>
                  </a:ln>
                  <a:solidFill>
                    <a:schemeClr val="accent1"/>
                  </a:solidFill>
                  <a:effectLst/>
                  <a:latin typeface="Webdings" panose="05030102010509060703" pitchFamily="18" charset="2"/>
                </a:rPr>
                <a:t>===</a:t>
              </a:r>
              <a:r>
                <a:rPr kumimoji="0" lang="en-US" altLang="en-US" sz="1400" b="0" i="0" u="none" strike="noStrike" cap="none" normalizeH="0" baseline="0" noProof="1">
                  <a:ln>
                    <a:noFill/>
                  </a:ln>
                  <a:solidFill>
                    <a:srgbClr val="EAEAEA"/>
                  </a:solidFill>
                  <a:effectLst/>
                  <a:latin typeface="Webdings" panose="05030102010509060703" pitchFamily="18"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47">
              <a:extLst>
                <a:ext uri="{FF2B5EF4-FFF2-40B4-BE49-F238E27FC236}">
                  <a16:creationId xmlns:a16="http://schemas.microsoft.com/office/drawing/2014/main" id="{AAECFD63-28A3-4B36-A491-39DFC62552A7}"/>
                </a:ext>
              </a:extLst>
            </p:cNvPr>
            <p:cNvSpPr txBox="1">
              <a:spLocks noChangeArrowheads="1"/>
            </p:cNvSpPr>
            <p:nvPr/>
          </p:nvSpPr>
          <p:spPr bwMode="auto">
            <a:xfrm>
              <a:off x="7863458" y="642489"/>
              <a:ext cx="2063158" cy="495919"/>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1"/>
                  </a:solidFill>
                  <a:effectLst/>
                  <a:latin typeface="Franklin Gothic Medium" panose="020B0603020102020204" pitchFamily="34" charset="0"/>
                </a:rPr>
                <a:t>Integrate Information &amp; Referral Program (6.0 FTE)</a:t>
              </a:r>
              <a:endParaRPr kumimoji="0" lang="en-US" altLang="en-US" sz="2800" b="0" i="0" u="none" strike="noStrike" cap="none" normalizeH="0" baseline="0" dirty="0">
                <a:ln>
                  <a:noFill/>
                </a:ln>
                <a:solidFill>
                  <a:schemeClr val="accent1"/>
                </a:solidFill>
                <a:effectLst/>
                <a:latin typeface="Arial" panose="020B0604020202020204" pitchFamily="34" charset="0"/>
              </a:endParaRPr>
            </a:p>
          </p:txBody>
        </p:sp>
      </p:grpSp>
      <p:cxnSp>
        <p:nvCxnSpPr>
          <p:cNvPr id="54" name="AutoShape 13">
            <a:extLst>
              <a:ext uri="{FF2B5EF4-FFF2-40B4-BE49-F238E27FC236}">
                <a16:creationId xmlns:a16="http://schemas.microsoft.com/office/drawing/2014/main" id="{6D5EF28D-BFB2-4D0D-9225-856770640BF8}"/>
              </a:ext>
            </a:extLst>
          </p:cNvPr>
          <p:cNvCxnSpPr>
            <a:cxnSpLocks noChangeShapeType="1"/>
          </p:cNvCxnSpPr>
          <p:nvPr/>
        </p:nvCxnSpPr>
        <p:spPr bwMode="auto">
          <a:xfrm>
            <a:off x="3129047" y="3711486"/>
            <a:ext cx="8624764" cy="0"/>
          </a:xfrm>
          <a:prstGeom prst="straightConnector1">
            <a:avLst/>
          </a:prstGeom>
          <a:noFill/>
          <a:ln w="19050" cap="rnd"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5" name="AutoShape 13">
            <a:extLst>
              <a:ext uri="{FF2B5EF4-FFF2-40B4-BE49-F238E27FC236}">
                <a16:creationId xmlns:a16="http://schemas.microsoft.com/office/drawing/2014/main" id="{F5CC93C7-B788-4417-9AAB-197F5D27CF1E}"/>
              </a:ext>
            </a:extLst>
          </p:cNvPr>
          <p:cNvCxnSpPr>
            <a:cxnSpLocks noChangeShapeType="1"/>
          </p:cNvCxnSpPr>
          <p:nvPr/>
        </p:nvCxnSpPr>
        <p:spPr bwMode="auto">
          <a:xfrm>
            <a:off x="3129047" y="5086162"/>
            <a:ext cx="8624764" cy="0"/>
          </a:xfrm>
          <a:prstGeom prst="straightConnector1">
            <a:avLst/>
          </a:prstGeom>
          <a:noFill/>
          <a:ln w="19050" cap="rnd"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58" name="Graphic 57" descr="Laptop">
            <a:extLst>
              <a:ext uri="{FF2B5EF4-FFF2-40B4-BE49-F238E27FC236}">
                <a16:creationId xmlns:a16="http://schemas.microsoft.com/office/drawing/2014/main" id="{6385EEC8-49C8-4BBB-A2BE-C3B5181697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22014" y="5424959"/>
            <a:ext cx="640080" cy="640080"/>
          </a:xfrm>
          <a:prstGeom prst="rect">
            <a:avLst/>
          </a:prstGeom>
        </p:spPr>
      </p:pic>
      <p:grpSp>
        <p:nvGrpSpPr>
          <p:cNvPr id="42" name="Group 41">
            <a:extLst>
              <a:ext uri="{FF2B5EF4-FFF2-40B4-BE49-F238E27FC236}">
                <a16:creationId xmlns:a16="http://schemas.microsoft.com/office/drawing/2014/main" id="{5DD5D101-C395-465B-BEDD-0D55CE2198E9}"/>
              </a:ext>
            </a:extLst>
          </p:cNvPr>
          <p:cNvGrpSpPr/>
          <p:nvPr/>
        </p:nvGrpSpPr>
        <p:grpSpPr>
          <a:xfrm>
            <a:off x="9972854" y="1381656"/>
            <a:ext cx="607028" cy="548640"/>
            <a:chOff x="9972854" y="1340712"/>
            <a:chExt cx="607028" cy="548640"/>
          </a:xfrm>
        </p:grpSpPr>
        <p:sp>
          <p:nvSpPr>
            <p:cNvPr id="31" name="Rectangle 30">
              <a:extLst>
                <a:ext uri="{FF2B5EF4-FFF2-40B4-BE49-F238E27FC236}">
                  <a16:creationId xmlns:a16="http://schemas.microsoft.com/office/drawing/2014/main" id="{1B50F922-CCB4-4B0C-8F25-B2FED6A408FF}"/>
                </a:ext>
              </a:extLst>
            </p:cNvPr>
            <p:cNvSpPr>
              <a:spLocks noChangeArrowheads="1"/>
            </p:cNvSpPr>
            <p:nvPr/>
          </p:nvSpPr>
          <p:spPr bwMode="auto">
            <a:xfrm>
              <a:off x="10211649" y="1369026"/>
              <a:ext cx="368233" cy="210577"/>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900" b="0" i="0" u="none" strike="noStrike" cap="none" normalizeH="0" baseline="0" dirty="0">
                  <a:ln>
                    <a:noFill/>
                  </a:ln>
                  <a:solidFill>
                    <a:schemeClr val="accent1"/>
                  </a:solidFill>
                  <a:effectLst/>
                  <a:latin typeface="Avenir Next" panose="020B0503020202020204"/>
                </a:rPr>
                <a:t>I&amp;R</a:t>
              </a:r>
              <a:endParaRPr kumimoji="0" lang="en-US" altLang="en-US" sz="1800" b="0" i="0" u="none" strike="noStrike" cap="none" normalizeH="0" baseline="0" dirty="0">
                <a:ln>
                  <a:noFill/>
                </a:ln>
                <a:solidFill>
                  <a:schemeClr val="accent1"/>
                </a:solidFill>
                <a:effectLst/>
                <a:latin typeface="Avenir Next" panose="020B0503020202020204"/>
              </a:endParaRPr>
            </a:p>
          </p:txBody>
        </p:sp>
        <p:pic>
          <p:nvPicPr>
            <p:cNvPr id="59" name="Graphic 58" descr="Receiver">
              <a:extLst>
                <a:ext uri="{FF2B5EF4-FFF2-40B4-BE49-F238E27FC236}">
                  <a16:creationId xmlns:a16="http://schemas.microsoft.com/office/drawing/2014/main" id="{BCA91ABF-C7AF-40AE-B7D6-F19FD34861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2854" y="1340712"/>
              <a:ext cx="548640" cy="548640"/>
            </a:xfrm>
            <a:prstGeom prst="rect">
              <a:avLst/>
            </a:prstGeom>
          </p:spPr>
        </p:pic>
      </p:grpSp>
      <p:pic>
        <p:nvPicPr>
          <p:cNvPr id="60" name="Graphic 59" descr="Chat">
            <a:extLst>
              <a:ext uri="{FF2B5EF4-FFF2-40B4-BE49-F238E27FC236}">
                <a16:creationId xmlns:a16="http://schemas.microsoft.com/office/drawing/2014/main" id="{A7FBB255-6D65-4113-BE94-C7E3CCD029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70385" y="5424959"/>
            <a:ext cx="640080" cy="640080"/>
          </a:xfrm>
          <a:prstGeom prst="rect">
            <a:avLst/>
          </a:prstGeom>
        </p:spPr>
      </p:pic>
      <p:pic>
        <p:nvPicPr>
          <p:cNvPr id="62" name="Graphic 61" descr="Laptop">
            <a:extLst>
              <a:ext uri="{FF2B5EF4-FFF2-40B4-BE49-F238E27FC236}">
                <a16:creationId xmlns:a16="http://schemas.microsoft.com/office/drawing/2014/main" id="{11759FA3-9E3C-4DE1-A2B8-2116739F06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6447" y="540771"/>
            <a:ext cx="640080" cy="640080"/>
          </a:xfrm>
          <a:prstGeom prst="rect">
            <a:avLst/>
          </a:prstGeom>
        </p:spPr>
      </p:pic>
      <p:pic>
        <p:nvPicPr>
          <p:cNvPr id="63" name="Picture 62">
            <a:extLst>
              <a:ext uri="{FF2B5EF4-FFF2-40B4-BE49-F238E27FC236}">
                <a16:creationId xmlns:a16="http://schemas.microsoft.com/office/drawing/2014/main" id="{30E6BB21-BB5A-436B-B2D1-636FE7B2878C}"/>
              </a:ext>
            </a:extLst>
          </p:cNvPr>
          <p:cNvPicPr>
            <a:picLocks noChangeAspect="1"/>
          </p:cNvPicPr>
          <p:nvPr/>
        </p:nvPicPr>
        <p:blipFill>
          <a:blip r:embed="rId9"/>
          <a:stretch>
            <a:fillRect/>
          </a:stretch>
        </p:blipFill>
        <p:spPr>
          <a:xfrm>
            <a:off x="10608733" y="555958"/>
            <a:ext cx="641424" cy="548640"/>
          </a:xfrm>
          <a:prstGeom prst="rect">
            <a:avLst/>
          </a:prstGeom>
        </p:spPr>
      </p:pic>
      <p:grpSp>
        <p:nvGrpSpPr>
          <p:cNvPr id="38" name="Group 37">
            <a:extLst>
              <a:ext uri="{FF2B5EF4-FFF2-40B4-BE49-F238E27FC236}">
                <a16:creationId xmlns:a16="http://schemas.microsoft.com/office/drawing/2014/main" id="{78F76A71-5A4B-4F81-9675-4E456347B96F}"/>
              </a:ext>
            </a:extLst>
          </p:cNvPr>
          <p:cNvGrpSpPr/>
          <p:nvPr/>
        </p:nvGrpSpPr>
        <p:grpSpPr>
          <a:xfrm>
            <a:off x="9881414" y="2397043"/>
            <a:ext cx="1897402" cy="641242"/>
            <a:chOff x="9828825" y="2664737"/>
            <a:chExt cx="1897402" cy="641242"/>
          </a:xfrm>
        </p:grpSpPr>
        <p:sp>
          <p:nvSpPr>
            <p:cNvPr id="19" name="Rectangle 31">
              <a:extLst>
                <a:ext uri="{FF2B5EF4-FFF2-40B4-BE49-F238E27FC236}">
                  <a16:creationId xmlns:a16="http://schemas.microsoft.com/office/drawing/2014/main" id="{CD223A38-079F-4F9B-ABD5-1B7C7E68D896}"/>
                </a:ext>
              </a:extLst>
            </p:cNvPr>
            <p:cNvSpPr>
              <a:spLocks noChangeArrowheads="1"/>
            </p:cNvSpPr>
            <p:nvPr/>
          </p:nvSpPr>
          <p:spPr bwMode="auto">
            <a:xfrm>
              <a:off x="10728704" y="2773449"/>
              <a:ext cx="401483" cy="233974"/>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900" b="0" i="0" u="none" strike="noStrike" cap="none" normalizeH="0" baseline="0" dirty="0">
                  <a:ln>
                    <a:noFill/>
                  </a:ln>
                  <a:solidFill>
                    <a:schemeClr val="accent1"/>
                  </a:solidFill>
                  <a:effectLst/>
                  <a:latin typeface="Avenir Next" panose="020B0503020202020204"/>
                </a:rPr>
                <a:t>I&amp;R</a:t>
              </a:r>
              <a:endParaRPr kumimoji="0" lang="en-US" altLang="en-US" sz="2400" b="0" i="0" u="none" strike="noStrike" cap="none" normalizeH="0" baseline="0" dirty="0">
                <a:ln>
                  <a:noFill/>
                </a:ln>
                <a:solidFill>
                  <a:schemeClr val="accent1"/>
                </a:solidFill>
                <a:effectLst/>
                <a:latin typeface="Avenir Next" panose="020B0503020202020204"/>
              </a:endParaRPr>
            </a:p>
          </p:txBody>
        </p:sp>
        <p:pic>
          <p:nvPicPr>
            <p:cNvPr id="64" name="Graphic 63" descr="Receiver">
              <a:extLst>
                <a:ext uri="{FF2B5EF4-FFF2-40B4-BE49-F238E27FC236}">
                  <a16:creationId xmlns:a16="http://schemas.microsoft.com/office/drawing/2014/main" id="{8E6F51C7-BF77-4F4C-A17A-8EFF4679DE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89137" y="2664737"/>
              <a:ext cx="548640" cy="548640"/>
            </a:xfrm>
            <a:prstGeom prst="rect">
              <a:avLst/>
            </a:prstGeom>
          </p:spPr>
        </p:pic>
        <p:pic>
          <p:nvPicPr>
            <p:cNvPr id="65" name="Graphic 64" descr="Laptop">
              <a:extLst>
                <a:ext uri="{FF2B5EF4-FFF2-40B4-BE49-F238E27FC236}">
                  <a16:creationId xmlns:a16="http://schemas.microsoft.com/office/drawing/2014/main" id="{4822C57B-50FB-4362-969D-9780CA225F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8825" y="2665899"/>
              <a:ext cx="640080" cy="640080"/>
            </a:xfrm>
            <a:prstGeom prst="rect">
              <a:avLst/>
            </a:prstGeom>
          </p:spPr>
        </p:pic>
        <p:pic>
          <p:nvPicPr>
            <p:cNvPr id="66" name="Picture 65">
              <a:extLst>
                <a:ext uri="{FF2B5EF4-FFF2-40B4-BE49-F238E27FC236}">
                  <a16:creationId xmlns:a16="http://schemas.microsoft.com/office/drawing/2014/main" id="{43435905-BFD8-47C3-9D7F-5A185008D59C}"/>
                </a:ext>
              </a:extLst>
            </p:cNvPr>
            <p:cNvPicPr>
              <a:picLocks noChangeAspect="1"/>
            </p:cNvPicPr>
            <p:nvPr/>
          </p:nvPicPr>
          <p:blipFill>
            <a:blip r:embed="rId9"/>
            <a:stretch>
              <a:fillRect/>
            </a:stretch>
          </p:blipFill>
          <p:spPr>
            <a:xfrm>
              <a:off x="11084803" y="2664737"/>
              <a:ext cx="641424" cy="548640"/>
            </a:xfrm>
            <a:prstGeom prst="rect">
              <a:avLst/>
            </a:prstGeom>
          </p:spPr>
        </p:pic>
      </p:grpSp>
      <p:grpSp>
        <p:nvGrpSpPr>
          <p:cNvPr id="41" name="Group 40">
            <a:extLst>
              <a:ext uri="{FF2B5EF4-FFF2-40B4-BE49-F238E27FC236}">
                <a16:creationId xmlns:a16="http://schemas.microsoft.com/office/drawing/2014/main" id="{B43CBAE2-F03C-4CCD-B661-6BE7286C58AA}"/>
              </a:ext>
            </a:extLst>
          </p:cNvPr>
          <p:cNvGrpSpPr/>
          <p:nvPr/>
        </p:nvGrpSpPr>
        <p:grpSpPr>
          <a:xfrm>
            <a:off x="9899853" y="4048035"/>
            <a:ext cx="1297423" cy="550798"/>
            <a:chOff x="9899853" y="3966147"/>
            <a:chExt cx="1297423" cy="550798"/>
          </a:xfrm>
        </p:grpSpPr>
        <p:sp>
          <p:nvSpPr>
            <p:cNvPr id="69" name="Rectangle 31">
              <a:extLst>
                <a:ext uri="{FF2B5EF4-FFF2-40B4-BE49-F238E27FC236}">
                  <a16:creationId xmlns:a16="http://schemas.microsoft.com/office/drawing/2014/main" id="{9310DCE1-17BA-4BA1-B95B-8337238EBA5F}"/>
                </a:ext>
              </a:extLst>
            </p:cNvPr>
            <p:cNvSpPr>
              <a:spLocks noChangeArrowheads="1"/>
            </p:cNvSpPr>
            <p:nvPr/>
          </p:nvSpPr>
          <p:spPr bwMode="auto">
            <a:xfrm>
              <a:off x="10145161" y="4077017"/>
              <a:ext cx="401483" cy="233974"/>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n-US" altLang="en-US" sz="900" dirty="0">
                  <a:solidFill>
                    <a:schemeClr val="accent1"/>
                  </a:solidFill>
                  <a:latin typeface="Avenir Next" panose="020B0503020202020204"/>
                </a:rPr>
                <a:t>311</a:t>
              </a:r>
              <a:endParaRPr kumimoji="0" lang="en-US" altLang="en-US" sz="2400" b="0" i="0" u="none" strike="noStrike" cap="none" normalizeH="0" baseline="0" dirty="0">
                <a:ln>
                  <a:noFill/>
                </a:ln>
                <a:solidFill>
                  <a:schemeClr val="accent1"/>
                </a:solidFill>
                <a:effectLst/>
                <a:latin typeface="Avenir Next" panose="020B0503020202020204"/>
              </a:endParaRPr>
            </a:p>
          </p:txBody>
        </p:sp>
        <p:pic>
          <p:nvPicPr>
            <p:cNvPr id="70" name="Graphic 69" descr="Receiver">
              <a:extLst>
                <a:ext uri="{FF2B5EF4-FFF2-40B4-BE49-F238E27FC236}">
                  <a16:creationId xmlns:a16="http://schemas.microsoft.com/office/drawing/2014/main" id="{0936228E-AB1E-4241-ABCA-01A1C294FC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99853" y="3966147"/>
              <a:ext cx="548640" cy="548640"/>
            </a:xfrm>
            <a:prstGeom prst="rect">
              <a:avLst/>
            </a:prstGeom>
          </p:spPr>
        </p:pic>
        <p:pic>
          <p:nvPicPr>
            <p:cNvPr id="72" name="Picture 71">
              <a:extLst>
                <a:ext uri="{FF2B5EF4-FFF2-40B4-BE49-F238E27FC236}">
                  <a16:creationId xmlns:a16="http://schemas.microsoft.com/office/drawing/2014/main" id="{6E04C7CA-F80D-4DE1-A422-25402FD490A2}"/>
                </a:ext>
              </a:extLst>
            </p:cNvPr>
            <p:cNvPicPr>
              <a:picLocks noChangeAspect="1"/>
            </p:cNvPicPr>
            <p:nvPr/>
          </p:nvPicPr>
          <p:blipFill>
            <a:blip r:embed="rId9"/>
            <a:stretch>
              <a:fillRect/>
            </a:stretch>
          </p:blipFill>
          <p:spPr>
            <a:xfrm>
              <a:off x="10555852" y="3968305"/>
              <a:ext cx="641424" cy="548640"/>
            </a:xfrm>
            <a:prstGeom prst="rect">
              <a:avLst/>
            </a:prstGeom>
          </p:spPr>
        </p:pic>
      </p:grpSp>
      <p:pic>
        <p:nvPicPr>
          <p:cNvPr id="40" name="Graphic 39" descr="Megaphone">
            <a:extLst>
              <a:ext uri="{FF2B5EF4-FFF2-40B4-BE49-F238E27FC236}">
                <a16:creationId xmlns:a16="http://schemas.microsoft.com/office/drawing/2014/main" id="{5C130B21-EA96-4EB6-83AD-53A982E37F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94799" y="4579369"/>
            <a:ext cx="530199" cy="530199"/>
          </a:xfrm>
          <a:prstGeom prst="rect">
            <a:avLst/>
          </a:prstGeom>
        </p:spPr>
      </p:pic>
      <p:grpSp>
        <p:nvGrpSpPr>
          <p:cNvPr id="78" name="Group 77">
            <a:extLst>
              <a:ext uri="{FF2B5EF4-FFF2-40B4-BE49-F238E27FC236}">
                <a16:creationId xmlns:a16="http://schemas.microsoft.com/office/drawing/2014/main" id="{B1B0C56E-A88A-43DC-A34A-A75B3F7DC130}"/>
              </a:ext>
            </a:extLst>
          </p:cNvPr>
          <p:cNvGrpSpPr/>
          <p:nvPr/>
        </p:nvGrpSpPr>
        <p:grpSpPr>
          <a:xfrm>
            <a:off x="9965291" y="5959485"/>
            <a:ext cx="1297423" cy="550798"/>
            <a:chOff x="9899853" y="3966147"/>
            <a:chExt cx="1297423" cy="550798"/>
          </a:xfrm>
        </p:grpSpPr>
        <p:sp>
          <p:nvSpPr>
            <p:cNvPr id="79" name="Rectangle 31">
              <a:extLst>
                <a:ext uri="{FF2B5EF4-FFF2-40B4-BE49-F238E27FC236}">
                  <a16:creationId xmlns:a16="http://schemas.microsoft.com/office/drawing/2014/main" id="{1336F74E-74C7-40D6-B40A-0BBBEA63E597}"/>
                </a:ext>
              </a:extLst>
            </p:cNvPr>
            <p:cNvSpPr>
              <a:spLocks noChangeArrowheads="1"/>
            </p:cNvSpPr>
            <p:nvPr/>
          </p:nvSpPr>
          <p:spPr bwMode="auto">
            <a:xfrm>
              <a:off x="10145161" y="4077017"/>
              <a:ext cx="401483" cy="233974"/>
            </a:xfrm>
            <a:prstGeom prst="rect">
              <a:avLst/>
            </a:prstGeom>
            <a:noFill/>
            <a:ln>
              <a:noFill/>
            </a:ln>
            <a:effectLst/>
            <a:extLst>
              <a:ext uri="{909E8E84-426E-40DD-AFC4-6F175D3DCCD1}">
                <a14:hiddenFill xmlns:a14="http://schemas.microsoft.com/office/drawing/2010/main">
                  <a:solidFill>
                    <a:srgbClr val="00693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n-US" altLang="en-US" sz="900" dirty="0">
                  <a:solidFill>
                    <a:schemeClr val="accent1"/>
                  </a:solidFill>
                  <a:latin typeface="Avenir Next" panose="020B0503020202020204"/>
                </a:rPr>
                <a:t>311</a:t>
              </a:r>
              <a:endParaRPr kumimoji="0" lang="en-US" altLang="en-US" sz="2400" b="0" i="0" u="none" strike="noStrike" cap="none" normalizeH="0" baseline="0" dirty="0">
                <a:ln>
                  <a:noFill/>
                </a:ln>
                <a:solidFill>
                  <a:schemeClr val="accent1"/>
                </a:solidFill>
                <a:effectLst/>
                <a:latin typeface="Avenir Next" panose="020B0503020202020204"/>
              </a:endParaRPr>
            </a:p>
          </p:txBody>
        </p:sp>
        <p:pic>
          <p:nvPicPr>
            <p:cNvPr id="80" name="Graphic 79" descr="Receiver">
              <a:extLst>
                <a:ext uri="{FF2B5EF4-FFF2-40B4-BE49-F238E27FC236}">
                  <a16:creationId xmlns:a16="http://schemas.microsoft.com/office/drawing/2014/main" id="{BAB7E71E-185F-4C45-BA9F-EEBFF7B0EF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99853" y="3966147"/>
              <a:ext cx="548640" cy="548640"/>
            </a:xfrm>
            <a:prstGeom prst="rect">
              <a:avLst/>
            </a:prstGeom>
          </p:spPr>
        </p:pic>
        <p:pic>
          <p:nvPicPr>
            <p:cNvPr id="81" name="Picture 80">
              <a:extLst>
                <a:ext uri="{FF2B5EF4-FFF2-40B4-BE49-F238E27FC236}">
                  <a16:creationId xmlns:a16="http://schemas.microsoft.com/office/drawing/2014/main" id="{F578055C-1508-4F7A-9D35-772C44D3B083}"/>
                </a:ext>
              </a:extLst>
            </p:cNvPr>
            <p:cNvPicPr>
              <a:picLocks noChangeAspect="1"/>
            </p:cNvPicPr>
            <p:nvPr/>
          </p:nvPicPr>
          <p:blipFill>
            <a:blip r:embed="rId9"/>
            <a:stretch>
              <a:fillRect/>
            </a:stretch>
          </p:blipFill>
          <p:spPr>
            <a:xfrm>
              <a:off x="10555852" y="3968305"/>
              <a:ext cx="641424" cy="548640"/>
            </a:xfrm>
            <a:prstGeom prst="rect">
              <a:avLst/>
            </a:prstGeom>
          </p:spPr>
        </p:pic>
      </p:grpSp>
    </p:spTree>
    <p:extLst>
      <p:ext uri="{BB962C8B-B14F-4D97-AF65-F5344CB8AC3E}">
        <p14:creationId xmlns:p14="http://schemas.microsoft.com/office/powerpoint/2010/main" val="116324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7C6E71F-8165-4F1D-AF50-EC712D24333F}"/>
              </a:ext>
            </a:extLst>
          </p:cNvPr>
          <p:cNvSpPr txBox="1">
            <a:spLocks/>
          </p:cNvSpPr>
          <p:nvPr/>
        </p:nvSpPr>
        <p:spPr>
          <a:xfrm>
            <a:off x="577516" y="400476"/>
            <a:ext cx="10565176" cy="703257"/>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solidFill>
                  <a:schemeClr val="accent1"/>
                </a:solidFill>
              </a:rPr>
              <a:t>Program costs &amp; Benefits</a:t>
            </a:r>
          </a:p>
        </p:txBody>
      </p:sp>
      <p:grpSp>
        <p:nvGrpSpPr>
          <p:cNvPr id="14" name="Group 13">
            <a:extLst>
              <a:ext uri="{FF2B5EF4-FFF2-40B4-BE49-F238E27FC236}">
                <a16:creationId xmlns:a16="http://schemas.microsoft.com/office/drawing/2014/main" id="{0DEAE1C4-EECA-4FBC-B770-CA9630A9D396}"/>
              </a:ext>
            </a:extLst>
          </p:cNvPr>
          <p:cNvGrpSpPr/>
          <p:nvPr/>
        </p:nvGrpSpPr>
        <p:grpSpPr>
          <a:xfrm>
            <a:off x="628367" y="1613128"/>
            <a:ext cx="5271918" cy="3493070"/>
            <a:chOff x="628367" y="1837716"/>
            <a:chExt cx="5271918" cy="3493070"/>
          </a:xfrm>
        </p:grpSpPr>
        <p:sp>
          <p:nvSpPr>
            <p:cNvPr id="4" name="TextBox 3">
              <a:extLst>
                <a:ext uri="{FF2B5EF4-FFF2-40B4-BE49-F238E27FC236}">
                  <a16:creationId xmlns:a16="http://schemas.microsoft.com/office/drawing/2014/main" id="{1E146A6A-21E7-45C9-BDB6-7A4F80B3E888}"/>
                </a:ext>
              </a:extLst>
            </p:cNvPr>
            <p:cNvSpPr txBox="1"/>
            <p:nvPr/>
          </p:nvSpPr>
          <p:spPr>
            <a:xfrm>
              <a:off x="628367" y="1837716"/>
              <a:ext cx="4832687" cy="517320"/>
            </a:xfrm>
            <a:prstGeom prst="rect">
              <a:avLst/>
            </a:prstGeom>
            <a:noFill/>
          </p:spPr>
          <p:txBody>
            <a:bodyPr wrap="square" rtlCol="0">
              <a:noAutofit/>
            </a:bodyPr>
            <a:lstStyle/>
            <a:p>
              <a:r>
                <a:rPr lang="en-US" sz="2800" b="1" dirty="0">
                  <a:solidFill>
                    <a:schemeClr val="accent1"/>
                  </a:solidFill>
                  <a:latin typeface="Avenir Next" panose="020B0503020202020204"/>
                </a:rPr>
                <a:t>Potential Benefits</a:t>
              </a:r>
            </a:p>
          </p:txBody>
        </p:sp>
        <p:grpSp>
          <p:nvGrpSpPr>
            <p:cNvPr id="12" name="Group 11">
              <a:extLst>
                <a:ext uri="{FF2B5EF4-FFF2-40B4-BE49-F238E27FC236}">
                  <a16:creationId xmlns:a16="http://schemas.microsoft.com/office/drawing/2014/main" id="{C4D1FCEC-E960-4FFB-9F97-F5EAEA5C0987}"/>
                </a:ext>
              </a:extLst>
            </p:cNvPr>
            <p:cNvGrpSpPr/>
            <p:nvPr/>
          </p:nvGrpSpPr>
          <p:grpSpPr>
            <a:xfrm>
              <a:off x="701840" y="3391794"/>
              <a:ext cx="4332817" cy="1938992"/>
              <a:chOff x="701840" y="3772184"/>
              <a:chExt cx="4332817" cy="1938992"/>
            </a:xfrm>
          </p:grpSpPr>
          <p:sp>
            <p:nvSpPr>
              <p:cNvPr id="5" name="Arrow: Down 4">
                <a:extLst>
                  <a:ext uri="{FF2B5EF4-FFF2-40B4-BE49-F238E27FC236}">
                    <a16:creationId xmlns:a16="http://schemas.microsoft.com/office/drawing/2014/main" id="{CDBBB35E-4FC2-4D2C-9C8B-3368B3CBD105}"/>
                  </a:ext>
                </a:extLst>
              </p:cNvPr>
              <p:cNvSpPr/>
              <p:nvPr/>
            </p:nvSpPr>
            <p:spPr>
              <a:xfrm>
                <a:off x="701840" y="3860396"/>
                <a:ext cx="365760" cy="173736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6401154-B75B-49F2-8A70-E2DE8E005103}"/>
                  </a:ext>
                </a:extLst>
              </p:cNvPr>
              <p:cNvSpPr txBox="1"/>
              <p:nvPr/>
            </p:nvSpPr>
            <p:spPr>
              <a:xfrm>
                <a:off x="1054766" y="3772184"/>
                <a:ext cx="3979891" cy="1938992"/>
              </a:xfrm>
              <a:prstGeom prst="rect">
                <a:avLst/>
              </a:prstGeom>
              <a:noFill/>
            </p:spPr>
            <p:txBody>
              <a:bodyPr wrap="square" rtlCol="0">
                <a:spAutoFit/>
              </a:bodyPr>
              <a:lstStyle/>
              <a:p>
                <a:r>
                  <a:rPr lang="en-US" sz="2400" dirty="0">
                    <a:latin typeface="Avenir Next" panose="020B0503020202020204"/>
                  </a:rPr>
                  <a:t>Wait times</a:t>
                </a:r>
              </a:p>
              <a:p>
                <a:r>
                  <a:rPr lang="en-US" sz="2400" dirty="0">
                    <a:latin typeface="Avenir Next" panose="020B0503020202020204"/>
                  </a:rPr>
                  <a:t>Transfers</a:t>
                </a:r>
              </a:p>
              <a:p>
                <a:r>
                  <a:rPr lang="en-US" sz="2400" dirty="0">
                    <a:latin typeface="Avenir Next" panose="020B0503020202020204"/>
                  </a:rPr>
                  <a:t>Phone lines</a:t>
                </a:r>
              </a:p>
              <a:p>
                <a:r>
                  <a:rPr lang="en-US" sz="2400" dirty="0">
                    <a:latin typeface="Avenir Next" panose="020B0503020202020204"/>
                  </a:rPr>
                  <a:t>Staff time processing requests</a:t>
                </a:r>
                <a:br>
                  <a:rPr lang="en-US" sz="2400" dirty="0">
                    <a:latin typeface="Avenir Next" panose="020B0503020202020204"/>
                  </a:rPr>
                </a:br>
                <a:r>
                  <a:rPr lang="en-US" sz="2400" dirty="0">
                    <a:latin typeface="Avenir Next" panose="020B0503020202020204"/>
                  </a:rPr>
                  <a:t>Cost per contact</a:t>
                </a:r>
              </a:p>
            </p:txBody>
          </p:sp>
        </p:grpSp>
        <p:grpSp>
          <p:nvGrpSpPr>
            <p:cNvPr id="13" name="Group 12">
              <a:extLst>
                <a:ext uri="{FF2B5EF4-FFF2-40B4-BE49-F238E27FC236}">
                  <a16:creationId xmlns:a16="http://schemas.microsoft.com/office/drawing/2014/main" id="{416073CD-5EBC-4CC1-9BB8-26F46D199E7D}"/>
                </a:ext>
              </a:extLst>
            </p:cNvPr>
            <p:cNvGrpSpPr/>
            <p:nvPr/>
          </p:nvGrpSpPr>
          <p:grpSpPr>
            <a:xfrm>
              <a:off x="705048" y="2439829"/>
              <a:ext cx="5195237" cy="837294"/>
              <a:chOff x="705048" y="2359619"/>
              <a:chExt cx="5195237" cy="837294"/>
            </a:xfrm>
          </p:grpSpPr>
          <p:sp>
            <p:nvSpPr>
              <p:cNvPr id="9" name="Arrow: Down 8">
                <a:extLst>
                  <a:ext uri="{FF2B5EF4-FFF2-40B4-BE49-F238E27FC236}">
                    <a16:creationId xmlns:a16="http://schemas.microsoft.com/office/drawing/2014/main" id="{80E3B1A6-7D87-4E70-B25B-AFE30EE5EC53}"/>
                  </a:ext>
                </a:extLst>
              </p:cNvPr>
              <p:cNvSpPr/>
              <p:nvPr/>
            </p:nvSpPr>
            <p:spPr>
              <a:xfrm flipV="1">
                <a:off x="705048" y="2359619"/>
                <a:ext cx="365760" cy="7315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793EEC-1316-4CA6-8439-A0AAC8D87082}"/>
                  </a:ext>
                </a:extLst>
              </p:cNvPr>
              <p:cNvSpPr txBox="1"/>
              <p:nvPr/>
            </p:nvSpPr>
            <p:spPr>
              <a:xfrm>
                <a:off x="1054766" y="2365916"/>
                <a:ext cx="4845519" cy="830997"/>
              </a:xfrm>
              <a:prstGeom prst="rect">
                <a:avLst/>
              </a:prstGeom>
              <a:noFill/>
            </p:spPr>
            <p:txBody>
              <a:bodyPr wrap="square" rtlCol="0">
                <a:spAutoFit/>
              </a:bodyPr>
              <a:lstStyle/>
              <a:p>
                <a:r>
                  <a:rPr lang="en-US" sz="2400" dirty="0">
                    <a:latin typeface="Avenir Next" panose="020B0503020202020204"/>
                  </a:rPr>
                  <a:t>Level and quality of customer service</a:t>
                </a:r>
              </a:p>
              <a:p>
                <a:r>
                  <a:rPr lang="en-US" sz="2400" dirty="0">
                    <a:latin typeface="Avenir Next" panose="020B0503020202020204"/>
                  </a:rPr>
                  <a:t>Bureau capacity to respond to needs</a:t>
                </a:r>
              </a:p>
            </p:txBody>
          </p:sp>
        </p:grpSp>
      </p:grpSp>
      <p:sp>
        <p:nvSpPr>
          <p:cNvPr id="15" name="TextBox 14">
            <a:extLst>
              <a:ext uri="{FF2B5EF4-FFF2-40B4-BE49-F238E27FC236}">
                <a16:creationId xmlns:a16="http://schemas.microsoft.com/office/drawing/2014/main" id="{22EB633F-1685-4B3B-8786-67195822FF7E}"/>
              </a:ext>
            </a:extLst>
          </p:cNvPr>
          <p:cNvSpPr txBox="1"/>
          <p:nvPr/>
        </p:nvSpPr>
        <p:spPr>
          <a:xfrm>
            <a:off x="6137709" y="1613128"/>
            <a:ext cx="5789925" cy="4278094"/>
          </a:xfrm>
          <a:prstGeom prst="rect">
            <a:avLst/>
          </a:prstGeom>
          <a:noFill/>
        </p:spPr>
        <p:txBody>
          <a:bodyPr wrap="square" rtlCol="0">
            <a:noAutofit/>
          </a:bodyPr>
          <a:lstStyle/>
          <a:p>
            <a:pPr>
              <a:spcAft>
                <a:spcPts val="900"/>
              </a:spcAft>
            </a:pPr>
            <a:r>
              <a:rPr lang="en-US" sz="2800" b="1" dirty="0">
                <a:solidFill>
                  <a:schemeClr val="accent1"/>
                </a:solidFill>
                <a:latin typeface="Avenir Next" panose="020B0503020202020204"/>
              </a:rPr>
              <a:t>Projected Expenditures</a:t>
            </a:r>
          </a:p>
          <a:p>
            <a:r>
              <a:rPr lang="en-US" sz="2400" dirty="0">
                <a:latin typeface="Avenir Next" panose="020B0503020202020204"/>
              </a:rPr>
              <a:t>$3.15 million </a:t>
            </a:r>
          </a:p>
          <a:p>
            <a:r>
              <a:rPr lang="en-US" sz="2400" i="1" dirty="0">
                <a:latin typeface="Avenir Next" panose="020B0503020202020204"/>
              </a:rPr>
              <a:t>(~$1.8 million over appropriated resources)</a:t>
            </a:r>
          </a:p>
          <a:p>
            <a:endParaRPr lang="en-US" sz="2400" dirty="0">
              <a:latin typeface="Avenir Next" panose="020B0503020202020204"/>
            </a:endParaRPr>
          </a:p>
          <a:p>
            <a:pPr>
              <a:spcAft>
                <a:spcPts val="900"/>
              </a:spcAft>
            </a:pPr>
            <a:r>
              <a:rPr lang="en-US" sz="2800" b="1" dirty="0">
                <a:solidFill>
                  <a:schemeClr val="accent1"/>
                </a:solidFill>
                <a:latin typeface="Avenir Next" panose="020B0503020202020204"/>
              </a:rPr>
              <a:t>Projected Resources</a:t>
            </a:r>
          </a:p>
          <a:p>
            <a:r>
              <a:rPr lang="en-US" sz="2400" dirty="0">
                <a:latin typeface="Avenir Next" panose="020B0503020202020204"/>
              </a:rPr>
              <a:t>$1.9 million CAL Target Adjustment</a:t>
            </a:r>
          </a:p>
          <a:p>
            <a:pPr marL="342900" indent="-342900">
              <a:buFont typeface="Arial" panose="020B0604020202020204" pitchFamily="34" charset="0"/>
              <a:buChar char="•"/>
            </a:pPr>
            <a:r>
              <a:rPr lang="en-US" sz="2400" dirty="0">
                <a:latin typeface="Avenir Next" panose="020B0503020202020204"/>
              </a:rPr>
              <a:t>47% General Fund Discretionary</a:t>
            </a:r>
          </a:p>
          <a:p>
            <a:pPr marL="342900" indent="-342900">
              <a:spcAft>
                <a:spcPts val="600"/>
              </a:spcAft>
              <a:buFont typeface="Arial" panose="020B0604020202020204" pitchFamily="34" charset="0"/>
              <a:buChar char="•"/>
            </a:pPr>
            <a:r>
              <a:rPr lang="en-US" sz="2400" dirty="0">
                <a:latin typeface="Avenir Next" panose="020B0503020202020204"/>
              </a:rPr>
              <a:t>53% General Fund Overhead </a:t>
            </a:r>
          </a:p>
          <a:p>
            <a:r>
              <a:rPr lang="en-US" sz="2400" dirty="0">
                <a:latin typeface="Avenir Next" panose="020B0503020202020204"/>
              </a:rPr>
              <a:t>Interagency with Portland Building tenants</a:t>
            </a:r>
          </a:p>
          <a:p>
            <a:r>
              <a:rPr lang="en-US" sz="2400" dirty="0">
                <a:latin typeface="Avenir Next" panose="020B0503020202020204"/>
              </a:rPr>
              <a:t>Interagency with Multnomah County</a:t>
            </a:r>
          </a:p>
        </p:txBody>
      </p:sp>
      <p:cxnSp>
        <p:nvCxnSpPr>
          <p:cNvPr id="16" name="Straight Connector 15">
            <a:extLst>
              <a:ext uri="{FF2B5EF4-FFF2-40B4-BE49-F238E27FC236}">
                <a16:creationId xmlns:a16="http://schemas.microsoft.com/office/drawing/2014/main" id="{6220FD75-ADE0-4FE8-8730-D12F9C601248}"/>
              </a:ext>
            </a:extLst>
          </p:cNvPr>
          <p:cNvCxnSpPr>
            <a:cxnSpLocks/>
          </p:cNvCxnSpPr>
          <p:nvPr/>
        </p:nvCxnSpPr>
        <p:spPr>
          <a:xfrm flipH="1">
            <a:off x="6137709" y="3191134"/>
            <a:ext cx="548640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1A17EE-45FF-4174-BEB9-F6EE65F0EE30}"/>
              </a:ext>
            </a:extLst>
          </p:cNvPr>
          <p:cNvCxnSpPr>
            <a:cxnSpLocks/>
          </p:cNvCxnSpPr>
          <p:nvPr/>
        </p:nvCxnSpPr>
        <p:spPr>
          <a:xfrm rot="16200000" flipH="1">
            <a:off x="3843044" y="3716249"/>
            <a:ext cx="420624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924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15">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5" name="Rectangle 1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645FD-2A53-8244-B9AE-9E29B1BEAC1F}"/>
              </a:ext>
            </a:extLst>
          </p:cNvPr>
          <p:cNvSpPr>
            <a:spLocks noGrp="1"/>
          </p:cNvSpPr>
          <p:nvPr>
            <p:ph type="title"/>
          </p:nvPr>
        </p:nvSpPr>
        <p:spPr>
          <a:xfrm>
            <a:off x="964788" y="804333"/>
            <a:ext cx="3210970" cy="5249334"/>
          </a:xfrm>
        </p:spPr>
        <p:txBody>
          <a:bodyPr vert="horz" lIns="91440" tIns="45720" rIns="91440" bIns="45720" rtlCol="0" anchor="ctr">
            <a:normAutofit/>
          </a:bodyPr>
          <a:lstStyle/>
          <a:p>
            <a:pPr algn="r"/>
            <a:r>
              <a:rPr lang="en-US" b="1" dirty="0">
                <a:solidFill>
                  <a:srgbClr val="FFFFFF"/>
                </a:solidFill>
              </a:rPr>
              <a:t>Next Steps</a:t>
            </a:r>
          </a:p>
        </p:txBody>
      </p:sp>
      <p:sp>
        <p:nvSpPr>
          <p:cNvPr id="27" name="Title 1">
            <a:extLst>
              <a:ext uri="{FF2B5EF4-FFF2-40B4-BE49-F238E27FC236}">
                <a16:creationId xmlns:a16="http://schemas.microsoft.com/office/drawing/2014/main" id="{75153450-E19B-D744-ACA1-C7E4D1D699A9}"/>
              </a:ext>
            </a:extLst>
          </p:cNvPr>
          <p:cNvSpPr txBox="1">
            <a:spLocks/>
          </p:cNvSpPr>
          <p:nvPr/>
        </p:nvSpPr>
        <p:spPr>
          <a:xfrm>
            <a:off x="4951048" y="804332"/>
            <a:ext cx="6306003" cy="5581227"/>
          </a:xfrm>
          <a:prstGeom prst="rect">
            <a:avLst/>
          </a:prstGeom>
        </p:spPr>
        <p:txBody>
          <a:bodyPr vert="horz" lIns="45720" tIns="45720" rIns="4572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685800" indent="-685800">
              <a:lnSpc>
                <a:spcPct val="90000"/>
              </a:lnSpc>
              <a:spcAft>
                <a:spcPts val="2400"/>
              </a:spcAft>
              <a:buClr>
                <a:schemeClr val="accent1"/>
              </a:buClr>
              <a:buFont typeface="Wingdings" panose="05000000000000000000" pitchFamily="2" charset="2"/>
              <a:buChar char="§"/>
            </a:pPr>
            <a:r>
              <a:rPr lang="en-US" sz="3500" cap="none" dirty="0">
                <a:solidFill>
                  <a:schemeClr val="accent1"/>
                </a:solidFill>
                <a:latin typeface="Avenir Next"/>
                <a:ea typeface="+mn-ea"/>
                <a:cs typeface="+mn-cs"/>
              </a:rPr>
              <a:t>December 16</a:t>
            </a:r>
            <a:r>
              <a:rPr lang="en-US" sz="3500" cap="none" baseline="30000" dirty="0">
                <a:solidFill>
                  <a:schemeClr val="accent1"/>
                </a:solidFill>
                <a:latin typeface="Avenir Next"/>
                <a:ea typeface="+mn-ea"/>
                <a:cs typeface="+mn-cs"/>
              </a:rPr>
              <a:t>th</a:t>
            </a:r>
            <a:br>
              <a:rPr lang="en-US" sz="3500" cap="none" baseline="30000" dirty="0">
                <a:solidFill>
                  <a:schemeClr val="tx1"/>
                </a:solidFill>
                <a:latin typeface="Avenir Next"/>
                <a:ea typeface="+mn-ea"/>
                <a:cs typeface="+mn-cs"/>
              </a:rPr>
            </a:br>
            <a:r>
              <a:rPr lang="en-US" sz="3200" cap="none" dirty="0">
                <a:solidFill>
                  <a:schemeClr val="tx1"/>
                </a:solidFill>
                <a:latin typeface="Avenir Next"/>
                <a:ea typeface="+mn-ea"/>
                <a:cs typeface="+mn-cs"/>
              </a:rPr>
              <a:t>Portland Building Customer Service Desk opens </a:t>
            </a:r>
          </a:p>
          <a:p>
            <a:pPr marL="685800" indent="-685800">
              <a:lnSpc>
                <a:spcPct val="90000"/>
              </a:lnSpc>
              <a:spcAft>
                <a:spcPts val="2400"/>
              </a:spcAft>
              <a:buClr>
                <a:schemeClr val="accent1"/>
              </a:buClr>
              <a:buFont typeface="Wingdings" panose="05000000000000000000" pitchFamily="2" charset="2"/>
              <a:buChar char="§"/>
            </a:pPr>
            <a:r>
              <a:rPr lang="en-US" sz="3500" cap="none" dirty="0">
                <a:solidFill>
                  <a:schemeClr val="accent1"/>
                </a:solidFill>
                <a:latin typeface="Avenir Next"/>
                <a:ea typeface="+mn-ea"/>
                <a:cs typeface="+mn-cs"/>
              </a:rPr>
              <a:t>December 17</a:t>
            </a:r>
            <a:r>
              <a:rPr lang="en-US" sz="3500" cap="none" baseline="30000" dirty="0">
                <a:solidFill>
                  <a:schemeClr val="accent1"/>
                </a:solidFill>
                <a:latin typeface="Avenir Next"/>
                <a:ea typeface="+mn-ea"/>
                <a:cs typeface="+mn-cs"/>
              </a:rPr>
              <a:t>th</a:t>
            </a:r>
            <a:r>
              <a:rPr lang="en-US" sz="3500" cap="none" dirty="0">
                <a:solidFill>
                  <a:schemeClr val="accent1"/>
                </a:solidFill>
                <a:latin typeface="Avenir Next"/>
                <a:ea typeface="+mn-ea"/>
                <a:cs typeface="+mn-cs"/>
              </a:rPr>
              <a:t> </a:t>
            </a:r>
            <a:br>
              <a:rPr lang="en-US" sz="3500" cap="none" dirty="0">
                <a:solidFill>
                  <a:schemeClr val="tx1"/>
                </a:solidFill>
                <a:latin typeface="Avenir Next"/>
                <a:ea typeface="+mn-ea"/>
                <a:cs typeface="+mn-cs"/>
              </a:rPr>
            </a:br>
            <a:r>
              <a:rPr lang="en-US" sz="3200" cap="none" dirty="0">
                <a:solidFill>
                  <a:schemeClr val="tx1"/>
                </a:solidFill>
                <a:latin typeface="Avenir Next"/>
                <a:ea typeface="+mn-ea"/>
                <a:cs typeface="+mn-cs"/>
              </a:rPr>
              <a:t>City Council work session </a:t>
            </a:r>
          </a:p>
          <a:p>
            <a:pPr marL="685800" indent="-685800">
              <a:lnSpc>
                <a:spcPct val="90000"/>
              </a:lnSpc>
              <a:spcAft>
                <a:spcPts val="2400"/>
              </a:spcAft>
              <a:buClr>
                <a:schemeClr val="accent1"/>
              </a:buClr>
              <a:buFont typeface="Wingdings" panose="05000000000000000000" pitchFamily="2" charset="2"/>
              <a:buChar char="§"/>
            </a:pPr>
            <a:r>
              <a:rPr lang="en-US" sz="3500" cap="none" dirty="0">
                <a:solidFill>
                  <a:schemeClr val="accent1"/>
                </a:solidFill>
                <a:latin typeface="Avenir Next"/>
                <a:ea typeface="+mn-ea"/>
                <a:cs typeface="+mn-cs"/>
              </a:rPr>
              <a:t>Spring 2020</a:t>
            </a:r>
            <a:br>
              <a:rPr lang="en-US" sz="3500" cap="none" dirty="0">
                <a:solidFill>
                  <a:schemeClr val="tx1"/>
                </a:solidFill>
                <a:latin typeface="Avenir Next"/>
                <a:ea typeface="+mn-ea"/>
                <a:cs typeface="+mn-cs"/>
              </a:rPr>
            </a:br>
            <a:r>
              <a:rPr lang="en-US" sz="3200" cap="none" dirty="0">
                <a:solidFill>
                  <a:schemeClr val="tx1"/>
                </a:solidFill>
                <a:latin typeface="Avenir Next"/>
                <a:ea typeface="+mn-ea"/>
                <a:cs typeface="+mn-cs"/>
              </a:rPr>
              <a:t>FY 2020-21 Annual Budget</a:t>
            </a:r>
          </a:p>
          <a:p>
            <a:pPr>
              <a:lnSpc>
                <a:spcPct val="90000"/>
              </a:lnSpc>
              <a:spcAft>
                <a:spcPts val="600"/>
              </a:spcAft>
              <a:buClr>
                <a:schemeClr val="accent1"/>
              </a:buClr>
            </a:pPr>
            <a:endParaRPr lang="en-US" sz="3500" cap="none" dirty="0">
              <a:solidFill>
                <a:schemeClr val="tx1"/>
              </a:solidFill>
              <a:latin typeface="+mn-lt"/>
              <a:ea typeface="+mn-ea"/>
              <a:cs typeface="+mn-cs"/>
            </a:endParaRPr>
          </a:p>
        </p:txBody>
      </p:sp>
    </p:spTree>
    <p:extLst>
      <p:ext uri="{BB962C8B-B14F-4D97-AF65-F5344CB8AC3E}">
        <p14:creationId xmlns:p14="http://schemas.microsoft.com/office/powerpoint/2010/main" val="102098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17" name="Rectangle 16">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4" name="Title 3">
            <a:extLst>
              <a:ext uri="{FF2B5EF4-FFF2-40B4-BE49-F238E27FC236}">
                <a16:creationId xmlns:a16="http://schemas.microsoft.com/office/drawing/2014/main" id="{7592DCBB-0EAE-42B3-8754-A08941714866}"/>
              </a:ext>
            </a:extLst>
          </p:cNvPr>
          <p:cNvSpPr>
            <a:spLocks noGrp="1"/>
          </p:cNvSpPr>
          <p:nvPr>
            <p:ph type="title"/>
          </p:nvPr>
        </p:nvSpPr>
        <p:spPr>
          <a:xfrm>
            <a:off x="4365356" y="806365"/>
            <a:ext cx="7020747" cy="5229630"/>
          </a:xfrm>
        </p:spPr>
        <p:txBody>
          <a:bodyPr vert="horz" lIns="91440" tIns="45720" rIns="91440" bIns="45720" rtlCol="0" anchor="ctr">
            <a:normAutofit/>
          </a:bodyPr>
          <a:lstStyle/>
          <a:p>
            <a:r>
              <a:rPr lang="en-US" sz="6600" spc="200" dirty="0">
                <a:solidFill>
                  <a:srgbClr val="1CADE4"/>
                </a:solidFill>
              </a:rPr>
              <a:t>COUNCIL DISCUSSION</a:t>
            </a:r>
          </a:p>
        </p:txBody>
      </p:sp>
      <p:cxnSp>
        <p:nvCxnSpPr>
          <p:cNvPr id="19" name="Straight Connector 18">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84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87D7-70B2-4041-87A9-2D330846B06A}"/>
              </a:ext>
            </a:extLst>
          </p:cNvPr>
          <p:cNvSpPr>
            <a:spLocks noGrp="1"/>
          </p:cNvSpPr>
          <p:nvPr>
            <p:ph type="title"/>
          </p:nvPr>
        </p:nvSpPr>
        <p:spPr>
          <a:xfrm>
            <a:off x="429491" y="207818"/>
            <a:ext cx="10314709" cy="997527"/>
          </a:xfrm>
        </p:spPr>
        <p:txBody>
          <a:bodyPr>
            <a:noAutofit/>
          </a:bodyPr>
          <a:lstStyle/>
          <a:p>
            <a:r>
              <a:rPr lang="en-US" dirty="0">
                <a:solidFill>
                  <a:schemeClr val="accent1"/>
                </a:solidFill>
              </a:rPr>
              <a:t>TODAY’S resolution</a:t>
            </a:r>
          </a:p>
        </p:txBody>
      </p:sp>
      <p:sp>
        <p:nvSpPr>
          <p:cNvPr id="3" name="Content Placeholder 2">
            <a:extLst>
              <a:ext uri="{FF2B5EF4-FFF2-40B4-BE49-F238E27FC236}">
                <a16:creationId xmlns:a16="http://schemas.microsoft.com/office/drawing/2014/main" id="{F62C8514-5462-4507-86FC-84D9D2D41A77}"/>
              </a:ext>
            </a:extLst>
          </p:cNvPr>
          <p:cNvSpPr>
            <a:spLocks noGrp="1"/>
          </p:cNvSpPr>
          <p:nvPr>
            <p:ph idx="1"/>
          </p:nvPr>
        </p:nvSpPr>
        <p:spPr>
          <a:xfrm>
            <a:off x="514835" y="3766775"/>
            <a:ext cx="2304287" cy="2918748"/>
          </a:xfrm>
          <a:solidFill>
            <a:schemeClr val="bg1"/>
          </a:solidFill>
          <a:ln>
            <a:solidFill>
              <a:schemeClr val="tx1"/>
            </a:solidFill>
          </a:ln>
          <a:effectLst>
            <a:outerShdw blurRad="50800" dist="38100" dir="2700000" algn="tl" rotWithShape="0">
              <a:prstClr val="black">
                <a:alpha val="40000"/>
              </a:prstClr>
            </a:outerShdw>
          </a:effectLst>
        </p:spPr>
        <p:txBody>
          <a:bodyPr>
            <a:normAutofit fontScale="92500" lnSpcReduction="10000"/>
          </a:bodyPr>
          <a:lstStyle/>
          <a:p>
            <a:pPr>
              <a:spcBef>
                <a:spcPts val="1800"/>
              </a:spcBef>
            </a:pPr>
            <a:r>
              <a:rPr lang="en-US" sz="1200" b="1" dirty="0"/>
              <a:t>RESOLUTION No. </a:t>
            </a:r>
          </a:p>
          <a:p>
            <a:r>
              <a:rPr lang="en-US" sz="1200" dirty="0"/>
              <a:t>WHEREAS, ………………….</a:t>
            </a:r>
          </a:p>
          <a:p>
            <a:r>
              <a:rPr lang="en-US" sz="1200" dirty="0"/>
              <a:t>WHEREAS, ………………….</a:t>
            </a:r>
          </a:p>
          <a:p>
            <a:r>
              <a:rPr lang="en-US" sz="1200" dirty="0"/>
              <a:t>WHEREAS, ………………….</a:t>
            </a:r>
          </a:p>
          <a:p>
            <a:r>
              <a:rPr lang="en-US" sz="1200" dirty="0"/>
              <a:t>WHEREAS, ………………….</a:t>
            </a:r>
          </a:p>
          <a:p>
            <a:r>
              <a:rPr lang="en-US" sz="1200" dirty="0"/>
              <a:t>NOW, THEREFORE, the Council directs:</a:t>
            </a:r>
          </a:p>
          <a:p>
            <a:r>
              <a:rPr lang="en-US" sz="1200" dirty="0"/>
              <a:t>A.  </a:t>
            </a:r>
          </a:p>
          <a:p>
            <a:r>
              <a:rPr lang="en-US" sz="1200" dirty="0"/>
              <a:t>B. </a:t>
            </a:r>
          </a:p>
          <a:p>
            <a:r>
              <a:rPr lang="en-US" sz="1200" dirty="0"/>
              <a:t>C. </a:t>
            </a:r>
          </a:p>
          <a:p>
            <a:pPr marL="0" indent="0">
              <a:buNone/>
            </a:pPr>
            <a:endParaRPr lang="en-US" dirty="0"/>
          </a:p>
        </p:txBody>
      </p:sp>
      <p:sp>
        <p:nvSpPr>
          <p:cNvPr id="4" name="Callout: Line with Border and Accent Bar 3">
            <a:extLst>
              <a:ext uri="{FF2B5EF4-FFF2-40B4-BE49-F238E27FC236}">
                <a16:creationId xmlns:a16="http://schemas.microsoft.com/office/drawing/2014/main" id="{F0714557-51DA-4129-AA9B-E5925FB2E728}"/>
              </a:ext>
            </a:extLst>
          </p:cNvPr>
          <p:cNvSpPr/>
          <p:nvPr/>
        </p:nvSpPr>
        <p:spPr>
          <a:xfrm>
            <a:off x="3327719" y="3786875"/>
            <a:ext cx="8434789" cy="2898648"/>
          </a:xfrm>
          <a:prstGeom prst="accentBorderCallout1">
            <a:avLst>
              <a:gd name="adj1" fmla="val 38519"/>
              <a:gd name="adj2" fmla="val -2575"/>
              <a:gd name="adj3" fmla="val 65221"/>
              <a:gd name="adj4" fmla="val -14639"/>
            </a:avLst>
          </a:prstGeom>
          <a:ln>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indent="-341313">
              <a:spcAft>
                <a:spcPts val="1200"/>
              </a:spcAft>
            </a:pPr>
            <a:r>
              <a:rPr lang="en-US" sz="2400" dirty="0">
                <a:latin typeface="Avenir Next" panose="020B0503020202020204" pitchFamily="34" charset="0"/>
              </a:rPr>
              <a:t>Council directs: </a:t>
            </a:r>
          </a:p>
          <a:p>
            <a:pPr marL="573088" indent="-341313">
              <a:spcAft>
                <a:spcPts val="1200"/>
              </a:spcAft>
              <a:buFont typeface="+mj-lt"/>
              <a:buAutoNum type="alphaUcPeriod"/>
            </a:pPr>
            <a:r>
              <a:rPr lang="en-US" sz="2400" dirty="0">
                <a:latin typeface="Avenir Next" panose="020B0503020202020204" pitchFamily="34" charset="0"/>
              </a:rPr>
              <a:t>OMF to develop a 311 Program  </a:t>
            </a:r>
          </a:p>
          <a:p>
            <a:pPr marL="573088" indent="-341313">
              <a:spcAft>
                <a:spcPts val="1200"/>
              </a:spcAft>
              <a:buFont typeface="+mj-lt"/>
              <a:buAutoNum type="alphaUcPeriod"/>
            </a:pPr>
            <a:r>
              <a:rPr lang="en-US" sz="2400" dirty="0">
                <a:latin typeface="Avenir Next" panose="020B0503020202020204" pitchFamily="34" charset="0"/>
              </a:rPr>
              <a:t>Office of Community &amp; Civic Life to transfer appropriated personnel and resources to OMF no later than July 1, 2020</a:t>
            </a:r>
          </a:p>
          <a:p>
            <a:pPr marL="573088" lvl="0" indent="-341313">
              <a:spcAft>
                <a:spcPts val="1200"/>
              </a:spcAft>
              <a:buFont typeface="+mj-lt"/>
              <a:buAutoNum type="alphaUcPeriod"/>
            </a:pPr>
            <a:r>
              <a:rPr lang="en-US" sz="2400" dirty="0">
                <a:latin typeface="Avenir Next" panose="020B0503020202020204" pitchFamily="34" charset="0"/>
              </a:rPr>
              <a:t>CBO to increase the CAL target for the Office of the CAO for </a:t>
            </a:r>
            <a:br>
              <a:rPr lang="en-US" sz="2400" dirty="0">
                <a:latin typeface="Avenir Next" panose="020B0503020202020204" pitchFamily="34" charset="0"/>
              </a:rPr>
            </a:br>
            <a:r>
              <a:rPr lang="en-US" sz="2400" dirty="0">
                <a:latin typeface="Avenir Next" panose="020B0503020202020204" pitchFamily="34" charset="0"/>
              </a:rPr>
              <a:t>FY20-21 by $1,911,227* to support the program</a:t>
            </a:r>
          </a:p>
        </p:txBody>
      </p:sp>
      <p:sp>
        <p:nvSpPr>
          <p:cNvPr id="5" name="Rectangle 4">
            <a:extLst>
              <a:ext uri="{FF2B5EF4-FFF2-40B4-BE49-F238E27FC236}">
                <a16:creationId xmlns:a16="http://schemas.microsoft.com/office/drawing/2014/main" id="{4C3FEAEF-8ADA-42BF-8B82-8E6FFC60A7D8}"/>
              </a:ext>
            </a:extLst>
          </p:cNvPr>
          <p:cNvSpPr/>
          <p:nvPr/>
        </p:nvSpPr>
        <p:spPr>
          <a:xfrm>
            <a:off x="429491" y="1029066"/>
            <a:ext cx="11333017" cy="2472515"/>
          </a:xfrm>
          <a:prstGeom prst="rect">
            <a:avLst/>
          </a:prstGeom>
        </p:spPr>
        <p:txBody>
          <a:bodyPr wrap="square" anchor="t">
            <a:noAutofit/>
          </a:bodyPr>
          <a:lstStyle/>
          <a:p>
            <a:pPr>
              <a:lnSpc>
                <a:spcPct val="107000"/>
              </a:lnSpc>
              <a:spcBef>
                <a:spcPts val="600"/>
              </a:spcBef>
            </a:pPr>
            <a:r>
              <a:rPr lang="en-US" sz="2400" dirty="0">
                <a:solidFill>
                  <a:schemeClr val="accent1"/>
                </a:solidFill>
                <a:latin typeface="Avenir Next" panose="020B0503020202020204" pitchFamily="34" charset="0"/>
                <a:ea typeface="Calibri" panose="020F0502020204030204" pitchFamily="34" charset="0"/>
                <a:cs typeface="Times New Roman" panose="02020603050405020304" pitchFamily="18" charset="0"/>
              </a:rPr>
              <a:t>FY2019-20 Budget Note: Funding for 311</a:t>
            </a:r>
          </a:p>
          <a:p>
            <a:pPr>
              <a:lnSpc>
                <a:spcPct val="107000"/>
              </a:lnSpc>
              <a:spcBef>
                <a:spcPts val="600"/>
              </a:spcBef>
            </a:pPr>
            <a:r>
              <a:rPr lang="en-US" sz="1600" dirty="0">
                <a:latin typeface="Avenir Next"/>
                <a:ea typeface="Calibri" panose="020F0502020204030204" pitchFamily="34" charset="0"/>
                <a:cs typeface="Calibri Light"/>
              </a:rPr>
              <a:t>Council is committed to establishing a 311 program in the City of Portland, but a decision point remains regarding the size and scale of this program. Council directs the Office of Management &amp; Finance and the Office of Community &amp; Civic Life to work with Council Offices on a </a:t>
            </a:r>
            <a:r>
              <a:rPr lang="en-US" sz="2000" b="1" dirty="0">
                <a:solidFill>
                  <a:schemeClr val="accent1"/>
                </a:solidFill>
                <a:latin typeface="Avenir Next"/>
                <a:ea typeface="Calibri" panose="020F0502020204030204" pitchFamily="34" charset="0"/>
                <a:cs typeface="Calibri Light"/>
              </a:rPr>
              <a:t>resolution that confirms the details </a:t>
            </a:r>
            <a:r>
              <a:rPr lang="en-US" sz="1600" dirty="0">
                <a:latin typeface="Avenir Next"/>
                <a:ea typeface="Calibri" panose="020F0502020204030204" pitchFamily="34" charset="0"/>
                <a:cs typeface="Calibri Light"/>
              </a:rPr>
              <a:t>(including size, scope, additional FTE, funding requirements, and implementation timeline) of the 311 program. The resolution shall be before Council prior to October 1st, 2019, so that Council agreement on the scale and cost of the program is achieved prior FY 2020-21 budget development. Upon passage of a resolution, Council further directs CBO to </a:t>
            </a:r>
            <a:r>
              <a:rPr lang="en-US" sz="2000" b="1" dirty="0">
                <a:solidFill>
                  <a:schemeClr val="accent1"/>
                </a:solidFill>
                <a:latin typeface="Avenir Next"/>
                <a:ea typeface="Calibri" panose="020F0502020204030204" pitchFamily="34" charset="0"/>
                <a:cs typeface="Calibri Light"/>
              </a:rPr>
              <a:t>increase the current appropriation level </a:t>
            </a:r>
            <a:r>
              <a:rPr lang="en-US" sz="1600" dirty="0">
                <a:latin typeface="Avenir Next"/>
                <a:ea typeface="Calibri" panose="020F0502020204030204" pitchFamily="34" charset="0"/>
                <a:cs typeface="Calibri Light"/>
              </a:rPr>
              <a:t>of the program to fund the one-time and ongoing costs of the 311 implementation as part of FY 2020-21 budget development.</a:t>
            </a:r>
          </a:p>
        </p:txBody>
      </p:sp>
    </p:spTree>
    <p:extLst>
      <p:ext uri="{BB962C8B-B14F-4D97-AF65-F5344CB8AC3E}">
        <p14:creationId xmlns:p14="http://schemas.microsoft.com/office/powerpoint/2010/main" val="153529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FBA01D-FDEA-2846-AA4D-ABAB1BD21F8D}"/>
              </a:ext>
            </a:extLst>
          </p:cNvPr>
          <p:cNvSpPr/>
          <p:nvPr/>
        </p:nvSpPr>
        <p:spPr>
          <a:xfrm>
            <a:off x="169718" y="174930"/>
            <a:ext cx="11852564" cy="650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981AEF3-6398-5D4E-B79B-CAB337015A6A}"/>
              </a:ext>
            </a:extLst>
          </p:cNvPr>
          <p:cNvSpPr>
            <a:spLocks noGrp="1"/>
          </p:cNvSpPr>
          <p:nvPr>
            <p:ph type="title"/>
          </p:nvPr>
        </p:nvSpPr>
        <p:spPr>
          <a:xfrm>
            <a:off x="457201" y="329498"/>
            <a:ext cx="11070770" cy="703257"/>
          </a:xfrm>
        </p:spPr>
        <p:txBody>
          <a:bodyPr>
            <a:noAutofit/>
          </a:bodyPr>
          <a:lstStyle/>
          <a:p>
            <a:r>
              <a:rPr lang="en-US" dirty="0">
                <a:solidFill>
                  <a:schemeClr val="bg1"/>
                </a:solidFill>
              </a:rPr>
              <a:t>ACKNOWLEDGEMENTS</a:t>
            </a:r>
          </a:p>
        </p:txBody>
      </p:sp>
      <p:sp>
        <p:nvSpPr>
          <p:cNvPr id="5" name="TextBox 4">
            <a:extLst>
              <a:ext uri="{FF2B5EF4-FFF2-40B4-BE49-F238E27FC236}">
                <a16:creationId xmlns:a16="http://schemas.microsoft.com/office/drawing/2014/main" id="{815D7DF6-71D9-5D4B-8DA3-2467BA1829C3}"/>
              </a:ext>
            </a:extLst>
          </p:cNvPr>
          <p:cNvSpPr txBox="1"/>
          <p:nvPr/>
        </p:nvSpPr>
        <p:spPr>
          <a:xfrm>
            <a:off x="457199" y="1644375"/>
            <a:ext cx="4607069" cy="2095330"/>
          </a:xfrm>
          <a:prstGeom prst="rect">
            <a:avLst/>
          </a:prstGeom>
          <a:noFill/>
        </p:spPr>
        <p:txBody>
          <a:bodyPr wrap="square" rtlCol="0">
            <a:noAutofit/>
          </a:bodyPr>
          <a:lstStyle/>
          <a:p>
            <a:r>
              <a:rPr lang="en-US" sz="1600" b="1" dirty="0">
                <a:solidFill>
                  <a:schemeClr val="bg1"/>
                </a:solidFill>
                <a:latin typeface="Avenir Next" panose="020B0503020202020204" pitchFamily="34" charset="0"/>
              </a:rPr>
              <a:t>PROGRAM LEADERSHIP </a:t>
            </a:r>
          </a:p>
          <a:p>
            <a:r>
              <a:rPr lang="en-US" sz="1600" dirty="0">
                <a:solidFill>
                  <a:schemeClr val="bg1"/>
                </a:solidFill>
                <a:latin typeface="Avenir Next" panose="020B0503020202020204" pitchFamily="34" charset="0"/>
              </a:rPr>
              <a:t>Tom Rinehart, Chief Administrative Officer </a:t>
            </a:r>
          </a:p>
          <a:p>
            <a:r>
              <a:rPr lang="en-US" sz="1600" dirty="0">
                <a:solidFill>
                  <a:schemeClr val="bg1"/>
                </a:solidFill>
                <a:latin typeface="Avenir Next" panose="020B0503020202020204" pitchFamily="34" charset="0"/>
              </a:rPr>
              <a:t>Carmen Merlo, Deputy Chief Administrative Officer</a:t>
            </a:r>
          </a:p>
          <a:p>
            <a:r>
              <a:rPr lang="en-US" sz="1600" dirty="0" err="1">
                <a:solidFill>
                  <a:schemeClr val="bg1"/>
                </a:solidFill>
                <a:latin typeface="Avenir Next" panose="020B0503020202020204" pitchFamily="34" charset="0"/>
              </a:rPr>
              <a:t>Shoshanah</a:t>
            </a:r>
            <a:r>
              <a:rPr lang="en-US" sz="1600" dirty="0">
                <a:solidFill>
                  <a:schemeClr val="bg1"/>
                </a:solidFill>
                <a:latin typeface="Avenir Next" panose="020B0503020202020204" pitchFamily="34" charset="0"/>
              </a:rPr>
              <a:t> Oppenheim, Office of the CAO</a:t>
            </a:r>
          </a:p>
          <a:p>
            <a:r>
              <a:rPr lang="en-US" sz="1600" dirty="0">
                <a:solidFill>
                  <a:schemeClr val="bg1"/>
                </a:solidFill>
                <a:latin typeface="Avenir Next" panose="020B0503020202020204" pitchFamily="34" charset="0"/>
              </a:rPr>
              <a:t>Suk Rhee, Director, Office of Community &amp; Civic Life</a:t>
            </a:r>
          </a:p>
          <a:p>
            <a:r>
              <a:rPr lang="en-US" sz="1600" dirty="0">
                <a:solidFill>
                  <a:schemeClr val="bg1"/>
                </a:solidFill>
                <a:latin typeface="Avenir Next" panose="020B0503020202020204" pitchFamily="34" charset="0"/>
              </a:rPr>
              <a:t>Michael Montoya, Office of Community &amp; Civic Life</a:t>
            </a:r>
          </a:p>
          <a:p>
            <a:r>
              <a:rPr lang="en-US" sz="1600" dirty="0">
                <a:solidFill>
                  <a:schemeClr val="bg1"/>
                </a:solidFill>
                <a:latin typeface="Avenir Next" panose="020B0503020202020204" pitchFamily="34" charset="0"/>
              </a:rPr>
              <a:t>Jeff Baer, Director, Bureau of Technology Services</a:t>
            </a:r>
          </a:p>
          <a:p>
            <a:r>
              <a:rPr lang="en-US" sz="1600" dirty="0">
                <a:solidFill>
                  <a:schemeClr val="bg1"/>
                </a:solidFill>
                <a:latin typeface="Avenir Next" panose="020B0503020202020204" pitchFamily="34" charset="0"/>
              </a:rPr>
              <a:t>Rick Nixon, Bureau of Technology Services</a:t>
            </a:r>
          </a:p>
        </p:txBody>
      </p:sp>
      <p:sp>
        <p:nvSpPr>
          <p:cNvPr id="6" name="Rectangle 5">
            <a:extLst>
              <a:ext uri="{FF2B5EF4-FFF2-40B4-BE49-F238E27FC236}">
                <a16:creationId xmlns:a16="http://schemas.microsoft.com/office/drawing/2014/main" id="{95E909CA-2348-3E41-9E8D-9004BA28DB24}"/>
              </a:ext>
            </a:extLst>
          </p:cNvPr>
          <p:cNvSpPr/>
          <p:nvPr/>
        </p:nvSpPr>
        <p:spPr>
          <a:xfrm>
            <a:off x="7572374" y="1644375"/>
            <a:ext cx="4449908" cy="2693219"/>
          </a:xfrm>
          <a:prstGeom prst="rect">
            <a:avLst/>
          </a:prstGeom>
        </p:spPr>
        <p:txBody>
          <a:bodyPr>
            <a:noAutofit/>
          </a:bodyPr>
          <a:lstStyle/>
          <a:p>
            <a:r>
              <a:rPr lang="en-US" sz="1600" b="1" dirty="0">
                <a:solidFill>
                  <a:schemeClr val="bg1"/>
                </a:solidFill>
                <a:latin typeface="Avenir Next" panose="020B0503020202020204" pitchFamily="34" charset="0"/>
              </a:rPr>
              <a:t>CITY COUNCIL OFFICES</a:t>
            </a:r>
          </a:p>
          <a:p>
            <a:r>
              <a:rPr lang="en-US" sz="1600" dirty="0">
                <a:solidFill>
                  <a:schemeClr val="bg1"/>
                </a:solidFill>
                <a:latin typeface="Avenir Next" panose="020B0503020202020204" pitchFamily="34" charset="0"/>
              </a:rPr>
              <a:t>Kristin Dennis, Office of Mayor Wheeler</a:t>
            </a:r>
          </a:p>
          <a:p>
            <a:r>
              <a:rPr lang="en-US" sz="1600" dirty="0">
                <a:solidFill>
                  <a:schemeClr val="bg1"/>
                </a:solidFill>
                <a:latin typeface="Avenir Next" panose="020B0503020202020204" pitchFamily="34" charset="0"/>
              </a:rPr>
              <a:t>Nicole Grant, Office of Mayor Wheeler </a:t>
            </a:r>
          </a:p>
          <a:p>
            <a:r>
              <a:rPr lang="en-US" sz="1600" dirty="0">
                <a:solidFill>
                  <a:schemeClr val="bg1"/>
                </a:solidFill>
                <a:latin typeface="Avenir Next" panose="020B0503020202020204" pitchFamily="34" charset="0"/>
              </a:rPr>
              <a:t>Marshall </a:t>
            </a:r>
            <a:r>
              <a:rPr lang="en-US" sz="1600" dirty="0" err="1">
                <a:solidFill>
                  <a:schemeClr val="bg1"/>
                </a:solidFill>
                <a:latin typeface="Avenir Next" panose="020B0503020202020204" pitchFamily="34" charset="0"/>
              </a:rPr>
              <a:t>Runkel</a:t>
            </a:r>
            <a:r>
              <a:rPr lang="en-US" sz="1600" dirty="0">
                <a:solidFill>
                  <a:schemeClr val="bg1"/>
                </a:solidFill>
                <a:latin typeface="Avenir Next" panose="020B0503020202020204" pitchFamily="34" charset="0"/>
              </a:rPr>
              <a:t>, Office of Commissioner </a:t>
            </a:r>
            <a:r>
              <a:rPr lang="en-US" sz="1600" dirty="0" err="1">
                <a:solidFill>
                  <a:schemeClr val="bg1"/>
                </a:solidFill>
                <a:latin typeface="Avenir Next" panose="020B0503020202020204" pitchFamily="34" charset="0"/>
              </a:rPr>
              <a:t>Eudaly</a:t>
            </a:r>
            <a:endParaRPr lang="en-US" sz="1600" dirty="0">
              <a:solidFill>
                <a:schemeClr val="bg1"/>
              </a:solidFill>
              <a:latin typeface="Avenir Next" panose="020B0503020202020204" pitchFamily="34" charset="0"/>
            </a:endParaRPr>
          </a:p>
          <a:p>
            <a:r>
              <a:rPr lang="en-US" sz="1600" dirty="0" err="1">
                <a:solidFill>
                  <a:schemeClr val="bg1"/>
                </a:solidFill>
                <a:latin typeface="Avenir Next" panose="020B0503020202020204" pitchFamily="34" charset="0"/>
              </a:rPr>
              <a:t>Winta</a:t>
            </a:r>
            <a:r>
              <a:rPr lang="en-US" sz="1600" dirty="0">
                <a:solidFill>
                  <a:schemeClr val="bg1"/>
                </a:solidFill>
                <a:latin typeface="Avenir Next" panose="020B0503020202020204" pitchFamily="34" charset="0"/>
              </a:rPr>
              <a:t> </a:t>
            </a:r>
            <a:r>
              <a:rPr lang="en-US" sz="1600" dirty="0" err="1">
                <a:solidFill>
                  <a:schemeClr val="bg1"/>
                </a:solidFill>
                <a:latin typeface="Avenir Next" panose="020B0503020202020204" pitchFamily="34" charset="0"/>
              </a:rPr>
              <a:t>Yohannes</a:t>
            </a:r>
            <a:r>
              <a:rPr lang="en-US" sz="1600" dirty="0">
                <a:solidFill>
                  <a:schemeClr val="bg1"/>
                </a:solidFill>
                <a:latin typeface="Avenir Next" panose="020B0503020202020204" pitchFamily="34" charset="0"/>
              </a:rPr>
              <a:t>, Office of Commissioner </a:t>
            </a:r>
            <a:r>
              <a:rPr lang="en-US" sz="1600" dirty="0" err="1">
                <a:solidFill>
                  <a:schemeClr val="bg1"/>
                </a:solidFill>
                <a:latin typeface="Avenir Next" panose="020B0503020202020204" pitchFamily="34" charset="0"/>
              </a:rPr>
              <a:t>Eudaly</a:t>
            </a:r>
            <a:r>
              <a:rPr lang="en-US" sz="1600" dirty="0">
                <a:solidFill>
                  <a:schemeClr val="bg1"/>
                </a:solidFill>
                <a:latin typeface="Avenir Next" panose="020B0503020202020204" pitchFamily="34" charset="0"/>
              </a:rPr>
              <a:t> </a:t>
            </a:r>
          </a:p>
          <a:p>
            <a:r>
              <a:rPr lang="en-US" sz="1600" dirty="0">
                <a:solidFill>
                  <a:schemeClr val="bg1"/>
                </a:solidFill>
                <a:latin typeface="Avenir Next" panose="020B0503020202020204" pitchFamily="34" charset="0"/>
              </a:rPr>
              <a:t>Sonia </a:t>
            </a:r>
            <a:r>
              <a:rPr lang="en-US" sz="1600" dirty="0" err="1">
                <a:solidFill>
                  <a:schemeClr val="bg1"/>
                </a:solidFill>
                <a:latin typeface="Avenir Next" panose="020B0503020202020204" pitchFamily="34" charset="0"/>
              </a:rPr>
              <a:t>Schmanski</a:t>
            </a:r>
            <a:r>
              <a:rPr lang="en-US" sz="1600" dirty="0">
                <a:solidFill>
                  <a:schemeClr val="bg1"/>
                </a:solidFill>
                <a:latin typeface="Avenir Next" panose="020B0503020202020204" pitchFamily="34" charset="0"/>
              </a:rPr>
              <a:t>, Office of Commissioner Fish</a:t>
            </a:r>
          </a:p>
          <a:p>
            <a:r>
              <a:rPr lang="en-US" sz="1600" dirty="0" err="1">
                <a:solidFill>
                  <a:schemeClr val="bg1"/>
                </a:solidFill>
                <a:latin typeface="Avenir Next" panose="020B0503020202020204" pitchFamily="34" charset="0"/>
              </a:rPr>
              <a:t>Asena</a:t>
            </a:r>
            <a:r>
              <a:rPr lang="en-US" sz="1600" dirty="0">
                <a:solidFill>
                  <a:schemeClr val="bg1"/>
                </a:solidFill>
                <a:latin typeface="Avenir Next" panose="020B0503020202020204" pitchFamily="34" charset="0"/>
              </a:rPr>
              <a:t> Lawrence, Office of </a:t>
            </a:r>
            <a:r>
              <a:rPr lang="en-US" sz="1600" dirty="0" err="1">
                <a:solidFill>
                  <a:schemeClr val="bg1"/>
                </a:solidFill>
                <a:latin typeface="Avenir Next" panose="020B0503020202020204" pitchFamily="34" charset="0"/>
              </a:rPr>
              <a:t>Commisioner</a:t>
            </a:r>
            <a:r>
              <a:rPr lang="en-US" sz="1600" dirty="0">
                <a:solidFill>
                  <a:schemeClr val="bg1"/>
                </a:solidFill>
                <a:latin typeface="Avenir Next" panose="020B0503020202020204" pitchFamily="34" charset="0"/>
              </a:rPr>
              <a:t> Fish</a:t>
            </a:r>
          </a:p>
          <a:p>
            <a:r>
              <a:rPr lang="en-US" sz="1600" dirty="0">
                <a:solidFill>
                  <a:schemeClr val="bg1"/>
                </a:solidFill>
                <a:latin typeface="Avenir Next" panose="020B0503020202020204" pitchFamily="34" charset="0"/>
              </a:rPr>
              <a:t>Claire </a:t>
            </a:r>
            <a:r>
              <a:rPr lang="en-US" sz="1600" dirty="0" err="1">
                <a:solidFill>
                  <a:schemeClr val="bg1"/>
                </a:solidFill>
                <a:latin typeface="Avenir Next" panose="020B0503020202020204" pitchFamily="34" charset="0"/>
              </a:rPr>
              <a:t>Adamsick</a:t>
            </a:r>
            <a:r>
              <a:rPr lang="en-US" sz="1600" dirty="0">
                <a:solidFill>
                  <a:schemeClr val="bg1"/>
                </a:solidFill>
                <a:latin typeface="Avenir Next" panose="020B0503020202020204" pitchFamily="34" charset="0"/>
              </a:rPr>
              <a:t>, Office of Commissioner Fritz </a:t>
            </a:r>
          </a:p>
          <a:p>
            <a:r>
              <a:rPr lang="en-US" sz="1600" dirty="0">
                <a:solidFill>
                  <a:schemeClr val="bg1"/>
                </a:solidFill>
                <a:latin typeface="Avenir Next" panose="020B0503020202020204" pitchFamily="34" charset="0"/>
              </a:rPr>
              <a:t>Tim Crail, Office of Commissioner Fritz </a:t>
            </a:r>
          </a:p>
          <a:p>
            <a:r>
              <a:rPr lang="en-US" sz="1600" dirty="0">
                <a:solidFill>
                  <a:schemeClr val="bg1"/>
                </a:solidFill>
                <a:latin typeface="Avenir Next" panose="020B0503020202020204" pitchFamily="34" charset="0"/>
              </a:rPr>
              <a:t>Kristin Johnson, Office of Commissioner Hardesty</a:t>
            </a:r>
            <a:endParaRPr lang="en-US" sz="2000" dirty="0">
              <a:solidFill>
                <a:schemeClr val="bg1"/>
              </a:solidFill>
              <a:latin typeface="Avenir Next" panose="020B0503020202020204" pitchFamily="34" charset="0"/>
            </a:endParaRPr>
          </a:p>
        </p:txBody>
      </p:sp>
      <p:sp>
        <p:nvSpPr>
          <p:cNvPr id="7" name="TextBox 6">
            <a:extLst>
              <a:ext uri="{FF2B5EF4-FFF2-40B4-BE49-F238E27FC236}">
                <a16:creationId xmlns:a16="http://schemas.microsoft.com/office/drawing/2014/main" id="{0F305453-B17B-C242-B72F-C236340F75B6}"/>
              </a:ext>
            </a:extLst>
          </p:cNvPr>
          <p:cNvSpPr txBox="1"/>
          <p:nvPr/>
        </p:nvSpPr>
        <p:spPr>
          <a:xfrm>
            <a:off x="5274742" y="1644374"/>
            <a:ext cx="2087158" cy="1126121"/>
          </a:xfrm>
          <a:prstGeom prst="rect">
            <a:avLst/>
          </a:prstGeom>
          <a:noFill/>
        </p:spPr>
        <p:txBody>
          <a:bodyPr wrap="square" rtlCol="0">
            <a:noAutofit/>
          </a:bodyPr>
          <a:lstStyle/>
          <a:p>
            <a:r>
              <a:rPr lang="en-US" sz="1600" b="1" dirty="0">
                <a:solidFill>
                  <a:schemeClr val="bg1"/>
                </a:solidFill>
                <a:latin typeface="Avenir Next" panose="020B0503020202020204" pitchFamily="34" charset="0"/>
              </a:rPr>
              <a:t>STAFF TEAM</a:t>
            </a:r>
          </a:p>
          <a:p>
            <a:r>
              <a:rPr lang="en-US" sz="1600" dirty="0">
                <a:solidFill>
                  <a:schemeClr val="bg1"/>
                </a:solidFill>
                <a:latin typeface="Avenir Next" panose="020B0503020202020204" pitchFamily="34" charset="0"/>
              </a:rPr>
              <a:t>Michelle Kunec-North</a:t>
            </a:r>
          </a:p>
          <a:p>
            <a:r>
              <a:rPr lang="en-US" sz="1600" dirty="0">
                <a:solidFill>
                  <a:schemeClr val="bg1"/>
                </a:solidFill>
                <a:latin typeface="Avenir Next" panose="020B0503020202020204" pitchFamily="34" charset="0"/>
              </a:rPr>
              <a:t>Joshua Gregor</a:t>
            </a:r>
          </a:p>
          <a:p>
            <a:r>
              <a:rPr lang="en-US" sz="1600" dirty="0">
                <a:solidFill>
                  <a:schemeClr val="bg1"/>
                </a:solidFill>
                <a:latin typeface="Avenir Next" panose="020B0503020202020204" pitchFamily="34" charset="0"/>
              </a:rPr>
              <a:t>John </a:t>
            </a:r>
            <a:r>
              <a:rPr lang="en-US" sz="1600" dirty="0" err="1">
                <a:solidFill>
                  <a:schemeClr val="bg1"/>
                </a:solidFill>
                <a:latin typeface="Avenir Next" panose="020B0503020202020204" pitchFamily="34" charset="0"/>
              </a:rPr>
              <a:t>Dutt</a:t>
            </a:r>
            <a:endParaRPr lang="en-US" sz="1600" dirty="0">
              <a:solidFill>
                <a:schemeClr val="bg1"/>
              </a:solidFill>
              <a:latin typeface="Avenir Next" panose="020B0503020202020204" pitchFamily="34" charset="0"/>
            </a:endParaRPr>
          </a:p>
        </p:txBody>
      </p:sp>
      <p:sp>
        <p:nvSpPr>
          <p:cNvPr id="10" name="TextBox 9">
            <a:extLst>
              <a:ext uri="{FF2B5EF4-FFF2-40B4-BE49-F238E27FC236}">
                <a16:creationId xmlns:a16="http://schemas.microsoft.com/office/drawing/2014/main" id="{1C597650-C0D2-D64A-8BC8-5C4E020987B1}"/>
              </a:ext>
            </a:extLst>
          </p:cNvPr>
          <p:cNvSpPr txBox="1"/>
          <p:nvPr/>
        </p:nvSpPr>
        <p:spPr>
          <a:xfrm>
            <a:off x="457201" y="1089910"/>
            <a:ext cx="11327944" cy="369332"/>
          </a:xfrm>
          <a:prstGeom prst="rect">
            <a:avLst/>
          </a:prstGeom>
          <a:noFill/>
        </p:spPr>
        <p:txBody>
          <a:bodyPr wrap="square" rtlCol="0">
            <a:spAutoFit/>
          </a:bodyPr>
          <a:lstStyle/>
          <a:p>
            <a:r>
              <a:rPr lang="en-US" dirty="0">
                <a:solidFill>
                  <a:schemeClr val="bg1"/>
                </a:solidFill>
                <a:latin typeface="Avenir Next Medium" panose="020B0503020202020204" pitchFamily="34" charset="0"/>
              </a:rPr>
              <a:t>Thank you to the countless City of Portland staff and leadership who contributed their ideas and expertise to this effort. </a:t>
            </a:r>
          </a:p>
        </p:txBody>
      </p:sp>
      <p:sp>
        <p:nvSpPr>
          <p:cNvPr id="11" name="TextBox 10">
            <a:extLst>
              <a:ext uri="{FF2B5EF4-FFF2-40B4-BE49-F238E27FC236}">
                <a16:creationId xmlns:a16="http://schemas.microsoft.com/office/drawing/2014/main" id="{C6B1A638-90AD-7F4D-A86E-3E169E416C1F}"/>
              </a:ext>
            </a:extLst>
          </p:cNvPr>
          <p:cNvSpPr txBox="1"/>
          <p:nvPr/>
        </p:nvSpPr>
        <p:spPr>
          <a:xfrm>
            <a:off x="457199" y="4309096"/>
            <a:ext cx="9874155" cy="1919819"/>
          </a:xfrm>
          <a:prstGeom prst="rect">
            <a:avLst/>
          </a:prstGeom>
          <a:noFill/>
        </p:spPr>
        <p:txBody>
          <a:bodyPr wrap="square" numCol="2" rtlCol="0">
            <a:noAutofit/>
          </a:bodyPr>
          <a:lstStyle/>
          <a:p>
            <a:r>
              <a:rPr lang="en-US" sz="1600" dirty="0">
                <a:solidFill>
                  <a:schemeClr val="bg1"/>
                </a:solidFill>
                <a:latin typeface="Avenir Next" panose="020B0503020202020204" pitchFamily="34" charset="0"/>
              </a:rPr>
              <a:t>Office of the Chief Administrative Officer </a:t>
            </a:r>
          </a:p>
          <a:p>
            <a:r>
              <a:rPr lang="en-US" sz="1600" dirty="0">
                <a:solidFill>
                  <a:schemeClr val="bg1"/>
                </a:solidFill>
                <a:latin typeface="Avenir Next" panose="020B0503020202020204" pitchFamily="34" charset="0"/>
              </a:rPr>
              <a:t>Office of Community &amp; Civic Life </a:t>
            </a:r>
          </a:p>
          <a:p>
            <a:r>
              <a:rPr lang="en-US" sz="1600" dirty="0">
                <a:solidFill>
                  <a:schemeClr val="bg1"/>
                </a:solidFill>
                <a:latin typeface="Avenir Next" panose="020B0503020202020204" pitchFamily="34" charset="0"/>
              </a:rPr>
              <a:t>City Budget Office </a:t>
            </a:r>
          </a:p>
          <a:p>
            <a:r>
              <a:rPr lang="en-US" sz="1600" dirty="0">
                <a:solidFill>
                  <a:schemeClr val="bg1"/>
                </a:solidFill>
                <a:latin typeface="Avenir Next" panose="020B0503020202020204" pitchFamily="34" charset="0"/>
              </a:rPr>
              <a:t>Office of Community Technology</a:t>
            </a:r>
          </a:p>
          <a:p>
            <a:r>
              <a:rPr lang="en-US" sz="1600" dirty="0">
                <a:solidFill>
                  <a:schemeClr val="bg1"/>
                </a:solidFill>
                <a:latin typeface="Avenir Next" panose="020B0503020202020204" pitchFamily="34" charset="0"/>
              </a:rPr>
              <a:t>Bureau of Development Services </a:t>
            </a:r>
          </a:p>
          <a:p>
            <a:r>
              <a:rPr lang="en-US" sz="1600" dirty="0">
                <a:solidFill>
                  <a:schemeClr val="bg1"/>
                </a:solidFill>
                <a:latin typeface="Avenir Next" panose="020B0503020202020204" pitchFamily="34" charset="0"/>
              </a:rPr>
              <a:t>Bureau of Emergency Communications </a:t>
            </a:r>
          </a:p>
          <a:p>
            <a:r>
              <a:rPr lang="en-US" sz="1600" dirty="0">
                <a:solidFill>
                  <a:schemeClr val="bg1"/>
                </a:solidFill>
                <a:latin typeface="Avenir Next" panose="020B0503020202020204" pitchFamily="34" charset="0"/>
              </a:rPr>
              <a:t>Bureau of Emergency Management </a:t>
            </a:r>
          </a:p>
          <a:p>
            <a:r>
              <a:rPr lang="en-US" sz="1600" dirty="0">
                <a:solidFill>
                  <a:schemeClr val="bg1"/>
                </a:solidFill>
                <a:latin typeface="Avenir Next" panose="020B0503020202020204" pitchFamily="34" charset="0"/>
              </a:rPr>
              <a:t>Bureau of Environmental Services </a:t>
            </a:r>
          </a:p>
          <a:p>
            <a:r>
              <a:rPr lang="en-US" sz="1600" dirty="0">
                <a:solidFill>
                  <a:schemeClr val="bg1"/>
                </a:solidFill>
                <a:latin typeface="Avenir Next" panose="020B0503020202020204" pitchFamily="34" charset="0"/>
              </a:rPr>
              <a:t>Office of Equity and Human Rights </a:t>
            </a:r>
          </a:p>
          <a:p>
            <a:r>
              <a:rPr lang="en-US" sz="1600" dirty="0">
                <a:solidFill>
                  <a:schemeClr val="bg1"/>
                </a:solidFill>
                <a:latin typeface="Avenir Next" panose="020B0503020202020204" pitchFamily="34" charset="0"/>
              </a:rPr>
              <a:t>Bureau of Human Resources </a:t>
            </a:r>
          </a:p>
          <a:p>
            <a:r>
              <a:rPr lang="en-US" sz="1600" dirty="0">
                <a:solidFill>
                  <a:schemeClr val="bg1"/>
                </a:solidFill>
                <a:latin typeface="Avenir Next" panose="020B0503020202020204" pitchFamily="34" charset="0"/>
              </a:rPr>
              <a:t>Portland Parks &amp; Recreation </a:t>
            </a:r>
          </a:p>
          <a:p>
            <a:r>
              <a:rPr lang="en-US" sz="1600" dirty="0">
                <a:solidFill>
                  <a:schemeClr val="bg1"/>
                </a:solidFill>
                <a:latin typeface="Avenir Next" panose="020B0503020202020204" pitchFamily="34" charset="0"/>
              </a:rPr>
              <a:t>Bureau of Planning and Sustainability </a:t>
            </a:r>
          </a:p>
          <a:p>
            <a:r>
              <a:rPr lang="en-US" sz="1600" dirty="0">
                <a:solidFill>
                  <a:schemeClr val="bg1"/>
                </a:solidFill>
                <a:latin typeface="Avenir Next" panose="020B0503020202020204" pitchFamily="34" charset="0"/>
              </a:rPr>
              <a:t>Portland Police Bureau </a:t>
            </a:r>
          </a:p>
          <a:p>
            <a:r>
              <a:rPr lang="en-US" sz="1600" dirty="0">
                <a:solidFill>
                  <a:schemeClr val="bg1"/>
                </a:solidFill>
                <a:latin typeface="Avenir Next" panose="020B0503020202020204" pitchFamily="34" charset="0"/>
              </a:rPr>
              <a:t>Bureau of Revenue and Financial Services </a:t>
            </a:r>
          </a:p>
          <a:p>
            <a:r>
              <a:rPr lang="en-US" sz="1600" dirty="0">
                <a:solidFill>
                  <a:schemeClr val="bg1"/>
                </a:solidFill>
                <a:latin typeface="Avenir Next" panose="020B0503020202020204" pitchFamily="34" charset="0"/>
              </a:rPr>
              <a:t>Bureau of Technology Services </a:t>
            </a:r>
          </a:p>
          <a:p>
            <a:r>
              <a:rPr lang="en-US" sz="1600" dirty="0">
                <a:solidFill>
                  <a:schemeClr val="bg1"/>
                </a:solidFill>
                <a:latin typeface="Avenir Next" panose="020B0503020202020204" pitchFamily="34" charset="0"/>
              </a:rPr>
              <a:t>Portland Bureau of Transportation </a:t>
            </a:r>
          </a:p>
          <a:p>
            <a:r>
              <a:rPr lang="en-US" sz="1600" dirty="0">
                <a:solidFill>
                  <a:schemeClr val="bg1"/>
                </a:solidFill>
                <a:latin typeface="Avenir Next" panose="020B0503020202020204" pitchFamily="34" charset="0"/>
              </a:rPr>
              <a:t>Portland Water Bureau </a:t>
            </a:r>
          </a:p>
        </p:txBody>
      </p:sp>
      <p:sp>
        <p:nvSpPr>
          <p:cNvPr id="12" name="Rectangle 11">
            <a:extLst>
              <a:ext uri="{FF2B5EF4-FFF2-40B4-BE49-F238E27FC236}">
                <a16:creationId xmlns:a16="http://schemas.microsoft.com/office/drawing/2014/main" id="{1BE5C983-3C2B-BE4E-A203-9CE3A73A99F6}"/>
              </a:ext>
            </a:extLst>
          </p:cNvPr>
          <p:cNvSpPr/>
          <p:nvPr/>
        </p:nvSpPr>
        <p:spPr>
          <a:xfrm>
            <a:off x="457201" y="3920528"/>
            <a:ext cx="1829475" cy="423449"/>
          </a:xfrm>
          <a:prstGeom prst="rect">
            <a:avLst/>
          </a:prstGeom>
        </p:spPr>
        <p:txBody>
          <a:bodyPr wrap="none">
            <a:spAutoFit/>
          </a:bodyPr>
          <a:lstStyle/>
          <a:p>
            <a:pPr>
              <a:lnSpc>
                <a:spcPct val="150000"/>
              </a:lnSpc>
            </a:pPr>
            <a:r>
              <a:rPr lang="en-US" sz="1600" b="1" dirty="0">
                <a:solidFill>
                  <a:schemeClr val="bg1"/>
                </a:solidFill>
                <a:latin typeface="Avenir Next" panose="020B0503020202020204" pitchFamily="34" charset="0"/>
              </a:rPr>
              <a:t>BUREAU PARTNERS</a:t>
            </a:r>
          </a:p>
        </p:txBody>
      </p:sp>
    </p:spTree>
    <p:extLst>
      <p:ext uri="{BB962C8B-B14F-4D97-AF65-F5344CB8AC3E}">
        <p14:creationId xmlns:p14="http://schemas.microsoft.com/office/powerpoint/2010/main" val="93192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B7E6-EED8-4462-BCEA-015E42D1D85A}"/>
              </a:ext>
            </a:extLst>
          </p:cNvPr>
          <p:cNvSpPr>
            <a:spLocks noGrp="1"/>
          </p:cNvSpPr>
          <p:nvPr>
            <p:ph type="title"/>
          </p:nvPr>
        </p:nvSpPr>
        <p:spPr>
          <a:xfrm>
            <a:off x="330672" y="444674"/>
            <a:ext cx="9720072" cy="525660"/>
          </a:xfrm>
        </p:spPr>
        <p:txBody>
          <a:bodyPr>
            <a:normAutofit fontScale="90000"/>
          </a:bodyPr>
          <a:lstStyle/>
          <a:p>
            <a:r>
              <a:rPr lang="en-US" sz="5600" dirty="0">
                <a:solidFill>
                  <a:schemeClr val="accent1"/>
                </a:solidFill>
              </a:rPr>
              <a:t>Portland’s 311 Vision</a:t>
            </a:r>
            <a:r>
              <a:rPr lang="en-US" dirty="0"/>
              <a:t> </a:t>
            </a:r>
          </a:p>
        </p:txBody>
      </p:sp>
      <p:sp>
        <p:nvSpPr>
          <p:cNvPr id="3" name="Content Placeholder 2">
            <a:extLst>
              <a:ext uri="{FF2B5EF4-FFF2-40B4-BE49-F238E27FC236}">
                <a16:creationId xmlns:a16="http://schemas.microsoft.com/office/drawing/2014/main" id="{FAE3EC3B-6058-4855-B656-019DF77908E1}"/>
              </a:ext>
            </a:extLst>
          </p:cNvPr>
          <p:cNvSpPr>
            <a:spLocks noGrp="1"/>
          </p:cNvSpPr>
          <p:nvPr>
            <p:ph idx="1"/>
          </p:nvPr>
        </p:nvSpPr>
        <p:spPr>
          <a:xfrm>
            <a:off x="330672" y="1163236"/>
            <a:ext cx="11558016" cy="1178520"/>
          </a:xfrm>
        </p:spPr>
        <p:txBody>
          <a:bodyPr vert="horz" lIns="45720" tIns="45720" rIns="45720" bIns="45720" rtlCol="0" anchor="t">
            <a:normAutofit fontScale="85000" lnSpcReduction="10000"/>
          </a:bodyPr>
          <a:lstStyle/>
          <a:p>
            <a:pPr marL="0" indent="0">
              <a:lnSpc>
                <a:spcPts val="3800"/>
              </a:lnSpc>
              <a:spcBef>
                <a:spcPts val="0"/>
              </a:spcBef>
              <a:spcAft>
                <a:spcPts val="0"/>
              </a:spcAft>
              <a:buNone/>
            </a:pPr>
            <a:r>
              <a:rPr lang="en-US" sz="3600" dirty="0">
                <a:latin typeface="Avenir Next"/>
                <a:cs typeface="Arial"/>
              </a:rPr>
              <a:t>Portlanders can easily and effectively access City information and services, regardless of language, ability, or resources. </a:t>
            </a:r>
            <a:endParaRPr lang="en-US" sz="3600" dirty="0">
              <a:cs typeface="Arial" panose="020B0604020202020204" pitchFamily="34" charset="0"/>
            </a:endParaRPr>
          </a:p>
        </p:txBody>
      </p:sp>
      <p:pic>
        <p:nvPicPr>
          <p:cNvPr id="4" name="Picture 3">
            <a:extLst>
              <a:ext uri="{FF2B5EF4-FFF2-40B4-BE49-F238E27FC236}">
                <a16:creationId xmlns:a16="http://schemas.microsoft.com/office/drawing/2014/main" id="{7EED26A1-89F5-4259-965E-25FA4812980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2477911"/>
            <a:ext cx="12219360" cy="4380089"/>
          </a:xfrm>
          <a:prstGeom prst="rect">
            <a:avLst/>
          </a:prstGeom>
        </p:spPr>
      </p:pic>
    </p:spTree>
    <p:extLst>
      <p:ext uri="{BB962C8B-B14F-4D97-AF65-F5344CB8AC3E}">
        <p14:creationId xmlns:p14="http://schemas.microsoft.com/office/powerpoint/2010/main" val="359170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8696-9A21-45D9-BE95-3F58516A5E23}"/>
              </a:ext>
            </a:extLst>
          </p:cNvPr>
          <p:cNvSpPr>
            <a:spLocks noGrp="1"/>
          </p:cNvSpPr>
          <p:nvPr>
            <p:ph type="title"/>
          </p:nvPr>
        </p:nvSpPr>
        <p:spPr>
          <a:xfrm>
            <a:off x="650816" y="405107"/>
            <a:ext cx="10093384" cy="703257"/>
          </a:xfrm>
        </p:spPr>
        <p:txBody>
          <a:bodyPr>
            <a:noAutofit/>
          </a:bodyPr>
          <a:lstStyle/>
          <a:p>
            <a:r>
              <a:rPr lang="en-US" dirty="0">
                <a:solidFill>
                  <a:schemeClr val="accent1"/>
                </a:solidFill>
              </a:rPr>
              <a:t>OPERATIONAL PRIORITIES</a:t>
            </a:r>
          </a:p>
        </p:txBody>
      </p:sp>
      <p:sp>
        <p:nvSpPr>
          <p:cNvPr id="7" name="Content Placeholder 6">
            <a:extLst>
              <a:ext uri="{FF2B5EF4-FFF2-40B4-BE49-F238E27FC236}">
                <a16:creationId xmlns:a16="http://schemas.microsoft.com/office/drawing/2014/main" id="{D0757099-A27A-0B4D-8E2B-4E58DA7CFA63}"/>
              </a:ext>
            </a:extLst>
          </p:cNvPr>
          <p:cNvSpPr>
            <a:spLocks noGrp="1"/>
          </p:cNvSpPr>
          <p:nvPr>
            <p:ph idx="1"/>
          </p:nvPr>
        </p:nvSpPr>
        <p:spPr>
          <a:xfrm>
            <a:off x="650816" y="1437572"/>
            <a:ext cx="10890368" cy="5015321"/>
          </a:xfrm>
        </p:spPr>
        <p:txBody>
          <a:bodyPr>
            <a:normAutofit lnSpcReduction="10000"/>
          </a:bodyPr>
          <a:lstStyle/>
          <a:p>
            <a:pPr marL="463550" indent="-463550">
              <a:spcAft>
                <a:spcPts val="1400"/>
              </a:spcAft>
              <a:buFont typeface="Wingdings" pitchFamily="2" charset="2"/>
              <a:buChar char="§"/>
            </a:pPr>
            <a:r>
              <a:rPr lang="en-US" sz="3200" dirty="0"/>
              <a:t>Establish a functional and </a:t>
            </a:r>
            <a:r>
              <a:rPr lang="en-US" sz="3200" b="1" dirty="0">
                <a:solidFill>
                  <a:schemeClr val="accent1"/>
                </a:solidFill>
                <a:latin typeface="Avenir Next Medium" panose="020B0503020202020204" pitchFamily="34" charset="0"/>
              </a:rPr>
              <a:t>successful 311 Program </a:t>
            </a:r>
            <a:r>
              <a:rPr lang="en-US" sz="3200" dirty="0"/>
              <a:t>that simplifies and improves community access to government information and services. </a:t>
            </a:r>
          </a:p>
          <a:p>
            <a:pPr marL="463550" indent="-463550">
              <a:spcAft>
                <a:spcPts val="1400"/>
              </a:spcAft>
              <a:buFont typeface="Wingdings" pitchFamily="2" charset="2"/>
              <a:buChar char="§"/>
            </a:pPr>
            <a:r>
              <a:rPr lang="en-US" sz="3200" dirty="0"/>
              <a:t>Use a foundation of </a:t>
            </a:r>
            <a:r>
              <a:rPr lang="en-US" sz="3200" b="1" dirty="0">
                <a:solidFill>
                  <a:schemeClr val="accent1"/>
                </a:solidFill>
                <a:latin typeface="Avenir Next Medium" panose="020B0503020202020204" pitchFamily="34" charset="0"/>
              </a:rPr>
              <a:t>equity and universal design</a:t>
            </a:r>
            <a:r>
              <a:rPr lang="en-US" sz="3200" b="1" dirty="0"/>
              <a:t> </a:t>
            </a:r>
            <a:r>
              <a:rPr lang="en-US" sz="3200" dirty="0"/>
              <a:t>to expand access for all Portlanders.</a:t>
            </a:r>
          </a:p>
          <a:p>
            <a:pPr marL="463550" indent="-463550">
              <a:spcAft>
                <a:spcPts val="1400"/>
              </a:spcAft>
              <a:buFont typeface="Wingdings" pitchFamily="2" charset="2"/>
              <a:buChar char="§"/>
            </a:pPr>
            <a:r>
              <a:rPr lang="en-US" sz="3200" b="1" dirty="0">
                <a:solidFill>
                  <a:schemeClr val="accent1"/>
                </a:solidFill>
                <a:latin typeface="Avenir Next Medium" panose="020B0503020202020204" pitchFamily="34" charset="0"/>
              </a:rPr>
              <a:t>Leverage existing investments</a:t>
            </a:r>
            <a:r>
              <a:rPr lang="en-US" sz="3200" dirty="0"/>
              <a:t>, including institutional knowledge, technology and regional partnerships.</a:t>
            </a:r>
          </a:p>
          <a:p>
            <a:pPr marL="463550" indent="-463550">
              <a:spcAft>
                <a:spcPts val="1400"/>
              </a:spcAft>
              <a:buFont typeface="Wingdings" pitchFamily="2" charset="2"/>
              <a:buChar char="§"/>
            </a:pPr>
            <a:r>
              <a:rPr lang="en-US" sz="3200" dirty="0"/>
              <a:t>Pursue enhancements that will </a:t>
            </a:r>
            <a:r>
              <a:rPr lang="en-US" sz="3200" b="1" dirty="0">
                <a:solidFill>
                  <a:schemeClr val="accent1"/>
                </a:solidFill>
                <a:latin typeface="Avenir Next Medium" panose="020B0503020202020204" pitchFamily="34" charset="0"/>
              </a:rPr>
              <a:t>reduce non-emergency calls to 911 </a:t>
            </a:r>
            <a:r>
              <a:rPr lang="en-US" sz="3200" dirty="0"/>
              <a:t>call-takers, in coordination with other efforts.</a:t>
            </a:r>
          </a:p>
        </p:txBody>
      </p:sp>
    </p:spTree>
    <p:extLst>
      <p:ext uri="{BB962C8B-B14F-4D97-AF65-F5344CB8AC3E}">
        <p14:creationId xmlns:p14="http://schemas.microsoft.com/office/powerpoint/2010/main" val="96985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17" name="Rectangle 16">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4" name="Title 3">
            <a:extLst>
              <a:ext uri="{FF2B5EF4-FFF2-40B4-BE49-F238E27FC236}">
                <a16:creationId xmlns:a16="http://schemas.microsoft.com/office/drawing/2014/main" id="{7592DCBB-0EAE-42B3-8754-A08941714866}"/>
              </a:ext>
            </a:extLst>
          </p:cNvPr>
          <p:cNvSpPr>
            <a:spLocks noGrp="1"/>
          </p:cNvSpPr>
          <p:nvPr>
            <p:ph type="title"/>
          </p:nvPr>
        </p:nvSpPr>
        <p:spPr>
          <a:xfrm>
            <a:off x="4365356" y="806365"/>
            <a:ext cx="7020747" cy="5229630"/>
          </a:xfrm>
        </p:spPr>
        <p:txBody>
          <a:bodyPr vert="horz" lIns="91440" tIns="45720" rIns="91440" bIns="45720" rtlCol="0" anchor="ctr">
            <a:normAutofit/>
          </a:bodyPr>
          <a:lstStyle/>
          <a:p>
            <a:r>
              <a:rPr lang="en-US" sz="6600" spc="200" dirty="0">
                <a:solidFill>
                  <a:srgbClr val="1CADE4"/>
                </a:solidFill>
              </a:rPr>
              <a:t>PROGRAM DETAILS</a:t>
            </a:r>
          </a:p>
        </p:txBody>
      </p:sp>
      <p:cxnSp>
        <p:nvCxnSpPr>
          <p:cNvPr id="19" name="Straight Connector 18">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2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8F2C12-786B-4B48-9837-2F8D5D0E7944}"/>
              </a:ext>
            </a:extLst>
          </p:cNvPr>
          <p:cNvSpPr/>
          <p:nvPr/>
        </p:nvSpPr>
        <p:spPr>
          <a:xfrm>
            <a:off x="432319" y="441784"/>
            <a:ext cx="490654" cy="1295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cxnSp>
        <p:nvCxnSpPr>
          <p:cNvPr id="44" name="AutoShape 20">
            <a:extLst>
              <a:ext uri="{FF2B5EF4-FFF2-40B4-BE49-F238E27FC236}">
                <a16:creationId xmlns:a16="http://schemas.microsoft.com/office/drawing/2014/main" id="{2D6BB33E-37B0-4004-B109-7703865323F8}"/>
              </a:ext>
            </a:extLst>
          </p:cNvPr>
          <p:cNvCxnSpPr>
            <a:cxnSpLocks noChangeShapeType="1"/>
          </p:cNvCxnSpPr>
          <p:nvPr/>
        </p:nvCxnSpPr>
        <p:spPr bwMode="auto">
          <a:xfrm>
            <a:off x="569913" y="-293688"/>
            <a:ext cx="0" cy="274638"/>
          </a:xfrm>
          <a:prstGeom prst="straightConnector1">
            <a:avLst/>
          </a:prstGeom>
          <a:noFill/>
          <a:ln w="127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6" name="Title 1">
            <a:extLst>
              <a:ext uri="{FF2B5EF4-FFF2-40B4-BE49-F238E27FC236}">
                <a16:creationId xmlns:a16="http://schemas.microsoft.com/office/drawing/2014/main" id="{E2336109-1111-4168-BFF2-461547ADDF4D}"/>
              </a:ext>
            </a:extLst>
          </p:cNvPr>
          <p:cNvSpPr>
            <a:spLocks noGrp="1"/>
          </p:cNvSpPr>
          <p:nvPr>
            <p:ph type="title" idx="4294967295"/>
          </p:nvPr>
        </p:nvSpPr>
        <p:spPr>
          <a:xfrm>
            <a:off x="432319" y="448813"/>
            <a:ext cx="11150893" cy="531812"/>
          </a:xfrm>
        </p:spPr>
        <p:txBody>
          <a:bodyPr>
            <a:noAutofit/>
          </a:bodyPr>
          <a:lstStyle/>
          <a:p>
            <a:r>
              <a:rPr lang="en-US" dirty="0">
                <a:solidFill>
                  <a:schemeClr val="accent1"/>
                </a:solidFill>
              </a:rPr>
              <a:t>A 311 Program for Portland</a:t>
            </a:r>
          </a:p>
        </p:txBody>
      </p:sp>
      <p:grpSp>
        <p:nvGrpSpPr>
          <p:cNvPr id="24" name="Group 23">
            <a:extLst>
              <a:ext uri="{FF2B5EF4-FFF2-40B4-BE49-F238E27FC236}">
                <a16:creationId xmlns:a16="http://schemas.microsoft.com/office/drawing/2014/main" id="{1CED37A4-40CE-4E23-BBCC-F1FDFEB5F01C}"/>
              </a:ext>
            </a:extLst>
          </p:cNvPr>
          <p:cNvGrpSpPr/>
          <p:nvPr/>
        </p:nvGrpSpPr>
        <p:grpSpPr>
          <a:xfrm>
            <a:off x="9783449" y="2034438"/>
            <a:ext cx="2011680" cy="3128780"/>
            <a:chOff x="9892633" y="2116321"/>
            <a:chExt cx="2011680" cy="3128780"/>
          </a:xfrm>
        </p:grpSpPr>
        <p:sp>
          <p:nvSpPr>
            <p:cNvPr id="30" name="Text Box 10">
              <a:extLst>
                <a:ext uri="{FF2B5EF4-FFF2-40B4-BE49-F238E27FC236}">
                  <a16:creationId xmlns:a16="http://schemas.microsoft.com/office/drawing/2014/main" id="{CBA5FF60-5C38-4D82-8507-D8396DD340CA}"/>
                </a:ext>
              </a:extLst>
            </p:cNvPr>
            <p:cNvSpPr txBox="1">
              <a:spLocks noChangeArrowheads="1"/>
            </p:cNvSpPr>
            <p:nvPr/>
          </p:nvSpPr>
          <p:spPr bwMode="auto">
            <a:xfrm>
              <a:off x="9892634" y="2116321"/>
              <a:ext cx="2011679" cy="1006835"/>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accent1"/>
                  </a:solidFill>
                  <a:effectLst/>
                  <a:latin typeface="Avenir Next" panose="020B0503020202020204" pitchFamily="34" charset="0"/>
                </a:rPr>
                <a:t>211 (Statewide)</a:t>
              </a:r>
              <a:br>
                <a:rPr kumimoji="0" lang="en-US" altLang="en-US" sz="2400" u="none" strike="noStrike" cap="none" normalizeH="0" baseline="0" dirty="0">
                  <a:ln>
                    <a:noFill/>
                  </a:ln>
                  <a:solidFill>
                    <a:schemeClr val="accent1"/>
                  </a:solidFill>
                  <a:effectLst/>
                  <a:latin typeface="Avenir Next" panose="020B0503020202020204" pitchFamily="34" charset="0"/>
                </a:rPr>
              </a:br>
              <a:r>
                <a:rPr kumimoji="0" lang="en-US" altLang="en-US" sz="1600" u="none" strike="noStrike" cap="none" normalizeH="0" baseline="0" dirty="0">
                  <a:ln>
                    <a:noFill/>
                  </a:ln>
                  <a:effectLst/>
                  <a:latin typeface="Avenir Next" panose="020B0503020202020204" pitchFamily="34" charset="0"/>
                </a:rPr>
                <a:t>Community &amp; </a:t>
              </a:r>
              <a:br>
                <a:rPr kumimoji="0" lang="en-US" altLang="en-US" sz="1600" u="none" strike="noStrike" cap="none" normalizeH="0" baseline="0" dirty="0">
                  <a:ln>
                    <a:noFill/>
                  </a:ln>
                  <a:effectLst/>
                  <a:latin typeface="Avenir Next" panose="020B0503020202020204" pitchFamily="34" charset="0"/>
                </a:rPr>
              </a:br>
              <a:r>
                <a:rPr kumimoji="0" lang="en-US" altLang="en-US" sz="1600" u="none" strike="noStrike" cap="none" normalizeH="0" baseline="0" dirty="0">
                  <a:ln>
                    <a:noFill/>
                  </a:ln>
                  <a:effectLst/>
                  <a:latin typeface="Avenir Next" panose="020B0503020202020204" pitchFamily="34" charset="0"/>
                </a:rPr>
                <a:t>Health Services</a:t>
              </a:r>
              <a:endParaRPr kumimoji="0" lang="en-US" altLang="en-US" sz="1800" u="none" strike="noStrike" cap="none" normalizeH="0" baseline="0" dirty="0">
                <a:ln>
                  <a:noFill/>
                </a:ln>
                <a:effectLst/>
                <a:latin typeface="Avenir Next" panose="020B0503020202020204" pitchFamily="34" charset="0"/>
              </a:endParaRPr>
            </a:p>
          </p:txBody>
        </p:sp>
        <p:sp>
          <p:nvSpPr>
            <p:cNvPr id="56" name="Text Box 10">
              <a:extLst>
                <a:ext uri="{FF2B5EF4-FFF2-40B4-BE49-F238E27FC236}">
                  <a16:creationId xmlns:a16="http://schemas.microsoft.com/office/drawing/2014/main" id="{E8F0EA52-7D8E-44DF-9DA2-9FD887E6574A}"/>
                </a:ext>
              </a:extLst>
            </p:cNvPr>
            <p:cNvSpPr txBox="1">
              <a:spLocks noChangeArrowheads="1"/>
            </p:cNvSpPr>
            <p:nvPr/>
          </p:nvSpPr>
          <p:spPr bwMode="auto">
            <a:xfrm>
              <a:off x="9892634" y="3279092"/>
              <a:ext cx="2011679" cy="748276"/>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accent1"/>
                  </a:solidFill>
                  <a:effectLst/>
                  <a:latin typeface="Avenir Next" panose="020B0503020202020204" pitchFamily="34" charset="0"/>
                </a:rPr>
                <a:t>911 (Regional)</a:t>
              </a:r>
              <a:br>
                <a:rPr kumimoji="0" lang="en-US" altLang="en-US" sz="2400" u="none" strike="noStrike" cap="none" normalizeH="0" baseline="0" dirty="0">
                  <a:ln>
                    <a:noFill/>
                  </a:ln>
                  <a:solidFill>
                    <a:schemeClr val="accent1"/>
                  </a:solidFill>
                  <a:effectLst/>
                  <a:latin typeface="Avenir Next" panose="020B0503020202020204" pitchFamily="34" charset="0"/>
                </a:rPr>
              </a:br>
              <a:r>
                <a:rPr lang="en-US" altLang="en-US" sz="1600" dirty="0">
                  <a:latin typeface="Avenir Next" panose="020B0503020202020204" pitchFamily="34" charset="0"/>
                </a:rPr>
                <a:t>Emergency Response</a:t>
              </a:r>
            </a:p>
          </p:txBody>
        </p:sp>
        <p:sp>
          <p:nvSpPr>
            <p:cNvPr id="57" name="Text Box 10">
              <a:extLst>
                <a:ext uri="{FF2B5EF4-FFF2-40B4-BE49-F238E27FC236}">
                  <a16:creationId xmlns:a16="http://schemas.microsoft.com/office/drawing/2014/main" id="{BEF37433-3C27-4183-B198-B8368927B423}"/>
                </a:ext>
              </a:extLst>
            </p:cNvPr>
            <p:cNvSpPr txBox="1">
              <a:spLocks noChangeArrowheads="1"/>
            </p:cNvSpPr>
            <p:nvPr/>
          </p:nvSpPr>
          <p:spPr bwMode="auto">
            <a:xfrm>
              <a:off x="9892633" y="4183304"/>
              <a:ext cx="2011679" cy="1061797"/>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2400" dirty="0">
                  <a:solidFill>
                    <a:schemeClr val="accent1"/>
                  </a:solidFill>
                  <a:latin typeface="Avenir Next" panose="020B0503020202020204" pitchFamily="34" charset="0"/>
                </a:rPr>
                <a:t>City, County  </a:t>
              </a:r>
              <a:br>
                <a:rPr lang="en-US" altLang="en-US" sz="2400" dirty="0">
                  <a:solidFill>
                    <a:schemeClr val="accent1"/>
                  </a:solidFill>
                  <a:latin typeface="Avenir Next" panose="020B0503020202020204" pitchFamily="34" charset="0"/>
                </a:rPr>
              </a:br>
              <a:r>
                <a:rPr lang="en-US" altLang="en-US" dirty="0">
                  <a:solidFill>
                    <a:schemeClr val="accent1"/>
                  </a:solidFill>
                  <a:latin typeface="Avenir Next" panose="020B0503020202020204" pitchFamily="34" charset="0"/>
                </a:rPr>
                <a:t>&amp; Other Agencies</a:t>
              </a:r>
              <a:br>
                <a:rPr lang="en-US" altLang="en-US" dirty="0">
                  <a:solidFill>
                    <a:schemeClr val="accent1"/>
                  </a:solidFill>
                  <a:latin typeface="Avenir Next" panose="020B0503020202020204" pitchFamily="34" charset="0"/>
                </a:rPr>
              </a:br>
              <a:r>
                <a:rPr lang="en-US" altLang="en-US" sz="1600" dirty="0">
                  <a:latin typeface="Avenir Next" panose="020B0503020202020204" pitchFamily="34" charset="0"/>
                </a:rPr>
                <a:t>Program specialists</a:t>
              </a:r>
              <a:endParaRPr lang="en-US" altLang="en-US" dirty="0">
                <a:latin typeface="Avenir Next" panose="020B0503020202020204" pitchFamily="34" charset="0"/>
              </a:endParaRPr>
            </a:p>
          </p:txBody>
        </p:sp>
      </p:grpSp>
      <p:sp>
        <p:nvSpPr>
          <p:cNvPr id="1048" name="Rectangle 1047">
            <a:extLst>
              <a:ext uri="{FF2B5EF4-FFF2-40B4-BE49-F238E27FC236}">
                <a16:creationId xmlns:a16="http://schemas.microsoft.com/office/drawing/2014/main" id="{DBF66F99-D1E4-4613-8DDC-DD9D881F4933}"/>
              </a:ext>
            </a:extLst>
          </p:cNvPr>
          <p:cNvSpPr/>
          <p:nvPr/>
        </p:nvSpPr>
        <p:spPr>
          <a:xfrm>
            <a:off x="432319" y="1240059"/>
            <a:ext cx="8210061" cy="1142016"/>
          </a:xfrm>
          <a:prstGeom prst="rect">
            <a:avLst/>
          </a:prstGeom>
        </p:spPr>
        <p:txBody>
          <a:bodyPr wrap="square">
            <a:noAutofit/>
          </a:bodyPr>
          <a:lstStyle/>
          <a:p>
            <a:r>
              <a:rPr lang="en-US" sz="2400" dirty="0">
                <a:latin typeface="Avenir Next" panose="020B0503020202020204"/>
              </a:rPr>
              <a:t>Provides multiple ways for Portlanders to easily and effectively access City information and services:</a:t>
            </a:r>
          </a:p>
        </p:txBody>
      </p:sp>
      <p:sp>
        <p:nvSpPr>
          <p:cNvPr id="5" name="Right Brace 4">
            <a:extLst>
              <a:ext uri="{FF2B5EF4-FFF2-40B4-BE49-F238E27FC236}">
                <a16:creationId xmlns:a16="http://schemas.microsoft.com/office/drawing/2014/main" id="{B6340108-6969-431B-8F0D-1D6126E7D06E}"/>
              </a:ext>
            </a:extLst>
          </p:cNvPr>
          <p:cNvSpPr/>
          <p:nvPr/>
        </p:nvSpPr>
        <p:spPr>
          <a:xfrm>
            <a:off x="8829850" y="2269132"/>
            <a:ext cx="781475" cy="2565946"/>
          </a:xfrm>
          <a:prstGeom prst="rightBrace">
            <a:avLst>
              <a:gd name="adj1" fmla="val 40950"/>
              <a:gd name="adj2"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venir Next" panose="020B0503020202020204" pitchFamily="34" charset="0"/>
            </a:endParaRPr>
          </a:p>
        </p:txBody>
      </p:sp>
      <p:sp>
        <p:nvSpPr>
          <p:cNvPr id="20" name="Rectangle 19">
            <a:extLst>
              <a:ext uri="{FF2B5EF4-FFF2-40B4-BE49-F238E27FC236}">
                <a16:creationId xmlns:a16="http://schemas.microsoft.com/office/drawing/2014/main" id="{EDA169E7-5F71-4430-8D97-5FDBA0BB8B73}"/>
              </a:ext>
            </a:extLst>
          </p:cNvPr>
          <p:cNvSpPr/>
          <p:nvPr/>
        </p:nvSpPr>
        <p:spPr>
          <a:xfrm rot="5400000">
            <a:off x="5542001" y="208001"/>
            <a:ext cx="1107997" cy="1219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519113" lvl="0" defTabSz="844550">
              <a:lnSpc>
                <a:spcPct val="90000"/>
              </a:lnSpc>
              <a:spcBef>
                <a:spcPct val="0"/>
              </a:spcBef>
              <a:spcAft>
                <a:spcPct val="35000"/>
              </a:spcAft>
            </a:pPr>
            <a:r>
              <a:rPr lang="en-US" sz="5000" cap="all" spc="100" dirty="0">
                <a:solidFill>
                  <a:schemeClr val="bg1"/>
                </a:solidFill>
                <a:latin typeface="+mj-lt"/>
                <a:ea typeface="+mj-ea"/>
                <a:cs typeface="+mj-cs"/>
              </a:rPr>
              <a:t>Shift from 80% transferred to 80% resolved.</a:t>
            </a:r>
          </a:p>
        </p:txBody>
      </p:sp>
      <p:grpSp>
        <p:nvGrpSpPr>
          <p:cNvPr id="29" name="Group 28">
            <a:extLst>
              <a:ext uri="{FF2B5EF4-FFF2-40B4-BE49-F238E27FC236}">
                <a16:creationId xmlns:a16="http://schemas.microsoft.com/office/drawing/2014/main" id="{54BDF996-FF74-4627-AE84-DAF4824941D2}"/>
              </a:ext>
            </a:extLst>
          </p:cNvPr>
          <p:cNvGrpSpPr/>
          <p:nvPr/>
        </p:nvGrpSpPr>
        <p:grpSpPr>
          <a:xfrm>
            <a:off x="258906" y="2319575"/>
            <a:ext cx="2800559" cy="2251687"/>
            <a:chOff x="258906" y="2319575"/>
            <a:chExt cx="2800559" cy="2251687"/>
          </a:xfrm>
        </p:grpSpPr>
        <p:sp>
          <p:nvSpPr>
            <p:cNvPr id="1034" name="TextBox 1033">
              <a:extLst>
                <a:ext uri="{FF2B5EF4-FFF2-40B4-BE49-F238E27FC236}">
                  <a16:creationId xmlns:a16="http://schemas.microsoft.com/office/drawing/2014/main" id="{0E1FE4ED-EFD0-4AC0-91E5-206EC64888FD}"/>
                </a:ext>
              </a:extLst>
            </p:cNvPr>
            <p:cNvSpPr txBox="1"/>
            <p:nvPr/>
          </p:nvSpPr>
          <p:spPr>
            <a:xfrm>
              <a:off x="258906" y="3617155"/>
              <a:ext cx="2800559" cy="954107"/>
            </a:xfrm>
            <a:prstGeom prst="rect">
              <a:avLst/>
            </a:prstGeom>
            <a:noFill/>
          </p:spPr>
          <p:txBody>
            <a:bodyPr wrap="square" rtlCol="0">
              <a:spAutoFit/>
            </a:bodyPr>
            <a:lstStyle/>
            <a:p>
              <a:pPr algn="ctr"/>
              <a:r>
                <a:rPr lang="en-US" sz="2000" b="1" dirty="0">
                  <a:solidFill>
                    <a:schemeClr val="accent1"/>
                  </a:solidFill>
                  <a:latin typeface="Avenir Next" panose="020B0503020202020204" pitchFamily="34" charset="0"/>
                </a:rPr>
                <a:t>ONLINE</a:t>
              </a:r>
              <a:br>
                <a:rPr lang="en-US" sz="2000" dirty="0">
                  <a:latin typeface="Avenir Next" panose="020B0503020202020204" pitchFamily="34" charset="0"/>
                </a:rPr>
              </a:br>
              <a:r>
                <a:rPr lang="en-US" dirty="0">
                  <a:latin typeface="Avenir Next" panose="020B0503020202020204" pitchFamily="34" charset="0"/>
                </a:rPr>
                <a:t>New One City, service-focused website </a:t>
              </a:r>
            </a:p>
          </p:txBody>
        </p:sp>
        <p:pic>
          <p:nvPicPr>
            <p:cNvPr id="10" name="Graphic 9" descr="Laptop">
              <a:extLst>
                <a:ext uri="{FF2B5EF4-FFF2-40B4-BE49-F238E27FC236}">
                  <a16:creationId xmlns:a16="http://schemas.microsoft.com/office/drawing/2014/main" id="{DDD9816A-13F3-42C4-8823-ECF66FEC40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907" y="2319575"/>
              <a:ext cx="1463040" cy="1463040"/>
            </a:xfrm>
            <a:prstGeom prst="rect">
              <a:avLst/>
            </a:prstGeom>
          </p:spPr>
        </p:pic>
        <p:pic>
          <p:nvPicPr>
            <p:cNvPr id="26" name="Picture 25">
              <a:extLst>
                <a:ext uri="{FF2B5EF4-FFF2-40B4-BE49-F238E27FC236}">
                  <a16:creationId xmlns:a16="http://schemas.microsoft.com/office/drawing/2014/main" id="{070189C8-FD91-4C22-8A34-1AFD1E676A55}"/>
                </a:ext>
              </a:extLst>
            </p:cNvPr>
            <p:cNvPicPr>
              <a:picLocks noChangeAspect="1"/>
            </p:cNvPicPr>
            <p:nvPr/>
          </p:nvPicPr>
          <p:blipFill>
            <a:blip r:embed="rId5"/>
            <a:stretch>
              <a:fillRect/>
            </a:stretch>
          </p:blipFill>
          <p:spPr>
            <a:xfrm>
              <a:off x="2078927" y="2724810"/>
              <a:ext cx="508639" cy="751902"/>
            </a:xfrm>
            <a:prstGeom prst="rect">
              <a:avLst/>
            </a:prstGeom>
          </p:spPr>
        </p:pic>
      </p:grpSp>
      <p:grpSp>
        <p:nvGrpSpPr>
          <p:cNvPr id="27" name="Group 26">
            <a:extLst>
              <a:ext uri="{FF2B5EF4-FFF2-40B4-BE49-F238E27FC236}">
                <a16:creationId xmlns:a16="http://schemas.microsoft.com/office/drawing/2014/main" id="{9FEAF19F-BA75-4514-B5E4-BC5525C6FA8E}"/>
              </a:ext>
            </a:extLst>
          </p:cNvPr>
          <p:cNvGrpSpPr/>
          <p:nvPr/>
        </p:nvGrpSpPr>
        <p:grpSpPr>
          <a:xfrm>
            <a:off x="5987264" y="2239734"/>
            <a:ext cx="2945191" cy="2312763"/>
            <a:chOff x="5987264" y="2239734"/>
            <a:chExt cx="2945191" cy="2312763"/>
          </a:xfrm>
        </p:grpSpPr>
        <p:sp>
          <p:nvSpPr>
            <p:cNvPr id="61" name="TextBox 60">
              <a:extLst>
                <a:ext uri="{FF2B5EF4-FFF2-40B4-BE49-F238E27FC236}">
                  <a16:creationId xmlns:a16="http://schemas.microsoft.com/office/drawing/2014/main" id="{A0CD1EDB-ECAA-46E6-A03D-6215EBDA2CFB}"/>
                </a:ext>
              </a:extLst>
            </p:cNvPr>
            <p:cNvSpPr txBox="1"/>
            <p:nvPr/>
          </p:nvSpPr>
          <p:spPr>
            <a:xfrm>
              <a:off x="5987264" y="3598390"/>
              <a:ext cx="2945191" cy="954107"/>
            </a:xfrm>
            <a:prstGeom prst="rect">
              <a:avLst/>
            </a:prstGeom>
            <a:solidFill>
              <a:schemeClr val="bg1"/>
            </a:solidFill>
          </p:spPr>
          <p:txBody>
            <a:bodyPr wrap="square" rtlCol="0">
              <a:spAutoFit/>
            </a:bodyPr>
            <a:lstStyle/>
            <a:p>
              <a:pPr algn="ctr"/>
              <a:r>
                <a:rPr lang="en-US" sz="2000" b="1" dirty="0">
                  <a:solidFill>
                    <a:schemeClr val="accent1"/>
                  </a:solidFill>
                  <a:latin typeface="Avenir Next" panose="020B0503020202020204" pitchFamily="34" charset="0"/>
                </a:rPr>
                <a:t>PHONE +</a:t>
              </a:r>
              <a:br>
                <a:rPr lang="en-US" dirty="0">
                  <a:latin typeface="Avenir Next" panose="020B0503020202020204" pitchFamily="34" charset="0"/>
                </a:rPr>
              </a:br>
              <a:r>
                <a:rPr lang="en-US" dirty="0">
                  <a:latin typeface="Avenir Next" panose="020B0503020202020204" pitchFamily="34" charset="0"/>
                </a:rPr>
                <a:t>Transition 823-4000 into 311 with resolution capabilities</a:t>
              </a:r>
            </a:p>
          </p:txBody>
        </p:sp>
        <p:grpSp>
          <p:nvGrpSpPr>
            <p:cNvPr id="25" name="Group 24">
              <a:extLst>
                <a:ext uri="{FF2B5EF4-FFF2-40B4-BE49-F238E27FC236}">
                  <a16:creationId xmlns:a16="http://schemas.microsoft.com/office/drawing/2014/main" id="{199ACF9B-F61F-4FC4-99E7-EBC05221F4AA}"/>
                </a:ext>
              </a:extLst>
            </p:cNvPr>
            <p:cNvGrpSpPr/>
            <p:nvPr/>
          </p:nvGrpSpPr>
          <p:grpSpPr>
            <a:xfrm>
              <a:off x="6281329" y="2239734"/>
              <a:ext cx="2200951" cy="1289568"/>
              <a:chOff x="6281329" y="2239734"/>
              <a:chExt cx="2200951" cy="1289568"/>
            </a:xfrm>
          </p:grpSpPr>
          <p:pic>
            <p:nvPicPr>
              <p:cNvPr id="13" name="Graphic 12" descr="Receiver">
                <a:extLst>
                  <a:ext uri="{FF2B5EF4-FFF2-40B4-BE49-F238E27FC236}">
                    <a16:creationId xmlns:a16="http://schemas.microsoft.com/office/drawing/2014/main" id="{BA830FD6-A5AB-4F45-AE56-BB09D8337D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81329" y="2412182"/>
                <a:ext cx="1097280" cy="1097280"/>
              </a:xfrm>
              <a:prstGeom prst="rect">
                <a:avLst/>
              </a:prstGeom>
            </p:spPr>
          </p:pic>
          <p:pic>
            <p:nvPicPr>
              <p:cNvPr id="15" name="Graphic 14" descr="Chat">
                <a:extLst>
                  <a:ext uri="{FF2B5EF4-FFF2-40B4-BE49-F238E27FC236}">
                    <a16:creationId xmlns:a16="http://schemas.microsoft.com/office/drawing/2014/main" id="{9FC87A16-9FB3-4DF1-ABCA-E436279771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92712" y="2239734"/>
                <a:ext cx="1289568" cy="1289568"/>
              </a:xfrm>
              <a:prstGeom prst="rect">
                <a:avLst/>
              </a:prstGeom>
            </p:spPr>
          </p:pic>
        </p:grpSp>
      </p:grpSp>
      <p:grpSp>
        <p:nvGrpSpPr>
          <p:cNvPr id="28" name="Group 27">
            <a:extLst>
              <a:ext uri="{FF2B5EF4-FFF2-40B4-BE49-F238E27FC236}">
                <a16:creationId xmlns:a16="http://schemas.microsoft.com/office/drawing/2014/main" id="{3198520E-4E74-4814-B6DF-7473B5779439}"/>
              </a:ext>
            </a:extLst>
          </p:cNvPr>
          <p:cNvGrpSpPr/>
          <p:nvPr/>
        </p:nvGrpSpPr>
        <p:grpSpPr>
          <a:xfrm>
            <a:off x="2899850" y="2483351"/>
            <a:ext cx="3106792" cy="2351727"/>
            <a:chOff x="2899850" y="2483351"/>
            <a:chExt cx="3106792" cy="2351727"/>
          </a:xfrm>
        </p:grpSpPr>
        <p:sp>
          <p:nvSpPr>
            <p:cNvPr id="59" name="TextBox 58">
              <a:extLst>
                <a:ext uri="{FF2B5EF4-FFF2-40B4-BE49-F238E27FC236}">
                  <a16:creationId xmlns:a16="http://schemas.microsoft.com/office/drawing/2014/main" id="{482034C7-8097-4CA2-B71E-E3E17CDE172A}"/>
                </a:ext>
              </a:extLst>
            </p:cNvPr>
            <p:cNvSpPr txBox="1"/>
            <p:nvPr/>
          </p:nvSpPr>
          <p:spPr>
            <a:xfrm>
              <a:off x="2899850" y="3603972"/>
              <a:ext cx="3106792" cy="1231106"/>
            </a:xfrm>
            <a:prstGeom prst="rect">
              <a:avLst/>
            </a:prstGeom>
            <a:noFill/>
          </p:spPr>
          <p:txBody>
            <a:bodyPr wrap="square" rtlCol="0">
              <a:spAutoFit/>
            </a:bodyPr>
            <a:lstStyle/>
            <a:p>
              <a:pPr algn="ctr"/>
              <a:r>
                <a:rPr lang="en-US" sz="2000" b="1" dirty="0">
                  <a:solidFill>
                    <a:schemeClr val="accent1"/>
                  </a:solidFill>
                  <a:latin typeface="Avenir Next" panose="020B0503020202020204" pitchFamily="34" charset="0"/>
                </a:rPr>
                <a:t>IN PERSON</a:t>
              </a:r>
              <a:br>
                <a:rPr lang="en-US" sz="2000" dirty="0">
                  <a:latin typeface="Avenir Next" panose="020B0503020202020204" pitchFamily="34" charset="0"/>
                </a:rPr>
              </a:br>
              <a:r>
                <a:rPr lang="en-US" dirty="0">
                  <a:latin typeface="Avenir Next" panose="020B0503020202020204" pitchFamily="34" charset="0"/>
                </a:rPr>
                <a:t>New Citywide Customer Service Center at the Portland Building, potential satellites</a:t>
              </a:r>
            </a:p>
          </p:txBody>
        </p:sp>
        <p:pic>
          <p:nvPicPr>
            <p:cNvPr id="16" name="Picture 15">
              <a:extLst>
                <a:ext uri="{FF2B5EF4-FFF2-40B4-BE49-F238E27FC236}">
                  <a16:creationId xmlns:a16="http://schemas.microsoft.com/office/drawing/2014/main" id="{916C1AFE-3BAA-42E2-8DB1-0EAA213E65BD}"/>
                </a:ext>
              </a:extLst>
            </p:cNvPr>
            <p:cNvPicPr>
              <a:picLocks noChangeAspect="1"/>
            </p:cNvPicPr>
            <p:nvPr/>
          </p:nvPicPr>
          <p:blipFill>
            <a:blip r:embed="rId10"/>
            <a:stretch>
              <a:fillRect/>
            </a:stretch>
          </p:blipFill>
          <p:spPr>
            <a:xfrm>
              <a:off x="3853688" y="2483351"/>
              <a:ext cx="1282850" cy="1097280"/>
            </a:xfrm>
            <a:prstGeom prst="rect">
              <a:avLst/>
            </a:prstGeom>
          </p:spPr>
        </p:pic>
      </p:grpSp>
      <p:sp>
        <p:nvSpPr>
          <p:cNvPr id="40" name="Rectangle 39">
            <a:extLst>
              <a:ext uri="{FF2B5EF4-FFF2-40B4-BE49-F238E27FC236}">
                <a16:creationId xmlns:a16="http://schemas.microsoft.com/office/drawing/2014/main" id="{774FA8F2-AE09-4595-BD48-738B0AC84108}"/>
              </a:ext>
            </a:extLst>
          </p:cNvPr>
          <p:cNvSpPr/>
          <p:nvPr/>
        </p:nvSpPr>
        <p:spPr>
          <a:xfrm>
            <a:off x="9657570" y="1299699"/>
            <a:ext cx="2534430" cy="748276"/>
          </a:xfrm>
          <a:prstGeom prst="rect">
            <a:avLst/>
          </a:prstGeom>
        </p:spPr>
        <p:txBody>
          <a:bodyPr wrap="square">
            <a:noAutofit/>
          </a:bodyPr>
          <a:lstStyle/>
          <a:p>
            <a:r>
              <a:rPr lang="en-US" dirty="0">
                <a:latin typeface="Avenir Next" panose="020B0503020202020204"/>
              </a:rPr>
              <a:t>Complements other systems and programs:</a:t>
            </a:r>
          </a:p>
        </p:txBody>
      </p:sp>
    </p:spTree>
    <p:extLst>
      <p:ext uri="{BB962C8B-B14F-4D97-AF65-F5344CB8AC3E}">
        <p14:creationId xmlns:p14="http://schemas.microsoft.com/office/powerpoint/2010/main" val="113498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56B3734A-F409-5642-9C0B-7B0C3D405A49}"/>
              </a:ext>
            </a:extLst>
          </p:cNvPr>
          <p:cNvGrpSpPr/>
          <p:nvPr/>
        </p:nvGrpSpPr>
        <p:grpSpPr>
          <a:xfrm>
            <a:off x="3587931" y="1326994"/>
            <a:ext cx="2958933" cy="2715467"/>
            <a:chOff x="1929135" y="1358065"/>
            <a:chExt cx="2958933" cy="2715467"/>
          </a:xfrm>
        </p:grpSpPr>
        <p:grpSp>
          <p:nvGrpSpPr>
            <p:cNvPr id="10" name="Group 9">
              <a:extLst>
                <a:ext uri="{FF2B5EF4-FFF2-40B4-BE49-F238E27FC236}">
                  <a16:creationId xmlns:a16="http://schemas.microsoft.com/office/drawing/2014/main" id="{C1A4A8E3-88A7-0140-9A78-D1ECCD53D52C}"/>
                </a:ext>
              </a:extLst>
            </p:cNvPr>
            <p:cNvGrpSpPr/>
            <p:nvPr/>
          </p:nvGrpSpPr>
          <p:grpSpPr>
            <a:xfrm flipH="1">
              <a:off x="1973015" y="1358065"/>
              <a:ext cx="2915053" cy="2132901"/>
              <a:chOff x="8361597" y="1898034"/>
              <a:chExt cx="2226634" cy="1629195"/>
            </a:xfrm>
          </p:grpSpPr>
          <p:pic>
            <p:nvPicPr>
              <p:cNvPr id="5" name="Picture 8">
                <a:extLst>
                  <a:ext uri="{FF2B5EF4-FFF2-40B4-BE49-F238E27FC236}">
                    <a16:creationId xmlns:a16="http://schemas.microsoft.com/office/drawing/2014/main" id="{49AFB67E-3898-3D46-B7AB-08D16BCB3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491" y="2367054"/>
                <a:ext cx="924740" cy="1160175"/>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9">
                <a:extLst>
                  <a:ext uri="{FF2B5EF4-FFF2-40B4-BE49-F238E27FC236}">
                    <a16:creationId xmlns:a16="http://schemas.microsoft.com/office/drawing/2014/main" id="{4A50218E-7388-8E42-BAB4-D9DBF357D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597" y="2475805"/>
                <a:ext cx="1204766" cy="102705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AutoShape 10">
                <a:extLst>
                  <a:ext uri="{FF2B5EF4-FFF2-40B4-BE49-F238E27FC236}">
                    <a16:creationId xmlns:a16="http://schemas.microsoft.com/office/drawing/2014/main" id="{3408D093-8CBA-CC48-8A7E-0D101B9D8729}"/>
                  </a:ext>
                </a:extLst>
              </p:cNvPr>
              <p:cNvSpPr>
                <a:spLocks noChangeArrowheads="1"/>
              </p:cNvSpPr>
              <p:nvPr/>
            </p:nvSpPr>
            <p:spPr bwMode="auto">
              <a:xfrm>
                <a:off x="10061311" y="1898034"/>
                <a:ext cx="376740" cy="288958"/>
              </a:xfrm>
              <a:prstGeom prst="cloudCallout">
                <a:avLst>
                  <a:gd name="adj1" fmla="val -28662"/>
                  <a:gd name="adj2" fmla="val 123398"/>
                </a:avLst>
              </a:prstGeom>
              <a:noFill/>
              <a:ln w="19050" algn="ctr">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defTabSz="914377" eaLnBrk="0" fontAlgn="base" hangingPunct="0">
                  <a:spcBef>
                    <a:spcPct val="0"/>
                  </a:spcBef>
                  <a:spcAft>
                    <a:spcPct val="0"/>
                  </a:spcAft>
                </a:pPr>
                <a:r>
                  <a:rPr lang="en-US" altLang="en-US" sz="900" dirty="0">
                    <a:solidFill>
                      <a:srgbClr val="000000"/>
                    </a:solidFill>
                    <a:latin typeface="Arial Black" panose="020B0A04020102020204" pitchFamily="34" charset="0"/>
                  </a:rPr>
                  <a:t>?!</a:t>
                </a:r>
                <a:endParaRPr lang="en-US" altLang="en-US" dirty="0">
                  <a:latin typeface="Arial" panose="020B0604020202020204" pitchFamily="34" charset="0"/>
                </a:endParaRPr>
              </a:p>
            </p:txBody>
          </p:sp>
          <p:pic>
            <p:nvPicPr>
              <p:cNvPr id="8" name="Picture 353">
                <a:extLst>
                  <a:ext uri="{FF2B5EF4-FFF2-40B4-BE49-F238E27FC236}">
                    <a16:creationId xmlns:a16="http://schemas.microsoft.com/office/drawing/2014/main" id="{712A0843-FC0A-E849-A4A7-4C7BC9DD4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582" y="2636437"/>
                <a:ext cx="431155" cy="364281"/>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6">
                <a:extLst>
                  <a:ext uri="{FF2B5EF4-FFF2-40B4-BE49-F238E27FC236}">
                    <a16:creationId xmlns:a16="http://schemas.microsoft.com/office/drawing/2014/main" id="{0E68830E-8D18-454B-B587-480427F14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2589">
                <a:off x="9830581" y="2432604"/>
                <a:ext cx="249893" cy="221736"/>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81" name="TextBox 80">
              <a:extLst>
                <a:ext uri="{FF2B5EF4-FFF2-40B4-BE49-F238E27FC236}">
                  <a16:creationId xmlns:a16="http://schemas.microsoft.com/office/drawing/2014/main" id="{887B5A6D-0EB1-6C4D-ABA6-8D5BB4909C4E}"/>
                </a:ext>
              </a:extLst>
            </p:cNvPr>
            <p:cNvSpPr txBox="1"/>
            <p:nvPr/>
          </p:nvSpPr>
          <p:spPr>
            <a:xfrm>
              <a:off x="1929135" y="3488757"/>
              <a:ext cx="1187596" cy="584775"/>
            </a:xfrm>
            <a:prstGeom prst="rect">
              <a:avLst/>
            </a:prstGeom>
            <a:noFill/>
          </p:spPr>
          <p:txBody>
            <a:bodyPr wrap="square" rtlCol="0">
              <a:spAutoFit/>
            </a:bodyPr>
            <a:lstStyle/>
            <a:p>
              <a:pPr algn="ctr"/>
              <a:r>
                <a:rPr lang="en-US" sz="1600" dirty="0">
                  <a:latin typeface="Avenir Next Condensed" panose="020B0506020202020204" pitchFamily="34" charset="0"/>
                </a:rPr>
                <a:t>Community Member</a:t>
              </a:r>
            </a:p>
          </p:txBody>
        </p:sp>
      </p:grpSp>
      <p:grpSp>
        <p:nvGrpSpPr>
          <p:cNvPr id="3" name="Group 2">
            <a:extLst>
              <a:ext uri="{FF2B5EF4-FFF2-40B4-BE49-F238E27FC236}">
                <a16:creationId xmlns:a16="http://schemas.microsoft.com/office/drawing/2014/main" id="{0BA27451-C8DD-4E29-B23C-2918D434151A}"/>
              </a:ext>
            </a:extLst>
          </p:cNvPr>
          <p:cNvGrpSpPr/>
          <p:nvPr/>
        </p:nvGrpSpPr>
        <p:grpSpPr>
          <a:xfrm>
            <a:off x="6214663" y="4332314"/>
            <a:ext cx="1449953" cy="1061453"/>
            <a:chOff x="6214663" y="4332314"/>
            <a:chExt cx="1449953" cy="1061453"/>
          </a:xfrm>
        </p:grpSpPr>
        <p:grpSp>
          <p:nvGrpSpPr>
            <p:cNvPr id="55" name="Group 54">
              <a:extLst>
                <a:ext uri="{FF2B5EF4-FFF2-40B4-BE49-F238E27FC236}">
                  <a16:creationId xmlns:a16="http://schemas.microsoft.com/office/drawing/2014/main" id="{CCFB06F0-5B8C-6A4C-8368-EA43341716DB}"/>
                </a:ext>
              </a:extLst>
            </p:cNvPr>
            <p:cNvGrpSpPr/>
            <p:nvPr/>
          </p:nvGrpSpPr>
          <p:grpSpPr>
            <a:xfrm>
              <a:off x="6214663" y="4332314"/>
              <a:ext cx="1449953" cy="1061453"/>
              <a:chOff x="2178506" y="3515328"/>
              <a:chExt cx="2166000" cy="1606270"/>
            </a:xfrm>
            <a:solidFill>
              <a:schemeClr val="tx1">
                <a:lumMod val="50000"/>
                <a:lumOff val="50000"/>
              </a:schemeClr>
            </a:solidFill>
          </p:grpSpPr>
          <p:pic>
            <p:nvPicPr>
              <p:cNvPr id="48" name="Graphic 47" descr="User">
                <a:extLst>
                  <a:ext uri="{FF2B5EF4-FFF2-40B4-BE49-F238E27FC236}">
                    <a16:creationId xmlns:a16="http://schemas.microsoft.com/office/drawing/2014/main" id="{7E07E620-607C-DD4A-B755-D400A2991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78506" y="3515328"/>
                <a:ext cx="914400" cy="914400"/>
              </a:xfrm>
              <a:prstGeom prst="rect">
                <a:avLst/>
              </a:prstGeom>
            </p:spPr>
          </p:pic>
          <p:pic>
            <p:nvPicPr>
              <p:cNvPr id="49" name="Graphic 48" descr="User">
                <a:extLst>
                  <a:ext uri="{FF2B5EF4-FFF2-40B4-BE49-F238E27FC236}">
                    <a16:creationId xmlns:a16="http://schemas.microsoft.com/office/drawing/2014/main" id="{4192503F-3812-F04D-81B4-BF5BD357D5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4306" y="3515328"/>
                <a:ext cx="914400" cy="914400"/>
              </a:xfrm>
              <a:prstGeom prst="rect">
                <a:avLst/>
              </a:prstGeom>
            </p:spPr>
          </p:pic>
          <p:pic>
            <p:nvPicPr>
              <p:cNvPr id="51" name="Graphic 50" descr="User">
                <a:extLst>
                  <a:ext uri="{FF2B5EF4-FFF2-40B4-BE49-F238E27FC236}">
                    <a16:creationId xmlns:a16="http://schemas.microsoft.com/office/drawing/2014/main" id="{129B4D95-0B78-9B44-96B3-2AAC8B5EAF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0106" y="3515328"/>
                <a:ext cx="914400" cy="914400"/>
              </a:xfrm>
              <a:prstGeom prst="rect">
                <a:avLst/>
              </a:prstGeom>
            </p:spPr>
          </p:pic>
          <p:pic>
            <p:nvPicPr>
              <p:cNvPr id="52" name="Graphic 51" descr="User">
                <a:extLst>
                  <a:ext uri="{FF2B5EF4-FFF2-40B4-BE49-F238E27FC236}">
                    <a16:creationId xmlns:a16="http://schemas.microsoft.com/office/drawing/2014/main" id="{E331DF6C-33F3-FC47-A559-55A24CBBD9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06338" y="4207197"/>
                <a:ext cx="914400" cy="914401"/>
              </a:xfrm>
              <a:prstGeom prst="rect">
                <a:avLst/>
              </a:prstGeom>
            </p:spPr>
          </p:pic>
          <p:pic>
            <p:nvPicPr>
              <p:cNvPr id="53" name="Graphic 52" descr="User">
                <a:extLst>
                  <a:ext uri="{FF2B5EF4-FFF2-40B4-BE49-F238E27FC236}">
                    <a16:creationId xmlns:a16="http://schemas.microsoft.com/office/drawing/2014/main" id="{6FE37D1B-547D-FF4A-A0EF-D924F41FE0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7457" y="4207197"/>
                <a:ext cx="914400" cy="914401"/>
              </a:xfrm>
              <a:prstGeom prst="rect">
                <a:avLst/>
              </a:prstGeom>
            </p:spPr>
          </p:pic>
        </p:grpSp>
        <p:grpSp>
          <p:nvGrpSpPr>
            <p:cNvPr id="77" name="Group 76">
              <a:extLst>
                <a:ext uri="{FF2B5EF4-FFF2-40B4-BE49-F238E27FC236}">
                  <a16:creationId xmlns:a16="http://schemas.microsoft.com/office/drawing/2014/main" id="{BAFA39BA-2B85-2044-9B47-BD5A00846206}"/>
                </a:ext>
              </a:extLst>
            </p:cNvPr>
            <p:cNvGrpSpPr/>
            <p:nvPr/>
          </p:nvGrpSpPr>
          <p:grpSpPr>
            <a:xfrm>
              <a:off x="6697813" y="4597413"/>
              <a:ext cx="457200" cy="457200"/>
              <a:chOff x="2455430" y="5232400"/>
              <a:chExt cx="914400" cy="914400"/>
            </a:xfrm>
          </p:grpSpPr>
          <p:sp>
            <p:nvSpPr>
              <p:cNvPr id="76" name="Oval 75">
                <a:extLst>
                  <a:ext uri="{FF2B5EF4-FFF2-40B4-BE49-F238E27FC236}">
                    <a16:creationId xmlns:a16="http://schemas.microsoft.com/office/drawing/2014/main" id="{1FA3E29B-269F-0243-9CF8-CE64045143FC}"/>
                  </a:ext>
                </a:extLst>
              </p:cNvPr>
              <p:cNvSpPr/>
              <p:nvPr/>
            </p:nvSpPr>
            <p:spPr>
              <a:xfrm>
                <a:off x="2455430" y="5232400"/>
                <a:ext cx="914400" cy="9144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Question mark">
                <a:extLst>
                  <a:ext uri="{FF2B5EF4-FFF2-40B4-BE49-F238E27FC236}">
                    <a16:creationId xmlns:a16="http://schemas.microsoft.com/office/drawing/2014/main" id="{BBB0B198-3700-E144-AB8C-952710E14C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35651" y="5312621"/>
                <a:ext cx="753958" cy="753958"/>
              </a:xfrm>
              <a:prstGeom prst="rect">
                <a:avLst/>
              </a:prstGeom>
            </p:spPr>
          </p:pic>
        </p:grpSp>
      </p:grpSp>
      <p:sp>
        <p:nvSpPr>
          <p:cNvPr id="82" name="TextBox 81">
            <a:extLst>
              <a:ext uri="{FF2B5EF4-FFF2-40B4-BE49-F238E27FC236}">
                <a16:creationId xmlns:a16="http://schemas.microsoft.com/office/drawing/2014/main" id="{B9960ED4-5B7A-3B49-A2B2-116CDE115C4E}"/>
              </a:ext>
            </a:extLst>
          </p:cNvPr>
          <p:cNvSpPr txBox="1"/>
          <p:nvPr/>
        </p:nvSpPr>
        <p:spPr>
          <a:xfrm>
            <a:off x="6214662" y="5319712"/>
            <a:ext cx="1449954" cy="338554"/>
          </a:xfrm>
          <a:prstGeom prst="rect">
            <a:avLst/>
          </a:prstGeom>
          <a:noFill/>
        </p:spPr>
        <p:txBody>
          <a:bodyPr wrap="square" rtlCol="0">
            <a:spAutoFit/>
          </a:bodyPr>
          <a:lstStyle/>
          <a:p>
            <a:pPr algn="ctr"/>
            <a:r>
              <a:rPr lang="en-US" sz="1600" dirty="0">
                <a:solidFill>
                  <a:schemeClr val="tx1">
                    <a:lumMod val="50000"/>
                    <a:lumOff val="50000"/>
                  </a:schemeClr>
                </a:solidFill>
                <a:latin typeface="Avenir Next Condensed" panose="020B0506020202020204" pitchFamily="34" charset="0"/>
              </a:rPr>
              <a:t>City Council</a:t>
            </a:r>
          </a:p>
        </p:txBody>
      </p:sp>
      <p:grpSp>
        <p:nvGrpSpPr>
          <p:cNvPr id="99" name="Group 98">
            <a:extLst>
              <a:ext uri="{FF2B5EF4-FFF2-40B4-BE49-F238E27FC236}">
                <a16:creationId xmlns:a16="http://schemas.microsoft.com/office/drawing/2014/main" id="{0BCCF7E3-52D1-9845-B87C-C7FE6F64B5C6}"/>
              </a:ext>
            </a:extLst>
          </p:cNvPr>
          <p:cNvGrpSpPr/>
          <p:nvPr/>
        </p:nvGrpSpPr>
        <p:grpSpPr>
          <a:xfrm>
            <a:off x="9959344" y="3255949"/>
            <a:ext cx="1709598" cy="1403207"/>
            <a:chOff x="7415706" y="3324922"/>
            <a:chExt cx="1709598" cy="1403207"/>
          </a:xfrm>
        </p:grpSpPr>
        <p:grpSp>
          <p:nvGrpSpPr>
            <p:cNvPr id="57" name="Group 56">
              <a:extLst>
                <a:ext uri="{FF2B5EF4-FFF2-40B4-BE49-F238E27FC236}">
                  <a16:creationId xmlns:a16="http://schemas.microsoft.com/office/drawing/2014/main" id="{B21CAFD7-8E33-BE4B-AF86-1AA2FF4C4F01}"/>
                </a:ext>
              </a:extLst>
            </p:cNvPr>
            <p:cNvGrpSpPr/>
            <p:nvPr/>
          </p:nvGrpSpPr>
          <p:grpSpPr>
            <a:xfrm>
              <a:off x="7415706" y="3324922"/>
              <a:ext cx="1639374" cy="1207655"/>
              <a:chOff x="6141027" y="2691245"/>
              <a:chExt cx="1644789" cy="1108628"/>
            </a:xfrm>
          </p:grpSpPr>
          <p:pic>
            <p:nvPicPr>
              <p:cNvPr id="28" name="Graphic 27" descr="Construction worker">
                <a:extLst>
                  <a:ext uri="{FF2B5EF4-FFF2-40B4-BE49-F238E27FC236}">
                    <a16:creationId xmlns:a16="http://schemas.microsoft.com/office/drawing/2014/main" id="{15DFD286-2406-F14E-89F2-424F2DD69D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00368" y="2885473"/>
                <a:ext cx="914400" cy="914400"/>
              </a:xfrm>
              <a:prstGeom prst="rect">
                <a:avLst/>
              </a:prstGeom>
            </p:spPr>
          </p:pic>
          <p:pic>
            <p:nvPicPr>
              <p:cNvPr id="41" name="Graphic 40" descr="Checklist">
                <a:extLst>
                  <a:ext uri="{FF2B5EF4-FFF2-40B4-BE49-F238E27FC236}">
                    <a16:creationId xmlns:a16="http://schemas.microsoft.com/office/drawing/2014/main" id="{1254639D-41B7-2744-9A9F-F36507116A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30757" y="3166166"/>
                <a:ext cx="555059" cy="555059"/>
              </a:xfrm>
              <a:prstGeom prst="rect">
                <a:avLst/>
              </a:prstGeom>
            </p:spPr>
          </p:pic>
          <p:sp>
            <p:nvSpPr>
              <p:cNvPr id="43" name="Freeform 42">
                <a:extLst>
                  <a:ext uri="{FF2B5EF4-FFF2-40B4-BE49-F238E27FC236}">
                    <a16:creationId xmlns:a16="http://schemas.microsoft.com/office/drawing/2014/main" id="{3F86B2EB-3B6A-FE4B-A82C-4D12241C5861}"/>
                  </a:ext>
                </a:extLst>
              </p:cNvPr>
              <p:cNvSpPr/>
              <p:nvPr/>
            </p:nvSpPr>
            <p:spPr>
              <a:xfrm>
                <a:off x="6141027" y="2691245"/>
                <a:ext cx="519546" cy="852055"/>
              </a:xfrm>
              <a:custGeom>
                <a:avLst/>
                <a:gdLst>
                  <a:gd name="connsiteX0" fmla="*/ 0 w 519546"/>
                  <a:gd name="connsiteY0" fmla="*/ 0 h 852055"/>
                  <a:gd name="connsiteX1" fmla="*/ 93518 w 519546"/>
                  <a:gd name="connsiteY1" fmla="*/ 654628 h 852055"/>
                  <a:gd name="connsiteX2" fmla="*/ 519546 w 519546"/>
                  <a:gd name="connsiteY2" fmla="*/ 852055 h 852055"/>
                </a:gdLst>
                <a:ahLst/>
                <a:cxnLst>
                  <a:cxn ang="0">
                    <a:pos x="connsiteX0" y="connsiteY0"/>
                  </a:cxn>
                  <a:cxn ang="0">
                    <a:pos x="connsiteX1" y="connsiteY1"/>
                  </a:cxn>
                  <a:cxn ang="0">
                    <a:pos x="connsiteX2" y="connsiteY2"/>
                  </a:cxn>
                </a:cxnLst>
                <a:rect l="l" t="t" r="r" b="b"/>
                <a:pathLst>
                  <a:path w="519546" h="852055">
                    <a:moveTo>
                      <a:pt x="0" y="0"/>
                    </a:moveTo>
                    <a:cubicBezTo>
                      <a:pt x="3463" y="256309"/>
                      <a:pt x="6927" y="512619"/>
                      <a:pt x="93518" y="654628"/>
                    </a:cubicBezTo>
                    <a:cubicBezTo>
                      <a:pt x="180109" y="796637"/>
                      <a:pt x="349827" y="824346"/>
                      <a:pt x="519546" y="852055"/>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83" name="TextBox 82">
              <a:extLst>
                <a:ext uri="{FF2B5EF4-FFF2-40B4-BE49-F238E27FC236}">
                  <a16:creationId xmlns:a16="http://schemas.microsoft.com/office/drawing/2014/main" id="{3F23F8E8-8C12-DF44-A565-65E725878A3B}"/>
                </a:ext>
              </a:extLst>
            </p:cNvPr>
            <p:cNvSpPr txBox="1"/>
            <p:nvPr/>
          </p:nvSpPr>
          <p:spPr>
            <a:xfrm>
              <a:off x="7675350" y="4389575"/>
              <a:ext cx="1449954" cy="338554"/>
            </a:xfrm>
            <a:prstGeom prst="rect">
              <a:avLst/>
            </a:prstGeom>
            <a:noFill/>
          </p:spPr>
          <p:txBody>
            <a:bodyPr wrap="square" rtlCol="0">
              <a:spAutoFit/>
            </a:bodyPr>
            <a:lstStyle/>
            <a:p>
              <a:pPr algn="ctr"/>
              <a:r>
                <a:rPr lang="en-US" sz="1600" dirty="0">
                  <a:latin typeface="Avenir Next Condensed" panose="020B0506020202020204" pitchFamily="34" charset="0"/>
                </a:rPr>
                <a:t>Issue Resolved</a:t>
              </a:r>
            </a:p>
          </p:txBody>
        </p:sp>
      </p:grpSp>
      <p:grpSp>
        <p:nvGrpSpPr>
          <p:cNvPr id="100" name="Group 99">
            <a:extLst>
              <a:ext uri="{FF2B5EF4-FFF2-40B4-BE49-F238E27FC236}">
                <a16:creationId xmlns:a16="http://schemas.microsoft.com/office/drawing/2014/main" id="{9AA5C8F6-DC5A-5245-B984-20FD1ECCA563}"/>
              </a:ext>
            </a:extLst>
          </p:cNvPr>
          <p:cNvGrpSpPr/>
          <p:nvPr/>
        </p:nvGrpSpPr>
        <p:grpSpPr>
          <a:xfrm>
            <a:off x="8759697" y="2442265"/>
            <a:ext cx="2839021" cy="914400"/>
            <a:chOff x="6216059" y="2511238"/>
            <a:chExt cx="2839021" cy="914400"/>
          </a:xfrm>
        </p:grpSpPr>
        <p:grpSp>
          <p:nvGrpSpPr>
            <p:cNvPr id="56" name="Group 55">
              <a:extLst>
                <a:ext uri="{FF2B5EF4-FFF2-40B4-BE49-F238E27FC236}">
                  <a16:creationId xmlns:a16="http://schemas.microsoft.com/office/drawing/2014/main" id="{F6042A04-6706-0D47-8D82-E8D532AD4975}"/>
                </a:ext>
              </a:extLst>
            </p:cNvPr>
            <p:cNvGrpSpPr/>
            <p:nvPr/>
          </p:nvGrpSpPr>
          <p:grpSpPr>
            <a:xfrm>
              <a:off x="6216059" y="2511238"/>
              <a:ext cx="1669367" cy="914400"/>
              <a:chOff x="5403273" y="1363518"/>
              <a:chExt cx="1669367" cy="914400"/>
            </a:xfrm>
          </p:grpSpPr>
          <p:pic>
            <p:nvPicPr>
              <p:cNvPr id="20" name="Graphic 19" descr="List">
                <a:extLst>
                  <a:ext uri="{FF2B5EF4-FFF2-40B4-BE49-F238E27FC236}">
                    <a16:creationId xmlns:a16="http://schemas.microsoft.com/office/drawing/2014/main" id="{61039D00-3772-854C-8202-2613D94C36E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58240" y="1363518"/>
                <a:ext cx="914400" cy="914400"/>
              </a:xfrm>
              <a:prstGeom prst="rect">
                <a:avLst/>
              </a:prstGeom>
            </p:spPr>
          </p:pic>
          <p:sp>
            <p:nvSpPr>
              <p:cNvPr id="39" name="Freeform 38">
                <a:extLst>
                  <a:ext uri="{FF2B5EF4-FFF2-40B4-BE49-F238E27FC236}">
                    <a16:creationId xmlns:a16="http://schemas.microsoft.com/office/drawing/2014/main" id="{B034B92E-5A7F-2645-966F-889D2C09882D}"/>
                  </a:ext>
                </a:extLst>
              </p:cNvPr>
              <p:cNvSpPr/>
              <p:nvPr/>
            </p:nvSpPr>
            <p:spPr>
              <a:xfrm>
                <a:off x="5403273" y="1698338"/>
                <a:ext cx="914400" cy="179702"/>
              </a:xfrm>
              <a:custGeom>
                <a:avLst/>
                <a:gdLst>
                  <a:gd name="connsiteX0" fmla="*/ 0 w 581891"/>
                  <a:gd name="connsiteY0" fmla="*/ 36945 h 244763"/>
                  <a:gd name="connsiteX1" fmla="*/ 290945 w 581891"/>
                  <a:gd name="connsiteY1" fmla="*/ 16163 h 244763"/>
                  <a:gd name="connsiteX2" fmla="*/ 581891 w 581891"/>
                  <a:gd name="connsiteY2" fmla="*/ 244763 h 244763"/>
                </a:gdLst>
                <a:ahLst/>
                <a:cxnLst>
                  <a:cxn ang="0">
                    <a:pos x="connsiteX0" y="connsiteY0"/>
                  </a:cxn>
                  <a:cxn ang="0">
                    <a:pos x="connsiteX1" y="connsiteY1"/>
                  </a:cxn>
                  <a:cxn ang="0">
                    <a:pos x="connsiteX2" y="connsiteY2"/>
                  </a:cxn>
                </a:cxnLst>
                <a:rect l="l" t="t" r="r" b="b"/>
                <a:pathLst>
                  <a:path w="581891" h="244763">
                    <a:moveTo>
                      <a:pt x="0" y="36945"/>
                    </a:moveTo>
                    <a:cubicBezTo>
                      <a:pt x="96981" y="9236"/>
                      <a:pt x="193963" y="-18473"/>
                      <a:pt x="290945" y="16163"/>
                    </a:cubicBezTo>
                    <a:cubicBezTo>
                      <a:pt x="387927" y="50799"/>
                      <a:pt x="484909" y="147781"/>
                      <a:pt x="581891" y="24476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84" name="TextBox 83">
              <a:extLst>
                <a:ext uri="{FF2B5EF4-FFF2-40B4-BE49-F238E27FC236}">
                  <a16:creationId xmlns:a16="http://schemas.microsoft.com/office/drawing/2014/main" id="{FFE1DCDB-D81D-0A43-810F-3FFD1FA46CA3}"/>
                </a:ext>
              </a:extLst>
            </p:cNvPr>
            <p:cNvSpPr txBox="1"/>
            <p:nvPr/>
          </p:nvSpPr>
          <p:spPr>
            <a:xfrm>
              <a:off x="7745575" y="3087084"/>
              <a:ext cx="1309505" cy="338554"/>
            </a:xfrm>
            <a:prstGeom prst="rect">
              <a:avLst/>
            </a:prstGeom>
            <a:noFill/>
          </p:spPr>
          <p:txBody>
            <a:bodyPr wrap="square" rtlCol="0">
              <a:spAutoFit/>
            </a:bodyPr>
            <a:lstStyle/>
            <a:p>
              <a:r>
                <a:rPr lang="en-US" sz="1600" dirty="0">
                  <a:latin typeface="Avenir Next Condensed" panose="020B0506020202020204" pitchFamily="34" charset="0"/>
                </a:rPr>
                <a:t>Issue Intake</a:t>
              </a:r>
            </a:p>
          </p:txBody>
        </p:sp>
      </p:grpSp>
      <p:grpSp>
        <p:nvGrpSpPr>
          <p:cNvPr id="104" name="Group 103">
            <a:extLst>
              <a:ext uri="{FF2B5EF4-FFF2-40B4-BE49-F238E27FC236}">
                <a16:creationId xmlns:a16="http://schemas.microsoft.com/office/drawing/2014/main" id="{AAA17B2D-780D-4A4C-BA2C-D3C6FBD65F66}"/>
              </a:ext>
            </a:extLst>
          </p:cNvPr>
          <p:cNvGrpSpPr/>
          <p:nvPr/>
        </p:nvGrpSpPr>
        <p:grpSpPr>
          <a:xfrm>
            <a:off x="5084283" y="629208"/>
            <a:ext cx="3880191" cy="2812326"/>
            <a:chOff x="2540645" y="698181"/>
            <a:chExt cx="3880191" cy="2812326"/>
          </a:xfrm>
        </p:grpSpPr>
        <p:pic>
          <p:nvPicPr>
            <p:cNvPr id="37" name="Graphic 36" descr="Checkmark">
              <a:extLst>
                <a:ext uri="{FF2B5EF4-FFF2-40B4-BE49-F238E27FC236}">
                  <a16:creationId xmlns:a16="http://schemas.microsoft.com/office/drawing/2014/main" id="{EB2EF39A-7775-5D4D-8517-F9C720125ED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69137" y="1766734"/>
              <a:ext cx="365760" cy="365760"/>
            </a:xfrm>
            <a:prstGeom prst="rect">
              <a:avLst/>
            </a:prstGeom>
          </p:spPr>
        </p:pic>
        <p:grpSp>
          <p:nvGrpSpPr>
            <p:cNvPr id="102" name="Group 101">
              <a:extLst>
                <a:ext uri="{FF2B5EF4-FFF2-40B4-BE49-F238E27FC236}">
                  <a16:creationId xmlns:a16="http://schemas.microsoft.com/office/drawing/2014/main" id="{8F0C8C0F-F0D9-E142-84F6-2FBEB455B017}"/>
                </a:ext>
              </a:extLst>
            </p:cNvPr>
            <p:cNvGrpSpPr/>
            <p:nvPr/>
          </p:nvGrpSpPr>
          <p:grpSpPr>
            <a:xfrm>
              <a:off x="2540645" y="698181"/>
              <a:ext cx="3880191" cy="2812326"/>
              <a:chOff x="2540645" y="698181"/>
              <a:chExt cx="3880191" cy="2812326"/>
            </a:xfrm>
          </p:grpSpPr>
          <p:pic>
            <p:nvPicPr>
              <p:cNvPr id="35" name="Graphic 34" descr="Close">
                <a:extLst>
                  <a:ext uri="{FF2B5EF4-FFF2-40B4-BE49-F238E27FC236}">
                    <a16:creationId xmlns:a16="http://schemas.microsoft.com/office/drawing/2014/main" id="{C7DFD350-A07D-9546-B4E9-35A090AF229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55335" y="850652"/>
                <a:ext cx="365760" cy="365760"/>
              </a:xfrm>
              <a:prstGeom prst="rect">
                <a:avLst/>
              </a:prstGeom>
            </p:spPr>
          </p:pic>
          <p:grpSp>
            <p:nvGrpSpPr>
              <p:cNvPr id="101" name="Group 100">
                <a:extLst>
                  <a:ext uri="{FF2B5EF4-FFF2-40B4-BE49-F238E27FC236}">
                    <a16:creationId xmlns:a16="http://schemas.microsoft.com/office/drawing/2014/main" id="{DDDFFF24-DDF7-ED4F-91F0-DF91623A4D92}"/>
                  </a:ext>
                </a:extLst>
              </p:cNvPr>
              <p:cNvGrpSpPr/>
              <p:nvPr/>
            </p:nvGrpSpPr>
            <p:grpSpPr>
              <a:xfrm>
                <a:off x="3931333" y="1989724"/>
                <a:ext cx="2489503" cy="1520783"/>
                <a:chOff x="3931333" y="1989724"/>
                <a:chExt cx="2489503" cy="1520783"/>
              </a:xfrm>
            </p:grpSpPr>
            <p:grpSp>
              <p:nvGrpSpPr>
                <p:cNvPr id="44" name="Group 43">
                  <a:extLst>
                    <a:ext uri="{FF2B5EF4-FFF2-40B4-BE49-F238E27FC236}">
                      <a16:creationId xmlns:a16="http://schemas.microsoft.com/office/drawing/2014/main" id="{85D27B49-91E2-BD40-9DD2-484540B40C44}"/>
                    </a:ext>
                  </a:extLst>
                </p:cNvPr>
                <p:cNvGrpSpPr/>
                <p:nvPr/>
              </p:nvGrpSpPr>
              <p:grpSpPr>
                <a:xfrm>
                  <a:off x="3931333" y="1989724"/>
                  <a:ext cx="2489503" cy="1137637"/>
                  <a:chOff x="1831134" y="831032"/>
                  <a:chExt cx="2489503" cy="1137637"/>
                </a:xfrm>
              </p:grpSpPr>
              <p:sp>
                <p:nvSpPr>
                  <p:cNvPr id="12" name="Freeform 11">
                    <a:extLst>
                      <a:ext uri="{FF2B5EF4-FFF2-40B4-BE49-F238E27FC236}">
                        <a16:creationId xmlns:a16="http://schemas.microsoft.com/office/drawing/2014/main" id="{ECC5A37B-CE50-6346-97AC-AE58CC7ABD63}"/>
                      </a:ext>
                    </a:extLst>
                  </p:cNvPr>
                  <p:cNvSpPr/>
                  <p:nvPr/>
                </p:nvSpPr>
                <p:spPr>
                  <a:xfrm>
                    <a:off x="1831134" y="1513874"/>
                    <a:ext cx="1514739" cy="265728"/>
                  </a:xfrm>
                  <a:custGeom>
                    <a:avLst/>
                    <a:gdLst>
                      <a:gd name="connsiteX0" fmla="*/ 0 w 613064"/>
                      <a:gd name="connsiteY0" fmla="*/ 124639 h 251851"/>
                      <a:gd name="connsiteX1" fmla="*/ 41564 w 613064"/>
                      <a:gd name="connsiteY1" fmla="*/ 20730 h 251851"/>
                      <a:gd name="connsiteX2" fmla="*/ 103910 w 613064"/>
                      <a:gd name="connsiteY2" fmla="*/ 20730 h 251851"/>
                      <a:gd name="connsiteX3" fmla="*/ 259773 w 613064"/>
                      <a:gd name="connsiteY3" fmla="*/ 238939 h 251851"/>
                      <a:gd name="connsiteX4" fmla="*/ 613064 w 613064"/>
                      <a:gd name="connsiteY4" fmla="*/ 207766 h 25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064" h="251851">
                        <a:moveTo>
                          <a:pt x="0" y="124639"/>
                        </a:moveTo>
                        <a:cubicBezTo>
                          <a:pt x="12123" y="81343"/>
                          <a:pt x="24246" y="38048"/>
                          <a:pt x="41564" y="20730"/>
                        </a:cubicBezTo>
                        <a:cubicBezTo>
                          <a:pt x="58882" y="3412"/>
                          <a:pt x="67542" y="-15638"/>
                          <a:pt x="103910" y="20730"/>
                        </a:cubicBezTo>
                        <a:cubicBezTo>
                          <a:pt x="140278" y="57098"/>
                          <a:pt x="174914" y="207766"/>
                          <a:pt x="259773" y="238939"/>
                        </a:cubicBezTo>
                        <a:cubicBezTo>
                          <a:pt x="344632" y="270112"/>
                          <a:pt x="478848" y="238939"/>
                          <a:pt x="613064" y="207766"/>
                        </a:cubicBezTo>
                      </a:path>
                    </a:pathLst>
                  </a:custGeom>
                  <a:ln w="476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4" name="Graphic 13" descr="Office worker">
                    <a:extLst>
                      <a:ext uri="{FF2B5EF4-FFF2-40B4-BE49-F238E27FC236}">
                        <a16:creationId xmlns:a16="http://schemas.microsoft.com/office/drawing/2014/main" id="{1B40BFFD-7B76-034A-B440-D4463D144C3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183000" y="831032"/>
                    <a:ext cx="1137637" cy="1137637"/>
                  </a:xfrm>
                  <a:prstGeom prst="rect">
                    <a:avLst/>
                  </a:prstGeom>
                </p:spPr>
              </p:pic>
            </p:grpSp>
            <p:sp>
              <p:nvSpPr>
                <p:cNvPr id="85" name="TextBox 84">
                  <a:extLst>
                    <a:ext uri="{FF2B5EF4-FFF2-40B4-BE49-F238E27FC236}">
                      <a16:creationId xmlns:a16="http://schemas.microsoft.com/office/drawing/2014/main" id="{9C226782-17B4-E34F-B650-55231185BCDD}"/>
                    </a:ext>
                  </a:extLst>
                </p:cNvPr>
                <p:cNvSpPr txBox="1"/>
                <p:nvPr/>
              </p:nvSpPr>
              <p:spPr>
                <a:xfrm>
                  <a:off x="5350142" y="2925732"/>
                  <a:ext cx="1050020" cy="584775"/>
                </a:xfrm>
                <a:prstGeom prst="rect">
                  <a:avLst/>
                </a:prstGeom>
                <a:noFill/>
              </p:spPr>
              <p:txBody>
                <a:bodyPr wrap="square" rtlCol="0">
                  <a:spAutoFit/>
                </a:bodyPr>
                <a:lstStyle/>
                <a:p>
                  <a:pPr algn="ctr"/>
                  <a:r>
                    <a:rPr lang="en-US" sz="1600" dirty="0">
                      <a:latin typeface="Avenir Next Condensed" panose="020B0506020202020204" pitchFamily="34" charset="0"/>
                    </a:rPr>
                    <a:t>Program Specialist</a:t>
                  </a:r>
                </a:p>
              </p:txBody>
            </p:sp>
          </p:grpSp>
          <p:pic>
            <p:nvPicPr>
              <p:cNvPr id="89" name="Graphic 88" descr="Office worker">
                <a:extLst>
                  <a:ext uri="{FF2B5EF4-FFF2-40B4-BE49-F238E27FC236}">
                    <a16:creationId xmlns:a16="http://schemas.microsoft.com/office/drawing/2014/main" id="{D8DA928C-E14D-6144-9978-B67CCF6A9B9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40645" y="943774"/>
                <a:ext cx="822960" cy="822960"/>
              </a:xfrm>
              <a:prstGeom prst="rect">
                <a:avLst/>
              </a:prstGeom>
            </p:spPr>
          </p:pic>
          <p:pic>
            <p:nvPicPr>
              <p:cNvPr id="91" name="Graphic 90" descr="Female Profile">
                <a:extLst>
                  <a:ext uri="{FF2B5EF4-FFF2-40B4-BE49-F238E27FC236}">
                    <a16:creationId xmlns:a16="http://schemas.microsoft.com/office/drawing/2014/main" id="{C23EE44B-674A-D446-AD33-561D21F8474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113509" y="1166081"/>
                <a:ext cx="822960" cy="822960"/>
              </a:xfrm>
              <a:prstGeom prst="rect">
                <a:avLst/>
              </a:prstGeom>
            </p:spPr>
          </p:pic>
          <p:sp>
            <p:nvSpPr>
              <p:cNvPr id="93" name="Freeform 92">
                <a:extLst>
                  <a:ext uri="{FF2B5EF4-FFF2-40B4-BE49-F238E27FC236}">
                    <a16:creationId xmlns:a16="http://schemas.microsoft.com/office/drawing/2014/main" id="{6DEEA999-3958-E344-8895-0BCE795352E4}"/>
                  </a:ext>
                </a:extLst>
              </p:cNvPr>
              <p:cNvSpPr/>
              <p:nvPr/>
            </p:nvSpPr>
            <p:spPr>
              <a:xfrm>
                <a:off x="3450984" y="1793692"/>
                <a:ext cx="790816" cy="510778"/>
              </a:xfrm>
              <a:custGeom>
                <a:avLst/>
                <a:gdLst>
                  <a:gd name="connsiteX0" fmla="*/ 2400 w 307200"/>
                  <a:gd name="connsiteY0" fmla="*/ 381000 h 381000"/>
                  <a:gd name="connsiteX1" fmla="*/ 15100 w 307200"/>
                  <a:gd name="connsiteY1" fmla="*/ 127000 h 381000"/>
                  <a:gd name="connsiteX2" fmla="*/ 116700 w 307200"/>
                  <a:gd name="connsiteY2" fmla="*/ 38100 h 381000"/>
                  <a:gd name="connsiteX3" fmla="*/ 307200 w 307200"/>
                  <a:gd name="connsiteY3" fmla="*/ 0 h 381000"/>
                </a:gdLst>
                <a:ahLst/>
                <a:cxnLst>
                  <a:cxn ang="0">
                    <a:pos x="connsiteX0" y="connsiteY0"/>
                  </a:cxn>
                  <a:cxn ang="0">
                    <a:pos x="connsiteX1" y="connsiteY1"/>
                  </a:cxn>
                  <a:cxn ang="0">
                    <a:pos x="connsiteX2" y="connsiteY2"/>
                  </a:cxn>
                  <a:cxn ang="0">
                    <a:pos x="connsiteX3" y="connsiteY3"/>
                  </a:cxn>
                </a:cxnLst>
                <a:rect l="l" t="t" r="r" b="b"/>
                <a:pathLst>
                  <a:path w="307200" h="381000">
                    <a:moveTo>
                      <a:pt x="2400" y="381000"/>
                    </a:moveTo>
                    <a:cubicBezTo>
                      <a:pt x="-775" y="282575"/>
                      <a:pt x="-3950" y="184150"/>
                      <a:pt x="15100" y="127000"/>
                    </a:cubicBezTo>
                    <a:cubicBezTo>
                      <a:pt x="34150" y="69850"/>
                      <a:pt x="68017" y="59267"/>
                      <a:pt x="116700" y="38100"/>
                    </a:cubicBezTo>
                    <a:cubicBezTo>
                      <a:pt x="165383" y="16933"/>
                      <a:pt x="236291" y="8466"/>
                      <a:pt x="307200" y="0"/>
                    </a:cubicBezTo>
                  </a:path>
                </a:pathLst>
              </a:custGeom>
              <a:ln w="38100">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94" name="Graphic 93" descr="Close">
                <a:extLst>
                  <a:ext uri="{FF2B5EF4-FFF2-40B4-BE49-F238E27FC236}">
                    <a16:creationId xmlns:a16="http://schemas.microsoft.com/office/drawing/2014/main" id="{A13703A4-249B-A244-848C-E112D04067E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69245" y="698181"/>
                <a:ext cx="365760" cy="365760"/>
              </a:xfrm>
              <a:prstGeom prst="rect">
                <a:avLst/>
              </a:prstGeom>
            </p:spPr>
          </p:pic>
          <p:sp>
            <p:nvSpPr>
              <p:cNvPr id="95" name="Freeform 94">
                <a:extLst>
                  <a:ext uri="{FF2B5EF4-FFF2-40B4-BE49-F238E27FC236}">
                    <a16:creationId xmlns:a16="http://schemas.microsoft.com/office/drawing/2014/main" id="{7ECA3C62-53FD-3648-B705-FD82EEA9D32F}"/>
                  </a:ext>
                </a:extLst>
              </p:cNvPr>
              <p:cNvSpPr/>
              <p:nvPr/>
            </p:nvSpPr>
            <p:spPr>
              <a:xfrm>
                <a:off x="2772152" y="1658214"/>
                <a:ext cx="332657" cy="647700"/>
              </a:xfrm>
              <a:custGeom>
                <a:avLst/>
                <a:gdLst>
                  <a:gd name="connsiteX0" fmla="*/ 332657 w 332657"/>
                  <a:gd name="connsiteY0" fmla="*/ 647700 h 647700"/>
                  <a:gd name="connsiteX1" fmla="*/ 40557 w 332657"/>
                  <a:gd name="connsiteY1" fmla="*/ 368300 h 647700"/>
                  <a:gd name="connsiteX2" fmla="*/ 2457 w 332657"/>
                  <a:gd name="connsiteY2" fmla="*/ 0 h 647700"/>
                  <a:gd name="connsiteX3" fmla="*/ 2457 w 332657"/>
                  <a:gd name="connsiteY3" fmla="*/ 0 h 647700"/>
                </a:gdLst>
                <a:ahLst/>
                <a:cxnLst>
                  <a:cxn ang="0">
                    <a:pos x="connsiteX0" y="connsiteY0"/>
                  </a:cxn>
                  <a:cxn ang="0">
                    <a:pos x="connsiteX1" y="connsiteY1"/>
                  </a:cxn>
                  <a:cxn ang="0">
                    <a:pos x="connsiteX2" y="connsiteY2"/>
                  </a:cxn>
                  <a:cxn ang="0">
                    <a:pos x="connsiteX3" y="connsiteY3"/>
                  </a:cxn>
                </a:cxnLst>
                <a:rect l="l" t="t" r="r" b="b"/>
                <a:pathLst>
                  <a:path w="332657" h="647700">
                    <a:moveTo>
                      <a:pt x="332657" y="647700"/>
                    </a:moveTo>
                    <a:cubicBezTo>
                      <a:pt x="214123" y="561975"/>
                      <a:pt x="95590" y="476250"/>
                      <a:pt x="40557" y="368300"/>
                    </a:cubicBezTo>
                    <a:cubicBezTo>
                      <a:pt x="-14476" y="260350"/>
                      <a:pt x="2457" y="0"/>
                      <a:pt x="2457" y="0"/>
                    </a:cubicBezTo>
                    <a:lnTo>
                      <a:pt x="2457" y="0"/>
                    </a:lnTo>
                  </a:path>
                </a:pathLst>
              </a:custGeom>
              <a:ln w="38100">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6" name="Freeform 95">
                <a:extLst>
                  <a:ext uri="{FF2B5EF4-FFF2-40B4-BE49-F238E27FC236}">
                    <a16:creationId xmlns:a16="http://schemas.microsoft.com/office/drawing/2014/main" id="{5F90F401-0A4F-6348-A9EA-01180E844970}"/>
                  </a:ext>
                </a:extLst>
              </p:cNvPr>
              <p:cNvSpPr/>
              <p:nvPr/>
            </p:nvSpPr>
            <p:spPr>
              <a:xfrm>
                <a:off x="4686299" y="1869892"/>
                <a:ext cx="1023177" cy="876300"/>
              </a:xfrm>
              <a:custGeom>
                <a:avLst/>
                <a:gdLst>
                  <a:gd name="connsiteX0" fmla="*/ 0 w 787400"/>
                  <a:gd name="connsiteY0" fmla="*/ 0 h 876300"/>
                  <a:gd name="connsiteX1" fmla="*/ 292100 w 787400"/>
                  <a:gd name="connsiteY1" fmla="*/ 508000 h 876300"/>
                  <a:gd name="connsiteX2" fmla="*/ 457200 w 787400"/>
                  <a:gd name="connsiteY2" fmla="*/ 482600 h 876300"/>
                  <a:gd name="connsiteX3" fmla="*/ 368300 w 787400"/>
                  <a:gd name="connsiteY3" fmla="*/ 355600 h 876300"/>
                  <a:gd name="connsiteX4" fmla="*/ 254000 w 787400"/>
                  <a:gd name="connsiteY4" fmla="*/ 469900 h 876300"/>
                  <a:gd name="connsiteX5" fmla="*/ 444500 w 787400"/>
                  <a:gd name="connsiteY5" fmla="*/ 723900 h 876300"/>
                  <a:gd name="connsiteX6" fmla="*/ 787400 w 78740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400" h="876300">
                    <a:moveTo>
                      <a:pt x="0" y="0"/>
                    </a:moveTo>
                    <a:cubicBezTo>
                      <a:pt x="107950" y="213783"/>
                      <a:pt x="215900" y="427567"/>
                      <a:pt x="292100" y="508000"/>
                    </a:cubicBezTo>
                    <a:cubicBezTo>
                      <a:pt x="368300" y="588433"/>
                      <a:pt x="444500" y="508000"/>
                      <a:pt x="457200" y="482600"/>
                    </a:cubicBezTo>
                    <a:cubicBezTo>
                      <a:pt x="469900" y="457200"/>
                      <a:pt x="402167" y="357717"/>
                      <a:pt x="368300" y="355600"/>
                    </a:cubicBezTo>
                    <a:cubicBezTo>
                      <a:pt x="334433" y="353483"/>
                      <a:pt x="241300" y="408517"/>
                      <a:pt x="254000" y="469900"/>
                    </a:cubicBezTo>
                    <a:cubicBezTo>
                      <a:pt x="266700" y="531283"/>
                      <a:pt x="355600" y="656167"/>
                      <a:pt x="444500" y="723900"/>
                    </a:cubicBezTo>
                    <a:cubicBezTo>
                      <a:pt x="533400" y="791633"/>
                      <a:pt x="660400" y="833966"/>
                      <a:pt x="787400" y="876300"/>
                    </a:cubicBezTo>
                  </a:path>
                </a:pathLst>
              </a:custGeom>
              <a:ln w="38100">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107" name="Group 106">
            <a:extLst>
              <a:ext uri="{FF2B5EF4-FFF2-40B4-BE49-F238E27FC236}">
                <a16:creationId xmlns:a16="http://schemas.microsoft.com/office/drawing/2014/main" id="{A00C0BB5-D408-6045-9F59-7B35DFCFD70B}"/>
              </a:ext>
            </a:extLst>
          </p:cNvPr>
          <p:cNvGrpSpPr/>
          <p:nvPr/>
        </p:nvGrpSpPr>
        <p:grpSpPr>
          <a:xfrm>
            <a:off x="7485147" y="4225575"/>
            <a:ext cx="1449954" cy="1678912"/>
            <a:chOff x="5266603" y="4090663"/>
            <a:chExt cx="1449954" cy="1678912"/>
          </a:xfrm>
        </p:grpSpPr>
        <p:grpSp>
          <p:nvGrpSpPr>
            <p:cNvPr id="105" name="Group 104">
              <a:extLst>
                <a:ext uri="{FF2B5EF4-FFF2-40B4-BE49-F238E27FC236}">
                  <a16:creationId xmlns:a16="http://schemas.microsoft.com/office/drawing/2014/main" id="{58512C2B-14F2-8B4B-B87E-E96E17FFB261}"/>
                </a:ext>
              </a:extLst>
            </p:cNvPr>
            <p:cNvGrpSpPr/>
            <p:nvPr/>
          </p:nvGrpSpPr>
          <p:grpSpPr>
            <a:xfrm>
              <a:off x="5419138" y="4090663"/>
              <a:ext cx="1137637" cy="1137637"/>
              <a:chOff x="5419138" y="4090663"/>
              <a:chExt cx="1137637" cy="1137637"/>
            </a:xfrm>
          </p:grpSpPr>
          <p:pic>
            <p:nvPicPr>
              <p:cNvPr id="22" name="Graphic 21" descr="Building">
                <a:extLst>
                  <a:ext uri="{FF2B5EF4-FFF2-40B4-BE49-F238E27FC236}">
                    <a16:creationId xmlns:a16="http://schemas.microsoft.com/office/drawing/2014/main" id="{2DBF7F7C-8591-7443-9E50-6E898F018A5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419138" y="4090663"/>
                <a:ext cx="1137637" cy="1137637"/>
              </a:xfrm>
              <a:prstGeom prst="rect">
                <a:avLst/>
              </a:prstGeom>
            </p:spPr>
          </p:pic>
          <p:grpSp>
            <p:nvGrpSpPr>
              <p:cNvPr id="78" name="Group 77">
                <a:extLst>
                  <a:ext uri="{FF2B5EF4-FFF2-40B4-BE49-F238E27FC236}">
                    <a16:creationId xmlns:a16="http://schemas.microsoft.com/office/drawing/2014/main" id="{7D2DF606-10E1-5144-BE8A-07C2586DEBC5}"/>
                  </a:ext>
                </a:extLst>
              </p:cNvPr>
              <p:cNvGrpSpPr/>
              <p:nvPr/>
            </p:nvGrpSpPr>
            <p:grpSpPr>
              <a:xfrm>
                <a:off x="5750091" y="4471454"/>
                <a:ext cx="457200" cy="457200"/>
                <a:chOff x="2455430" y="5232400"/>
                <a:chExt cx="914400" cy="914400"/>
              </a:xfrm>
            </p:grpSpPr>
            <p:sp>
              <p:nvSpPr>
                <p:cNvPr id="79" name="Oval 78">
                  <a:extLst>
                    <a:ext uri="{FF2B5EF4-FFF2-40B4-BE49-F238E27FC236}">
                      <a16:creationId xmlns:a16="http://schemas.microsoft.com/office/drawing/2014/main" id="{3A201976-53CB-DA4B-86F8-54963DAE406A}"/>
                    </a:ext>
                  </a:extLst>
                </p:cNvPr>
                <p:cNvSpPr/>
                <p:nvPr/>
              </p:nvSpPr>
              <p:spPr>
                <a:xfrm>
                  <a:off x="2455430" y="5232400"/>
                  <a:ext cx="914400" cy="9144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descr="Question mark">
                  <a:extLst>
                    <a:ext uri="{FF2B5EF4-FFF2-40B4-BE49-F238E27FC236}">
                      <a16:creationId xmlns:a16="http://schemas.microsoft.com/office/drawing/2014/main" id="{45C24313-8EE7-D043-B890-463D51AEBA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35652" y="5312622"/>
                  <a:ext cx="753958" cy="753958"/>
                </a:xfrm>
                <a:prstGeom prst="rect">
                  <a:avLst/>
                </a:prstGeom>
              </p:spPr>
            </p:pic>
          </p:grpSp>
        </p:grpSp>
        <p:sp>
          <p:nvSpPr>
            <p:cNvPr id="106" name="TextBox 105">
              <a:extLst>
                <a:ext uri="{FF2B5EF4-FFF2-40B4-BE49-F238E27FC236}">
                  <a16:creationId xmlns:a16="http://schemas.microsoft.com/office/drawing/2014/main" id="{CCC27369-5C32-6C41-80A5-18F2618F04D9}"/>
                </a:ext>
              </a:extLst>
            </p:cNvPr>
            <p:cNvSpPr txBox="1"/>
            <p:nvPr/>
          </p:nvSpPr>
          <p:spPr>
            <a:xfrm>
              <a:off x="5266603" y="5184800"/>
              <a:ext cx="1449954" cy="584775"/>
            </a:xfrm>
            <a:prstGeom prst="rect">
              <a:avLst/>
            </a:prstGeom>
            <a:noFill/>
          </p:spPr>
          <p:txBody>
            <a:bodyPr wrap="square" rtlCol="0">
              <a:spAutoFit/>
            </a:bodyPr>
            <a:lstStyle/>
            <a:p>
              <a:pPr algn="ctr"/>
              <a:r>
                <a:rPr lang="en-US" sz="1600" dirty="0">
                  <a:solidFill>
                    <a:schemeClr val="tx1">
                      <a:lumMod val="50000"/>
                      <a:lumOff val="50000"/>
                    </a:schemeClr>
                  </a:solidFill>
                  <a:latin typeface="Avenir Next Condensed" panose="020B0506020202020204" pitchFamily="34" charset="0"/>
                </a:rPr>
                <a:t>Related City Programs</a:t>
              </a:r>
            </a:p>
          </p:txBody>
        </p:sp>
      </p:grpSp>
      <p:sp>
        <p:nvSpPr>
          <p:cNvPr id="54" name="Rectangle 53">
            <a:extLst>
              <a:ext uri="{FF2B5EF4-FFF2-40B4-BE49-F238E27FC236}">
                <a16:creationId xmlns:a16="http://schemas.microsoft.com/office/drawing/2014/main" id="{9E772DD0-B6B7-3347-92D6-A9C88150DC23}"/>
              </a:ext>
            </a:extLst>
          </p:cNvPr>
          <p:cNvSpPr/>
          <p:nvPr/>
        </p:nvSpPr>
        <p:spPr>
          <a:xfrm>
            <a:off x="-14843" y="-7052"/>
            <a:ext cx="2997843" cy="688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0988" lvl="0" defTabSz="844550">
              <a:lnSpc>
                <a:spcPct val="90000"/>
              </a:lnSpc>
              <a:spcBef>
                <a:spcPct val="0"/>
              </a:spcBef>
              <a:spcAft>
                <a:spcPct val="35000"/>
              </a:spcAft>
            </a:pPr>
            <a:endParaRPr lang="en-US" sz="5000" dirty="0">
              <a:latin typeface="Avenir Next" panose="020B0503020202020204" pitchFamily="34" charset="0"/>
            </a:endParaRPr>
          </a:p>
        </p:txBody>
      </p:sp>
      <p:sp>
        <p:nvSpPr>
          <p:cNvPr id="58" name="Title 1">
            <a:extLst>
              <a:ext uri="{FF2B5EF4-FFF2-40B4-BE49-F238E27FC236}">
                <a16:creationId xmlns:a16="http://schemas.microsoft.com/office/drawing/2014/main" id="{617E7C34-7932-4652-B976-B3CCAE00E1CF}"/>
              </a:ext>
            </a:extLst>
          </p:cNvPr>
          <p:cNvSpPr txBox="1">
            <a:spLocks/>
          </p:cNvSpPr>
          <p:nvPr/>
        </p:nvSpPr>
        <p:spPr>
          <a:xfrm>
            <a:off x="239520" y="2815538"/>
            <a:ext cx="2518802" cy="122692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dirty="0">
                <a:solidFill>
                  <a:schemeClr val="bg1"/>
                </a:solidFill>
              </a:rPr>
              <a:t>today</a:t>
            </a:r>
          </a:p>
        </p:txBody>
      </p:sp>
    </p:spTree>
    <p:extLst>
      <p:ext uri="{BB962C8B-B14F-4D97-AF65-F5344CB8AC3E}">
        <p14:creationId xmlns:p14="http://schemas.microsoft.com/office/powerpoint/2010/main" val="24089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97810075-48B9-4011-99E4-43EEAFCD0F25}"/>
              </a:ext>
            </a:extLst>
          </p:cNvPr>
          <p:cNvPicPr>
            <a:picLocks noChangeAspect="1"/>
          </p:cNvPicPr>
          <p:nvPr/>
        </p:nvPicPr>
        <p:blipFill rotWithShape="1">
          <a:blip r:embed="rId3"/>
          <a:srcRect l="15921" t="19976" r="10405" b="27670"/>
          <a:stretch/>
        </p:blipFill>
        <p:spPr>
          <a:xfrm>
            <a:off x="7610918" y="3143836"/>
            <a:ext cx="956960" cy="686338"/>
          </a:xfrm>
          <a:prstGeom prst="rect">
            <a:avLst/>
          </a:prstGeom>
        </p:spPr>
      </p:pic>
      <p:grpSp>
        <p:nvGrpSpPr>
          <p:cNvPr id="2056" name="Group 2055">
            <a:extLst>
              <a:ext uri="{FF2B5EF4-FFF2-40B4-BE49-F238E27FC236}">
                <a16:creationId xmlns:a16="http://schemas.microsoft.com/office/drawing/2014/main" id="{05FC4175-4687-4444-A89B-35784B8514E6}"/>
              </a:ext>
            </a:extLst>
          </p:cNvPr>
          <p:cNvGrpSpPr/>
          <p:nvPr/>
        </p:nvGrpSpPr>
        <p:grpSpPr>
          <a:xfrm>
            <a:off x="382402" y="1066439"/>
            <a:ext cx="6797716" cy="2811811"/>
            <a:chOff x="266655" y="1105009"/>
            <a:chExt cx="6797716" cy="2811811"/>
          </a:xfrm>
        </p:grpSpPr>
        <p:grpSp>
          <p:nvGrpSpPr>
            <p:cNvPr id="5" name="Group 2">
              <a:extLst>
                <a:ext uri="{FF2B5EF4-FFF2-40B4-BE49-F238E27FC236}">
                  <a16:creationId xmlns:a16="http://schemas.microsoft.com/office/drawing/2014/main" id="{6EF9E926-19F7-43E2-8BAC-E0905674A768}"/>
                </a:ext>
              </a:extLst>
            </p:cNvPr>
            <p:cNvGrpSpPr>
              <a:grpSpLocks/>
            </p:cNvGrpSpPr>
            <p:nvPr/>
          </p:nvGrpSpPr>
          <p:grpSpPr bwMode="auto">
            <a:xfrm>
              <a:off x="3819521" y="1227971"/>
              <a:ext cx="3244850" cy="2465388"/>
              <a:chOff x="110296968" y="107025019"/>
              <a:chExt cx="3243999" cy="2466307"/>
            </a:xfrm>
          </p:grpSpPr>
          <p:sp>
            <p:nvSpPr>
              <p:cNvPr id="6" name="Text Box 3">
                <a:extLst>
                  <a:ext uri="{FF2B5EF4-FFF2-40B4-BE49-F238E27FC236}">
                    <a16:creationId xmlns:a16="http://schemas.microsoft.com/office/drawing/2014/main" id="{B8D2A56A-488A-4E8C-9EC7-9636C967B4CD}"/>
                  </a:ext>
                </a:extLst>
              </p:cNvPr>
              <p:cNvSpPr txBox="1">
                <a:spLocks noChangeArrowheads="1"/>
              </p:cNvSpPr>
              <p:nvPr/>
            </p:nvSpPr>
            <p:spPr bwMode="auto">
              <a:xfrm>
                <a:off x="110350368" y="107025019"/>
                <a:ext cx="3190599" cy="308412"/>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Franklin Gothic Medium" panose="020B0603020102020204" pitchFamily="34" charset="0"/>
                  </a:rPr>
                  <a:t>They did so for many reasons.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4">
                <a:extLst>
                  <a:ext uri="{FF2B5EF4-FFF2-40B4-BE49-F238E27FC236}">
                    <a16:creationId xmlns:a16="http://schemas.microsoft.com/office/drawing/2014/main" id="{1D5C58E0-E97A-4588-8788-4D80EE663A6E}"/>
                  </a:ext>
                </a:extLst>
              </p:cNvPr>
              <p:cNvGrpSpPr>
                <a:grpSpLocks/>
              </p:cNvGrpSpPr>
              <p:nvPr/>
            </p:nvGrpSpPr>
            <p:grpSpPr bwMode="auto">
              <a:xfrm>
                <a:off x="110302830" y="107356340"/>
                <a:ext cx="2774289" cy="274320"/>
                <a:chOff x="110414491" y="107268675"/>
                <a:chExt cx="2774289" cy="274320"/>
              </a:xfrm>
            </p:grpSpPr>
            <p:sp>
              <p:nvSpPr>
                <p:cNvPr id="23" name="Text Box 5">
                  <a:extLst>
                    <a:ext uri="{FF2B5EF4-FFF2-40B4-BE49-F238E27FC236}">
                      <a16:creationId xmlns:a16="http://schemas.microsoft.com/office/drawing/2014/main" id="{BB4A86BA-B16D-4D3E-82B8-1F1C55F67C42}"/>
                    </a:ext>
                  </a:extLst>
                </p:cNvPr>
                <p:cNvSpPr txBox="1">
                  <a:spLocks noChangeArrowheads="1"/>
                </p:cNvSpPr>
                <p:nvPr/>
              </p:nvSpPr>
              <p:spPr bwMode="auto">
                <a:xfrm>
                  <a:off x="111268540" y="107268675"/>
                  <a:ext cx="19202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Light" panose="020F0302020204030204" pitchFamily="34" charset="0"/>
                    </a:rPr>
                    <a:t>Seeking Information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4" name="Graphic 3" descr="Information">
                  <a:extLst>
                    <a:ext uri="{FF2B5EF4-FFF2-40B4-BE49-F238E27FC236}">
                      <a16:creationId xmlns:a16="http://schemas.microsoft.com/office/drawing/2014/main" id="{5255593E-AF80-4EDB-8B52-051493310B9F}"/>
                    </a:ext>
                  </a:extLst>
                </p:cNvPr>
                <p:cNvPicPr>
                  <a:picLocks noChangeArrowheads="1"/>
                </p:cNvPicPr>
                <p:nvPr/>
              </p:nvPicPr>
              <p:blipFill>
                <a:blip r:embed="rId4">
                  <a:extLst>
                    <a:ext uri="{28A0092B-C50C-407E-A947-70E740481C1C}">
                      <a14:useLocalDpi xmlns:a14="http://schemas.microsoft.com/office/drawing/2010/main" val="0"/>
                    </a:ext>
                  </a:extLst>
                </a:blip>
                <a:srcRect l="-10504" t="-10504" r="-10504" b="-10504"/>
                <a:stretch>
                  <a:fillRect/>
                </a:stretch>
              </p:blipFill>
              <p:spPr bwMode="auto">
                <a:xfrm>
                  <a:off x="110992441" y="10726867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 name="Text Box 7">
                  <a:extLst>
                    <a:ext uri="{FF2B5EF4-FFF2-40B4-BE49-F238E27FC236}">
                      <a16:creationId xmlns:a16="http://schemas.microsoft.com/office/drawing/2014/main" id="{737025ED-94EB-4352-9FF4-F56C27AA2095}"/>
                    </a:ext>
                  </a:extLst>
                </p:cNvPr>
                <p:cNvSpPr txBox="1">
                  <a:spLocks noChangeArrowheads="1"/>
                </p:cNvSpPr>
                <p:nvPr/>
              </p:nvSpPr>
              <p:spPr bwMode="auto">
                <a:xfrm>
                  <a:off x="110414491" y="107268675"/>
                  <a:ext cx="5486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1"/>
                      </a:solidFill>
                      <a:effectLst/>
                      <a:latin typeface="Franklin Gothic Medium" panose="020B0603020102020204" pitchFamily="34" charset="0"/>
                    </a:rPr>
                    <a:t>17%</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grpSp>
          <p:grpSp>
            <p:nvGrpSpPr>
              <p:cNvPr id="8" name="Group 8">
                <a:extLst>
                  <a:ext uri="{FF2B5EF4-FFF2-40B4-BE49-F238E27FC236}">
                    <a16:creationId xmlns:a16="http://schemas.microsoft.com/office/drawing/2014/main" id="{FE34F251-00BF-4F98-9D7C-326D6C47B099}"/>
                  </a:ext>
                </a:extLst>
              </p:cNvPr>
              <p:cNvGrpSpPr>
                <a:grpSpLocks/>
              </p:cNvGrpSpPr>
              <p:nvPr/>
            </p:nvGrpSpPr>
            <p:grpSpPr bwMode="auto">
              <a:xfrm>
                <a:off x="110296968" y="107727604"/>
                <a:ext cx="2774289" cy="274320"/>
                <a:chOff x="110414491" y="107709623"/>
                <a:chExt cx="2774289" cy="274320"/>
              </a:xfrm>
            </p:grpSpPr>
            <p:sp>
              <p:nvSpPr>
                <p:cNvPr id="21" name="Text Box 9">
                  <a:extLst>
                    <a:ext uri="{FF2B5EF4-FFF2-40B4-BE49-F238E27FC236}">
                      <a16:creationId xmlns:a16="http://schemas.microsoft.com/office/drawing/2014/main" id="{3D405F6A-F86E-4671-BE04-1752CAD35B56}"/>
                    </a:ext>
                  </a:extLst>
                </p:cNvPr>
                <p:cNvSpPr txBox="1">
                  <a:spLocks noChangeArrowheads="1"/>
                </p:cNvSpPr>
                <p:nvPr/>
              </p:nvSpPr>
              <p:spPr bwMode="auto">
                <a:xfrm>
                  <a:off x="111268540" y="107709623"/>
                  <a:ext cx="19202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Light" panose="020F0302020204030204" pitchFamily="34" charset="0"/>
                    </a:rPr>
                    <a:t>Parking, Traffic, Roads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8" name="Graphic 4" descr="Car">
                  <a:extLst>
                    <a:ext uri="{FF2B5EF4-FFF2-40B4-BE49-F238E27FC236}">
                      <a16:creationId xmlns:a16="http://schemas.microsoft.com/office/drawing/2014/main" id="{F25A3E86-BDCD-4B88-BBE2-82E74C19E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68" t="-51408" r="-2112" b="-51408"/>
                <a:stretch>
                  <a:fillRect/>
                </a:stretch>
              </p:blipFill>
              <p:spPr bwMode="auto">
                <a:xfrm>
                  <a:off x="110992441" y="107709623"/>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 name="Text Box 11">
                  <a:extLst>
                    <a:ext uri="{FF2B5EF4-FFF2-40B4-BE49-F238E27FC236}">
                      <a16:creationId xmlns:a16="http://schemas.microsoft.com/office/drawing/2014/main" id="{BCEE4617-D26D-41AB-A3A8-DFC094BE6C59}"/>
                    </a:ext>
                  </a:extLst>
                </p:cNvPr>
                <p:cNvSpPr txBox="1">
                  <a:spLocks noChangeArrowheads="1"/>
                </p:cNvSpPr>
                <p:nvPr/>
              </p:nvSpPr>
              <p:spPr bwMode="auto">
                <a:xfrm>
                  <a:off x="110414491" y="107709623"/>
                  <a:ext cx="5486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1"/>
                      </a:solidFill>
                      <a:effectLst/>
                      <a:latin typeface="Franklin Gothic Medium" panose="020B0603020102020204" pitchFamily="34" charset="0"/>
                    </a:rPr>
                    <a:t>17%</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grpSp>
          <p:grpSp>
            <p:nvGrpSpPr>
              <p:cNvPr id="9" name="Group 12">
                <a:extLst>
                  <a:ext uri="{FF2B5EF4-FFF2-40B4-BE49-F238E27FC236}">
                    <a16:creationId xmlns:a16="http://schemas.microsoft.com/office/drawing/2014/main" id="{62B47799-1BFB-459C-8002-5DA1EAF67095}"/>
                  </a:ext>
                </a:extLst>
              </p:cNvPr>
              <p:cNvGrpSpPr>
                <a:grpSpLocks/>
              </p:cNvGrpSpPr>
              <p:nvPr/>
            </p:nvGrpSpPr>
            <p:grpSpPr bwMode="auto">
              <a:xfrm>
                <a:off x="110296968" y="108098869"/>
                <a:ext cx="2774289" cy="274320"/>
                <a:chOff x="110414491" y="108126296"/>
                <a:chExt cx="2774289" cy="274320"/>
              </a:xfrm>
            </p:grpSpPr>
            <p:sp>
              <p:nvSpPr>
                <p:cNvPr id="19" name="Text Box 13">
                  <a:extLst>
                    <a:ext uri="{FF2B5EF4-FFF2-40B4-BE49-F238E27FC236}">
                      <a16:creationId xmlns:a16="http://schemas.microsoft.com/office/drawing/2014/main" id="{F2E0FBE5-B3EC-4ED4-B7FE-D752A455206C}"/>
                    </a:ext>
                  </a:extLst>
                </p:cNvPr>
                <p:cNvSpPr txBox="1">
                  <a:spLocks noChangeArrowheads="1"/>
                </p:cNvSpPr>
                <p:nvPr/>
              </p:nvSpPr>
              <p:spPr bwMode="auto">
                <a:xfrm>
                  <a:off x="111268540" y="108126296"/>
                  <a:ext cx="19202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Light" panose="020F0302020204030204" pitchFamily="34" charset="0"/>
                    </a:rPr>
                    <a:t>Public Safety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62" name="Graphic 5" descr="Medical">
                  <a:extLst>
                    <a:ext uri="{FF2B5EF4-FFF2-40B4-BE49-F238E27FC236}">
                      <a16:creationId xmlns:a16="http://schemas.microsoft.com/office/drawing/2014/main" id="{B94E2388-5CBA-46DE-ACAA-C492F08E0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504" t="-10504" r="-10504" b="-10504"/>
                <a:stretch>
                  <a:fillRect/>
                </a:stretch>
              </p:blipFill>
              <p:spPr bwMode="auto">
                <a:xfrm>
                  <a:off x="110992441" y="108126296"/>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Text Box 15">
                  <a:extLst>
                    <a:ext uri="{FF2B5EF4-FFF2-40B4-BE49-F238E27FC236}">
                      <a16:creationId xmlns:a16="http://schemas.microsoft.com/office/drawing/2014/main" id="{2EEFBD85-6EF9-4954-AA51-D7B3440513DB}"/>
                    </a:ext>
                  </a:extLst>
                </p:cNvPr>
                <p:cNvSpPr txBox="1">
                  <a:spLocks noChangeArrowheads="1"/>
                </p:cNvSpPr>
                <p:nvPr/>
              </p:nvSpPr>
              <p:spPr bwMode="auto">
                <a:xfrm>
                  <a:off x="110414491" y="108126296"/>
                  <a:ext cx="5486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1"/>
                      </a:solidFill>
                      <a:effectLst/>
                      <a:latin typeface="Franklin Gothic Medium" panose="020B0603020102020204" pitchFamily="34" charset="0"/>
                    </a:rPr>
                    <a:t>11%</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grpSp>
          <p:grpSp>
            <p:nvGrpSpPr>
              <p:cNvPr id="10" name="Group 16">
                <a:extLst>
                  <a:ext uri="{FF2B5EF4-FFF2-40B4-BE49-F238E27FC236}">
                    <a16:creationId xmlns:a16="http://schemas.microsoft.com/office/drawing/2014/main" id="{262FC62C-0FAA-49F6-B4ED-BB136BA1A5E1}"/>
                  </a:ext>
                </a:extLst>
              </p:cNvPr>
              <p:cNvGrpSpPr>
                <a:grpSpLocks/>
              </p:cNvGrpSpPr>
              <p:nvPr/>
            </p:nvGrpSpPr>
            <p:grpSpPr bwMode="auto">
              <a:xfrm>
                <a:off x="110296968" y="108470133"/>
                <a:ext cx="2774289" cy="274320"/>
                <a:chOff x="110414491" y="108542969"/>
                <a:chExt cx="2774289" cy="274320"/>
              </a:xfrm>
            </p:grpSpPr>
            <p:sp>
              <p:nvSpPr>
                <p:cNvPr id="17" name="Text Box 17">
                  <a:extLst>
                    <a:ext uri="{FF2B5EF4-FFF2-40B4-BE49-F238E27FC236}">
                      <a16:creationId xmlns:a16="http://schemas.microsoft.com/office/drawing/2014/main" id="{B169EFE8-3F89-46DD-AC79-E2A470D2A82C}"/>
                    </a:ext>
                  </a:extLst>
                </p:cNvPr>
                <p:cNvSpPr txBox="1">
                  <a:spLocks noChangeArrowheads="1"/>
                </p:cNvSpPr>
                <p:nvPr/>
              </p:nvSpPr>
              <p:spPr bwMode="auto">
                <a:xfrm>
                  <a:off x="111268540" y="108542969"/>
                  <a:ext cx="19202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Light" panose="020F0302020204030204" pitchFamily="34" charset="0"/>
                    </a:rPr>
                    <a:t>Utilities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6" name="Graphic 6" descr="Tools">
                  <a:extLst>
                    <a:ext uri="{FF2B5EF4-FFF2-40B4-BE49-F238E27FC236}">
                      <a16:creationId xmlns:a16="http://schemas.microsoft.com/office/drawing/2014/main" id="{2DF30840-4B59-44E4-9320-A61D751B81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631" t="-7692" r="-6836" b="-7692"/>
                <a:stretch>
                  <a:fillRect/>
                </a:stretch>
              </p:blipFill>
              <p:spPr bwMode="auto">
                <a:xfrm>
                  <a:off x="110992441" y="108542969"/>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Text Box 19">
                  <a:extLst>
                    <a:ext uri="{FF2B5EF4-FFF2-40B4-BE49-F238E27FC236}">
                      <a16:creationId xmlns:a16="http://schemas.microsoft.com/office/drawing/2014/main" id="{829B45E0-7B17-4C73-BC49-B8FAF2504AA8}"/>
                    </a:ext>
                  </a:extLst>
                </p:cNvPr>
                <p:cNvSpPr txBox="1">
                  <a:spLocks noChangeArrowheads="1"/>
                </p:cNvSpPr>
                <p:nvPr/>
              </p:nvSpPr>
              <p:spPr bwMode="auto">
                <a:xfrm>
                  <a:off x="110414491" y="108542969"/>
                  <a:ext cx="5486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1"/>
                      </a:solidFill>
                      <a:effectLst/>
                      <a:latin typeface="Franklin Gothic Medium" panose="020B0603020102020204" pitchFamily="34" charset="0"/>
                    </a:rPr>
                    <a:t>10%</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grpSp>
          <p:grpSp>
            <p:nvGrpSpPr>
              <p:cNvPr id="11" name="Group 20">
                <a:extLst>
                  <a:ext uri="{FF2B5EF4-FFF2-40B4-BE49-F238E27FC236}">
                    <a16:creationId xmlns:a16="http://schemas.microsoft.com/office/drawing/2014/main" id="{5E9336AD-FC65-4EB1-B64A-7C5B64CE2377}"/>
                  </a:ext>
                </a:extLst>
              </p:cNvPr>
              <p:cNvGrpSpPr>
                <a:grpSpLocks/>
              </p:cNvGrpSpPr>
              <p:nvPr/>
            </p:nvGrpSpPr>
            <p:grpSpPr bwMode="auto">
              <a:xfrm>
                <a:off x="110296968" y="108841398"/>
                <a:ext cx="2774289" cy="274320"/>
                <a:chOff x="110414491" y="108967734"/>
                <a:chExt cx="2774289" cy="274320"/>
              </a:xfrm>
            </p:grpSpPr>
            <p:sp>
              <p:nvSpPr>
                <p:cNvPr id="15" name="Text Box 21">
                  <a:extLst>
                    <a:ext uri="{FF2B5EF4-FFF2-40B4-BE49-F238E27FC236}">
                      <a16:creationId xmlns:a16="http://schemas.microsoft.com/office/drawing/2014/main" id="{A7F28E8A-1A27-4D7C-A5FC-CDCF9B7892CE}"/>
                    </a:ext>
                  </a:extLst>
                </p:cNvPr>
                <p:cNvSpPr txBox="1">
                  <a:spLocks noChangeArrowheads="1"/>
                </p:cNvSpPr>
                <p:nvPr/>
              </p:nvSpPr>
              <p:spPr bwMode="auto">
                <a:xfrm>
                  <a:off x="111268540" y="108967734"/>
                  <a:ext cx="19202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Light" panose="020F0302020204030204" pitchFamily="34" charset="0"/>
                    </a:rPr>
                    <a:t>Permits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70" name="Graphic 7" descr="Checklist">
                  <a:extLst>
                    <a:ext uri="{FF2B5EF4-FFF2-40B4-BE49-F238E27FC236}">
                      <a16:creationId xmlns:a16="http://schemas.microsoft.com/office/drawing/2014/main" id="{18E4E72F-7AFF-47F1-8974-548E42EB19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3470" t="-7692" r="-23470" b="-7692"/>
                <a:stretch>
                  <a:fillRect/>
                </a:stretch>
              </p:blipFill>
              <p:spPr bwMode="auto">
                <a:xfrm>
                  <a:off x="110992441" y="108967734"/>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 name="Text Box 23">
                  <a:extLst>
                    <a:ext uri="{FF2B5EF4-FFF2-40B4-BE49-F238E27FC236}">
                      <a16:creationId xmlns:a16="http://schemas.microsoft.com/office/drawing/2014/main" id="{EA4CAB1C-F65E-4D7A-A650-6292B6796C99}"/>
                    </a:ext>
                  </a:extLst>
                </p:cNvPr>
                <p:cNvSpPr txBox="1">
                  <a:spLocks noChangeArrowheads="1"/>
                </p:cNvSpPr>
                <p:nvPr/>
              </p:nvSpPr>
              <p:spPr bwMode="auto">
                <a:xfrm>
                  <a:off x="110414491" y="108967734"/>
                  <a:ext cx="5486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1"/>
                      </a:solidFill>
                      <a:effectLst/>
                      <a:latin typeface="Franklin Gothic Medium" panose="020B0603020102020204" pitchFamily="34" charset="0"/>
                    </a:rPr>
                    <a:t>7%</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grpSp>
          <p:grpSp>
            <p:nvGrpSpPr>
              <p:cNvPr id="12" name="Group 24">
                <a:extLst>
                  <a:ext uri="{FF2B5EF4-FFF2-40B4-BE49-F238E27FC236}">
                    <a16:creationId xmlns:a16="http://schemas.microsoft.com/office/drawing/2014/main" id="{6D4E9596-CB6B-4B7B-B944-9CE54A9E06D4}"/>
                  </a:ext>
                </a:extLst>
              </p:cNvPr>
              <p:cNvGrpSpPr>
                <a:grpSpLocks/>
              </p:cNvGrpSpPr>
              <p:nvPr/>
            </p:nvGrpSpPr>
            <p:grpSpPr bwMode="auto">
              <a:xfrm>
                <a:off x="110296968" y="109212663"/>
                <a:ext cx="2604157" cy="278663"/>
                <a:chOff x="110401743" y="109367098"/>
                <a:chExt cx="2604157" cy="278663"/>
              </a:xfrm>
            </p:grpSpPr>
            <p:sp>
              <p:nvSpPr>
                <p:cNvPr id="13" name="Text Box 25">
                  <a:extLst>
                    <a:ext uri="{FF2B5EF4-FFF2-40B4-BE49-F238E27FC236}">
                      <a16:creationId xmlns:a16="http://schemas.microsoft.com/office/drawing/2014/main" id="{73EC671E-A394-40C8-B5EF-4D7178568031}"/>
                    </a:ext>
                  </a:extLst>
                </p:cNvPr>
                <p:cNvSpPr txBox="1">
                  <a:spLocks noChangeArrowheads="1"/>
                </p:cNvSpPr>
                <p:nvPr/>
              </p:nvSpPr>
              <p:spPr bwMode="auto">
                <a:xfrm>
                  <a:off x="111268540" y="109367098"/>
                  <a:ext cx="173736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Light" panose="020F0302020204030204" pitchFamily="34" charset="0"/>
                    </a:rPr>
                    <a:t>All other reasons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74" name="Picture 26">
                  <a:extLst>
                    <a:ext uri="{FF2B5EF4-FFF2-40B4-BE49-F238E27FC236}">
                      <a16:creationId xmlns:a16="http://schemas.microsoft.com/office/drawing/2014/main" id="{4910E826-893F-400C-81F5-1553B1ABFF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92441" y="109367098"/>
                  <a:ext cx="27432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ext Box 27">
                  <a:extLst>
                    <a:ext uri="{FF2B5EF4-FFF2-40B4-BE49-F238E27FC236}">
                      <a16:creationId xmlns:a16="http://schemas.microsoft.com/office/drawing/2014/main" id="{D347D347-8C7F-4D83-B3FE-22BC5B5062CF}"/>
                    </a:ext>
                  </a:extLst>
                </p:cNvPr>
                <p:cNvSpPr txBox="1">
                  <a:spLocks noChangeArrowheads="1"/>
                </p:cNvSpPr>
                <p:nvPr/>
              </p:nvSpPr>
              <p:spPr bwMode="auto">
                <a:xfrm>
                  <a:off x="110401743" y="109371441"/>
                  <a:ext cx="548640" cy="2743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accent1"/>
                      </a:solidFill>
                      <a:effectLst/>
                      <a:latin typeface="Franklin Gothic Medium" panose="020B0603020102020204" pitchFamily="34" charset="0"/>
                    </a:rPr>
                    <a:t>28%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grpSp>
        </p:grpSp>
        <p:grpSp>
          <p:nvGrpSpPr>
            <p:cNvPr id="25" name="Group 28">
              <a:extLst>
                <a:ext uri="{FF2B5EF4-FFF2-40B4-BE49-F238E27FC236}">
                  <a16:creationId xmlns:a16="http://schemas.microsoft.com/office/drawing/2014/main" id="{C261D310-6F12-4632-912B-FDEF4A072974}"/>
                </a:ext>
              </a:extLst>
            </p:cNvPr>
            <p:cNvGrpSpPr>
              <a:grpSpLocks/>
            </p:cNvGrpSpPr>
            <p:nvPr/>
          </p:nvGrpSpPr>
          <p:grpSpPr bwMode="auto">
            <a:xfrm>
              <a:off x="266655" y="1105009"/>
              <a:ext cx="3508413" cy="2811811"/>
              <a:chOff x="106743468" y="106902031"/>
              <a:chExt cx="3507653" cy="2812247"/>
            </a:xfrm>
          </p:grpSpPr>
          <p:sp>
            <p:nvSpPr>
              <p:cNvPr id="26" name="Text Box 29">
                <a:extLst>
                  <a:ext uri="{FF2B5EF4-FFF2-40B4-BE49-F238E27FC236}">
                    <a16:creationId xmlns:a16="http://schemas.microsoft.com/office/drawing/2014/main" id="{9C828901-2386-4EAD-B345-20FA4B88C7AB}"/>
                  </a:ext>
                </a:extLst>
              </p:cNvPr>
              <p:cNvSpPr txBox="1">
                <a:spLocks noChangeArrowheads="1"/>
              </p:cNvSpPr>
              <p:nvPr/>
            </p:nvSpPr>
            <p:spPr bwMode="auto">
              <a:xfrm>
                <a:off x="107175758" y="108350638"/>
                <a:ext cx="3028111" cy="136364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6836"/>
                    </a:solidFill>
                    <a:effectLst/>
                    <a:latin typeface="Avenir Next" panose="020B0503020202020204"/>
                  </a:rPr>
                  <a:t>22%</a:t>
                </a:r>
                <a:r>
                  <a:rPr kumimoji="0" lang="en-US" altLang="en-US" sz="2000" b="0" i="0" u="none" strike="noStrike" cap="none" normalizeH="0" baseline="0" dirty="0">
                    <a:ln>
                      <a:noFill/>
                    </a:ln>
                    <a:solidFill>
                      <a:srgbClr val="000000"/>
                    </a:solidFill>
                    <a:effectLst/>
                    <a:latin typeface="Avenir Next" panose="020B0503020202020204"/>
                  </a:rPr>
                  <a:t> </a:t>
                </a:r>
                <a:r>
                  <a:rPr kumimoji="0" lang="en-US" altLang="en-US" sz="1600" b="0" i="0" u="none" strike="noStrike" cap="none" normalizeH="0" baseline="0" dirty="0">
                    <a:ln>
                      <a:noFill/>
                    </a:ln>
                    <a:solidFill>
                      <a:srgbClr val="000000"/>
                    </a:solidFill>
                    <a:effectLst/>
                    <a:latin typeface="Avenir Next" panose="020B0503020202020204"/>
                  </a:rPr>
                  <a:t>of residents have chosen not to contact the city with a question or concern because they </a:t>
                </a:r>
                <a:r>
                  <a:rPr kumimoji="0" lang="en-US" altLang="en-US" sz="1600" b="1" i="0" u="none" strike="noStrike" cap="none" normalizeH="0" baseline="0" dirty="0">
                    <a:ln>
                      <a:noFill/>
                    </a:ln>
                    <a:solidFill>
                      <a:srgbClr val="000000"/>
                    </a:solidFill>
                    <a:effectLst/>
                    <a:latin typeface="Avenir Next" panose="020B0503020202020204"/>
                  </a:rPr>
                  <a:t>“didn’t believe it would help.”</a:t>
                </a:r>
                <a:endParaRPr kumimoji="0" lang="en-US" altLang="en-US" sz="2800" b="0" i="0" u="none" strike="noStrike" cap="none" normalizeH="0" baseline="0" dirty="0">
                  <a:ln>
                    <a:noFill/>
                  </a:ln>
                  <a:solidFill>
                    <a:schemeClr val="tx1"/>
                  </a:solidFill>
                  <a:effectLst/>
                  <a:latin typeface="Avenir Next" panose="020B0503020202020204"/>
                </a:endParaRPr>
              </a:p>
            </p:txBody>
          </p:sp>
          <p:cxnSp>
            <p:nvCxnSpPr>
              <p:cNvPr id="2084" name="AutoShape 36">
                <a:extLst>
                  <a:ext uri="{FF2B5EF4-FFF2-40B4-BE49-F238E27FC236}">
                    <a16:creationId xmlns:a16="http://schemas.microsoft.com/office/drawing/2014/main" id="{20492E9B-63AE-459E-BCA7-014F394D922E}"/>
                  </a:ext>
                </a:extLst>
              </p:cNvPr>
              <p:cNvCxnSpPr>
                <a:cxnSpLocks noChangeShapeType="1"/>
              </p:cNvCxnSpPr>
              <p:nvPr/>
            </p:nvCxnSpPr>
            <p:spPr bwMode="auto">
              <a:xfrm flipH="1">
                <a:off x="110247923" y="107079033"/>
                <a:ext cx="1" cy="2468880"/>
              </a:xfrm>
              <a:prstGeom prst="straightConnector1">
                <a:avLst/>
              </a:prstGeom>
              <a:noFill/>
              <a:ln w="1905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85" name="AutoShape 37">
                <a:extLst>
                  <a:ext uri="{FF2B5EF4-FFF2-40B4-BE49-F238E27FC236}">
                    <a16:creationId xmlns:a16="http://schemas.microsoft.com/office/drawing/2014/main" id="{D6F3A28D-5773-40B8-96C7-A5E09C2A76D2}"/>
                  </a:ext>
                </a:extLst>
              </p:cNvPr>
              <p:cNvCxnSpPr>
                <a:cxnSpLocks noChangeShapeType="1"/>
              </p:cNvCxnSpPr>
              <p:nvPr/>
            </p:nvCxnSpPr>
            <p:spPr bwMode="auto">
              <a:xfrm>
                <a:off x="109519601" y="107356340"/>
                <a:ext cx="731520" cy="0"/>
              </a:xfrm>
              <a:prstGeom prst="straightConnector1">
                <a:avLst/>
              </a:prstGeom>
              <a:noFill/>
              <a:ln w="1905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86" name="AutoShape 38">
                <a:extLst>
                  <a:ext uri="{FF2B5EF4-FFF2-40B4-BE49-F238E27FC236}">
                    <a16:creationId xmlns:a16="http://schemas.microsoft.com/office/drawing/2014/main" id="{0F5598B5-89A2-4EBB-BE6D-7FFA5F39BFDD}"/>
                  </a:ext>
                </a:extLst>
              </p:cNvPr>
              <p:cNvCxnSpPr>
                <a:cxnSpLocks noChangeShapeType="1"/>
              </p:cNvCxnSpPr>
              <p:nvPr/>
            </p:nvCxnSpPr>
            <p:spPr bwMode="auto">
              <a:xfrm rot="16200000">
                <a:off x="107694304" y="107394358"/>
                <a:ext cx="0" cy="1828800"/>
              </a:xfrm>
              <a:prstGeom prst="straightConnector1">
                <a:avLst/>
              </a:prstGeom>
              <a:noFill/>
              <a:ln w="19050" algn="ctr">
                <a:solidFill>
                  <a:srgbClr val="00683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87" name="AutoShape 39">
                <a:extLst>
                  <a:ext uri="{FF2B5EF4-FFF2-40B4-BE49-F238E27FC236}">
                    <a16:creationId xmlns:a16="http://schemas.microsoft.com/office/drawing/2014/main" id="{79641FF1-B9A4-43C6-AD29-5BC592741562}"/>
                  </a:ext>
                </a:extLst>
              </p:cNvPr>
              <p:cNvCxnSpPr>
                <a:cxnSpLocks noChangeShapeType="1"/>
              </p:cNvCxnSpPr>
              <p:nvPr/>
            </p:nvCxnSpPr>
            <p:spPr bwMode="auto">
              <a:xfrm rot="16200000">
                <a:off x="107102576" y="108162657"/>
                <a:ext cx="274320" cy="0"/>
              </a:xfrm>
              <a:prstGeom prst="straightConnector1">
                <a:avLst/>
              </a:prstGeom>
              <a:noFill/>
              <a:ln w="19050" algn="ctr">
                <a:solidFill>
                  <a:srgbClr val="00683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28" name="Group 40">
                <a:extLst>
                  <a:ext uri="{FF2B5EF4-FFF2-40B4-BE49-F238E27FC236}">
                    <a16:creationId xmlns:a16="http://schemas.microsoft.com/office/drawing/2014/main" id="{9758DE57-EC1E-40EE-B197-19ACC1BA6778}"/>
                  </a:ext>
                </a:extLst>
              </p:cNvPr>
              <p:cNvGrpSpPr>
                <a:grpSpLocks/>
              </p:cNvGrpSpPr>
              <p:nvPr/>
            </p:nvGrpSpPr>
            <p:grpSpPr bwMode="auto">
              <a:xfrm>
                <a:off x="106753008" y="108426718"/>
                <a:ext cx="365853" cy="548630"/>
                <a:chOff x="111963273" y="110907847"/>
                <a:chExt cx="316413" cy="462963"/>
              </a:xfrm>
            </p:grpSpPr>
            <p:sp>
              <p:nvSpPr>
                <p:cNvPr id="30" name="Freeform 41">
                  <a:extLst>
                    <a:ext uri="{FF2B5EF4-FFF2-40B4-BE49-F238E27FC236}">
                      <a16:creationId xmlns:a16="http://schemas.microsoft.com/office/drawing/2014/main" id="{95E1DF3E-F908-44EB-912E-E88336EBABE6}"/>
                    </a:ext>
                  </a:extLst>
                </p:cNvPr>
                <p:cNvSpPr>
                  <a:spLocks/>
                </p:cNvSpPr>
                <p:nvPr/>
              </p:nvSpPr>
              <p:spPr bwMode="auto">
                <a:xfrm>
                  <a:off x="112120275" y="111028517"/>
                  <a:ext cx="159411" cy="342069"/>
                </a:xfrm>
                <a:custGeom>
                  <a:avLst/>
                  <a:gdLst>
                    <a:gd name="T0" fmla="*/ 1107 w 159411"/>
                    <a:gd name="T1" fmla="*/ 204798 h 342069"/>
                    <a:gd name="T2" fmla="*/ 9963 w 159411"/>
                    <a:gd name="T3" fmla="*/ 204798 h 342069"/>
                    <a:gd name="T4" fmla="*/ 9963 w 159411"/>
                    <a:gd name="T5" fmla="*/ 342069 h 342069"/>
                    <a:gd name="T6" fmla="*/ 48709 w 159411"/>
                    <a:gd name="T7" fmla="*/ 342069 h 342069"/>
                    <a:gd name="T8" fmla="*/ 48709 w 159411"/>
                    <a:gd name="T9" fmla="*/ 50922 h 342069"/>
                    <a:gd name="T10" fmla="*/ 81920 w 159411"/>
                    <a:gd name="T11" fmla="*/ 84133 h 342069"/>
                    <a:gd name="T12" fmla="*/ 89669 w 159411"/>
                    <a:gd name="T13" fmla="*/ 88561 h 342069"/>
                    <a:gd name="T14" fmla="*/ 97418 w 159411"/>
                    <a:gd name="T15" fmla="*/ 87454 h 342069"/>
                    <a:gd name="T16" fmla="*/ 159411 w 159411"/>
                    <a:gd name="T17" fmla="*/ 25461 h 342069"/>
                    <a:gd name="T18" fmla="*/ 137271 w 159411"/>
                    <a:gd name="T19" fmla="*/ 3321 h 342069"/>
                    <a:gd name="T20" fmla="*/ 95204 w 159411"/>
                    <a:gd name="T21" fmla="*/ 45388 h 342069"/>
                    <a:gd name="T22" fmla="*/ 49816 w 159411"/>
                    <a:gd name="T23" fmla="*/ 0 h 342069"/>
                    <a:gd name="T24" fmla="*/ 0 w 159411"/>
                    <a:gd name="T25" fmla="*/ 0 h 342069"/>
                    <a:gd name="T26" fmla="*/ 1107 w 159411"/>
                    <a:gd name="T27" fmla="*/ 204798 h 34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411" h="342069">
                      <a:moveTo>
                        <a:pt x="1107" y="204798"/>
                      </a:moveTo>
                      <a:lnTo>
                        <a:pt x="9963" y="204798"/>
                      </a:lnTo>
                      <a:lnTo>
                        <a:pt x="9963" y="342069"/>
                      </a:lnTo>
                      <a:lnTo>
                        <a:pt x="48709" y="342069"/>
                      </a:lnTo>
                      <a:lnTo>
                        <a:pt x="48709" y="50922"/>
                      </a:lnTo>
                      <a:lnTo>
                        <a:pt x="81920" y="84133"/>
                      </a:lnTo>
                      <a:cubicBezTo>
                        <a:pt x="88747" y="90406"/>
                        <a:pt x="87086" y="88007"/>
                        <a:pt x="89669" y="88561"/>
                      </a:cubicBezTo>
                      <a:cubicBezTo>
                        <a:pt x="92252" y="89115"/>
                        <a:pt x="85794" y="97971"/>
                        <a:pt x="97418" y="87454"/>
                      </a:cubicBezTo>
                      <a:lnTo>
                        <a:pt x="159411" y="25461"/>
                      </a:lnTo>
                      <a:lnTo>
                        <a:pt x="137271" y="3321"/>
                      </a:lnTo>
                      <a:lnTo>
                        <a:pt x="95204" y="45388"/>
                      </a:lnTo>
                      <a:lnTo>
                        <a:pt x="49816" y="0"/>
                      </a:lnTo>
                      <a:lnTo>
                        <a:pt x="0" y="0"/>
                      </a:lnTo>
                      <a:lnTo>
                        <a:pt x="1107" y="204798"/>
                      </a:lnTo>
                      <a:close/>
                    </a:path>
                  </a:pathLst>
                </a:custGeom>
                <a:solidFill>
                  <a:srgbClr val="000000"/>
                </a:solidFill>
                <a:ln w="12700" cap="flat" cmpd="sng"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Avenir Next" panose="020B0503020202020204" pitchFamily="34" charset="0"/>
                  </a:endParaRPr>
                </a:p>
              </p:txBody>
            </p:sp>
            <p:sp>
              <p:nvSpPr>
                <p:cNvPr id="31" name="Freeform 42">
                  <a:extLst>
                    <a:ext uri="{FF2B5EF4-FFF2-40B4-BE49-F238E27FC236}">
                      <a16:creationId xmlns:a16="http://schemas.microsoft.com/office/drawing/2014/main" id="{4F3E2E12-8348-4D8B-9904-75E09508B73F}"/>
                    </a:ext>
                  </a:extLst>
                </p:cNvPr>
                <p:cNvSpPr>
                  <a:spLocks/>
                </p:cNvSpPr>
                <p:nvPr/>
              </p:nvSpPr>
              <p:spPr bwMode="auto">
                <a:xfrm flipH="1">
                  <a:off x="111963273" y="111028741"/>
                  <a:ext cx="159411" cy="342069"/>
                </a:xfrm>
                <a:custGeom>
                  <a:avLst/>
                  <a:gdLst>
                    <a:gd name="T0" fmla="*/ 1107 w 159411"/>
                    <a:gd name="T1" fmla="*/ 204798 h 342069"/>
                    <a:gd name="T2" fmla="*/ 9963 w 159411"/>
                    <a:gd name="T3" fmla="*/ 204798 h 342069"/>
                    <a:gd name="T4" fmla="*/ 9963 w 159411"/>
                    <a:gd name="T5" fmla="*/ 342069 h 342069"/>
                    <a:gd name="T6" fmla="*/ 48709 w 159411"/>
                    <a:gd name="T7" fmla="*/ 342069 h 342069"/>
                    <a:gd name="T8" fmla="*/ 48709 w 159411"/>
                    <a:gd name="T9" fmla="*/ 50922 h 342069"/>
                    <a:gd name="T10" fmla="*/ 81920 w 159411"/>
                    <a:gd name="T11" fmla="*/ 84133 h 342069"/>
                    <a:gd name="T12" fmla="*/ 89669 w 159411"/>
                    <a:gd name="T13" fmla="*/ 88561 h 342069"/>
                    <a:gd name="T14" fmla="*/ 97418 w 159411"/>
                    <a:gd name="T15" fmla="*/ 87454 h 342069"/>
                    <a:gd name="T16" fmla="*/ 159411 w 159411"/>
                    <a:gd name="T17" fmla="*/ 25461 h 342069"/>
                    <a:gd name="T18" fmla="*/ 137271 w 159411"/>
                    <a:gd name="T19" fmla="*/ 3321 h 342069"/>
                    <a:gd name="T20" fmla="*/ 95204 w 159411"/>
                    <a:gd name="T21" fmla="*/ 45388 h 342069"/>
                    <a:gd name="T22" fmla="*/ 49816 w 159411"/>
                    <a:gd name="T23" fmla="*/ 0 h 342069"/>
                    <a:gd name="T24" fmla="*/ 0 w 159411"/>
                    <a:gd name="T25" fmla="*/ 0 h 342069"/>
                    <a:gd name="T26" fmla="*/ 1107 w 159411"/>
                    <a:gd name="T27" fmla="*/ 204798 h 34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411" h="342069">
                      <a:moveTo>
                        <a:pt x="1107" y="204798"/>
                      </a:moveTo>
                      <a:lnTo>
                        <a:pt x="9963" y="204798"/>
                      </a:lnTo>
                      <a:lnTo>
                        <a:pt x="9963" y="342069"/>
                      </a:lnTo>
                      <a:lnTo>
                        <a:pt x="48709" y="342069"/>
                      </a:lnTo>
                      <a:lnTo>
                        <a:pt x="48709" y="50922"/>
                      </a:lnTo>
                      <a:lnTo>
                        <a:pt x="81920" y="84133"/>
                      </a:lnTo>
                      <a:cubicBezTo>
                        <a:pt x="88747" y="90406"/>
                        <a:pt x="87086" y="88007"/>
                        <a:pt x="89669" y="88561"/>
                      </a:cubicBezTo>
                      <a:cubicBezTo>
                        <a:pt x="92252" y="89115"/>
                        <a:pt x="85794" y="97971"/>
                        <a:pt x="97418" y="87454"/>
                      </a:cubicBezTo>
                      <a:lnTo>
                        <a:pt x="159411" y="25461"/>
                      </a:lnTo>
                      <a:lnTo>
                        <a:pt x="137271" y="3321"/>
                      </a:lnTo>
                      <a:lnTo>
                        <a:pt x="95204" y="45388"/>
                      </a:lnTo>
                      <a:lnTo>
                        <a:pt x="49816" y="0"/>
                      </a:lnTo>
                      <a:lnTo>
                        <a:pt x="0" y="0"/>
                      </a:lnTo>
                      <a:lnTo>
                        <a:pt x="1107" y="204798"/>
                      </a:lnTo>
                      <a:close/>
                    </a:path>
                  </a:pathLst>
                </a:custGeom>
                <a:solidFill>
                  <a:srgbClr val="000000"/>
                </a:solidFill>
                <a:ln w="12700" cap="flat" cmpd="sng"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Avenir Next" panose="020B0503020202020204" pitchFamily="34" charset="0"/>
                  </a:endParaRPr>
                </a:p>
              </p:txBody>
            </p:sp>
            <p:sp>
              <p:nvSpPr>
                <p:cNvPr id="2048" name="Oval 43">
                  <a:extLst>
                    <a:ext uri="{FF2B5EF4-FFF2-40B4-BE49-F238E27FC236}">
                      <a16:creationId xmlns:a16="http://schemas.microsoft.com/office/drawing/2014/main" id="{F1882128-9992-4750-935B-0626C3185290}"/>
                    </a:ext>
                  </a:extLst>
                </p:cNvPr>
                <p:cNvSpPr>
                  <a:spLocks noChangeArrowheads="1"/>
                </p:cNvSpPr>
                <p:nvPr/>
              </p:nvSpPr>
              <p:spPr bwMode="auto">
                <a:xfrm>
                  <a:off x="112071577" y="110907847"/>
                  <a:ext cx="100584" cy="100584"/>
                </a:xfrm>
                <a:prstGeom prst="ellipse">
                  <a:avLst/>
                </a:prstGeom>
                <a:solidFill>
                  <a:srgbClr val="00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Avenir Next" panose="020B0503020202020204" pitchFamily="34" charset="0"/>
                  </a:endParaRPr>
                </a:p>
              </p:txBody>
            </p:sp>
          </p:grpSp>
          <p:sp>
            <p:nvSpPr>
              <p:cNvPr id="29" name="Text Box 44">
                <a:extLst>
                  <a:ext uri="{FF2B5EF4-FFF2-40B4-BE49-F238E27FC236}">
                    <a16:creationId xmlns:a16="http://schemas.microsoft.com/office/drawing/2014/main" id="{741ADE8A-4C8E-4FD8-810A-C39C04E16E58}"/>
                  </a:ext>
                </a:extLst>
              </p:cNvPr>
              <p:cNvSpPr txBox="1">
                <a:spLocks noChangeArrowheads="1"/>
              </p:cNvSpPr>
              <p:nvPr/>
            </p:nvSpPr>
            <p:spPr bwMode="auto">
              <a:xfrm>
                <a:off x="106743468" y="106902031"/>
                <a:ext cx="3370889" cy="520081"/>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venir Next" panose="020B0503020202020204"/>
                  </a:rPr>
                  <a:t>About </a:t>
                </a:r>
                <a:r>
                  <a:rPr kumimoji="0" lang="en-US" altLang="en-US" sz="2000" b="1" i="0" u="none" strike="noStrike" cap="none" normalizeH="0" baseline="0" dirty="0">
                    <a:ln>
                      <a:noFill/>
                    </a:ln>
                    <a:solidFill>
                      <a:schemeClr val="accent1"/>
                    </a:solidFill>
                    <a:effectLst/>
                    <a:latin typeface="Avenir Next" panose="020B0503020202020204"/>
                  </a:rPr>
                  <a:t>half of residents </a:t>
                </a:r>
                <a:r>
                  <a:rPr kumimoji="0" lang="en-US" altLang="en-US" sz="2000" i="0" u="none" strike="noStrike" cap="none" normalizeH="0" baseline="0" dirty="0">
                    <a:ln>
                      <a:noFill/>
                    </a:ln>
                    <a:solidFill>
                      <a:srgbClr val="000000"/>
                    </a:solidFill>
                    <a:effectLst/>
                    <a:latin typeface="Avenir Next" panose="020B0503020202020204"/>
                  </a:rPr>
                  <a:t>have ever contacted the City.</a:t>
                </a:r>
                <a:endParaRPr kumimoji="0" lang="en-US" altLang="en-US" sz="2800" i="0" u="none" strike="noStrike" cap="none" normalizeH="0" baseline="0" dirty="0">
                  <a:ln>
                    <a:noFill/>
                  </a:ln>
                  <a:solidFill>
                    <a:schemeClr val="tx1"/>
                  </a:solidFill>
                  <a:effectLst/>
                  <a:latin typeface="Avenir Next" panose="020B0503020202020204"/>
                </a:endParaRPr>
              </a:p>
            </p:txBody>
          </p:sp>
        </p:grpSp>
      </p:grpSp>
      <p:sp>
        <p:nvSpPr>
          <p:cNvPr id="48" name="Title 1">
            <a:extLst>
              <a:ext uri="{FF2B5EF4-FFF2-40B4-BE49-F238E27FC236}">
                <a16:creationId xmlns:a16="http://schemas.microsoft.com/office/drawing/2014/main" id="{E933665F-2775-4589-A118-3698C00A15F3}"/>
              </a:ext>
            </a:extLst>
          </p:cNvPr>
          <p:cNvSpPr txBox="1">
            <a:spLocks/>
          </p:cNvSpPr>
          <p:nvPr/>
        </p:nvSpPr>
        <p:spPr>
          <a:xfrm>
            <a:off x="280983" y="270071"/>
            <a:ext cx="9720072" cy="70325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a:solidFill>
                  <a:schemeClr val="accent1"/>
                </a:solidFill>
              </a:rPr>
              <a:t>COMMUNITY Preferences</a:t>
            </a:r>
          </a:p>
        </p:txBody>
      </p:sp>
      <p:sp>
        <p:nvSpPr>
          <p:cNvPr id="2053" name="Text Box 46">
            <a:extLst>
              <a:ext uri="{FF2B5EF4-FFF2-40B4-BE49-F238E27FC236}">
                <a16:creationId xmlns:a16="http://schemas.microsoft.com/office/drawing/2014/main" id="{D07DC7D2-A101-43A5-8233-78842BFE824A}"/>
              </a:ext>
            </a:extLst>
          </p:cNvPr>
          <p:cNvSpPr txBox="1">
            <a:spLocks noChangeArrowheads="1"/>
          </p:cNvSpPr>
          <p:nvPr/>
        </p:nvSpPr>
        <p:spPr bwMode="auto">
          <a:xfrm>
            <a:off x="8950317" y="1526223"/>
            <a:ext cx="2892141" cy="887238"/>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1"/>
                </a:solidFill>
                <a:effectLst/>
                <a:latin typeface="Avenir Next"/>
              </a:rPr>
              <a:t>1</a:t>
            </a:r>
            <a:r>
              <a:rPr kumimoji="0" lang="en-US" altLang="en-US" sz="2000" b="1" i="0" u="none" strike="noStrike" cap="none" normalizeH="0" baseline="0" dirty="0">
                <a:ln>
                  <a:noFill/>
                </a:ln>
                <a:solidFill>
                  <a:schemeClr val="accent1"/>
                </a:solidFill>
                <a:effectLst/>
                <a:latin typeface="Avenir Next"/>
              </a:rPr>
              <a:t> </a:t>
            </a:r>
            <a:r>
              <a:rPr kumimoji="0" lang="en-US" altLang="en-US" b="0" i="0" u="none" strike="noStrike" cap="none" normalizeH="0" baseline="0" dirty="0">
                <a:ln>
                  <a:noFill/>
                </a:ln>
                <a:solidFill>
                  <a:srgbClr val="000000"/>
                </a:solidFill>
                <a:effectLst/>
                <a:latin typeface="Avenir Next"/>
              </a:rPr>
              <a:t>in </a:t>
            </a:r>
            <a:r>
              <a:rPr kumimoji="0" lang="en-US" altLang="en-US" sz="2400" b="0" i="0" u="none" strike="noStrike" cap="none" normalizeH="0" baseline="0" dirty="0">
                <a:ln>
                  <a:noFill/>
                </a:ln>
                <a:solidFill>
                  <a:srgbClr val="000000"/>
                </a:solidFill>
                <a:effectLst/>
                <a:latin typeface="Avenir Next"/>
              </a:rPr>
              <a:t>3</a:t>
            </a:r>
            <a:r>
              <a:rPr kumimoji="0" lang="en-US" altLang="en-US" sz="2000" b="0" i="0" u="none" strike="noStrike" cap="none" normalizeH="0" baseline="0" dirty="0">
                <a:ln>
                  <a:noFill/>
                </a:ln>
                <a:solidFill>
                  <a:srgbClr val="000000"/>
                </a:solidFill>
                <a:effectLst/>
                <a:latin typeface="Avenir Next"/>
              </a:rPr>
              <a:t> </a:t>
            </a:r>
            <a:r>
              <a:rPr kumimoji="0" lang="en-US" altLang="en-US" b="0" i="0" u="none" strike="noStrike" cap="none" normalizeH="0" baseline="0" dirty="0">
                <a:ln>
                  <a:noFill/>
                </a:ln>
                <a:solidFill>
                  <a:srgbClr val="000000"/>
                </a:solidFill>
                <a:effectLst/>
                <a:latin typeface="Avenir Next"/>
              </a:rPr>
              <a:t>residents think it is </a:t>
            </a:r>
            <a:r>
              <a:rPr kumimoji="0" lang="en-US" altLang="en-US" sz="2000" b="1" i="0" u="none" strike="noStrike" cap="none" normalizeH="0" baseline="0" dirty="0">
                <a:ln>
                  <a:noFill/>
                </a:ln>
                <a:solidFill>
                  <a:schemeClr val="accent1"/>
                </a:solidFill>
                <a:effectLst/>
                <a:latin typeface="Avenir Next"/>
              </a:rPr>
              <a:t>difficult </a:t>
            </a:r>
            <a:r>
              <a:rPr kumimoji="0" lang="en-US" altLang="en-US" b="0" i="0" u="none" strike="noStrike" cap="none" normalizeH="0" baseline="0" dirty="0">
                <a:ln>
                  <a:noFill/>
                </a:ln>
                <a:solidFill>
                  <a:srgbClr val="000000"/>
                </a:solidFill>
                <a:effectLst/>
                <a:latin typeface="Avenir Next"/>
              </a:rPr>
              <a:t>to get information from the City.</a:t>
            </a:r>
            <a:endParaRPr kumimoji="0" lang="en-US" altLang="en-US" sz="3200" b="0" i="0" u="none" strike="noStrike" cap="none" normalizeH="0" baseline="0" dirty="0">
              <a:ln>
                <a:noFill/>
              </a:ln>
              <a:solidFill>
                <a:schemeClr val="tx1"/>
              </a:solidFill>
              <a:effectLst/>
              <a:latin typeface="Avenir Next"/>
            </a:endParaRPr>
          </a:p>
        </p:txBody>
      </p:sp>
      <p:sp>
        <p:nvSpPr>
          <p:cNvPr id="2078" name="Rectangle 2077">
            <a:extLst>
              <a:ext uri="{FF2B5EF4-FFF2-40B4-BE49-F238E27FC236}">
                <a16:creationId xmlns:a16="http://schemas.microsoft.com/office/drawing/2014/main" id="{5F3854F4-4C6C-475E-8DE9-7C0922293D98}"/>
              </a:ext>
            </a:extLst>
          </p:cNvPr>
          <p:cNvSpPr/>
          <p:nvPr/>
        </p:nvSpPr>
        <p:spPr>
          <a:xfrm>
            <a:off x="8236816" y="4526124"/>
            <a:ext cx="3637425" cy="1292662"/>
          </a:xfrm>
          <a:prstGeom prst="rect">
            <a:avLst/>
          </a:prstGeom>
        </p:spPr>
        <p:txBody>
          <a:bodyPr wrap="square">
            <a:spAutoFit/>
          </a:bodyPr>
          <a:lstStyle/>
          <a:p>
            <a:pPr>
              <a:spcAft>
                <a:spcPts val="600"/>
              </a:spcAft>
            </a:pPr>
            <a:r>
              <a:rPr lang="en-US" kern="1400" dirty="0">
                <a:solidFill>
                  <a:srgbClr val="000000"/>
                </a:solidFill>
                <a:latin typeface="Avenir Next"/>
              </a:rPr>
              <a:t>People of color and residents with lower income or education are more likely than average to access the internet on a </a:t>
            </a:r>
            <a:r>
              <a:rPr lang="en-US" sz="2400" b="1" kern="1400" dirty="0">
                <a:solidFill>
                  <a:schemeClr val="accent1"/>
                </a:solidFill>
                <a:latin typeface="Avenir Next"/>
              </a:rPr>
              <a:t>mobile phone</a:t>
            </a:r>
            <a:endParaRPr lang="en-US" b="1" kern="1400" dirty="0">
              <a:solidFill>
                <a:schemeClr val="accent1"/>
              </a:solidFill>
              <a:latin typeface="Avenir Next"/>
            </a:endParaRPr>
          </a:p>
        </p:txBody>
      </p:sp>
      <p:sp>
        <p:nvSpPr>
          <p:cNvPr id="33" name="Rectangle 32">
            <a:extLst>
              <a:ext uri="{FF2B5EF4-FFF2-40B4-BE49-F238E27FC236}">
                <a16:creationId xmlns:a16="http://schemas.microsoft.com/office/drawing/2014/main" id="{755DCA3C-B790-452D-9B91-B68A61B3087F}"/>
              </a:ext>
            </a:extLst>
          </p:cNvPr>
          <p:cNvSpPr/>
          <p:nvPr/>
        </p:nvSpPr>
        <p:spPr>
          <a:xfrm>
            <a:off x="8485071" y="3143236"/>
            <a:ext cx="3306590" cy="978345"/>
          </a:xfrm>
          <a:prstGeom prst="rect">
            <a:avLst/>
          </a:prstGeom>
        </p:spPr>
        <p:txBody>
          <a:bodyPr wrap="square">
            <a:spAutoFit/>
          </a:bodyPr>
          <a:lstStyle/>
          <a:p>
            <a:r>
              <a:rPr lang="en-US" sz="2400" b="1" kern="1400" dirty="0">
                <a:solidFill>
                  <a:schemeClr val="accent1"/>
                </a:solidFill>
                <a:latin typeface="Avenir Next"/>
              </a:rPr>
              <a:t>9% </a:t>
            </a:r>
            <a:r>
              <a:rPr lang="en-US" kern="1400" dirty="0">
                <a:solidFill>
                  <a:srgbClr val="000000"/>
                </a:solidFill>
                <a:latin typeface="Avenir Next"/>
              </a:rPr>
              <a:t>of residents do </a:t>
            </a:r>
            <a:r>
              <a:rPr lang="en-US" u="sng" kern="1400" dirty="0">
                <a:solidFill>
                  <a:srgbClr val="000000"/>
                </a:solidFill>
                <a:latin typeface="Avenir Next"/>
              </a:rPr>
              <a:t>not</a:t>
            </a:r>
            <a:r>
              <a:rPr lang="en-US" kern="1400" dirty="0">
                <a:solidFill>
                  <a:srgbClr val="000000"/>
                </a:solidFill>
                <a:latin typeface="Avenir Next"/>
              </a:rPr>
              <a:t> have internet access at home. </a:t>
            </a:r>
            <a:endParaRPr lang="en-US" sz="1400" kern="1400" dirty="0">
              <a:solidFill>
                <a:srgbClr val="000000"/>
              </a:solidFill>
              <a:latin typeface="Avenir Next"/>
            </a:endParaRPr>
          </a:p>
          <a:p>
            <a:pPr>
              <a:lnSpc>
                <a:spcPct val="119000"/>
              </a:lnSpc>
              <a:spcAft>
                <a:spcPts val="600"/>
              </a:spcAft>
            </a:pPr>
            <a:r>
              <a:rPr lang="en-US" sz="1400" kern="1400" dirty="0">
                <a:solidFill>
                  <a:srgbClr val="000000"/>
                </a:solidFill>
                <a:latin typeface="Calibri" panose="020F0502020204030204" pitchFamily="34" charset="0"/>
              </a:rPr>
              <a:t> </a:t>
            </a:r>
            <a:endParaRPr lang="en-US" sz="1400" kern="1400" dirty="0">
              <a:ln>
                <a:noFill/>
              </a:ln>
              <a:solidFill>
                <a:srgbClr val="000000"/>
              </a:solidFill>
              <a:effectLst/>
              <a:latin typeface="Calibri" panose="020F0502020204030204" pitchFamily="34" charset="0"/>
            </a:endParaRPr>
          </a:p>
        </p:txBody>
      </p:sp>
      <p:cxnSp>
        <p:nvCxnSpPr>
          <p:cNvPr id="35" name="Straight Connector 34">
            <a:extLst>
              <a:ext uri="{FF2B5EF4-FFF2-40B4-BE49-F238E27FC236}">
                <a16:creationId xmlns:a16="http://schemas.microsoft.com/office/drawing/2014/main" id="{41A94CF9-4646-4C5F-8751-AF32A2493B67}"/>
              </a:ext>
            </a:extLst>
          </p:cNvPr>
          <p:cNvCxnSpPr>
            <a:cxnSpLocks/>
          </p:cNvCxnSpPr>
          <p:nvPr/>
        </p:nvCxnSpPr>
        <p:spPr>
          <a:xfrm>
            <a:off x="7367237" y="1189404"/>
            <a:ext cx="0" cy="515778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ADC8E61-7130-4278-9655-662F2654AEF2}"/>
              </a:ext>
            </a:extLst>
          </p:cNvPr>
          <p:cNvCxnSpPr>
            <a:cxnSpLocks/>
          </p:cNvCxnSpPr>
          <p:nvPr/>
        </p:nvCxnSpPr>
        <p:spPr>
          <a:xfrm flipH="1">
            <a:off x="7584925" y="2838009"/>
            <a:ext cx="3929531"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328E401-9883-4CA7-894D-B97B27BEA016}"/>
              </a:ext>
            </a:extLst>
          </p:cNvPr>
          <p:cNvCxnSpPr>
            <a:cxnSpLocks/>
          </p:cNvCxnSpPr>
          <p:nvPr/>
        </p:nvCxnSpPr>
        <p:spPr>
          <a:xfrm flipH="1">
            <a:off x="7584926" y="4220897"/>
            <a:ext cx="3929531"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89D04AC-B849-4B37-806E-0330A1184D98}"/>
              </a:ext>
            </a:extLst>
          </p:cNvPr>
          <p:cNvSpPr/>
          <p:nvPr/>
        </p:nvSpPr>
        <p:spPr>
          <a:xfrm>
            <a:off x="404516" y="1784749"/>
            <a:ext cx="1753420" cy="408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Next" panose="020B0503020202020204"/>
              </a:rPr>
              <a:t>No: 51%</a:t>
            </a:r>
          </a:p>
        </p:txBody>
      </p:sp>
      <p:sp>
        <p:nvSpPr>
          <p:cNvPr id="60" name="Rectangle 59">
            <a:extLst>
              <a:ext uri="{FF2B5EF4-FFF2-40B4-BE49-F238E27FC236}">
                <a16:creationId xmlns:a16="http://schemas.microsoft.com/office/drawing/2014/main" id="{03741435-586C-4DC9-A626-79A49929F5DE}"/>
              </a:ext>
            </a:extLst>
          </p:cNvPr>
          <p:cNvSpPr/>
          <p:nvPr/>
        </p:nvSpPr>
        <p:spPr>
          <a:xfrm>
            <a:off x="2248042" y="1785961"/>
            <a:ext cx="1538515" cy="408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venir Next" panose="020B0503020202020204"/>
              </a:rPr>
              <a:t>Yes: 48%</a:t>
            </a:r>
          </a:p>
        </p:txBody>
      </p:sp>
      <p:cxnSp>
        <p:nvCxnSpPr>
          <p:cNvPr id="80" name="Straight Connector 79">
            <a:extLst>
              <a:ext uri="{FF2B5EF4-FFF2-40B4-BE49-F238E27FC236}">
                <a16:creationId xmlns:a16="http://schemas.microsoft.com/office/drawing/2014/main" id="{78F55A02-580C-45C7-B579-595F3DF15A14}"/>
              </a:ext>
            </a:extLst>
          </p:cNvPr>
          <p:cNvCxnSpPr>
            <a:cxnSpLocks/>
          </p:cNvCxnSpPr>
          <p:nvPr/>
        </p:nvCxnSpPr>
        <p:spPr>
          <a:xfrm flipH="1">
            <a:off x="216759" y="3977193"/>
            <a:ext cx="6875772"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C1CF477-549B-4C08-9C15-7B5DA5AB9F19}"/>
              </a:ext>
            </a:extLst>
          </p:cNvPr>
          <p:cNvGrpSpPr/>
          <p:nvPr/>
        </p:nvGrpSpPr>
        <p:grpSpPr>
          <a:xfrm>
            <a:off x="317756" y="4090347"/>
            <a:ext cx="6763958" cy="2256837"/>
            <a:chOff x="799371" y="4189613"/>
            <a:chExt cx="6763958" cy="2256837"/>
          </a:xfrm>
        </p:grpSpPr>
        <p:sp>
          <p:nvSpPr>
            <p:cNvPr id="2057" name="Text Box 3">
              <a:extLst>
                <a:ext uri="{FF2B5EF4-FFF2-40B4-BE49-F238E27FC236}">
                  <a16:creationId xmlns:a16="http://schemas.microsoft.com/office/drawing/2014/main" id="{C93D7878-DEAC-44F9-849A-F6BAF3B5613D}"/>
                </a:ext>
              </a:extLst>
            </p:cNvPr>
            <p:cNvSpPr txBox="1">
              <a:spLocks noChangeArrowheads="1"/>
            </p:cNvSpPr>
            <p:nvPr/>
          </p:nvSpPr>
          <p:spPr bwMode="auto">
            <a:xfrm>
              <a:off x="968608" y="4189613"/>
              <a:ext cx="6305770" cy="462003"/>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venir Next" panose="020B0503020202020204"/>
                </a:rPr>
                <a:t>Residents prefer to contact the City </a:t>
              </a:r>
              <a:r>
                <a:rPr kumimoji="0" lang="en-US" altLang="en-US" sz="2000" b="1" i="0" u="none" strike="noStrike" cap="none" normalizeH="0" baseline="0" dirty="0">
                  <a:ln>
                    <a:noFill/>
                  </a:ln>
                  <a:solidFill>
                    <a:schemeClr val="accent1"/>
                  </a:solidFill>
                  <a:effectLst/>
                  <a:latin typeface="Avenir Next" panose="020B0503020202020204"/>
                </a:rPr>
                <a:t>online</a:t>
              </a:r>
              <a:r>
                <a:rPr kumimoji="0" lang="en-US" altLang="en-US" sz="2000" b="0" i="0" u="none" strike="noStrike" cap="none" normalizeH="0" baseline="0" dirty="0">
                  <a:ln>
                    <a:noFill/>
                  </a:ln>
                  <a:solidFill>
                    <a:srgbClr val="000000"/>
                  </a:solidFill>
                  <a:effectLst/>
                  <a:latin typeface="Avenir Next" panose="020B0503020202020204"/>
                </a:rPr>
                <a:t> or by </a:t>
              </a:r>
              <a:r>
                <a:rPr kumimoji="0" lang="en-US" altLang="en-US" sz="2000" b="1" i="0" u="none" strike="noStrike" cap="none" normalizeH="0" baseline="0" dirty="0">
                  <a:ln>
                    <a:noFill/>
                  </a:ln>
                  <a:solidFill>
                    <a:schemeClr val="accent1"/>
                  </a:solidFill>
                  <a:effectLst/>
                  <a:latin typeface="Avenir Next" panose="020B0503020202020204"/>
                </a:rPr>
                <a:t>phone</a:t>
              </a:r>
              <a:r>
                <a:rPr kumimoji="0" lang="en-US" altLang="en-US" sz="2000" b="0" i="0" u="none" strike="noStrike" cap="none" normalizeH="0" baseline="0" dirty="0">
                  <a:ln>
                    <a:noFill/>
                  </a:ln>
                  <a:solidFill>
                    <a:srgbClr val="000000"/>
                  </a:solidFill>
                  <a:effectLst/>
                  <a:latin typeface="Avenir Next" panose="020B0503020202020204"/>
                </a:rPr>
                <a:t>.</a:t>
              </a:r>
              <a:endParaRPr kumimoji="0" lang="en-US" altLang="en-US" sz="2800" b="0" i="0" u="none" strike="noStrike" cap="none" normalizeH="0" baseline="0" dirty="0">
                <a:ln>
                  <a:noFill/>
                </a:ln>
                <a:solidFill>
                  <a:schemeClr val="tx1"/>
                </a:solidFill>
                <a:effectLst/>
                <a:latin typeface="Avenir Next" panose="020B0503020202020204"/>
              </a:endParaRPr>
            </a:p>
          </p:txBody>
        </p:sp>
        <p:sp>
          <p:nvSpPr>
            <p:cNvPr id="2059" name="Text Box 4">
              <a:extLst>
                <a:ext uri="{FF2B5EF4-FFF2-40B4-BE49-F238E27FC236}">
                  <a16:creationId xmlns:a16="http://schemas.microsoft.com/office/drawing/2014/main" id="{DB73BB73-1469-4B96-A846-5DA771BBA742}"/>
                </a:ext>
              </a:extLst>
            </p:cNvPr>
            <p:cNvSpPr txBox="1">
              <a:spLocks noChangeArrowheads="1"/>
            </p:cNvSpPr>
            <p:nvPr/>
          </p:nvSpPr>
          <p:spPr bwMode="auto">
            <a:xfrm>
              <a:off x="799371" y="5119774"/>
              <a:ext cx="2108507" cy="1308276"/>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venir Next" panose="020B0503020202020204"/>
              </a:endParaRPr>
            </a:p>
            <a:p>
              <a:pPr marL="0" marR="134938"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venir Next" panose="020B0503020202020204"/>
                </a:rPr>
                <a:t>Preferred by:</a:t>
              </a:r>
            </a:p>
            <a:p>
              <a:pPr marL="0" marR="134938"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venir Next" panose="020B0503020202020204"/>
                </a:rPr>
                <a:t>Younger residents</a:t>
              </a:r>
            </a:p>
            <a:p>
              <a:pPr marL="0" marR="134938"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venir Next" panose="020B0503020202020204"/>
                </a:rPr>
                <a:t>Non-disabled persons</a:t>
              </a:r>
            </a:p>
            <a:p>
              <a:pPr marL="0" marR="134938"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venir Next" panose="020B0503020202020204"/>
                </a:rPr>
                <a:t>Higher-income residents</a:t>
              </a:r>
            </a:p>
            <a:p>
              <a:pPr marL="0" marR="134938"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venir Next" panose="020B0503020202020204"/>
                </a:rPr>
                <a:t>Need simple information</a:t>
              </a:r>
              <a:endParaRPr kumimoji="0" lang="en-US" altLang="en-US" sz="1400" b="0" i="0" u="none" strike="noStrike" cap="none" normalizeH="0" baseline="0" dirty="0">
                <a:ln>
                  <a:noFill/>
                </a:ln>
                <a:solidFill>
                  <a:schemeClr val="tx1"/>
                </a:solidFill>
                <a:effectLst/>
                <a:latin typeface="Avenir Next" panose="020B0503020202020204"/>
              </a:endParaRPr>
            </a:p>
          </p:txBody>
        </p:sp>
        <p:sp>
          <p:nvSpPr>
            <p:cNvPr id="2060" name="Text Box 5">
              <a:extLst>
                <a:ext uri="{FF2B5EF4-FFF2-40B4-BE49-F238E27FC236}">
                  <a16:creationId xmlns:a16="http://schemas.microsoft.com/office/drawing/2014/main" id="{6A6FE0A8-7C52-4427-B7EF-FF8B77DD12DC}"/>
                </a:ext>
              </a:extLst>
            </p:cNvPr>
            <p:cNvSpPr txBox="1">
              <a:spLocks noChangeArrowheads="1"/>
            </p:cNvSpPr>
            <p:nvPr/>
          </p:nvSpPr>
          <p:spPr bwMode="auto">
            <a:xfrm>
              <a:off x="5366607" y="5077430"/>
              <a:ext cx="2196722" cy="1369020"/>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venir Next" panose="020B0503020202020204"/>
                </a:rPr>
                <a:t>Preferred by: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venir Next" panose="020B0503020202020204"/>
                </a:rPr>
                <a:t>Older residents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venir Next" panose="020B0503020202020204"/>
                </a:rPr>
                <a:t>Disabled persons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venir Next" panose="020B0503020202020204"/>
                </a:rPr>
                <a:t>Lower-income residents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venir Next" panose="020B0503020202020204"/>
                </a:rPr>
                <a:t>Have a complicated matter</a:t>
              </a:r>
              <a:endParaRPr kumimoji="0" lang="en-US" altLang="en-US" sz="2400" b="0" i="0" u="none" strike="noStrike" cap="none" normalizeH="0" baseline="0" dirty="0">
                <a:ln>
                  <a:noFill/>
                </a:ln>
                <a:solidFill>
                  <a:schemeClr val="tx1"/>
                </a:solidFill>
                <a:effectLst/>
                <a:latin typeface="Avenir Next" panose="020B0503020202020204"/>
              </a:endParaRPr>
            </a:p>
          </p:txBody>
        </p:sp>
        <p:sp>
          <p:nvSpPr>
            <p:cNvPr id="2068" name="Text Box 7">
              <a:extLst>
                <a:ext uri="{FF2B5EF4-FFF2-40B4-BE49-F238E27FC236}">
                  <a16:creationId xmlns:a16="http://schemas.microsoft.com/office/drawing/2014/main" id="{2E92A941-9719-49B1-AC4A-9529B5376360}"/>
                </a:ext>
              </a:extLst>
            </p:cNvPr>
            <p:cNvSpPr txBox="1">
              <a:spLocks noChangeArrowheads="1"/>
            </p:cNvSpPr>
            <p:nvPr/>
          </p:nvSpPr>
          <p:spPr bwMode="auto">
            <a:xfrm>
              <a:off x="2959003" y="4587818"/>
              <a:ext cx="736477" cy="1858632"/>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venir Next" panose="020B0503020202020204"/>
                </a:rPr>
                <a:t>35%</a:t>
              </a:r>
              <a:endParaRPr kumimoji="0" lang="en-US" altLang="en-US" sz="1800" b="1" i="0" u="none" strike="noStrike" cap="none" normalizeH="0" baseline="0" dirty="0">
                <a:ln>
                  <a:noFill/>
                </a:ln>
                <a:solidFill>
                  <a:schemeClr val="tx1"/>
                </a:solidFill>
                <a:effectLst/>
                <a:latin typeface="Avenir Next" panose="020B0503020202020204"/>
              </a:endParaRPr>
            </a:p>
          </p:txBody>
        </p:sp>
        <p:sp>
          <p:nvSpPr>
            <p:cNvPr id="2071" name="Text Box 11">
              <a:extLst>
                <a:ext uri="{FF2B5EF4-FFF2-40B4-BE49-F238E27FC236}">
                  <a16:creationId xmlns:a16="http://schemas.microsoft.com/office/drawing/2014/main" id="{761AF429-7281-4AD6-86A6-C200BDDD8DE8}"/>
                </a:ext>
              </a:extLst>
            </p:cNvPr>
            <p:cNvSpPr txBox="1">
              <a:spLocks noChangeArrowheads="1"/>
            </p:cNvSpPr>
            <p:nvPr/>
          </p:nvSpPr>
          <p:spPr bwMode="auto">
            <a:xfrm>
              <a:off x="2971701" y="6145917"/>
              <a:ext cx="685685" cy="254067"/>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venir Next" panose="020B0503020202020204"/>
                </a:rPr>
                <a:t>Virtual</a:t>
              </a:r>
              <a:endParaRPr kumimoji="0" lang="en-US" altLang="en-US" sz="1800" b="1" i="0" u="none" strike="noStrike" cap="none" normalizeH="0" baseline="0" dirty="0">
                <a:ln>
                  <a:noFill/>
                </a:ln>
                <a:solidFill>
                  <a:schemeClr val="tx1"/>
                </a:solidFill>
                <a:effectLst/>
                <a:latin typeface="Avenir Next" panose="020B0503020202020204"/>
              </a:endParaRPr>
            </a:p>
          </p:txBody>
        </p:sp>
        <p:sp>
          <p:nvSpPr>
            <p:cNvPr id="2065" name="Text Box 13">
              <a:extLst>
                <a:ext uri="{FF2B5EF4-FFF2-40B4-BE49-F238E27FC236}">
                  <a16:creationId xmlns:a16="http://schemas.microsoft.com/office/drawing/2014/main" id="{6837651C-C82F-4115-BB3E-E6E2F442241C}"/>
                </a:ext>
              </a:extLst>
            </p:cNvPr>
            <p:cNvSpPr txBox="1">
              <a:spLocks noChangeArrowheads="1"/>
            </p:cNvSpPr>
            <p:nvPr/>
          </p:nvSpPr>
          <p:spPr bwMode="auto">
            <a:xfrm>
              <a:off x="4570968" y="4809016"/>
              <a:ext cx="736477" cy="1637434"/>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venir Next" panose="020B0503020202020204"/>
                </a:rPr>
                <a:t>33%</a:t>
              </a:r>
              <a:endParaRPr kumimoji="0" lang="en-US" altLang="en-US" sz="1800" b="1" i="0" u="none" strike="noStrike" cap="none" normalizeH="0" baseline="0" dirty="0">
                <a:ln>
                  <a:noFill/>
                </a:ln>
                <a:solidFill>
                  <a:schemeClr val="tx1"/>
                </a:solidFill>
                <a:effectLst/>
                <a:latin typeface="Avenir Next" panose="020B0503020202020204"/>
              </a:endParaRPr>
            </a:p>
          </p:txBody>
        </p:sp>
        <p:sp>
          <p:nvSpPr>
            <p:cNvPr id="2067" name="Text Box 14">
              <a:extLst>
                <a:ext uri="{FF2B5EF4-FFF2-40B4-BE49-F238E27FC236}">
                  <a16:creationId xmlns:a16="http://schemas.microsoft.com/office/drawing/2014/main" id="{96A448FC-7297-4468-96E9-992ECBF42321}"/>
                </a:ext>
              </a:extLst>
            </p:cNvPr>
            <p:cNvSpPr txBox="1">
              <a:spLocks noChangeArrowheads="1"/>
            </p:cNvSpPr>
            <p:nvPr/>
          </p:nvSpPr>
          <p:spPr bwMode="auto">
            <a:xfrm>
              <a:off x="4583666" y="6148390"/>
              <a:ext cx="685685" cy="254067"/>
            </a:xfrm>
            <a:prstGeom prst="rect">
              <a:avLst/>
            </a:prstGeom>
            <a:noFill/>
            <a:ln>
              <a:noFill/>
            </a:ln>
            <a:effectLst/>
            <a:extLst>
              <a:ext uri="{909E8E84-426E-40DD-AFC4-6F175D3DCCD1}">
                <a14:hiddenFill xmlns:a14="http://schemas.microsoft.com/office/drawing/2010/main">
                  <a:solidFill>
                    <a:srgbClr val="4B92D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venir Next" panose="020B0503020202020204"/>
                </a:rPr>
                <a:t>Phone</a:t>
              </a:r>
              <a:endParaRPr kumimoji="0" lang="en-US" altLang="en-US" sz="1800" b="1" i="0" u="none" strike="noStrike" cap="none" normalizeH="0" baseline="0" dirty="0">
                <a:ln>
                  <a:noFill/>
                </a:ln>
                <a:solidFill>
                  <a:schemeClr val="tx1"/>
                </a:solidFill>
                <a:effectLst/>
                <a:latin typeface="Avenir Next" panose="020B0503020202020204"/>
              </a:endParaRPr>
            </a:p>
          </p:txBody>
        </p:sp>
        <p:sp>
          <p:nvSpPr>
            <p:cNvPr id="2064" name="Text Box 16">
              <a:extLst>
                <a:ext uri="{FF2B5EF4-FFF2-40B4-BE49-F238E27FC236}">
                  <a16:creationId xmlns:a16="http://schemas.microsoft.com/office/drawing/2014/main" id="{D823AF1B-106A-4A1E-857F-547D06BF1D7F}"/>
                </a:ext>
              </a:extLst>
            </p:cNvPr>
            <p:cNvSpPr txBox="1">
              <a:spLocks noChangeArrowheads="1"/>
            </p:cNvSpPr>
            <p:nvPr/>
          </p:nvSpPr>
          <p:spPr bwMode="auto">
            <a:xfrm>
              <a:off x="3756581" y="4875761"/>
              <a:ext cx="755801" cy="1570689"/>
            </a:xfrm>
            <a:prstGeom prst="rect">
              <a:avLst/>
            </a:prstGeom>
            <a:solidFill>
              <a:srgbClr val="7F7F7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Avenir Next" panose="020B0503020202020204"/>
                </a:rPr>
                <a:t>32%</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FFFFFF"/>
                </a:solidFill>
                <a:effectLst/>
                <a:latin typeface="Avenir Next" panose="020B0503020202020204"/>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Avenir Next" panose="020B0503020202020204"/>
                </a:rPr>
                <a:t>All other methods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Avenir Next" panose="020B0503020202020204"/>
                </a:rPr>
                <a:t>In person, text, social media</a:t>
              </a:r>
              <a:endParaRPr kumimoji="0" lang="en-US" altLang="en-US" sz="1800" b="0" i="0" u="none" strike="noStrike" cap="none" normalizeH="0" baseline="0" dirty="0">
                <a:ln>
                  <a:noFill/>
                </a:ln>
                <a:solidFill>
                  <a:schemeClr val="tx1"/>
                </a:solidFill>
                <a:effectLst/>
                <a:latin typeface="Avenir Next" panose="020B0503020202020204"/>
              </a:endParaRPr>
            </a:p>
          </p:txBody>
        </p:sp>
        <p:pic>
          <p:nvPicPr>
            <p:cNvPr id="2075" name="Graphic 2074" descr="Receiver">
              <a:extLst>
                <a:ext uri="{FF2B5EF4-FFF2-40B4-BE49-F238E27FC236}">
                  <a16:creationId xmlns:a16="http://schemas.microsoft.com/office/drawing/2014/main" id="{4FE88DF0-2578-4390-B993-6DECBD4FB1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64886" y="5498345"/>
              <a:ext cx="548640" cy="548640"/>
            </a:xfrm>
            <a:prstGeom prst="rect">
              <a:avLst/>
            </a:prstGeom>
          </p:spPr>
        </p:pic>
        <p:grpSp>
          <p:nvGrpSpPr>
            <p:cNvPr id="36" name="Group 35">
              <a:extLst>
                <a:ext uri="{FF2B5EF4-FFF2-40B4-BE49-F238E27FC236}">
                  <a16:creationId xmlns:a16="http://schemas.microsoft.com/office/drawing/2014/main" id="{B306F182-14E7-4442-8787-2A6071BF2F3A}"/>
                </a:ext>
              </a:extLst>
            </p:cNvPr>
            <p:cNvGrpSpPr/>
            <p:nvPr/>
          </p:nvGrpSpPr>
          <p:grpSpPr>
            <a:xfrm>
              <a:off x="3033302" y="5498345"/>
              <a:ext cx="562482" cy="551134"/>
              <a:chOff x="2539592" y="12407149"/>
              <a:chExt cx="562482" cy="551134"/>
            </a:xfrm>
          </p:grpSpPr>
          <p:sp>
            <p:nvSpPr>
              <p:cNvPr id="2072" name="Oval 10">
                <a:extLst>
                  <a:ext uri="{FF2B5EF4-FFF2-40B4-BE49-F238E27FC236}">
                    <a16:creationId xmlns:a16="http://schemas.microsoft.com/office/drawing/2014/main" id="{7BE34778-9656-4540-BA23-774B9B9AF6EC}"/>
                  </a:ext>
                </a:extLst>
              </p:cNvPr>
              <p:cNvSpPr>
                <a:spLocks noChangeArrowheads="1"/>
              </p:cNvSpPr>
              <p:nvPr/>
            </p:nvSpPr>
            <p:spPr bwMode="auto">
              <a:xfrm>
                <a:off x="2553526" y="12409500"/>
                <a:ext cx="548548" cy="548783"/>
              </a:xfrm>
              <a:prstGeom prst="ellipse">
                <a:avLst/>
              </a:prstGeom>
              <a:noFill/>
              <a:ln w="25400" algn="ctr">
                <a:solidFill>
                  <a:srgbClr val="FFFFFF"/>
                </a:solidFill>
                <a:round/>
                <a:headEnd/>
                <a:tailEnd/>
              </a:ln>
              <a:effectLst/>
              <a:extLst>
                <a:ext uri="{909E8E84-426E-40DD-AFC4-6F175D3DCCD1}">
                  <a14:hiddenFill xmlns:a14="http://schemas.microsoft.com/office/drawing/2010/main">
                    <a:solidFill>
                      <a:srgbClr val="4B92D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4" name="Graphic 33" descr="Wi Fi">
                <a:extLst>
                  <a:ext uri="{FF2B5EF4-FFF2-40B4-BE49-F238E27FC236}">
                    <a16:creationId xmlns:a16="http://schemas.microsoft.com/office/drawing/2014/main" id="{AA20C6A7-8165-488D-BC03-8247C4D4B1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39592" y="12407149"/>
                <a:ext cx="548640" cy="548640"/>
              </a:xfrm>
              <a:prstGeom prst="rect">
                <a:avLst/>
              </a:prstGeom>
            </p:spPr>
          </p:pic>
        </p:grpSp>
      </p:grpSp>
      <p:pic>
        <p:nvPicPr>
          <p:cNvPr id="45" name="Picture 44">
            <a:extLst>
              <a:ext uri="{FF2B5EF4-FFF2-40B4-BE49-F238E27FC236}">
                <a16:creationId xmlns:a16="http://schemas.microsoft.com/office/drawing/2014/main" id="{A9692513-935A-45F1-BAE5-C247984F0EB2}"/>
              </a:ext>
            </a:extLst>
          </p:cNvPr>
          <p:cNvPicPr>
            <a:picLocks noChangeAspect="1"/>
          </p:cNvPicPr>
          <p:nvPr/>
        </p:nvPicPr>
        <p:blipFill>
          <a:blip r:embed="rId14"/>
          <a:stretch>
            <a:fillRect/>
          </a:stretch>
        </p:blipFill>
        <p:spPr>
          <a:xfrm>
            <a:off x="7643306" y="4595105"/>
            <a:ext cx="645656" cy="954449"/>
          </a:xfrm>
          <a:prstGeom prst="rect">
            <a:avLst/>
          </a:prstGeom>
        </p:spPr>
      </p:pic>
      <p:grpSp>
        <p:nvGrpSpPr>
          <p:cNvPr id="51" name="Group 50">
            <a:extLst>
              <a:ext uri="{FF2B5EF4-FFF2-40B4-BE49-F238E27FC236}">
                <a16:creationId xmlns:a16="http://schemas.microsoft.com/office/drawing/2014/main" id="{73626B2A-A051-4A20-991F-840B951587EF}"/>
              </a:ext>
            </a:extLst>
          </p:cNvPr>
          <p:cNvGrpSpPr/>
          <p:nvPr/>
        </p:nvGrpSpPr>
        <p:grpSpPr>
          <a:xfrm>
            <a:off x="7617522" y="1385124"/>
            <a:ext cx="1238587" cy="1248853"/>
            <a:chOff x="5471698" y="8828915"/>
            <a:chExt cx="1238587" cy="1248853"/>
          </a:xfrm>
        </p:grpSpPr>
        <p:pic>
          <p:nvPicPr>
            <p:cNvPr id="47" name="Graphic 46" descr="Group of men">
              <a:extLst>
                <a:ext uri="{FF2B5EF4-FFF2-40B4-BE49-F238E27FC236}">
                  <a16:creationId xmlns:a16="http://schemas.microsoft.com/office/drawing/2014/main" id="{81032AA7-A5B4-464C-A2D8-B6A311D3F21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471698" y="8828915"/>
              <a:ext cx="1238587" cy="1238587"/>
            </a:xfrm>
            <a:prstGeom prst="rect">
              <a:avLst/>
            </a:prstGeom>
          </p:spPr>
        </p:pic>
        <p:pic>
          <p:nvPicPr>
            <p:cNvPr id="50" name="Graphic 49" descr="Man">
              <a:extLst>
                <a:ext uri="{FF2B5EF4-FFF2-40B4-BE49-F238E27FC236}">
                  <a16:creationId xmlns:a16="http://schemas.microsoft.com/office/drawing/2014/main" id="{63C76326-E2AC-4C11-86C7-8DC129C0F47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01800" y="8889048"/>
              <a:ext cx="1188720" cy="1188720"/>
            </a:xfrm>
            <a:prstGeom prst="rect">
              <a:avLst/>
            </a:prstGeom>
          </p:spPr>
        </p:pic>
      </p:grpSp>
    </p:spTree>
    <p:extLst>
      <p:ext uri="{BB962C8B-B14F-4D97-AF65-F5344CB8AC3E}">
        <p14:creationId xmlns:p14="http://schemas.microsoft.com/office/powerpoint/2010/main" val="3448866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59F3F2138AF441A10B402B67F2894F" ma:contentTypeVersion="11" ma:contentTypeDescription="Create a new document." ma:contentTypeScope="" ma:versionID="caedaa3f5c141a4c9f8e5b83872875dc">
  <xsd:schema xmlns:xsd="http://www.w3.org/2001/XMLSchema" xmlns:xs="http://www.w3.org/2001/XMLSchema" xmlns:p="http://schemas.microsoft.com/office/2006/metadata/properties" xmlns:ns3="4dcd0c4f-b36b-4fbb-b89f-1ac419df7940" xmlns:ns4="1b614325-e139-460a-95a5-7ea96a38ed19" targetNamespace="http://schemas.microsoft.com/office/2006/metadata/properties" ma:root="true" ma:fieldsID="054cd02b425043d6179bca67b7d3fe06" ns3:_="" ns4:_="">
    <xsd:import namespace="4dcd0c4f-b36b-4fbb-b89f-1ac419df7940"/>
    <xsd:import namespace="1b614325-e139-460a-95a5-7ea96a38ed1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cd0c4f-b36b-4fbb-b89f-1ac419df794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614325-e139-460a-95a5-7ea96a38ed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8A2F88-55C5-4ED1-9541-807C65424763}">
  <ds:schemaRefs>
    <ds:schemaRef ds:uri="4dcd0c4f-b36b-4fbb-b89f-1ac419df7940"/>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1b614325-e139-460a-95a5-7ea96a38ed19"/>
    <ds:schemaRef ds:uri="http://purl.org/dc/dcmitype/"/>
  </ds:schemaRefs>
</ds:datastoreItem>
</file>

<file path=customXml/itemProps2.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3.xml><?xml version="1.0" encoding="utf-8"?>
<ds:datastoreItem xmlns:ds="http://schemas.openxmlformats.org/officeDocument/2006/customXml" ds:itemID="{03CA878D-0509-43B3-B44C-DF24241B0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cd0c4f-b36b-4fbb-b89f-1ac419df7940"/>
    <ds:schemaRef ds:uri="1b614325-e139-460a-95a5-7ea96a38e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1656</Words>
  <Application>Microsoft Macintosh PowerPoint</Application>
  <PresentationFormat>Widescreen</PresentationFormat>
  <Paragraphs>320</Paragraphs>
  <Slides>19</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Arial Black</vt:lpstr>
      <vt:lpstr>Avenir Next</vt:lpstr>
      <vt:lpstr>Avenir Next Condensed</vt:lpstr>
      <vt:lpstr>Avenir Next Medium</vt:lpstr>
      <vt:lpstr>Calibri</vt:lpstr>
      <vt:lpstr>Calibri Light</vt:lpstr>
      <vt:lpstr>Franklin Gothic Medium</vt:lpstr>
      <vt:lpstr>Tw Cen MT</vt:lpstr>
      <vt:lpstr>Tw Cen MT Condensed</vt:lpstr>
      <vt:lpstr>Webdings</vt:lpstr>
      <vt:lpstr>Wingdings</vt:lpstr>
      <vt:lpstr>Wingdings 3</vt:lpstr>
      <vt:lpstr>Integral</vt:lpstr>
      <vt:lpstr>311 Program Resolution</vt:lpstr>
      <vt:lpstr>TODAY’S resolution</vt:lpstr>
      <vt:lpstr>ACKNOWLEDGEMENTS</vt:lpstr>
      <vt:lpstr>Portland’s 311 Vision </vt:lpstr>
      <vt:lpstr>OPERATIONAL PRIORITIES</vt:lpstr>
      <vt:lpstr>PROGRAM DETAILS</vt:lpstr>
      <vt:lpstr>A 311 Program for Portland</vt:lpstr>
      <vt:lpstr>PowerPoint Presentation</vt:lpstr>
      <vt:lpstr>PowerPoint Presentation</vt:lpstr>
      <vt:lpstr>PowerPoint Presentation</vt:lpstr>
      <vt:lpstr>PowerPoint Presentation</vt:lpstr>
      <vt:lpstr>PowerPoint Presentation</vt:lpstr>
      <vt:lpstr>EXPANDING Service Delivery  FY 2019-20  focus areas</vt:lpstr>
      <vt:lpstr>Supporting technology</vt:lpstr>
      <vt:lpstr>PowerPoint Presentation</vt:lpstr>
      <vt:lpstr>PowerPoint Presentation</vt:lpstr>
      <vt:lpstr>PowerPoint Presentation</vt:lpstr>
      <vt:lpstr>Next Steps</vt:lpstr>
      <vt:lpstr>COUNCIL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 Program Resolution</dc:title>
  <dc:creator/>
  <cp:lastModifiedBy/>
  <cp:revision>1</cp:revision>
  <dcterms:created xsi:type="dcterms:W3CDTF">2019-11-06T19:38:39Z</dcterms:created>
  <dcterms:modified xsi:type="dcterms:W3CDTF">2019-11-12T21:08:43Z</dcterms:modified>
</cp:coreProperties>
</file>