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65" r:id="rId3"/>
    <p:sldId id="366" r:id="rId4"/>
    <p:sldId id="3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6B9"/>
    <a:srgbClr val="FF6600"/>
    <a:srgbClr val="FBF5EB"/>
    <a:srgbClr val="ECF5E7"/>
    <a:srgbClr val="F6E9D6"/>
    <a:srgbClr val="C7E583"/>
    <a:srgbClr val="E2F2F0"/>
    <a:srgbClr val="FDFBED"/>
    <a:srgbClr val="275B28"/>
    <a:srgbClr val="1B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2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1BCE2-F2EC-4B90-9FB5-0CFEE17B5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9238" y="1343025"/>
            <a:ext cx="4933950" cy="5514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0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oning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EE0CB59-A523-49B6-92A9-F88311240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528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441F-7047-459B-BE28-E8D43E66F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4045" y="592023"/>
            <a:ext cx="3147782" cy="492732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Subject: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6BD40A-9BDD-4E63-926C-B3FE8BE80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613" y="592138"/>
            <a:ext cx="4164012" cy="4532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Zoning Map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EED98-1EFA-4680-801F-8D516B5D6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9741" y="5519351"/>
            <a:ext cx="4956645" cy="1037543"/>
          </a:xfrm>
        </p:spPr>
        <p:txBody>
          <a:bodyPr anchor="b"/>
          <a:lstStyle>
            <a:lvl1pPr marL="0" indent="0" algn="r"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658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4181CB-98B1-483E-B315-38459F1792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Photo – “Send to back”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56132C-017A-4F3E-B4F0-F614FC422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5385" y="6405457"/>
            <a:ext cx="6186615" cy="461665"/>
          </a:xfrm>
          <a:solidFill>
            <a:schemeClr val="bg1"/>
          </a:solidFill>
        </p:spPr>
        <p:txBody>
          <a:bodyPr lIns="274320" tIns="91440" rIns="274320" bIns="9144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</a:lstStyle>
          <a:p>
            <a:pPr lvl="0"/>
            <a:r>
              <a:rPr lang="en-US" dirty="0"/>
              <a:t>Brief caption</a:t>
            </a:r>
          </a:p>
        </p:txBody>
      </p:sp>
    </p:spTree>
    <p:extLst>
      <p:ext uri="{BB962C8B-B14F-4D97-AF65-F5344CB8AC3E}">
        <p14:creationId xmlns:p14="http://schemas.microsoft.com/office/powerpoint/2010/main" val="41988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6391-2712-40B2-A88D-260EEEC3A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977" y="1024451"/>
            <a:ext cx="6998120" cy="57036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  <a:lvl2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1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390556-77F3-4DCD-B875-9F4AE6198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5113" y="1023938"/>
            <a:ext cx="4605337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4637-CADC-4562-B6B4-AAABF6B69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977" y="1023938"/>
            <a:ext cx="5130819" cy="270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01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CDA417-A8A1-491D-8861-077D94C16D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89725" cy="514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BD99-E992-414C-95A8-AD5CE43E4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2161" y="5787453"/>
            <a:ext cx="5884226" cy="769441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511870-B930-4934-9969-136B61B022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16" y="5148648"/>
            <a:ext cx="6111663" cy="11224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en-US" dirty="0"/>
              <a:t>Optional caption – position as needed</a:t>
            </a:r>
          </a:p>
        </p:txBody>
      </p:sp>
    </p:spTree>
    <p:extLst>
      <p:ext uri="{BB962C8B-B14F-4D97-AF65-F5344CB8AC3E}">
        <p14:creationId xmlns:p14="http://schemas.microsoft.com/office/powerpoint/2010/main" val="4391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940D2-6C0C-42CA-B4CF-4C8BBE9E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2CB6A-C8D0-45D9-A6F2-4B43B910A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9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5" r:id="rId4"/>
    <p:sldLayoutId id="2147483650" r:id="rId5"/>
    <p:sldLayoutId id="214748365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E6D408-610A-4F15-8666-285A6F9BE641}"/>
              </a:ext>
            </a:extLst>
          </p:cNvPr>
          <p:cNvSpPr txBox="1"/>
          <p:nvPr/>
        </p:nvSpPr>
        <p:spPr>
          <a:xfrm>
            <a:off x="6324065" y="3489051"/>
            <a:ext cx="5124142" cy="2149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Loop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17, 2019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Presentation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B5D6CCB-1BBF-4CCE-9412-A97D1911E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5"/>
          <a:stretch/>
        </p:blipFill>
        <p:spPr bwMode="auto">
          <a:xfrm>
            <a:off x="6096001" y="1396208"/>
            <a:ext cx="1260388" cy="1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5B53F-C6D6-4055-8254-877D46410D2E}"/>
              </a:ext>
            </a:extLst>
          </p:cNvPr>
          <p:cNvSpPr txBox="1"/>
          <p:nvPr/>
        </p:nvSpPr>
        <p:spPr>
          <a:xfrm>
            <a:off x="6365591" y="2651480"/>
            <a:ext cx="4757628" cy="6348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64391-2638-439E-B377-A4EFCFFBF295}"/>
              </a:ext>
            </a:extLst>
          </p:cNvPr>
          <p:cNvSpPr txBox="1"/>
          <p:nvPr/>
        </p:nvSpPr>
        <p:spPr>
          <a:xfrm>
            <a:off x="7442983" y="1513745"/>
            <a:ext cx="4172368" cy="9034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</a:t>
            </a:r>
          </a:p>
          <a:p>
            <a:pPr>
              <a:spcBef>
                <a:spcPct val="0"/>
              </a:spcBef>
            </a:pPr>
            <a:r>
              <a:rPr lang="en-US" altLang="en-US" sz="3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Commission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36E63-4EB8-48C5-A740-FFCAB3D4A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3"/>
          <a:stretch/>
        </p:blipFill>
        <p:spPr>
          <a:xfrm>
            <a:off x="609137" y="288707"/>
            <a:ext cx="5124142" cy="59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993D38-980D-4C66-BD00-854AFA08E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E94B-E616-484F-8F99-A52F71C87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"/>
          <a:stretch/>
        </p:blipFill>
        <p:spPr>
          <a:xfrm>
            <a:off x="-1" y="-9122"/>
            <a:ext cx="12192001" cy="68765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68B0-7F9E-41E6-AFBF-A344FD0F9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9296" y="6405457"/>
            <a:ext cx="4142704" cy="461665"/>
          </a:xfrm>
        </p:spPr>
        <p:txBody>
          <a:bodyPr/>
          <a:lstStyle/>
          <a:p>
            <a:r>
              <a:rPr lang="en-US" dirty="0"/>
              <a:t>Image from Aug 2018 Briefing</a:t>
            </a:r>
          </a:p>
        </p:txBody>
      </p:sp>
    </p:spTree>
    <p:extLst>
      <p:ext uri="{BB962C8B-B14F-4D97-AF65-F5344CB8AC3E}">
        <p14:creationId xmlns:p14="http://schemas.microsoft.com/office/powerpoint/2010/main" val="301684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24F3DEF-5F99-4C9C-9285-489BB538FD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13915" r="10379" b="17270"/>
          <a:stretch/>
        </p:blipFill>
        <p:spPr>
          <a:xfrm>
            <a:off x="12878" y="7244"/>
            <a:ext cx="12179121" cy="685075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68B0-7F9E-41E6-AFBF-A344FD0F9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47786" y="6405457"/>
            <a:ext cx="3344214" cy="461665"/>
          </a:xfrm>
        </p:spPr>
        <p:txBody>
          <a:bodyPr/>
          <a:lstStyle/>
          <a:p>
            <a:r>
              <a:rPr lang="en-US" dirty="0"/>
              <a:t>Block 216 – SW 9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</p:txBody>
      </p:sp>
    </p:spTree>
    <p:extLst>
      <p:ext uri="{BB962C8B-B14F-4D97-AF65-F5344CB8AC3E}">
        <p14:creationId xmlns:p14="http://schemas.microsoft.com/office/powerpoint/2010/main" val="316572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BF687A-273B-4BD8-A1AF-C82981C77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4" b="653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68B0-7F9E-41E6-AFBF-A344FD0F9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47786" y="6405457"/>
            <a:ext cx="3344214" cy="461665"/>
          </a:xfrm>
        </p:spPr>
        <p:txBody>
          <a:bodyPr/>
          <a:lstStyle/>
          <a:p>
            <a:r>
              <a:rPr lang="en-US" dirty="0"/>
              <a:t>Block 216 – SW 9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</p:txBody>
      </p:sp>
    </p:spTree>
    <p:extLst>
      <p:ext uri="{BB962C8B-B14F-4D97-AF65-F5344CB8AC3E}">
        <p14:creationId xmlns:p14="http://schemas.microsoft.com/office/powerpoint/2010/main" val="209282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 Presentation" id="{B626E2A7-41EA-4AF6-AF7C-7AB610E48D7C}" vid="{5A3F3AD9-EB7E-4350-A941-C6F544CC6B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 Presentation Template_DZ</Template>
  <TotalTime>81</TotalTime>
  <Words>31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Hays, Emily</dc:creator>
  <cp:lastModifiedBy>Nielsen, Benjamin</cp:lastModifiedBy>
  <cp:revision>8</cp:revision>
  <dcterms:created xsi:type="dcterms:W3CDTF">2018-09-20T15:26:01Z</dcterms:created>
  <dcterms:modified xsi:type="dcterms:W3CDTF">2019-10-17T00:52:26Z</dcterms:modified>
  <cp:contentStatus/>
</cp:coreProperties>
</file>