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9" r:id="rId4"/>
    <p:sldId id="257" r:id="rId5"/>
    <p:sldId id="260" r:id="rId6"/>
    <p:sldId id="261" r:id="rId7"/>
    <p:sldId id="258" r:id="rId8"/>
    <p:sldId id="262" r:id="rId9"/>
    <p:sldId id="267" r:id="rId10"/>
    <p:sldId id="263" r:id="rId11"/>
    <p:sldId id="264" r:id="rId12"/>
    <p:sldId id="266" r:id="rId13"/>
    <p:sldId id="268" r:id="rId14"/>
    <p:sldId id="269" r:id="rId15"/>
    <p:sldId id="265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8004-DFC1-400E-AEFB-C83A73D9C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91FD6-6AD6-472A-8210-F8B9B6B27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7DFA9-B211-412B-968D-C243B6C1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7FF73-37AC-42AA-AE64-36EF35B0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4F143-9C7F-4052-9FFB-37D1884E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90016-C0A9-411A-942C-F923D8646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E312C-4B47-4EC8-849C-B83F28A78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3A1D9-6968-481F-8E02-A6CD9EA1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14AB-ABFF-49A7-8F74-82615F29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2B12-1CB1-4D02-8FCF-0574B7FC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A95E3-0582-463C-A920-967A3B5FB1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A8AE0-147C-41F5-94FA-95ECC0B86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C8F44-8C7A-4985-931D-A9B63306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E710D-6937-4A49-B567-1EEAB9C5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F6F3A-1D3C-4CEC-8751-EC5EFAF7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1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FF64-F210-4F3E-BD04-A59F60C4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515B-9814-48AA-A2D8-235DB8DB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7B396-EF72-47FE-A32F-A62BB01A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8B569-CD8D-4639-A970-E04202D4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659EE-01F8-435D-A3AD-F834829E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417A0-4121-46CF-9C93-F64A3195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EF2C1-20A9-4543-8D45-FA1BE6F7A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EC294-7EC5-4C06-BB13-ABC0483A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A1D0-D9A0-47E6-B1FE-2EDF85FEA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71E5E-2303-41E6-AD68-C6E44922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1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63F7-035B-424C-87C4-EBA6053B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53556-3F6D-4B03-9E79-7E7BC0C53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44C6D-9948-459C-BF4A-327662274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AE0D3-C3EA-4715-88C6-8D38ECC0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102B7-9090-4EFE-8A4D-5D2F6A9F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D4274-2748-4161-A51A-12D25798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B00E-A9DB-4AF6-96B3-FDC2DC82F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DB0A1-7D51-494E-815A-7D7CB28CD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262BA-B2DC-4C83-970E-DE85821D2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C4050-15F1-4A39-AF75-6711A4BEB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CB885-3A58-4D17-9A78-82ACF050A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9B1226-FC95-45AB-A9B5-9E5F2463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D1A8A4-0690-453D-A3DA-BB9BE0EE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0778E-72B7-40AC-B06F-514CEA0E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6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AB55-2421-4466-AA87-F1EFE676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237C4-E59D-42B7-9516-31E112CF9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79E85-A8EF-47BA-A688-876D95E9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6BD78-EBFB-445E-8571-2B49ADBD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5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190B5-206B-4D0E-8FD0-8707CA12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C2782-C08F-4E4B-879C-4EBCC7B76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58B6D-E21C-43FB-8A0A-DB33A13F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8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2E9C-728A-43F3-9492-6345057E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4226-754C-40DD-BBA1-6A6D284E5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B4B43-356A-4E34-A6CD-68D23FC7B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AA77-7D5F-442C-BA86-EA739C1B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DC1EC-1FB0-4062-9D62-5F2E9A32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1139D-C0F0-4FBF-8CC7-A4BA1C09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173F-8193-4B50-B8B9-1DB4BA4C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C656F-5FE4-4792-A3CC-25CD20CB1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7CDCF-FB75-42FF-B5D9-EFB928033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98429-258C-4F2A-93FB-E73D6A0CD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24F82-11AB-4383-B49C-BDEB3B1C1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A0EC0-9D2F-445D-8006-EA166F1F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846B1-0F89-457A-9DA1-22572ADB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8A892-5BE0-4260-B410-F08275DA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582F4-0E9C-4204-8CA5-7B46A69D8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E269E-8EC6-47C5-93B7-5C7EE0D3A5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20AA0-D472-4EDA-BA93-1E7337D2E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17748-2791-47F8-8823-9304F89D2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7BE84-BC7D-4B35-B9DB-5E16139E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0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C79098FF-7965-49AB-9E9D-CDCC3C20E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56" y="0"/>
            <a:ext cx="8679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8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2090FE-2439-40AE-AEAA-D4F27257A99A}"/>
              </a:ext>
            </a:extLst>
          </p:cNvPr>
          <p:cNvSpPr txBox="1"/>
          <p:nvPr/>
        </p:nvSpPr>
        <p:spPr>
          <a:xfrm>
            <a:off x="270588" y="5896947"/>
            <a:ext cx="117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4. Mid-Block</a:t>
            </a:r>
          </a:p>
        </p:txBody>
      </p:sp>
      <p:pic>
        <p:nvPicPr>
          <p:cNvPr id="3" name="Picture 2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2CE0BCE9-F29E-4B3B-96E8-CCC17A0AA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6" b="10059"/>
          <a:stretch/>
        </p:blipFill>
        <p:spPr>
          <a:xfrm>
            <a:off x="0" y="31199"/>
            <a:ext cx="12192000" cy="58708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76F8EF-B4A1-4CFA-9569-778674AB0CA5}"/>
              </a:ext>
            </a:extLst>
          </p:cNvPr>
          <p:cNvSpPr/>
          <p:nvPr/>
        </p:nvSpPr>
        <p:spPr>
          <a:xfrm>
            <a:off x="6442873" y="345232"/>
            <a:ext cx="1338858" cy="4479543"/>
          </a:xfrm>
          <a:prstGeom prst="round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5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8442C-BFDC-4301-BA22-B793D051C49F}"/>
              </a:ext>
            </a:extLst>
          </p:cNvPr>
          <p:cNvSpPr txBox="1"/>
          <p:nvPr/>
        </p:nvSpPr>
        <p:spPr>
          <a:xfrm>
            <a:off x="270588" y="5896947"/>
            <a:ext cx="117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5. New Smart Pole</a:t>
            </a:r>
          </a:p>
        </p:txBody>
      </p:sp>
      <p:pic>
        <p:nvPicPr>
          <p:cNvPr id="4" name="Picture 3" descr="A tall building in a city&#10;&#10;Description automatically generated">
            <a:extLst>
              <a:ext uri="{FF2B5EF4-FFF2-40B4-BE49-F238E27FC236}">
                <a16:creationId xmlns:a16="http://schemas.microsoft.com/office/drawing/2014/main" id="{B2BC49FC-A4D8-4081-B27B-9C5CD809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918662" cy="5835693"/>
          </a:xfrm>
          <a:prstGeom prst="rect">
            <a:avLst/>
          </a:prstGeom>
        </p:spPr>
      </p:pic>
      <p:pic>
        <p:nvPicPr>
          <p:cNvPr id="6" name="Picture 5" descr="A corner of a building&#10;&#10;Description automatically generated">
            <a:extLst>
              <a:ext uri="{FF2B5EF4-FFF2-40B4-BE49-F238E27FC236}">
                <a16:creationId xmlns:a16="http://schemas.microsoft.com/office/drawing/2014/main" id="{FF4F7FDB-AEFF-49E8-9E34-3931EBDE1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8416" y="-1828"/>
            <a:ext cx="6173584" cy="58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street&#10;&#10;Description automatically generated">
            <a:extLst>
              <a:ext uri="{FF2B5EF4-FFF2-40B4-BE49-F238E27FC236}">
                <a16:creationId xmlns:a16="http://schemas.microsoft.com/office/drawing/2014/main" id="{4E68F696-87EA-4656-8ECE-DDC53DBE20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38500" cy="6858000"/>
          </a:xfrm>
          <a:prstGeom prst="rect">
            <a:avLst/>
          </a:prstGeom>
        </p:spPr>
      </p:pic>
      <p:pic>
        <p:nvPicPr>
          <p:cNvPr id="8" name="Picture 7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D9693716-1498-4C75-AEC2-575046A32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036" y="0"/>
            <a:ext cx="4423398" cy="6858000"/>
          </a:xfrm>
          <a:prstGeom prst="rect">
            <a:avLst/>
          </a:prstGeom>
        </p:spPr>
      </p:pic>
      <p:pic>
        <p:nvPicPr>
          <p:cNvPr id="10" name="Picture 9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9F680DD7-72E6-4A4D-8ED6-89B04F317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902" y="-26872"/>
            <a:ext cx="2487883" cy="6884872"/>
          </a:xfrm>
          <a:prstGeom prst="rect">
            <a:avLst/>
          </a:prstGeom>
        </p:spPr>
      </p:pic>
      <p:pic>
        <p:nvPicPr>
          <p:cNvPr id="14" name="Picture 13" descr="A building with a purple flower&#10;&#10;Description automatically generated">
            <a:extLst>
              <a:ext uri="{FF2B5EF4-FFF2-40B4-BE49-F238E27FC236}">
                <a16:creationId xmlns:a16="http://schemas.microsoft.com/office/drawing/2014/main" id="{2BFC38DB-8713-4D10-BC82-3E6DAB0981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0909" y="2626822"/>
            <a:ext cx="1801091" cy="4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87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 street&#10;&#10;Description automatically generated">
            <a:extLst>
              <a:ext uri="{FF2B5EF4-FFF2-40B4-BE49-F238E27FC236}">
                <a16:creationId xmlns:a16="http://schemas.microsoft.com/office/drawing/2014/main" id="{3637829E-FD03-43CC-A162-EC52F58AA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r="5510"/>
          <a:stretch/>
        </p:blipFill>
        <p:spPr>
          <a:xfrm>
            <a:off x="-5421" y="718927"/>
            <a:ext cx="8095061" cy="5457430"/>
          </a:xfrm>
          <a:prstGeom prst="rect">
            <a:avLst/>
          </a:prstGeom>
        </p:spPr>
      </p:pic>
      <p:pic>
        <p:nvPicPr>
          <p:cNvPr id="5" name="Picture 4" descr="A traffic light on a city street&#10;&#10;Description automatically generated">
            <a:extLst>
              <a:ext uri="{FF2B5EF4-FFF2-40B4-BE49-F238E27FC236}">
                <a16:creationId xmlns:a16="http://schemas.microsoft.com/office/drawing/2014/main" id="{F2B61D1E-C0C0-4815-AB92-589901071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872" y="699796"/>
            <a:ext cx="4029128" cy="61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3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999E1F3-7E27-4E69-B0F0-DC9DE8971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55" y="1147665"/>
            <a:ext cx="8060800" cy="5215812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1D8FE5E-F2B1-4031-B986-C0BE63C13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5673" r="58921"/>
          <a:stretch/>
        </p:blipFill>
        <p:spPr>
          <a:xfrm>
            <a:off x="419878" y="1595535"/>
            <a:ext cx="3078277" cy="47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9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CF104-3723-42FC-B3B4-5C8557B55135}"/>
              </a:ext>
            </a:extLst>
          </p:cNvPr>
          <p:cNvSpPr txBox="1"/>
          <p:nvPr/>
        </p:nvSpPr>
        <p:spPr>
          <a:xfrm>
            <a:off x="270588" y="5896947"/>
            <a:ext cx="117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6. Tree Canopy</a:t>
            </a:r>
          </a:p>
        </p:txBody>
      </p:sp>
      <p:pic>
        <p:nvPicPr>
          <p:cNvPr id="4" name="Picture 3" descr="A view of a city&#10;&#10;Description automatically generated">
            <a:extLst>
              <a:ext uri="{FF2B5EF4-FFF2-40B4-BE49-F238E27FC236}">
                <a16:creationId xmlns:a16="http://schemas.microsoft.com/office/drawing/2014/main" id="{7C46B548-C16D-4328-9AB0-6CCCA0FEB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47" y="241069"/>
            <a:ext cx="8451691" cy="5611923"/>
          </a:xfrm>
          <a:prstGeom prst="rect">
            <a:avLst/>
          </a:prstGeom>
        </p:spPr>
      </p:pic>
      <p:pic>
        <p:nvPicPr>
          <p:cNvPr id="6" name="Picture 5" descr="A view of a city with tall buildings&#10;&#10;Description automatically generated">
            <a:extLst>
              <a:ext uri="{FF2B5EF4-FFF2-40B4-BE49-F238E27FC236}">
                <a16:creationId xmlns:a16="http://schemas.microsoft.com/office/drawing/2014/main" id="{31FA8563-C6CE-4DA5-8BDD-723C97B67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890"/>
            <a:ext cx="3690851" cy="562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6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BA19456B-B91E-41AB-99C7-15C95D5236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908" y="0"/>
            <a:ext cx="4590893" cy="6858000"/>
          </a:xfrm>
          <a:prstGeom prst="rect">
            <a:avLst/>
          </a:prstGeom>
        </p:spPr>
      </p:pic>
      <p:pic>
        <p:nvPicPr>
          <p:cNvPr id="7" name="Picture 6" descr="A tree in the middle of the street&#10;&#10;Description automatically generated">
            <a:extLst>
              <a:ext uri="{FF2B5EF4-FFF2-40B4-BE49-F238E27FC236}">
                <a16:creationId xmlns:a16="http://schemas.microsoft.com/office/drawing/2014/main" id="{08908E76-7B58-4A7B-AFC2-1BA20890D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862" y="0"/>
            <a:ext cx="4460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97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&#10;&#10;Description automatically generated">
            <a:extLst>
              <a:ext uri="{FF2B5EF4-FFF2-40B4-BE49-F238E27FC236}">
                <a16:creationId xmlns:a16="http://schemas.microsoft.com/office/drawing/2014/main" id="{78F6AF53-20DA-470E-9D8D-CAE8EE9B7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5DD0E69-F046-43A2-B77B-21C00E8A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26" y="-31414"/>
            <a:ext cx="5990795" cy="6889414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4A8357-2B69-42B3-ADB0-2F21C3E52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 r="1219" b="-1"/>
          <a:stretch/>
        </p:blipFill>
        <p:spPr>
          <a:xfrm>
            <a:off x="238708" y="4068147"/>
            <a:ext cx="5760876" cy="21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0CEE2E90-5946-4058-92F0-9BEF7FC5A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31" y="-40503"/>
            <a:ext cx="6032269" cy="5951191"/>
          </a:xfrm>
          <a:prstGeom prst="rect">
            <a:avLst/>
          </a:prstGeom>
        </p:spPr>
      </p:pic>
      <p:pic>
        <p:nvPicPr>
          <p:cNvPr id="8" name="Picture 7" descr="A car driving on a city street&#10;&#10;Description automatically generated">
            <a:extLst>
              <a:ext uri="{FF2B5EF4-FFF2-40B4-BE49-F238E27FC236}">
                <a16:creationId xmlns:a16="http://schemas.microsoft.com/office/drawing/2014/main" id="{015DE56C-6C58-418B-99B7-B21B92306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349"/>
            <a:ext cx="6087466" cy="4572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B252-B227-4DEA-B191-41017589F6DF}"/>
              </a:ext>
            </a:extLst>
          </p:cNvPr>
          <p:cNvSpPr txBox="1"/>
          <p:nvPr/>
        </p:nvSpPr>
        <p:spPr>
          <a:xfrm>
            <a:off x="270588" y="5896947"/>
            <a:ext cx="117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Intersections</a:t>
            </a:r>
          </a:p>
        </p:txBody>
      </p:sp>
    </p:spTree>
    <p:extLst>
      <p:ext uri="{BB962C8B-B14F-4D97-AF65-F5344CB8AC3E}">
        <p14:creationId xmlns:p14="http://schemas.microsoft.com/office/powerpoint/2010/main" val="49820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ECF13-C008-4016-8B34-ED7C2E3190A3}"/>
              </a:ext>
            </a:extLst>
          </p:cNvPr>
          <p:cNvSpPr txBox="1"/>
          <p:nvPr/>
        </p:nvSpPr>
        <p:spPr>
          <a:xfrm>
            <a:off x="270588" y="5896947"/>
            <a:ext cx="117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Sensitive Areas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F7E4BFF-EDC5-4774-A402-64A521F27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42" y="0"/>
            <a:ext cx="3979371" cy="6951306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0FA411-5511-43EA-8737-8721785B2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" b="1361"/>
          <a:stretch/>
        </p:blipFill>
        <p:spPr>
          <a:xfrm>
            <a:off x="3542721" y="64310"/>
            <a:ext cx="2273147" cy="56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3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 driving on a city street&#10;&#10;Description automatically generated">
            <a:extLst>
              <a:ext uri="{FF2B5EF4-FFF2-40B4-BE49-F238E27FC236}">
                <a16:creationId xmlns:a16="http://schemas.microsoft.com/office/drawing/2014/main" id="{14EB501B-4BD4-4251-B75C-2D594ED0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5" y="2277688"/>
            <a:ext cx="6612375" cy="3693266"/>
          </a:xfrm>
          <a:prstGeom prst="rect">
            <a:avLst/>
          </a:prstGeom>
        </p:spPr>
      </p:pic>
      <p:pic>
        <p:nvPicPr>
          <p:cNvPr id="11" name="Picture 10" descr="A group of people walking down a street next to a tree&#10;&#10;Description automatically generated">
            <a:extLst>
              <a:ext uri="{FF2B5EF4-FFF2-40B4-BE49-F238E27FC236}">
                <a16:creationId xmlns:a16="http://schemas.microsoft.com/office/drawing/2014/main" id="{9FD93C4F-2CF8-4101-8349-70BFD3B0A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0" r="6561"/>
          <a:stretch/>
        </p:blipFill>
        <p:spPr>
          <a:xfrm>
            <a:off x="0" y="2270154"/>
            <a:ext cx="5534847" cy="36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0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901DB-C63B-4504-A0F8-FC084C6173F1}"/>
              </a:ext>
            </a:extLst>
          </p:cNvPr>
          <p:cNvSpPr txBox="1"/>
          <p:nvPr/>
        </p:nvSpPr>
        <p:spPr>
          <a:xfrm>
            <a:off x="270588" y="5896947"/>
            <a:ext cx="117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 Prohibited Infrastructure</a:t>
            </a:r>
          </a:p>
        </p:txBody>
      </p:sp>
      <p:pic>
        <p:nvPicPr>
          <p:cNvPr id="6" name="Picture 5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690C2697-1B39-4EE0-A6A0-563361DC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497" y="0"/>
            <a:ext cx="2240753" cy="5816600"/>
          </a:xfrm>
          <a:prstGeom prst="rect">
            <a:avLst/>
          </a:prstGeom>
        </p:spPr>
      </p:pic>
      <p:pic>
        <p:nvPicPr>
          <p:cNvPr id="8" name="Picture 7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A12FB27E-7A07-40E9-A578-21277CE29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92991" cy="5827820"/>
          </a:xfrm>
          <a:prstGeom prst="rect">
            <a:avLst/>
          </a:prstGeom>
        </p:spPr>
      </p:pic>
      <p:pic>
        <p:nvPicPr>
          <p:cNvPr id="10" name="Picture 9" descr="A car parked on a city street&#10;&#10;Description automatically generated">
            <a:extLst>
              <a:ext uri="{FF2B5EF4-FFF2-40B4-BE49-F238E27FC236}">
                <a16:creationId xmlns:a16="http://schemas.microsoft.com/office/drawing/2014/main" id="{0AB40415-B187-432D-87B7-921A51BEB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121" y="0"/>
            <a:ext cx="3257879" cy="5810596"/>
          </a:xfrm>
          <a:prstGeom prst="rect">
            <a:avLst/>
          </a:prstGeom>
        </p:spPr>
      </p:pic>
      <p:pic>
        <p:nvPicPr>
          <p:cNvPr id="12" name="Picture 11" descr="A car driving on a city street&#10;&#10;Description automatically generated">
            <a:extLst>
              <a:ext uri="{FF2B5EF4-FFF2-40B4-BE49-F238E27FC236}">
                <a16:creationId xmlns:a16="http://schemas.microsoft.com/office/drawing/2014/main" id="{7B1AD991-4C2C-491D-B686-9C247807DE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721" y="-1"/>
            <a:ext cx="3050770" cy="58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2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l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7B447BBC-30B9-4EF1-B0B2-CCE05F9221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5866"/>
            <a:ext cx="4019551" cy="5359401"/>
          </a:xfrm>
          <a:prstGeom prst="rect">
            <a:avLst/>
          </a:prstGeom>
        </p:spPr>
      </p:pic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716DFAC7-4E64-4FA4-8BE3-9995CC6338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364" y="795867"/>
            <a:ext cx="8166835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50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23</Words>
  <Application>Microsoft Office PowerPoint</Application>
  <PresentationFormat>Widescreen</PresentationFormat>
  <Paragraphs>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McCarter, Brian</dc:creator>
  <cp:lastModifiedBy>Phillips, Colleen</cp:lastModifiedBy>
  <cp:revision>17</cp:revision>
  <cp:lastPrinted>2019-04-23T20:57:37Z</cp:lastPrinted>
  <dcterms:created xsi:type="dcterms:W3CDTF">2019-04-22T04:15:17Z</dcterms:created>
  <dcterms:modified xsi:type="dcterms:W3CDTF">2019-08-10T00:07:12Z</dcterms:modified>
</cp:coreProperties>
</file>