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3" r:id="rId1"/>
  </p:sldMasterIdLst>
  <p:notesMasterIdLst>
    <p:notesMasterId r:id="rId4"/>
  </p:notesMasterIdLst>
  <p:sldIdLst>
    <p:sldId id="275" r:id="rId2"/>
    <p:sldId id="27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1F27C-94E0-4B91-AAEB-250DEBD34087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826D1-F7E2-4BE5-9443-DC0A2C13B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4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826D1-F7E2-4BE5-9443-DC0A2C13B2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75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5370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790691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1550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6721"/>
            <a:ext cx="3803052" cy="43683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51365" y="620782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32662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6721"/>
            <a:ext cx="3803052" cy="4368314"/>
          </a:xfrm>
          <a:prstGeom prst="rect">
            <a:avLst/>
          </a:prstGeom>
        </p:spPr>
      </p:pic>
      <p:pic>
        <p:nvPicPr>
          <p:cNvPr id="8" name="Picture 7" descr="IMG_3068.jpg"/>
          <p:cNvPicPr>
            <a:picLocks noChangeAspect="1"/>
          </p:cNvPicPr>
          <p:nvPr userDrawn="1"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100" y="1846722"/>
            <a:ext cx="3871152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38144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3677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6" t="6311" r="14974" b="6323"/>
          <a:stretch/>
        </p:blipFill>
        <p:spPr>
          <a:xfrm>
            <a:off x="-776716" y="1846722"/>
            <a:ext cx="4562079" cy="437553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54611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80675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1955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43405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96386"/>
            <a:ext cx="3803052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81955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94013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IMG_4853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099" y="1846721"/>
            <a:ext cx="3916433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3683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 descr="IMG_6450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100" y="1846721"/>
            <a:ext cx="3927915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5449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87310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14991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4518345905_51dc214515_o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2123" y="1846721"/>
            <a:ext cx="3973339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7588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10480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IMG_2925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7067" r="2353" b="13921"/>
          <a:stretch/>
        </p:blipFill>
        <p:spPr>
          <a:xfrm>
            <a:off x="-259579" y="1846722"/>
            <a:ext cx="4107913" cy="43612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5449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9715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23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535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053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42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878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32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20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98CBCC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80954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878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649227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18862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89717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FCB043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66064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88947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00A0AE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11578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06805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27888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670646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136570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6128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3691" y="1919806"/>
            <a:ext cx="3809221" cy="43217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166349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06642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F5822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343837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970183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00A0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7179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FCB0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57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618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0AA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0304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4D4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8518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FF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726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E7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603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03" r="4947"/>
          <a:stretch/>
        </p:blipFill>
        <p:spPr>
          <a:xfrm>
            <a:off x="-448177" y="1926097"/>
            <a:ext cx="4113713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41332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98C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77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1955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41316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2"/>
          <a:stretch/>
        </p:blipFill>
        <p:spPr>
          <a:xfrm>
            <a:off x="-371209" y="1926097"/>
            <a:ext cx="4038584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1955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16596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5491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0"/>
          <a:stretch/>
        </p:blipFill>
        <p:spPr>
          <a:xfrm>
            <a:off x="-386221" y="1886093"/>
            <a:ext cx="4036597" cy="43577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90691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862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127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451" y="1809333"/>
            <a:ext cx="3798321" cy="442624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90691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82020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64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  <p:sldLayoutId id="2147483761" r:id="rId28"/>
    <p:sldLayoutId id="2147483762" r:id="rId29"/>
    <p:sldLayoutId id="2147483763" r:id="rId30"/>
    <p:sldLayoutId id="2147483764" r:id="rId31"/>
    <p:sldLayoutId id="2147483765" r:id="rId32"/>
    <p:sldLayoutId id="2147483766" r:id="rId33"/>
    <p:sldLayoutId id="2147483767" r:id="rId34"/>
    <p:sldLayoutId id="2147483768" r:id="rId35"/>
    <p:sldLayoutId id="2147483769" r:id="rId36"/>
    <p:sldLayoutId id="2147483770" r:id="rId37"/>
    <p:sldLayoutId id="2147483771" r:id="rId38"/>
    <p:sldLayoutId id="2147483772" r:id="rId39"/>
    <p:sldLayoutId id="2147483773" r:id="rId40"/>
    <p:sldLayoutId id="2147483774" r:id="rId41"/>
    <p:sldLayoutId id="2147483775" r:id="rId42"/>
    <p:sldLayoutId id="2147483776" r:id="rId43"/>
    <p:sldLayoutId id="2147483777" r:id="rId44"/>
    <p:sldLayoutId id="2147483778" r:id="rId45"/>
    <p:sldLayoutId id="2147483779" r:id="rId46"/>
    <p:sldLayoutId id="2147483780" r:id="rId47"/>
    <p:sldLayoutId id="2147483781" r:id="rId48"/>
    <p:sldLayoutId id="2147483782" r:id="rId49"/>
    <p:sldLayoutId id="2147483783" r:id="rId50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19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 txBox="1">
            <a:spLocks/>
          </p:cNvSpPr>
          <p:nvPr/>
        </p:nvSpPr>
        <p:spPr bwMode="auto">
          <a:xfrm>
            <a:off x="156124" y="217336"/>
            <a:ext cx="11452779" cy="219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prstClr val="white"/>
                </a:solidFill>
                <a:latin typeface="Trebuchet MS" charset="0"/>
              </a:rPr>
              <a:t>Agenda Item *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latin typeface="Trebuchet MS" charset="0"/>
              </a:rPr>
              <a:t>*Amend Ordinance to reference the overlapping streets of N Hampton Ave and N Kenton Blvd within the vacation area of N Hunt St (Ordinance; amend Ordinance No. 189319, VAC-10121)</a:t>
            </a: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2139" y="5445472"/>
            <a:ext cx="510207" cy="5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628" y="5510675"/>
            <a:ext cx="1150237" cy="40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82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40689" y="1227823"/>
            <a:ext cx="6178163" cy="186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-150" dirty="0">
                <a:solidFill>
                  <a:srgbClr val="FFFFFF"/>
                </a:solidFill>
                <a:latin typeface="Trebuchet MS" charset="0"/>
              </a:rPr>
              <a:t>Segments of N Hampton Boulevard and N Kenton Avenue run through the portion of N Hunt Street being vacated.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338843" y="6208632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10408257" y="6208632"/>
            <a:ext cx="438247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50799F-0DA9-4D31-A10D-6DFF70CEF84A}"/>
              </a:ext>
            </a:extLst>
          </p:cNvPr>
          <p:cNvSpPr txBox="1">
            <a:spLocks/>
          </p:cNvSpPr>
          <p:nvPr/>
        </p:nvSpPr>
        <p:spPr bwMode="auto">
          <a:xfrm>
            <a:off x="405516" y="260732"/>
            <a:ext cx="6553245" cy="119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pc="-150" dirty="0">
                <a:solidFill>
                  <a:srgbClr val="FFFFFF"/>
                </a:solidFill>
                <a:latin typeface="Trebuchet MS" charset="0"/>
              </a:rPr>
              <a:t>N Hunt Street Vacation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FC26D3-E7ED-4FA7-AF25-DA771DE1505F}"/>
              </a:ext>
            </a:extLst>
          </p:cNvPr>
          <p:cNvSpPr/>
          <p:nvPr/>
        </p:nvSpPr>
        <p:spPr>
          <a:xfrm>
            <a:off x="522492" y="323307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-150" dirty="0">
                <a:solidFill>
                  <a:srgbClr val="FFFFFF"/>
                </a:solidFill>
                <a:latin typeface="Trebuchet MS" charset="0"/>
              </a:rPr>
              <a:t>Amending the Ordinance will eliminate confusion as to the ownership status of these street segments.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57D25A2-D186-458A-BE65-6A7F70DECA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941231"/>
              </p:ext>
            </p:extLst>
          </p:nvPr>
        </p:nvGraphicFramePr>
        <p:xfrm>
          <a:off x="7019604" y="197121"/>
          <a:ext cx="4334016" cy="5609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Acrobat Document" r:id="rId4" imgW="5829212" imgH="7543800" progId="AcroExch.Document.DC">
                  <p:embed/>
                </p:oleObj>
              </mc:Choice>
              <mc:Fallback>
                <p:oleObj name="Acrobat Document" r:id="rId4" imgW="5829212" imgH="7543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19604" y="197121"/>
                        <a:ext cx="4334016" cy="5609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702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rtland Bureau of Transportation">
      <a:dk1>
        <a:srgbClr val="4D4D4F"/>
      </a:dk1>
      <a:lt1>
        <a:sysClr val="window" lastClr="FFFFFF"/>
      </a:lt1>
      <a:dk2>
        <a:srgbClr val="FFFFFF"/>
      </a:dk2>
      <a:lt2>
        <a:srgbClr val="EEECE1"/>
      </a:lt2>
      <a:accent1>
        <a:srgbClr val="FCB043"/>
      </a:accent1>
      <a:accent2>
        <a:srgbClr val="F58220"/>
      </a:accent2>
      <a:accent3>
        <a:srgbClr val="FF6667"/>
      </a:accent3>
      <a:accent4>
        <a:srgbClr val="4D4D4F"/>
      </a:accent4>
      <a:accent5>
        <a:srgbClr val="E7E8EA"/>
      </a:accent5>
      <a:accent6>
        <a:srgbClr val="98CBCC"/>
      </a:accent6>
      <a:hlink>
        <a:srgbClr val="00A0AE"/>
      </a:hlink>
      <a:folHlink>
        <a:srgbClr val="66A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1636</TotalTime>
  <Words>85</Words>
  <Application>Microsoft Office PowerPoint</Application>
  <PresentationFormat>Widescreen</PresentationFormat>
  <Paragraphs>8</Paragraphs>
  <Slides>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MS PGothic</vt:lpstr>
      <vt:lpstr>MS PGothic</vt:lpstr>
      <vt:lpstr>Arial</vt:lpstr>
      <vt:lpstr>Calibri</vt:lpstr>
      <vt:lpstr>Trebuchet MS</vt:lpstr>
      <vt:lpstr>Office Theme</vt:lpstr>
      <vt:lpstr>Adobe Acrobat Document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Street Vacation for portions of NE Marx Street,  NE Deering Drive,  NE 112th Avenue, &amp;  NE 111th Avenue</dc:title>
  <dc:creator>Arruda, Karl</dc:creator>
  <cp:lastModifiedBy>Lindahl, Lance</cp:lastModifiedBy>
  <cp:revision>94</cp:revision>
  <dcterms:created xsi:type="dcterms:W3CDTF">2017-12-08T00:08:12Z</dcterms:created>
  <dcterms:modified xsi:type="dcterms:W3CDTF">2019-05-21T21:09:26Z</dcterms:modified>
</cp:coreProperties>
</file>