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5" r:id="rId2"/>
    <p:sldId id="339" r:id="rId3"/>
    <p:sldId id="341" r:id="rId4"/>
    <p:sldId id="327" r:id="rId5"/>
    <p:sldId id="337" r:id="rId6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F5EB"/>
    <a:srgbClr val="057D47"/>
    <a:srgbClr val="FF6600"/>
    <a:srgbClr val="ECF5E7"/>
    <a:srgbClr val="F6E9D6"/>
    <a:srgbClr val="C7E583"/>
    <a:srgbClr val="E2F2F0"/>
    <a:srgbClr val="FDFBED"/>
    <a:srgbClr val="275B28"/>
    <a:srgbClr val="1B67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866" autoAdjust="0"/>
    <p:restoredTop sz="94660"/>
  </p:normalViewPr>
  <p:slideViewPr>
    <p:cSldViewPr snapToGrid="0">
      <p:cViewPr varScale="1">
        <p:scale>
          <a:sx n="75" d="100"/>
          <a:sy n="75" d="100"/>
        </p:scale>
        <p:origin x="60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8A2938F-5AAB-4FE3-B89E-93BD504C02E1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85F8C9D-532C-4D66-BF99-4F5D8655A4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012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5F8C9D-532C-4D66-BF99-4F5D8655A47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8811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5F8C9D-532C-4D66-BF99-4F5D8655A47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1976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5F8C9D-532C-4D66-BF99-4F5D8655A47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9209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5F8C9D-532C-4D66-BF99-4F5D8655A47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4908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5F8C9D-532C-4D66-BF99-4F5D8655A47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9502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9158A6-BA59-4A1E-B2AF-4DC1C9318A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A847F5-BADE-48B4-B6E8-18C7D2777B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EDBF72-5E03-43D3-9FC3-1BABD7116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E8D6B-4BAA-4B59-836E-871BC2FDBD24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7CF6FE-FEDF-4AA2-828B-A532AD1C6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B9D788-CC50-49EB-A4B6-4D06508BF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42739-ED92-4D55-A83D-0FD89787D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220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FD3F4-1E29-413E-836C-81A15D6D4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7EF055-5B9C-490F-821F-F3B6DCC6E8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D9BD1E-F8E0-4745-89D9-E339C73D4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E8D6B-4BAA-4B59-836E-871BC2FDBD24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53A280-A46E-4EBE-BF02-A52CD13FE5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D1ECAA-1C1B-42F4-A742-47028424A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42739-ED92-4D55-A83D-0FD89787D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433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647BB44-CEDF-4F97-A571-9D806B8830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E29B9-9E46-42B3-B0C2-F747B2F996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89D9B3-99FD-4AF6-96E7-B12CE1389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E8D6B-4BAA-4B59-836E-871BC2FDBD24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1885A8-8DAF-48E9-927C-EA4E68A26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DCEBD6-AD4B-4D61-B211-42A8CED2A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42739-ED92-4D55-A83D-0FD89787D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49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273AFA-F12F-41E9-8334-3E6658E21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24A6A3-C554-4215-9982-4701182749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4CB0D2-9582-4C19-997F-890AEAE53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E8D6B-4BAA-4B59-836E-871BC2FDBD24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083DE0-7343-4C66-95F8-D951E1B47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E6F37B-53B2-46F3-A731-504AB3401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42739-ED92-4D55-A83D-0FD89787D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142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D764D-CD04-4AD5-91BD-6B9687BC8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D757D5-50F7-4B89-AAC9-25CFD3467A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4FF1D3-0BA4-4FD5-85D8-916B1E2B1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E8D6B-4BAA-4B59-836E-871BC2FDBD24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FD1378-2A4C-4548-885B-B18521EAF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90BC5E-AEAD-41EA-9727-F1B684037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42739-ED92-4D55-A83D-0FD89787D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597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B17FC-33A3-4690-92F6-9D7B511E0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8BE4C4-CD44-449F-84BC-2767C0E6AE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8C3C7F-3A40-40E1-89DC-CBDF1849BC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47CCCE-68FB-47D1-AEE5-319945BF6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E8D6B-4BAA-4B59-836E-871BC2FDBD24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F18CB8-BB46-4B0E-9D1E-55AF4B3EA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C2C103-28E4-49E1-8245-5E48B6968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42739-ED92-4D55-A83D-0FD89787D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016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67CAC-F662-45C7-B079-46E65D6EE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7EF788-9ACD-4E00-953E-649680C6A0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75DB4C-5C41-4E5E-B518-0C026EAC6C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2A4C30-F763-47BB-AFBE-6BA5AE30A4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CA22E3-1973-43BC-866B-99AEAF5EED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22EA3A2-296A-4CBF-BF79-6A2B0F2A9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E8D6B-4BAA-4B59-836E-871BC2FDBD24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F52A14-9738-45F3-BD57-58EAAAD7C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97D3546-5823-43EE-941E-6DBC13EFA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42739-ED92-4D55-A83D-0FD89787D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950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9D1AC-4208-4897-BBAC-9C71807BF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FB67ED-BD7C-4318-BFE4-ACBF4476A8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E8D6B-4BAA-4B59-836E-871BC2FDBD24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5066B3-4ABB-4DFE-BF2C-89D9EFD29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BEF6BA-FD88-4F48-8E02-8880E61F7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42739-ED92-4D55-A83D-0FD89787D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133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E8337C-51A8-469A-B118-E7EAAF54A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E8D6B-4BAA-4B59-836E-871BC2FDBD24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C339D7-C9A6-4B5E-B4C5-9D24B7ADD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7E55D7-DB97-4880-9A5E-6592B46D4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42739-ED92-4D55-A83D-0FD89787D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884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931DB5-B6B0-48A4-BFAA-73AB595B61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A0D859-51B9-4610-8AD9-BE683E64D8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697587-54C5-4326-918F-AEE55964A6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E0D3B7-696D-47DA-92C1-EE4953A4B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E8D6B-4BAA-4B59-836E-871BC2FDBD24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180997-D45F-41B1-A435-362CAC4FA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976266-E7F3-4761-894D-08180A459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42739-ED92-4D55-A83D-0FD89787D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095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D57A5-85A6-4A65-B000-000529023C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7800A86-7E4A-4566-B035-E6BFCC901E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B7F262-66C8-412B-99C4-836A88E42B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5EECB6-6093-44DE-B0AE-E206F7E2F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E8D6B-4BAA-4B59-836E-871BC2FDBD24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A57991-820D-4D51-A6EC-494E70F6B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079D6E-F39C-4810-966D-DC2777AB5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42739-ED92-4D55-A83D-0FD89787D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013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08940D2-6C0C-42CA-B4CF-4C8BBE9ED4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02CB6A-C8D0-45D9-A6F2-4B43B910A4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66FEBB-FE90-4325-ADDA-6B6CBDB026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0E8D6B-4BAA-4B59-836E-871BC2FDBD24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6C3928-BCCA-4434-8F72-1BDE09CECF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4411CB-5821-4AAA-8399-CC640DBF39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342739-ED92-4D55-A83D-0FD89787D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981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80DEF9DA-19CA-413F-A5C2-CC66816A928E}"/>
              </a:ext>
            </a:extLst>
          </p:cNvPr>
          <p:cNvSpPr txBox="1"/>
          <p:nvPr/>
        </p:nvSpPr>
        <p:spPr>
          <a:xfrm>
            <a:off x="6324065" y="3489051"/>
            <a:ext cx="5124142" cy="214975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Bef>
                <a:spcPct val="0"/>
              </a:spcBef>
            </a:pPr>
            <a:r>
              <a:rPr lang="en-US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 19-102941 DZ</a:t>
            </a:r>
          </a:p>
          <a:p>
            <a:pPr>
              <a:spcBef>
                <a:spcPct val="0"/>
              </a:spcBef>
            </a:pPr>
            <a:r>
              <a:rPr lang="en-US" alt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Ross Island Bridge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0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 02, 2019</a:t>
            </a:r>
          </a:p>
          <a:p>
            <a:pPr>
              <a:spcBef>
                <a:spcPct val="0"/>
              </a:spcBef>
            </a:pPr>
            <a:endParaRPr lang="en-US" altLang="en-US" sz="20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n-US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Staff Presentation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36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1">
            <a:extLst>
              <a:ext uri="{FF2B5EF4-FFF2-40B4-BE49-F238E27FC236}">
                <a16:creationId xmlns:a16="http://schemas.microsoft.com/office/drawing/2014/main" id="{3CEB94ED-C675-4974-B384-D59AE5AFEB0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5355"/>
          <a:stretch/>
        </p:blipFill>
        <p:spPr bwMode="auto">
          <a:xfrm>
            <a:off x="6096001" y="1396208"/>
            <a:ext cx="1260388" cy="11197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CF009C8D-D289-413D-B348-CF04460941DB}"/>
              </a:ext>
            </a:extLst>
          </p:cNvPr>
          <p:cNvSpPr txBox="1"/>
          <p:nvPr/>
        </p:nvSpPr>
        <p:spPr>
          <a:xfrm>
            <a:off x="6365590" y="2651480"/>
            <a:ext cx="5082617" cy="63487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no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Type III Land Use Review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E10EEBC-52A7-475F-A303-EEBD9752555C}"/>
              </a:ext>
            </a:extLst>
          </p:cNvPr>
          <p:cNvSpPr txBox="1"/>
          <p:nvPr/>
        </p:nvSpPr>
        <p:spPr>
          <a:xfrm>
            <a:off x="7442982" y="1513745"/>
            <a:ext cx="4749017" cy="90340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Bef>
                <a:spcPct val="0"/>
              </a:spcBef>
            </a:pPr>
            <a:r>
              <a:rPr lang="en-US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City of Portland</a:t>
            </a:r>
          </a:p>
          <a:p>
            <a:pPr>
              <a:spcBef>
                <a:spcPct val="0"/>
              </a:spcBef>
            </a:pPr>
            <a:r>
              <a:rPr lang="en-US" altLang="en-US" sz="32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Design Commission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D984AF6-DD6F-4F80-8724-33663C545AE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453" y="1062213"/>
            <a:ext cx="5653955" cy="4448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6634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500E0E0-F3FE-48A3-ADB8-B1F0D3615B8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48" t="8974" b="16067"/>
          <a:stretch/>
        </p:blipFill>
        <p:spPr>
          <a:xfrm>
            <a:off x="616774" y="358104"/>
            <a:ext cx="7502597" cy="2929226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052A5902-164C-4C96-B970-51E38E62351F}"/>
              </a:ext>
            </a:extLst>
          </p:cNvPr>
          <p:cNvSpPr/>
          <p:nvPr/>
        </p:nvSpPr>
        <p:spPr>
          <a:xfrm>
            <a:off x="8803532" y="0"/>
            <a:ext cx="3388467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62470DA-F266-457D-BC4B-08D9D81A42F3}"/>
              </a:ext>
            </a:extLst>
          </p:cNvPr>
          <p:cNvSpPr txBox="1"/>
          <p:nvPr/>
        </p:nvSpPr>
        <p:spPr>
          <a:xfrm>
            <a:off x="9068004" y="243191"/>
            <a:ext cx="28575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Site</a:t>
            </a:r>
            <a:endParaRPr lang="en-US" altLang="en-US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Ross Island Bridge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1600" dirty="0">
              <a:solidFill>
                <a:schemeClr val="bg2">
                  <a:lumMod val="9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762C725-42A3-4E4E-9F89-F5BC2EB2F2E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773" y="3570670"/>
            <a:ext cx="7502597" cy="2929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0799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AF9F2AAF-A2B6-43FD-AD74-702A0E74B7B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5" t="6062" r="-1514" b="9749"/>
          <a:stretch/>
        </p:blipFill>
        <p:spPr>
          <a:xfrm>
            <a:off x="616773" y="420970"/>
            <a:ext cx="7612827" cy="292922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052A5902-164C-4C96-B970-51E38E62351F}"/>
              </a:ext>
            </a:extLst>
          </p:cNvPr>
          <p:cNvSpPr/>
          <p:nvPr/>
        </p:nvSpPr>
        <p:spPr>
          <a:xfrm>
            <a:off x="8803532" y="0"/>
            <a:ext cx="3388467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62470DA-F266-457D-BC4B-08D9D81A42F3}"/>
              </a:ext>
            </a:extLst>
          </p:cNvPr>
          <p:cNvSpPr txBox="1"/>
          <p:nvPr/>
        </p:nvSpPr>
        <p:spPr>
          <a:xfrm>
            <a:off x="9068004" y="243191"/>
            <a:ext cx="2857500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Site</a:t>
            </a:r>
            <a:endParaRPr lang="en-US" altLang="en-US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n-US" alt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Ross Island Bridge</a:t>
            </a:r>
          </a:p>
          <a:p>
            <a:pPr>
              <a:spcBef>
                <a:spcPct val="0"/>
              </a:spcBef>
            </a:pPr>
            <a:endParaRPr lang="en-US" altLang="en-U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n-US" alt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Zoning: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 District: Central City 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 Zones: CX (Central Commercial)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Overlay Zones: d (Design Review), g (Greenway – River General)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US" altLang="en-US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n-US" alt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Approval Criteria:</a:t>
            </a:r>
          </a:p>
          <a:p>
            <a:pPr marL="342900" indent="-3429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Central City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Fundamental Design Guidelines</a:t>
            </a:r>
          </a:p>
          <a:p>
            <a:pPr marL="342900" indent="-3429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South Waterfront Greenway Design Guidelines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Oregon Statewide Planning Goals</a:t>
            </a:r>
            <a:endParaRPr lang="en-US" altLang="en-US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endParaRPr lang="en-US" altLang="en-U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1600" dirty="0">
              <a:solidFill>
                <a:schemeClr val="bg2">
                  <a:lumMod val="9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762C725-42A3-4E4E-9F89-F5BC2EB2F2E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773" y="3570670"/>
            <a:ext cx="7502597" cy="2929226"/>
          </a:xfrm>
          <a:prstGeom prst="rect">
            <a:avLst/>
          </a:prstGeom>
        </p:spPr>
      </p:pic>
      <p:sp>
        <p:nvSpPr>
          <p:cNvPr id="9" name="Rectangle 1">
            <a:extLst>
              <a:ext uri="{FF2B5EF4-FFF2-40B4-BE49-F238E27FC236}">
                <a16:creationId xmlns:a16="http://schemas.microsoft.com/office/drawing/2014/main" id="{8845CDBE-CD5C-4E36-8244-43BEE60645FD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3456939" y="517031"/>
            <a:ext cx="848505" cy="2901325"/>
          </a:xfrm>
          <a:prstGeom prst="rect">
            <a:avLst/>
          </a:prstGeom>
          <a:noFill/>
          <a:ln w="76200">
            <a:solidFill>
              <a:srgbClr val="C00000"/>
            </a:solidFill>
            <a:prstDash val="sysDot"/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 baseline="0"/>
          </a:p>
        </p:txBody>
      </p:sp>
      <p:sp>
        <p:nvSpPr>
          <p:cNvPr id="15" name="Rectangle 1">
            <a:extLst>
              <a:ext uri="{FF2B5EF4-FFF2-40B4-BE49-F238E27FC236}">
                <a16:creationId xmlns:a16="http://schemas.microsoft.com/office/drawing/2014/main" id="{78EBB631-4667-40A0-9F8A-23310A662DBF}"/>
              </a:ext>
            </a:extLst>
          </p:cNvPr>
          <p:cNvSpPr>
            <a:spLocks noChangeArrowheads="1"/>
          </p:cNvSpPr>
          <p:nvPr/>
        </p:nvSpPr>
        <p:spPr bwMode="auto">
          <a:xfrm rot="15984926">
            <a:off x="3128927" y="3858856"/>
            <a:ext cx="848505" cy="3194050"/>
          </a:xfrm>
          <a:prstGeom prst="rect">
            <a:avLst/>
          </a:prstGeom>
          <a:noFill/>
          <a:ln w="76200">
            <a:solidFill>
              <a:srgbClr val="C00000"/>
            </a:solidFill>
            <a:prstDash val="sysDot"/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 baseline="0"/>
          </a:p>
        </p:txBody>
      </p:sp>
    </p:spTree>
    <p:extLst>
      <p:ext uri="{BB962C8B-B14F-4D97-AF65-F5344CB8AC3E}">
        <p14:creationId xmlns:p14="http://schemas.microsoft.com/office/powerpoint/2010/main" val="567367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52A5902-164C-4C96-B970-51E38E62351F}"/>
              </a:ext>
            </a:extLst>
          </p:cNvPr>
          <p:cNvSpPr/>
          <p:nvPr/>
        </p:nvSpPr>
        <p:spPr>
          <a:xfrm>
            <a:off x="8803532" y="0"/>
            <a:ext cx="3388467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B96906-E299-4EAB-A7F0-D0326767DC01}"/>
              </a:ext>
            </a:extLst>
          </p:cNvPr>
          <p:cNvSpPr txBox="1"/>
          <p:nvPr/>
        </p:nvSpPr>
        <p:spPr>
          <a:xfrm>
            <a:off x="1045581" y="1264327"/>
            <a:ext cx="66065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Staff recommends approval</a:t>
            </a:r>
            <a:endParaRPr lang="en-US" altLang="en-US" sz="1600" dirty="0">
              <a:solidFill>
                <a:schemeClr val="bg2">
                  <a:lumMod val="9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28931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52A5902-164C-4C96-B970-51E38E62351F}"/>
              </a:ext>
            </a:extLst>
          </p:cNvPr>
          <p:cNvSpPr/>
          <p:nvPr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9848D1C-C697-46E6-94E3-D3E333D96F62}"/>
              </a:ext>
            </a:extLst>
          </p:cNvPr>
          <p:cNvSpPr txBox="1"/>
          <p:nvPr/>
        </p:nvSpPr>
        <p:spPr>
          <a:xfrm>
            <a:off x="5342021" y="4591251"/>
            <a:ext cx="6395149" cy="1965643"/>
          </a:xfrm>
          <a:prstGeom prst="rect">
            <a:avLst/>
          </a:prstGeom>
          <a:noFill/>
        </p:spPr>
        <p:txBody>
          <a:bodyPr wrap="square" rtlCol="0" anchor="b">
            <a:noAutofit/>
          </a:bodyPr>
          <a:lstStyle/>
          <a:p>
            <a:pPr algn="r">
              <a:spcBef>
                <a:spcPct val="0"/>
              </a:spcBef>
              <a:buFontTx/>
              <a:buNone/>
            </a:pPr>
            <a:r>
              <a:rPr lang="en-US" alt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</a:t>
            </a:r>
            <a:endParaRPr lang="en-US" altLang="en-US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89791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1457</TotalTime>
  <Words>86</Words>
  <Application>Microsoft Office PowerPoint</Application>
  <PresentationFormat>Widescreen</PresentationFormat>
  <Paragraphs>33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MS PGothic</vt:lpstr>
      <vt:lpstr>Arial</vt:lpstr>
      <vt:lpstr>Arial Narrow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DeCoursey, Jillian</dc:creator>
  <cp:lastModifiedBy>Graves, Arthur</cp:lastModifiedBy>
  <cp:revision>85</cp:revision>
  <cp:lastPrinted>2019-05-02T23:23:40Z</cp:lastPrinted>
  <dcterms:created xsi:type="dcterms:W3CDTF">2018-03-14T23:50:04Z</dcterms:created>
  <dcterms:modified xsi:type="dcterms:W3CDTF">2019-05-02T23:41:27Z</dcterms:modified>
</cp:coreProperties>
</file>