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35BEC-695D-4312-8099-9907E7B41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191" y="545433"/>
            <a:ext cx="9607661" cy="131505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Annual Permit for Temporary Arts and Cultural Events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B19FE-D085-4AC7-8857-0817988A2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471343"/>
            <a:ext cx="9607661" cy="3488299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Annual permit</a:t>
            </a:r>
          </a:p>
          <a:p>
            <a:pPr lvl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Allows for up to 90 occurrences per year</a:t>
            </a:r>
          </a:p>
          <a:p>
            <a:pPr lvl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Simplifies planning for small events like performances and small exhibitions</a:t>
            </a:r>
          </a:p>
          <a:p>
            <a:pPr lvl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Ensures Life Safety and Building Code compliance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1744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</TotalTime>
  <Words>35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Annual Permit for Temporary Arts and Cultural Events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Programmatic Permit</dc:title>
  <dc:creator>Schreiber, Tracy</dc:creator>
  <cp:lastModifiedBy>Schreiber, Tracy</cp:lastModifiedBy>
  <cp:revision>2</cp:revision>
  <dcterms:created xsi:type="dcterms:W3CDTF">2019-04-12T17:11:54Z</dcterms:created>
  <dcterms:modified xsi:type="dcterms:W3CDTF">2019-04-15T17:36:33Z</dcterms:modified>
</cp:coreProperties>
</file>