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75" d="100"/>
          <a:sy n="75" d="100"/>
        </p:scale>
        <p:origin x="76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0204F-8028-48CC-AD74-914880AA3D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EC364D-A9A8-4135-B8A0-6E6A7D71F8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D1DB3-1506-4A1A-BD7C-2824EA004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3F42B-3BEC-4775-9FE5-9B9B356A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125B7-CF17-43D9-A752-56E831F03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82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1A7FA-1210-42C9-BE68-52E6A09B0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AFD560-B57B-43EF-A950-96E38DCEE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7D9ED7-8BBD-4F2F-AC6C-293CB23A04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7867CB-D761-4F92-A0D6-81C1F253B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64E7-D781-47DD-8C01-E3F8A870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8A9DF-A34C-48E3-8BD8-06574D79B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88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34A59-EC30-4772-B1B9-E1FC7D8A9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D881C3-8B43-4EF2-9279-5CDC2821D2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05755-4C34-4E4C-BE92-9E35E18B6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91042-EF06-4388-8C24-13E24468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E6BA3-35DC-4639-9040-A30B97971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47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ED3D63-6C57-4F18-9712-DC5174FE5D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17BEA2-5592-435F-90AB-31AA82FAF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431D1-4E31-4B75-AEE3-E184564CF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D866E-A008-4022-9B95-DA95CC4A5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EAB96-8CA5-4B46-9D11-E0721DB00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99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s on Dem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359A6C-6BFC-4BAE-8CFF-5655FC346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825" y="3747291"/>
            <a:ext cx="4205627" cy="237284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5D5E62A-C8F2-41BE-9369-DE33A635DF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5825" y="796286"/>
            <a:ext cx="4205627" cy="2372847"/>
          </a:xfrm>
          <a:prstGeom prst="rect">
            <a:avLst/>
          </a:prstGeom>
        </p:spPr>
      </p:pic>
      <p:pic>
        <p:nvPicPr>
          <p:cNvPr id="9" name="Picture 8" descr="A picture containing building, shoji&#10;&#10;Description generated with high confidence">
            <a:extLst>
              <a:ext uri="{FF2B5EF4-FFF2-40B4-BE49-F238E27FC236}">
                <a16:creationId xmlns:a16="http://schemas.microsoft.com/office/drawing/2014/main" id="{1ED12412-663D-433F-B560-78ECEA9F8F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709" y="2285655"/>
            <a:ext cx="1628775" cy="2047875"/>
          </a:xfrm>
          <a:prstGeom prst="rect">
            <a:avLst/>
          </a:prstGeom>
        </p:spPr>
      </p:pic>
      <p:pic>
        <p:nvPicPr>
          <p:cNvPr id="10" name="Picture 9" descr="A picture containing building&#10;&#10;Description generated with high confidence">
            <a:extLst>
              <a:ext uri="{FF2B5EF4-FFF2-40B4-BE49-F238E27FC236}">
                <a16:creationId xmlns:a16="http://schemas.microsoft.com/office/drawing/2014/main" id="{EF593D7E-8ADA-4D24-B9A3-C56D1ABFFE8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51" y="23099"/>
            <a:ext cx="1843088" cy="229552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7DE33AE-DD5D-4AE2-A799-8CB6AE5BADF8}"/>
              </a:ext>
            </a:extLst>
          </p:cNvPr>
          <p:cNvSpPr/>
          <p:nvPr/>
        </p:nvSpPr>
        <p:spPr>
          <a:xfrm>
            <a:off x="332551" y="4455807"/>
            <a:ext cx="1843088" cy="22955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/>
          </a:p>
        </p:txBody>
      </p:sp>
      <p:pic>
        <p:nvPicPr>
          <p:cNvPr id="12" name="Picture 11" descr="A picture containing building, shoji&#10;&#10;Description generated with very high confidence">
            <a:extLst>
              <a:ext uri="{FF2B5EF4-FFF2-40B4-BE49-F238E27FC236}">
                <a16:creationId xmlns:a16="http://schemas.microsoft.com/office/drawing/2014/main" id="{0D8229BA-A30F-41B1-AB48-5409393AE6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51" y="4539391"/>
            <a:ext cx="1843088" cy="22955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FD80AF-1FDA-4029-A04F-C15E2903893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343" y="796290"/>
            <a:ext cx="1628776" cy="217170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FE2FD70-FE21-42CB-AC1B-803DE944508E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343" y="3431875"/>
            <a:ext cx="1628776" cy="2171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96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CC536-6454-482C-B022-42C9C350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05F3F9-2BC7-44C2-8917-6CD7F3916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A6D1B-6DBA-41D6-94A4-8C733040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C3031E-5ADE-472E-8167-320DEAE6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D0352-FF47-4E6D-A596-5E7D9F8D2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9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C5FA3-1D65-417E-9962-23512E879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E1AB7-12EB-4A47-9163-435A41CA2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640C3-F635-4693-AE33-DD8F30648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7FFD1-F171-4F4C-B3BE-94CCEA75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641F0-8211-46A2-A7B0-1B0B90115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6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B194E-CAAD-4BF8-8A58-B35804315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76316-A284-45F4-872E-2A7888CCF8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AE3A72-9E9F-4579-9ECE-3A3A53485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714A91-7E1E-460C-A683-F7CDB0C9D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BDE88E-2ADB-418C-B7F0-C11827D84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406E8-E342-48ED-AF72-727CCA83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20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A3893-D6AB-46E8-B78F-45A50EB1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3B2B7-CD55-42C6-9BFE-6C8EE6FF7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FCC07-1BD8-476B-9390-3A928E2E40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D64E390-41FE-4213-BEED-934CCF5CA5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437382-C7CB-437B-95F6-71F28B186F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3EB09C-5DBF-434F-962F-D7E6F02EF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C98CB4-FA65-4516-A53E-EF984DF20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4BC5AA-54AD-4EC8-86BF-DC6475F8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6BA0B-FBE8-4FBF-8D2A-5C031460D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4F120C-F270-4C1A-A324-D49EB4C71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B22497-3462-4F12-A58A-A54E9E954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32328-D808-47FC-92A7-460F5A8E3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332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3B92D1-CB3D-48C3-83B7-16D3F8E9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6E523C-AA4A-4706-BCC4-38BC2A1E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7D9C90-5815-4EA6-807C-8EE5DF950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6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AB683-BDAD-4C82-8178-459976577A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76992-B808-4F66-8751-FF663C8F4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2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319690-BB5C-46A9-B74E-31751B9399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83D608-E3BC-4548-9976-F8F7FAF22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DF1079-4724-4F86-A38E-65FA2F934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8C0EB-70E4-448E-9562-C7FA86511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52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B0B1E1-F914-4479-9097-FA622381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8EF30F-AD8A-4FED-9222-4798CF16F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87651-B5D7-4C3E-A863-AF4931BC70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3D0C6-284D-414C-8EF4-704022D64266}" type="datetimeFigureOut">
              <a:rPr lang="en-US" smtClean="0"/>
              <a:t>4/3/2019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FA6B0-3128-4660-88A1-A93E5E2A2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FD270-7D65-4EE4-A581-B79FC9E2BA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B7CC5-2D55-4117-BDF9-99447CD17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F3A114-BCB8-4372-A06F-79B057E9E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8" y="0"/>
            <a:ext cx="91177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735611"/>
      </p:ext>
    </p:extLst>
  </p:cSld>
  <p:clrMapOvr>
    <a:masterClrMapping/>
  </p:clrMapOvr>
</p:sld>
</file>

<file path=ppt/theme/theme1.xml><?xml version="1.0" encoding="utf-8"?>
<a:theme xmlns:a="http://schemas.openxmlformats.org/drawingml/2006/main" name="Audit Services theme">
  <a:themeElements>
    <a:clrScheme name="Audit Servic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B98A5"/>
      </a:accent1>
      <a:accent2>
        <a:srgbClr val="FFC111"/>
      </a:accent2>
      <a:accent3>
        <a:srgbClr val="778691"/>
      </a:accent3>
      <a:accent4>
        <a:srgbClr val="00BC00"/>
      </a:accent4>
      <a:accent5>
        <a:srgbClr val="EA803E"/>
      </a:accent5>
      <a:accent6>
        <a:srgbClr val="D44047"/>
      </a:accent6>
      <a:hlink>
        <a:srgbClr val="0563C1"/>
      </a:hlink>
      <a:folHlink>
        <a:srgbClr val="954F72"/>
      </a:folHlink>
    </a:clrScheme>
    <a:fontScheme name="Audit Services font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dit Services theme" id="{64C736EE-E2FF-40A0-B4CE-003A0732F69A}" vid="{CD925AB8-32A8-4D5B-83E4-75FBB5D18E2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Myriad Pro</vt:lpstr>
      <vt:lpstr>Audit Services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Jennings, Gayla</dc:creator>
  <cp:lastModifiedBy>Jennings, Gayla</cp:lastModifiedBy>
  <cp:revision>1</cp:revision>
  <dcterms:created xsi:type="dcterms:W3CDTF">2019-04-03T16:01:09Z</dcterms:created>
  <dcterms:modified xsi:type="dcterms:W3CDTF">2019-04-03T16:04:30Z</dcterms:modified>
</cp:coreProperties>
</file>