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58" r:id="rId2"/>
    <p:sldMasterId id="2147483673" r:id="rId3"/>
    <p:sldMasterId id="2147483680" r:id="rId4"/>
    <p:sldMasterId id="2147483685" r:id="rId5"/>
    <p:sldMasterId id="2147483692" r:id="rId6"/>
  </p:sldMasterIdLst>
  <p:notesMasterIdLst>
    <p:notesMasterId r:id="rId46"/>
  </p:notesMasterIdLst>
  <p:handoutMasterIdLst>
    <p:handoutMasterId r:id="rId47"/>
  </p:handoutMasterIdLst>
  <p:sldIdLst>
    <p:sldId id="386" r:id="rId7"/>
    <p:sldId id="387" r:id="rId8"/>
    <p:sldId id="390" r:id="rId9"/>
    <p:sldId id="391" r:id="rId10"/>
    <p:sldId id="373" r:id="rId11"/>
    <p:sldId id="374" r:id="rId12"/>
    <p:sldId id="375" r:id="rId13"/>
    <p:sldId id="376" r:id="rId14"/>
    <p:sldId id="377" r:id="rId15"/>
    <p:sldId id="378" r:id="rId16"/>
    <p:sldId id="379" r:id="rId17"/>
    <p:sldId id="380" r:id="rId18"/>
    <p:sldId id="381" r:id="rId19"/>
    <p:sldId id="382" r:id="rId20"/>
    <p:sldId id="383" r:id="rId21"/>
    <p:sldId id="385" r:id="rId22"/>
    <p:sldId id="345" r:id="rId23"/>
    <p:sldId id="355" r:id="rId24"/>
    <p:sldId id="371" r:id="rId25"/>
    <p:sldId id="349" r:id="rId26"/>
    <p:sldId id="356" r:id="rId27"/>
    <p:sldId id="372" r:id="rId28"/>
    <p:sldId id="347" r:id="rId29"/>
    <p:sldId id="365" r:id="rId30"/>
    <p:sldId id="366" r:id="rId31"/>
    <p:sldId id="367" r:id="rId32"/>
    <p:sldId id="350" r:id="rId33"/>
    <p:sldId id="351" r:id="rId34"/>
    <p:sldId id="359" r:id="rId35"/>
    <p:sldId id="361" r:id="rId36"/>
    <p:sldId id="352" r:id="rId37"/>
    <p:sldId id="358" r:id="rId38"/>
    <p:sldId id="369" r:id="rId39"/>
    <p:sldId id="353" r:id="rId40"/>
    <p:sldId id="357" r:id="rId41"/>
    <p:sldId id="370" r:id="rId42"/>
    <p:sldId id="363" r:id="rId43"/>
    <p:sldId id="364" r:id="rId44"/>
    <p:sldId id="284" r:id="rId45"/>
  </p:sldIdLst>
  <p:sldSz cx="6858000" cy="51435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3F1B"/>
    <a:srgbClr val="05435D"/>
    <a:srgbClr val="06425C"/>
    <a:srgbClr val="184B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890" autoAdjust="0"/>
    <p:restoredTop sz="90929"/>
  </p:normalViewPr>
  <p:slideViewPr>
    <p:cSldViewPr>
      <p:cViewPr varScale="1">
        <p:scale>
          <a:sx n="152" d="100"/>
          <a:sy n="152" d="100"/>
        </p:scale>
        <p:origin x="1860" y="132"/>
      </p:cViewPr>
      <p:guideLst>
        <p:guide orient="horz" pos="1620"/>
        <p:guide pos="216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15BF4E-BE68-4988-9C3D-1F5677248CDD}" type="datetimeFigureOut">
              <a:rPr lang="en-US" smtClean="0"/>
              <a:t>4/18/2019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4A6FAB-1B3A-46EA-B6AD-178154220752}" type="slidenum">
              <a:rPr lang="en-US" smtClean="0"/>
              <a:t>‹#›</a:t>
            </a:fld>
            <a:endParaRPr lang="en-US"/>
          </a:p>
        </p:txBody>
      </p:sp>
    </p:spTree>
    <p:extLst>
      <p:ext uri="{BB962C8B-B14F-4D97-AF65-F5344CB8AC3E}">
        <p14:creationId xmlns:p14="http://schemas.microsoft.com/office/powerpoint/2010/main" val="1988441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4A685A-914F-4DB1-9BEB-9F344F58A3E7}" type="datetimeFigureOut">
              <a:rPr lang="en-US" smtClean="0"/>
              <a:t>4/18/2019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85D599-E0E3-4885-BB65-023422F0ECFD}" type="slidenum">
              <a:rPr lang="en-US" smtClean="0"/>
              <a:t>‹#›</a:t>
            </a:fld>
            <a:endParaRPr lang="en-US"/>
          </a:p>
        </p:txBody>
      </p:sp>
    </p:spTree>
    <p:extLst>
      <p:ext uri="{BB962C8B-B14F-4D97-AF65-F5344CB8AC3E}">
        <p14:creationId xmlns:p14="http://schemas.microsoft.com/office/powerpoint/2010/main" val="1658386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things – project overview and partnership with DC</a:t>
            </a:r>
          </a:p>
        </p:txBody>
      </p:sp>
      <p:sp>
        <p:nvSpPr>
          <p:cNvPr id="4" name="Slide Number Placeholder 3"/>
          <p:cNvSpPr>
            <a:spLocks noGrp="1"/>
          </p:cNvSpPr>
          <p:nvPr>
            <p:ph type="sldNum" sz="quarter" idx="10"/>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E1AA78CB-D1DD-4540-9ACA-558FD8429772}"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rPr>
              <a:pPr marL="0" marR="0" lvl="0" indent="0" algn="r" defTabSz="455613"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3474146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663" rtl="0" eaLnBrk="0" fontAlgn="base" latinLnBrk="0" hangingPunct="0">
              <a:lnSpc>
                <a:spcPct val="100000"/>
              </a:lnSpc>
              <a:spcBef>
                <a:spcPct val="30000"/>
              </a:spcBef>
              <a:spcAft>
                <a:spcPct val="0"/>
              </a:spcAft>
              <a:buClrTx/>
              <a:buSzTx/>
              <a:buFontTx/>
              <a:buNone/>
              <a:tabLst/>
              <a:defRPr/>
            </a:pPr>
            <a:r>
              <a:rPr lang="en-US" sz="800" kern="1200" dirty="0">
                <a:solidFill>
                  <a:schemeClr val="tx1"/>
                </a:solidFill>
                <a:latin typeface="+mn-lt"/>
                <a:ea typeface="MS PGothic" charset="0"/>
                <a:cs typeface="MS PGothic" charset="0"/>
              </a:rPr>
              <a:t>These discussions help us hone our design options into plausible and approvable Final Design strategies.  Once we establish agreement on the use of our benchmark Standard elements…establishing an acceptable design quality…we can then focus on new elements, or Non-Standard elements.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E1AA78CB-D1DD-4540-9ACA-558FD8429772}"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rPr>
              <a:pPr marL="0" marR="0" lvl="0" indent="0" algn="r" defTabSz="455613"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1658617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6048D06-AD9E-446C-A7BA-544E53006CA3}" type="slidenum">
              <a:rPr kumimoji="0" lang="en-US" sz="11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1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0241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85D599-E0E3-4885-BB65-023422F0ECFD}" type="slidenum">
              <a:rPr lang="en-US" smtClean="0"/>
              <a:t>7</a:t>
            </a:fld>
            <a:endParaRPr lang="en-US"/>
          </a:p>
        </p:txBody>
      </p:sp>
    </p:spTree>
    <p:extLst>
      <p:ext uri="{BB962C8B-B14F-4D97-AF65-F5344CB8AC3E}">
        <p14:creationId xmlns:p14="http://schemas.microsoft.com/office/powerpoint/2010/main" val="3791009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85D599-E0E3-4885-BB65-023422F0ECFD}" type="slidenum">
              <a:rPr lang="en-US" smtClean="0"/>
              <a:t>8</a:t>
            </a:fld>
            <a:endParaRPr lang="en-US"/>
          </a:p>
        </p:txBody>
      </p:sp>
    </p:spTree>
    <p:extLst>
      <p:ext uri="{BB962C8B-B14F-4D97-AF65-F5344CB8AC3E}">
        <p14:creationId xmlns:p14="http://schemas.microsoft.com/office/powerpoint/2010/main" val="321885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85D599-E0E3-4885-BB65-023422F0ECFD}" type="slidenum">
              <a:rPr lang="en-US" smtClean="0"/>
              <a:t>9</a:t>
            </a:fld>
            <a:endParaRPr lang="en-US"/>
          </a:p>
        </p:txBody>
      </p:sp>
    </p:spTree>
    <p:extLst>
      <p:ext uri="{BB962C8B-B14F-4D97-AF65-F5344CB8AC3E}">
        <p14:creationId xmlns:p14="http://schemas.microsoft.com/office/powerpoint/2010/main" val="3339558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85D599-E0E3-4885-BB65-023422F0ECFD}" type="slidenum">
              <a:rPr lang="en-US" smtClean="0"/>
              <a:t>10</a:t>
            </a:fld>
            <a:endParaRPr lang="en-US"/>
          </a:p>
        </p:txBody>
      </p:sp>
    </p:spTree>
    <p:extLst>
      <p:ext uri="{BB962C8B-B14F-4D97-AF65-F5344CB8AC3E}">
        <p14:creationId xmlns:p14="http://schemas.microsoft.com/office/powerpoint/2010/main" val="188725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85D599-E0E3-4885-BB65-023422F0ECFD}" type="slidenum">
              <a:rPr lang="en-US" smtClean="0"/>
              <a:t>39</a:t>
            </a:fld>
            <a:endParaRPr lang="en-US"/>
          </a:p>
        </p:txBody>
      </p:sp>
    </p:spTree>
    <p:extLst>
      <p:ext uri="{BB962C8B-B14F-4D97-AF65-F5344CB8AC3E}">
        <p14:creationId xmlns:p14="http://schemas.microsoft.com/office/powerpoint/2010/main" val="2667289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17.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33350"/>
            <a:ext cx="5829300" cy="1102519"/>
          </a:xfrm>
        </p:spPr>
        <p:txBody>
          <a:bodyPr/>
          <a:lstStyle>
            <a:lvl1pPr algn="ctr">
              <a:defRPr>
                <a:solidFill>
                  <a:srgbClr val="05435D"/>
                </a:solidFill>
              </a:defRPr>
            </a:lvl1pPr>
          </a:lstStyle>
          <a:p>
            <a:r>
              <a:rPr lang="en-US"/>
              <a:t>Click to edit Master title style</a:t>
            </a:r>
            <a:endParaRPr lang="en-US" dirty="0"/>
          </a:p>
        </p:txBody>
      </p:sp>
      <p:sp>
        <p:nvSpPr>
          <p:cNvPr id="3" name="Subtitle 2"/>
          <p:cNvSpPr>
            <a:spLocks noGrp="1"/>
          </p:cNvSpPr>
          <p:nvPr>
            <p:ph type="subTitle" idx="1"/>
          </p:nvPr>
        </p:nvSpPr>
        <p:spPr>
          <a:xfrm>
            <a:off x="1028700" y="2212180"/>
            <a:ext cx="4800600" cy="1314450"/>
          </a:xfrm>
        </p:spPr>
        <p:txBody>
          <a:bodyPr/>
          <a:lstStyle>
            <a:lvl1pPr marL="0" indent="0" algn="ctr">
              <a:buNone/>
              <a:defRPr>
                <a:solidFill>
                  <a:srgbClr val="05435D"/>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5" name="Slide Number Placeholder 4"/>
          <p:cNvSpPr>
            <a:spLocks noGrp="1"/>
          </p:cNvSpPr>
          <p:nvPr>
            <p:ph type="sldNum" sz="quarter" idx="10"/>
          </p:nvPr>
        </p:nvSpPr>
        <p:spPr/>
        <p:txBody>
          <a:bodyPr/>
          <a:lstStyle/>
          <a:p>
            <a:fld id="{F8D29207-A9D8-4B04-AFC7-0A6E6668A1C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0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33350"/>
            <a:ext cx="5829300" cy="1102519"/>
          </a:xfrm>
        </p:spPr>
        <p:txBody>
          <a:bodyPr/>
          <a:lstStyle>
            <a:lvl1pPr algn="ctr">
              <a:defRPr>
                <a:solidFill>
                  <a:srgbClr val="05435D"/>
                </a:solidFill>
              </a:defRPr>
            </a:lvl1pPr>
          </a:lstStyle>
          <a:p>
            <a:r>
              <a:rPr lang="en-US"/>
              <a:t>Click to edit Master title style</a:t>
            </a:r>
            <a:endParaRPr lang="en-US" dirty="0"/>
          </a:p>
        </p:txBody>
      </p:sp>
      <p:sp>
        <p:nvSpPr>
          <p:cNvPr id="3" name="Subtitle 2"/>
          <p:cNvSpPr>
            <a:spLocks noGrp="1"/>
          </p:cNvSpPr>
          <p:nvPr>
            <p:ph type="subTitle" idx="1"/>
          </p:nvPr>
        </p:nvSpPr>
        <p:spPr>
          <a:xfrm>
            <a:off x="1028700" y="2212180"/>
            <a:ext cx="4800600" cy="1314450"/>
          </a:xfrm>
        </p:spPr>
        <p:txBody>
          <a:bodyPr/>
          <a:lstStyle>
            <a:lvl1pPr marL="0" indent="0" algn="ctr">
              <a:buNone/>
              <a:defRPr>
                <a:solidFill>
                  <a:srgbClr val="05435D"/>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5" name="Slide Number Placeholder 4"/>
          <p:cNvSpPr>
            <a:spLocks noGrp="1"/>
          </p:cNvSpPr>
          <p:nvPr>
            <p:ph type="sldNum" sz="quarter" idx="10"/>
          </p:nvPr>
        </p:nvSpPr>
        <p:spPr/>
        <p:txBody>
          <a:bodyPr/>
          <a:lstStyle/>
          <a:p>
            <a:fld id="{F8D29207-A9D8-4B04-AFC7-0A6E6668A1C8}" type="slidenum">
              <a:rPr lang="en-US" smtClean="0"/>
              <a:t>‹#›</a:t>
            </a:fld>
            <a:endParaRPr lang="en-US"/>
          </a:p>
        </p:txBody>
      </p:sp>
    </p:spTree>
    <p:extLst>
      <p:ext uri="{BB962C8B-B14F-4D97-AF65-F5344CB8AC3E}">
        <p14:creationId xmlns:p14="http://schemas.microsoft.com/office/powerpoint/2010/main" val="47837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133350"/>
            <a:ext cx="5829300" cy="857250"/>
          </a:xfrm>
        </p:spPr>
        <p:txBody>
          <a:bodyPr/>
          <a:lstStyle>
            <a:lvl1pPr>
              <a:defRPr>
                <a:solidFill>
                  <a:srgbClr val="06425C"/>
                </a:solidFill>
              </a:defRPr>
            </a:lvl1pPr>
          </a:lstStyle>
          <a:p>
            <a:r>
              <a:rPr lang="en-US" dirty="0"/>
              <a:t>Click to edit Master title style</a:t>
            </a:r>
          </a:p>
        </p:txBody>
      </p:sp>
      <p:sp>
        <p:nvSpPr>
          <p:cNvPr id="3" name="Content Placeholder 2"/>
          <p:cNvSpPr>
            <a:spLocks noGrp="1"/>
          </p:cNvSpPr>
          <p:nvPr>
            <p:ph idx="1"/>
          </p:nvPr>
        </p:nvSpPr>
        <p:spPr>
          <a:xfrm>
            <a:off x="514350" y="1771650"/>
            <a:ext cx="5829300" cy="2857500"/>
          </a:xfrm>
        </p:spPr>
        <p:txBody>
          <a:bodyPr/>
          <a:lstStyle>
            <a:lvl1pPr>
              <a:defRPr>
                <a:solidFill>
                  <a:schemeClr val="bg2"/>
                </a:solidFill>
              </a:defRPr>
            </a:lvl1pPr>
            <a:lvl2pPr>
              <a:defRPr>
                <a:solidFill>
                  <a:srgbClr val="06425C"/>
                </a:solidFill>
              </a:defRPr>
            </a:lvl2pPr>
            <a:lvl3pPr>
              <a:buClr>
                <a:schemeClr val="accent6"/>
              </a:buClr>
              <a:defRPr>
                <a:solidFill>
                  <a:srgbClr val="06425C"/>
                </a:solidFill>
              </a:defRPr>
            </a:lvl3pPr>
            <a:lvl4pPr>
              <a:buClr>
                <a:srgbClr val="FFC000"/>
              </a:buClr>
              <a:defRPr>
                <a:solidFill>
                  <a:srgbClr val="06425C"/>
                </a:solidFill>
              </a:defRPr>
            </a:lvl4pPr>
            <a:lvl5pPr>
              <a:buClr>
                <a:schemeClr val="bg1"/>
              </a:buClr>
              <a:buFont typeface="Arial" pitchFamily="34" charset="0"/>
              <a:buChar char="•"/>
              <a:defRPr>
                <a:solidFill>
                  <a:srgbClr val="0642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p:cNvSpPr>
            <a:spLocks noGrp="1"/>
          </p:cNvSpPr>
          <p:nvPr>
            <p:ph type="sldNum" sz="quarter" idx="10"/>
          </p:nvPr>
        </p:nvSpPr>
        <p:spPr/>
        <p:txBody>
          <a:bodyPr/>
          <a:lstStyle/>
          <a:p>
            <a:fld id="{F8D29207-A9D8-4B04-AFC7-0A6E6668A1C8}" type="slidenum">
              <a:rPr lang="en-US" smtClean="0"/>
              <a:t>‹#›</a:t>
            </a:fld>
            <a:endParaRPr lang="en-US"/>
          </a:p>
        </p:txBody>
      </p:sp>
    </p:spTree>
    <p:extLst>
      <p:ext uri="{BB962C8B-B14F-4D97-AF65-F5344CB8AC3E}">
        <p14:creationId xmlns:p14="http://schemas.microsoft.com/office/powerpoint/2010/main" val="1641349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1273969"/>
            <a:ext cx="5829300" cy="1021556"/>
          </a:xfrm>
        </p:spPr>
        <p:txBody>
          <a:bodyPr anchor="t"/>
          <a:lstStyle>
            <a:lvl1pPr algn="l">
              <a:defRPr sz="4000" b="1" cap="all">
                <a:solidFill>
                  <a:srgbClr val="06425C"/>
                </a:solidFill>
              </a:defRPr>
            </a:lvl1pPr>
          </a:lstStyle>
          <a:p>
            <a:r>
              <a:rPr lang="en-US"/>
              <a:t>Click to edit Master title style</a:t>
            </a:r>
            <a:endParaRPr lang="en-US" dirty="0"/>
          </a:p>
        </p:txBody>
      </p:sp>
      <p:sp>
        <p:nvSpPr>
          <p:cNvPr id="3" name="Text Placeholder 2"/>
          <p:cNvSpPr>
            <a:spLocks noGrp="1"/>
          </p:cNvSpPr>
          <p:nvPr>
            <p:ph type="body" idx="1"/>
          </p:nvPr>
        </p:nvSpPr>
        <p:spPr>
          <a:xfrm>
            <a:off x="541735" y="2589610"/>
            <a:ext cx="5829300" cy="1125140"/>
          </a:xfrm>
        </p:spPr>
        <p:txBody>
          <a:bodyPr anchor="b"/>
          <a:lstStyle>
            <a:lvl1pPr marL="0" indent="0">
              <a:buNone/>
              <a:defRPr sz="2000">
                <a:solidFill>
                  <a:schemeClr val="bg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5" name="Slide Number Placeholder 4"/>
          <p:cNvSpPr>
            <a:spLocks noGrp="1"/>
          </p:cNvSpPr>
          <p:nvPr>
            <p:ph type="sldNum" sz="quarter" idx="10"/>
          </p:nvPr>
        </p:nvSpPr>
        <p:spPr/>
        <p:txBody>
          <a:bodyPr/>
          <a:lstStyle/>
          <a:p>
            <a:fld id="{F8D29207-A9D8-4B04-AFC7-0A6E6668A1C8}" type="slidenum">
              <a:rPr lang="en-US" smtClean="0"/>
              <a:t>‹#›</a:t>
            </a:fld>
            <a:endParaRPr lang="en-US"/>
          </a:p>
        </p:txBody>
      </p:sp>
    </p:spTree>
    <p:extLst>
      <p:ext uri="{BB962C8B-B14F-4D97-AF65-F5344CB8AC3E}">
        <p14:creationId xmlns:p14="http://schemas.microsoft.com/office/powerpoint/2010/main" val="2966415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133350"/>
            <a:ext cx="5829300" cy="857250"/>
          </a:xfrm>
        </p:spPr>
        <p:txBody>
          <a:bodyPr/>
          <a:lstStyle>
            <a:lvl1pPr>
              <a:defRPr>
                <a:solidFill>
                  <a:srgbClr val="06425C"/>
                </a:solidFill>
              </a:defRPr>
            </a:lvl1pPr>
          </a:lstStyle>
          <a:p>
            <a:r>
              <a:rPr lang="en-US" dirty="0"/>
              <a:t>Click to edit Master title style</a:t>
            </a:r>
          </a:p>
        </p:txBody>
      </p:sp>
      <p:sp>
        <p:nvSpPr>
          <p:cNvPr id="3" name="Content Placeholder 2"/>
          <p:cNvSpPr>
            <a:spLocks noGrp="1"/>
          </p:cNvSpPr>
          <p:nvPr>
            <p:ph sz="half" idx="1"/>
          </p:nvPr>
        </p:nvSpPr>
        <p:spPr>
          <a:xfrm>
            <a:off x="514350" y="1695450"/>
            <a:ext cx="2857500" cy="3086100"/>
          </a:xfrm>
        </p:spPr>
        <p:txBody>
          <a:bodyPr/>
          <a:lstStyle>
            <a:lvl1pPr>
              <a:defRPr sz="2800">
                <a:solidFill>
                  <a:schemeClr val="bg2"/>
                </a:solidFill>
              </a:defRPr>
            </a:lvl1pPr>
            <a:lvl2pPr>
              <a:defRPr sz="2400">
                <a:solidFill>
                  <a:srgbClr val="06425C"/>
                </a:solidFill>
              </a:defRPr>
            </a:lvl2pPr>
            <a:lvl3pPr>
              <a:buClr>
                <a:schemeClr val="accent6"/>
              </a:buClr>
              <a:defRPr sz="2000">
                <a:solidFill>
                  <a:srgbClr val="06425C"/>
                </a:solidFill>
              </a:defRPr>
            </a:lvl3pPr>
            <a:lvl4pPr>
              <a:defRPr sz="1800">
                <a:solidFill>
                  <a:srgbClr val="06425C"/>
                </a:solidFill>
              </a:defRPr>
            </a:lvl4pPr>
            <a:lvl5pPr>
              <a:defRPr sz="1800">
                <a:solidFill>
                  <a:srgbClr val="06425C"/>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86150" y="1695450"/>
            <a:ext cx="2857500" cy="3086100"/>
          </a:xfrm>
        </p:spPr>
        <p:txBody>
          <a:bodyPr/>
          <a:lstStyle>
            <a:lvl1pPr>
              <a:defRPr sz="2800">
                <a:solidFill>
                  <a:schemeClr val="bg2"/>
                </a:solidFill>
              </a:defRPr>
            </a:lvl1pPr>
            <a:lvl2pPr>
              <a:defRPr sz="2400">
                <a:solidFill>
                  <a:srgbClr val="06425C"/>
                </a:solidFill>
              </a:defRPr>
            </a:lvl2pPr>
            <a:lvl3pPr>
              <a:buClr>
                <a:schemeClr val="accent6"/>
              </a:buClr>
              <a:defRPr sz="2000">
                <a:solidFill>
                  <a:srgbClr val="06425C"/>
                </a:solidFill>
              </a:defRPr>
            </a:lvl3pPr>
            <a:lvl4pPr>
              <a:defRPr sz="1800">
                <a:solidFill>
                  <a:srgbClr val="06425C"/>
                </a:solidFill>
              </a:defRPr>
            </a:lvl4pPr>
            <a:lvl5pPr>
              <a:defRPr sz="1800">
                <a:solidFill>
                  <a:srgbClr val="06425C"/>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0"/>
          </p:nvPr>
        </p:nvSpPr>
        <p:spPr/>
        <p:txBody>
          <a:bodyPr/>
          <a:lstStyle/>
          <a:p>
            <a:fld id="{F8D29207-A9D8-4B04-AFC7-0A6E6668A1C8}" type="slidenum">
              <a:rPr lang="en-US" smtClean="0"/>
              <a:t>‹#›</a:t>
            </a:fld>
            <a:endParaRPr lang="en-US"/>
          </a:p>
        </p:txBody>
      </p:sp>
    </p:spTree>
    <p:extLst>
      <p:ext uri="{BB962C8B-B14F-4D97-AF65-F5344CB8AC3E}">
        <p14:creationId xmlns:p14="http://schemas.microsoft.com/office/powerpoint/2010/main" val="226987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97670" y="133350"/>
            <a:ext cx="6172200" cy="862655"/>
          </a:xfrm>
        </p:spPr>
        <p:txBody>
          <a:bodyPr/>
          <a:lstStyle>
            <a:lvl1pPr>
              <a:defRPr>
                <a:solidFill>
                  <a:srgbClr val="06425C"/>
                </a:solidFill>
              </a:defRPr>
            </a:lvl1pPr>
          </a:lstStyle>
          <a:p>
            <a:r>
              <a:rPr lang="en-US" dirty="0"/>
              <a:t>Click to edit Master title style</a:t>
            </a:r>
          </a:p>
        </p:txBody>
      </p:sp>
      <p:sp>
        <p:nvSpPr>
          <p:cNvPr id="3" name="Text Placeholder 2"/>
          <p:cNvSpPr>
            <a:spLocks noGrp="1"/>
          </p:cNvSpPr>
          <p:nvPr>
            <p:ph type="body" idx="1"/>
          </p:nvPr>
        </p:nvSpPr>
        <p:spPr>
          <a:xfrm>
            <a:off x="342900" y="1837134"/>
            <a:ext cx="3030141" cy="479822"/>
          </a:xfrm>
        </p:spPr>
        <p:txBody>
          <a:bodyPr anchor="b"/>
          <a:lstStyle>
            <a:lvl1pPr marL="0" indent="0">
              <a:buNone/>
              <a:defRPr sz="2400" b="1">
                <a:solidFill>
                  <a:srgbClr val="0642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42900" y="2316956"/>
            <a:ext cx="3030141" cy="2540794"/>
          </a:xfrm>
        </p:spPr>
        <p:txBody>
          <a:bodyPr/>
          <a:lstStyle>
            <a:lvl1pPr>
              <a:defRPr sz="2400">
                <a:solidFill>
                  <a:schemeClr val="bg2"/>
                </a:solidFill>
              </a:defRPr>
            </a:lvl1pPr>
            <a:lvl2pPr>
              <a:defRPr sz="1800">
                <a:solidFill>
                  <a:srgbClr val="06425C"/>
                </a:solidFill>
              </a:defRPr>
            </a:lvl2pPr>
            <a:lvl3pPr>
              <a:buClr>
                <a:srgbClr val="E48312"/>
              </a:buClr>
              <a:defRPr sz="1800" b="0">
                <a:solidFill>
                  <a:srgbClr val="06425C"/>
                </a:solidFill>
              </a:defRPr>
            </a:lvl3pPr>
            <a:lvl4pPr>
              <a:defRPr sz="1800">
                <a:solidFill>
                  <a:srgbClr val="06425C"/>
                </a:solidFill>
              </a:defRPr>
            </a:lvl4pPr>
            <a:lvl5pPr>
              <a:defRPr sz="1800">
                <a:solidFill>
                  <a:srgbClr val="06425C"/>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83770" y="1837134"/>
            <a:ext cx="3031331" cy="479822"/>
          </a:xfrm>
        </p:spPr>
        <p:txBody>
          <a:bodyPr anchor="b"/>
          <a:lstStyle>
            <a:lvl1pPr marL="0" indent="0">
              <a:buNone/>
              <a:defRPr sz="2400" b="1">
                <a:solidFill>
                  <a:srgbClr val="0642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483770" y="2316956"/>
            <a:ext cx="3031331" cy="2540794"/>
          </a:xfrm>
        </p:spPr>
        <p:txBody>
          <a:bodyPr/>
          <a:lstStyle>
            <a:lvl1pPr>
              <a:defRPr sz="2400">
                <a:solidFill>
                  <a:schemeClr val="bg2"/>
                </a:solidFill>
              </a:defRPr>
            </a:lvl1pPr>
            <a:lvl2pPr>
              <a:defRPr sz="1800">
                <a:solidFill>
                  <a:srgbClr val="06425C"/>
                </a:solidFill>
              </a:defRPr>
            </a:lvl2pPr>
            <a:lvl3pPr>
              <a:buClr>
                <a:srgbClr val="E48312"/>
              </a:buClr>
              <a:defRPr sz="1800" b="0">
                <a:solidFill>
                  <a:srgbClr val="06425C"/>
                </a:solidFill>
              </a:defRPr>
            </a:lvl3pPr>
            <a:lvl4pPr>
              <a:defRPr sz="1800">
                <a:solidFill>
                  <a:srgbClr val="06425C"/>
                </a:solidFill>
              </a:defRPr>
            </a:lvl4pPr>
            <a:lvl5pPr>
              <a:defRPr sz="1800">
                <a:solidFill>
                  <a:srgbClr val="06425C"/>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10"/>
          </p:nvPr>
        </p:nvSpPr>
        <p:spPr/>
        <p:txBody>
          <a:bodyPr/>
          <a:lstStyle/>
          <a:p>
            <a:fld id="{F8D29207-A9D8-4B04-AFC7-0A6E6668A1C8}" type="slidenum">
              <a:rPr lang="en-US" smtClean="0"/>
              <a:t>‹#›</a:t>
            </a:fld>
            <a:endParaRPr lang="en-US"/>
          </a:p>
        </p:txBody>
      </p:sp>
    </p:spTree>
    <p:extLst>
      <p:ext uri="{BB962C8B-B14F-4D97-AF65-F5344CB8AC3E}">
        <p14:creationId xmlns:p14="http://schemas.microsoft.com/office/powerpoint/2010/main" val="2902815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1409700"/>
            <a:ext cx="5829300" cy="857250"/>
          </a:xfrm>
        </p:spPr>
        <p:txBody>
          <a:bodyPr/>
          <a:lstStyle>
            <a:lvl1pPr algn="ctr">
              <a:defRPr>
                <a:solidFill>
                  <a:schemeClr val="bg1"/>
                </a:solidFil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F8D29207-A9D8-4B04-AFC7-0A6E6668A1C8}" type="slidenum">
              <a:rPr lang="en-US" smtClean="0"/>
              <a:t>‹#›</a:t>
            </a:fld>
            <a:endParaRPr lang="en-US"/>
          </a:p>
        </p:txBody>
      </p:sp>
    </p:spTree>
    <p:extLst>
      <p:ext uri="{BB962C8B-B14F-4D97-AF65-F5344CB8AC3E}">
        <p14:creationId xmlns:p14="http://schemas.microsoft.com/office/powerpoint/2010/main" val="190184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8D29207-A9D8-4B04-AFC7-0A6E6668A1C8}" type="slidenum">
              <a:rPr lang="en-US" smtClean="0"/>
              <a:t>‹#›</a:t>
            </a:fld>
            <a:endParaRPr lang="en-US"/>
          </a:p>
        </p:txBody>
      </p:sp>
    </p:spTree>
    <p:extLst>
      <p:ext uri="{BB962C8B-B14F-4D97-AF65-F5344CB8AC3E}">
        <p14:creationId xmlns:p14="http://schemas.microsoft.com/office/powerpoint/2010/main" val="3819195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742950"/>
            <a:ext cx="2256235" cy="834407"/>
          </a:xfrm>
        </p:spPr>
        <p:txBody>
          <a:bodyPr anchor="b"/>
          <a:lstStyle>
            <a:lvl1pPr algn="l">
              <a:defRPr sz="2000" b="1">
                <a:solidFill>
                  <a:schemeClr val="bg1"/>
                </a:solidFill>
              </a:defRPr>
            </a:lvl1pPr>
          </a:lstStyle>
          <a:p>
            <a:r>
              <a:rPr lang="en-US"/>
              <a:t>Click to edit Master title style</a:t>
            </a:r>
          </a:p>
        </p:txBody>
      </p:sp>
      <p:sp>
        <p:nvSpPr>
          <p:cNvPr id="3" name="Content Placeholder 2"/>
          <p:cNvSpPr>
            <a:spLocks noGrp="1"/>
          </p:cNvSpPr>
          <p:nvPr>
            <p:ph idx="1"/>
          </p:nvPr>
        </p:nvSpPr>
        <p:spPr>
          <a:xfrm>
            <a:off x="2681287" y="742950"/>
            <a:ext cx="3833813" cy="3852863"/>
          </a:xfrm>
        </p:spPr>
        <p:txBody>
          <a:bodyPr/>
          <a:lstStyle>
            <a:lvl1pPr>
              <a:defRPr sz="3200">
                <a:solidFill>
                  <a:schemeClr val="bg1"/>
                </a:solidFill>
              </a:defRPr>
            </a:lvl1pPr>
            <a:lvl2pPr>
              <a:defRPr sz="2000">
                <a:solidFill>
                  <a:schemeClr val="bg1"/>
                </a:solidFill>
              </a:defRPr>
            </a:lvl2pPr>
            <a:lvl3pPr>
              <a:buClr>
                <a:schemeClr val="accent2"/>
              </a:buClr>
              <a:defRPr sz="2000" b="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1" y="1614488"/>
            <a:ext cx="2256235" cy="2981325"/>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Slide Number Placeholder 5"/>
          <p:cNvSpPr>
            <a:spLocks noGrp="1"/>
          </p:cNvSpPr>
          <p:nvPr>
            <p:ph type="sldNum" sz="quarter" idx="10"/>
          </p:nvPr>
        </p:nvSpPr>
        <p:spPr/>
        <p:txBody>
          <a:bodyPr/>
          <a:lstStyle/>
          <a:p>
            <a:fld id="{F8D29207-A9D8-4B04-AFC7-0A6E6668A1C8}" type="slidenum">
              <a:rPr lang="en-US" smtClean="0"/>
              <a:t>‹#›</a:t>
            </a:fld>
            <a:endParaRPr lang="en-US"/>
          </a:p>
        </p:txBody>
      </p:sp>
    </p:spTree>
    <p:extLst>
      <p:ext uri="{BB962C8B-B14F-4D97-AF65-F5344CB8AC3E}">
        <p14:creationId xmlns:p14="http://schemas.microsoft.com/office/powerpoint/2010/main" val="427181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600450"/>
            <a:ext cx="5486400" cy="425054"/>
          </a:xfrm>
        </p:spPr>
        <p:txBody>
          <a:bodyPr anchor="b"/>
          <a:lstStyle>
            <a:lvl1pPr algn="l">
              <a:defRPr sz="2000" b="1">
                <a:solidFill>
                  <a:schemeClr val="bg2"/>
                </a:solidFill>
              </a:defRPr>
            </a:lvl1pPr>
          </a:lstStyle>
          <a:p>
            <a:r>
              <a:rPr lang="en-US"/>
              <a:t>Click to edit Master title style</a:t>
            </a:r>
          </a:p>
        </p:txBody>
      </p:sp>
      <p:sp>
        <p:nvSpPr>
          <p:cNvPr id="3" name="Picture Placeholder 2"/>
          <p:cNvSpPr>
            <a:spLocks noGrp="1"/>
          </p:cNvSpPr>
          <p:nvPr>
            <p:ph type="pic" idx="1"/>
          </p:nvPr>
        </p:nvSpPr>
        <p:spPr>
          <a:xfrm>
            <a:off x="685800" y="1085851"/>
            <a:ext cx="5486400" cy="2459831"/>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85800" y="4025504"/>
            <a:ext cx="5486400" cy="603647"/>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Slide Number Placeholder 5"/>
          <p:cNvSpPr>
            <a:spLocks noGrp="1"/>
          </p:cNvSpPr>
          <p:nvPr>
            <p:ph type="sldNum" sz="quarter" idx="10"/>
          </p:nvPr>
        </p:nvSpPr>
        <p:spPr/>
        <p:txBody>
          <a:bodyPr/>
          <a:lstStyle/>
          <a:p>
            <a:fld id="{F8D29207-A9D8-4B04-AFC7-0A6E6668A1C8}" type="slidenum">
              <a:rPr lang="en-US" smtClean="0"/>
              <a:t>‹#›</a:t>
            </a:fld>
            <a:endParaRPr lang="en-US"/>
          </a:p>
        </p:txBody>
      </p:sp>
    </p:spTree>
    <p:extLst>
      <p:ext uri="{BB962C8B-B14F-4D97-AF65-F5344CB8AC3E}">
        <p14:creationId xmlns:p14="http://schemas.microsoft.com/office/powerpoint/2010/main" val="3596216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133350"/>
            <a:ext cx="5829300" cy="857250"/>
          </a:xfrm>
        </p:spPr>
        <p:txBody>
          <a:bodyPr/>
          <a:lstStyle>
            <a:lvl1pPr>
              <a:defRPr>
                <a:solidFill>
                  <a:srgbClr val="06425C"/>
                </a:solidFill>
              </a:defRPr>
            </a:lvl1pPr>
          </a:lstStyle>
          <a:p>
            <a:r>
              <a:rPr lang="en-US" dirty="0"/>
              <a:t>Click to edit Master title style</a:t>
            </a:r>
          </a:p>
        </p:txBody>
      </p:sp>
      <p:sp>
        <p:nvSpPr>
          <p:cNvPr id="3" name="Content Placeholder 2"/>
          <p:cNvSpPr>
            <a:spLocks noGrp="1"/>
          </p:cNvSpPr>
          <p:nvPr>
            <p:ph idx="1"/>
          </p:nvPr>
        </p:nvSpPr>
        <p:spPr>
          <a:xfrm>
            <a:off x="514350" y="1771650"/>
            <a:ext cx="5829300" cy="2857500"/>
          </a:xfrm>
        </p:spPr>
        <p:txBody>
          <a:bodyPr/>
          <a:lstStyle>
            <a:lvl1pPr>
              <a:defRPr>
                <a:solidFill>
                  <a:schemeClr val="bg2"/>
                </a:solidFill>
              </a:defRPr>
            </a:lvl1pPr>
            <a:lvl2pPr>
              <a:defRPr>
                <a:solidFill>
                  <a:srgbClr val="06425C"/>
                </a:solidFill>
              </a:defRPr>
            </a:lvl2pPr>
            <a:lvl3pPr>
              <a:buClr>
                <a:schemeClr val="accent6"/>
              </a:buClr>
              <a:defRPr>
                <a:solidFill>
                  <a:srgbClr val="06425C"/>
                </a:solidFill>
              </a:defRPr>
            </a:lvl3pPr>
            <a:lvl4pPr>
              <a:buClr>
                <a:srgbClr val="FFC000"/>
              </a:buClr>
              <a:defRPr>
                <a:solidFill>
                  <a:srgbClr val="06425C"/>
                </a:solidFill>
              </a:defRPr>
            </a:lvl4pPr>
            <a:lvl5pPr>
              <a:buClr>
                <a:schemeClr val="bg1"/>
              </a:buClr>
              <a:buFont typeface="Arial" pitchFamily="34" charset="0"/>
              <a:buChar char="•"/>
              <a:defRPr>
                <a:solidFill>
                  <a:srgbClr val="0642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p:cNvSpPr>
            <a:spLocks noGrp="1"/>
          </p:cNvSpPr>
          <p:nvPr>
            <p:ph type="sldNum" sz="quarter" idx="10"/>
          </p:nvPr>
        </p:nvSpPr>
        <p:spPr/>
        <p:txBody>
          <a:bodyPr/>
          <a:lstStyle/>
          <a:p>
            <a:fld id="{F8D29207-A9D8-4B04-AFC7-0A6E6668A1C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2" descr="C:\Documents and Settings\chiggins\Desktop\logo.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 y="4663155"/>
            <a:ext cx="1567170" cy="536597"/>
          </a:xfrm>
          <a:prstGeom prst="rect">
            <a:avLst/>
          </a:prstGeom>
          <a:noFill/>
          <a:ln w="9525">
            <a:noFill/>
            <a:miter lim="800000"/>
            <a:headEnd/>
            <a:tailEnd/>
          </a:ln>
        </p:spPr>
      </p:pic>
      <p:sp>
        <p:nvSpPr>
          <p:cNvPr id="7" name="Title 1">
            <a:extLst>
              <a:ext uri="{FF2B5EF4-FFF2-40B4-BE49-F238E27FC236}">
                <a16:creationId xmlns:a16="http://schemas.microsoft.com/office/drawing/2014/main" id="{D501D87B-669D-4488-87EA-A41891590F88}"/>
              </a:ext>
            </a:extLst>
          </p:cNvPr>
          <p:cNvSpPr>
            <a:spLocks noGrp="1"/>
          </p:cNvSpPr>
          <p:nvPr>
            <p:ph type="title"/>
          </p:nvPr>
        </p:nvSpPr>
        <p:spPr>
          <a:xfrm>
            <a:off x="334398" y="0"/>
            <a:ext cx="6523602" cy="765572"/>
          </a:xfrm>
        </p:spPr>
        <p:txBody>
          <a:bodyPr/>
          <a:lstStyle>
            <a:lvl1pPr algn="l">
              <a:defRPr sz="18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171146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F66F375-4598-470D-86B4-31676A0E77F2}"/>
              </a:ext>
            </a:extLst>
          </p:cNvPr>
          <p:cNvSpPr>
            <a:spLocks noGrp="1"/>
          </p:cNvSpPr>
          <p:nvPr>
            <p:ph type="title"/>
          </p:nvPr>
        </p:nvSpPr>
        <p:spPr>
          <a:xfrm>
            <a:off x="250798" y="0"/>
            <a:ext cx="4892702" cy="765572"/>
          </a:xfrm>
        </p:spPr>
        <p:txBody>
          <a:bodyPr/>
          <a:lstStyle>
            <a:lvl1pPr algn="l">
              <a:defRPr lang="en-US" sz="1350" b="0" kern="1200" spc="-29" baseline="0" dirty="0">
                <a:solidFill>
                  <a:srgbClr val="BD582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12" name="Picture 11">
            <a:extLst>
              <a:ext uri="{FF2B5EF4-FFF2-40B4-BE49-F238E27FC236}">
                <a16:creationId xmlns:a16="http://schemas.microsoft.com/office/drawing/2014/main" id="{7D582235-E57A-43B7-9328-1F2172602C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253" y="4752678"/>
            <a:ext cx="637079" cy="337428"/>
          </a:xfrm>
          <a:prstGeom prst="rect">
            <a:avLst/>
          </a:prstGeom>
        </p:spPr>
      </p:pic>
      <p:sp>
        <p:nvSpPr>
          <p:cNvPr id="14" name="Text Placeholder 2">
            <a:extLst>
              <a:ext uri="{FF2B5EF4-FFF2-40B4-BE49-F238E27FC236}">
                <a16:creationId xmlns:a16="http://schemas.microsoft.com/office/drawing/2014/main" id="{D447851A-250F-40B8-8672-784A74449556}"/>
              </a:ext>
            </a:extLst>
          </p:cNvPr>
          <p:cNvSpPr txBox="1">
            <a:spLocks/>
          </p:cNvSpPr>
          <p:nvPr userDrawn="1"/>
        </p:nvSpPr>
        <p:spPr>
          <a:xfrm>
            <a:off x="683244" y="4846663"/>
            <a:ext cx="916017" cy="98612"/>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rgbClr val="05435D"/>
                </a:solidFill>
                <a:latin typeface="Verdana" panose="020B0604030504040204" pitchFamily="34" charset="0"/>
                <a:ea typeface="Verdana" panose="020B0604030504040204" pitchFamily="34" charset="0"/>
                <a:cs typeface="Verdana" panose="020B060403050404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514337">
              <a:buClr>
                <a:srgbClr val="E48312"/>
              </a:buClr>
              <a:defRPr/>
            </a:pPr>
            <a:r>
              <a:rPr lang="en-US" sz="506" b="1" dirty="0">
                <a:solidFill>
                  <a:srgbClr val="BD582C"/>
                </a:solidFill>
                <a:latin typeface="Arial Narrow" panose="020B0606020202030204" pitchFamily="34" charset="0"/>
              </a:rPr>
              <a:t>UD Workshop: B2B</a:t>
            </a:r>
          </a:p>
        </p:txBody>
      </p:sp>
      <p:sp>
        <p:nvSpPr>
          <p:cNvPr id="15" name="Text Placeholder 2">
            <a:extLst>
              <a:ext uri="{FF2B5EF4-FFF2-40B4-BE49-F238E27FC236}">
                <a16:creationId xmlns:a16="http://schemas.microsoft.com/office/drawing/2014/main" id="{D03AF36B-CB68-4757-927F-FEADB3E26782}"/>
              </a:ext>
            </a:extLst>
          </p:cNvPr>
          <p:cNvSpPr txBox="1">
            <a:spLocks/>
          </p:cNvSpPr>
          <p:nvPr userDrawn="1"/>
        </p:nvSpPr>
        <p:spPr>
          <a:xfrm>
            <a:off x="683244" y="4945274"/>
            <a:ext cx="916017" cy="98612"/>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rgbClr val="05435D"/>
                </a:solidFill>
                <a:latin typeface="Verdana" panose="020B0604030504040204" pitchFamily="34" charset="0"/>
                <a:ea typeface="Verdana" panose="020B0604030504040204" pitchFamily="34" charset="0"/>
                <a:cs typeface="Verdana" panose="020B060403050404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514337">
              <a:buClr>
                <a:srgbClr val="E48312"/>
              </a:buClr>
              <a:defRPr/>
            </a:pPr>
            <a:r>
              <a:rPr lang="en-US" sz="506" dirty="0">
                <a:solidFill>
                  <a:srgbClr val="BD582C"/>
                </a:solidFill>
                <a:latin typeface="Arial Narrow" panose="020B0606020202030204" pitchFamily="34" charset="0"/>
              </a:rPr>
              <a:t>February 7, 2019</a:t>
            </a:r>
          </a:p>
        </p:txBody>
      </p:sp>
    </p:spTree>
    <p:extLst>
      <p:ext uri="{BB962C8B-B14F-4D97-AF65-F5344CB8AC3E}">
        <p14:creationId xmlns:p14="http://schemas.microsoft.com/office/powerpoint/2010/main" val="1229875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F66F375-4598-470D-86B4-31676A0E77F2}"/>
              </a:ext>
            </a:extLst>
          </p:cNvPr>
          <p:cNvSpPr>
            <a:spLocks noGrp="1"/>
          </p:cNvSpPr>
          <p:nvPr>
            <p:ph type="title"/>
          </p:nvPr>
        </p:nvSpPr>
        <p:spPr>
          <a:xfrm>
            <a:off x="250798" y="0"/>
            <a:ext cx="4892702" cy="765572"/>
          </a:xfrm>
        </p:spPr>
        <p:txBody>
          <a:bodyPr/>
          <a:lstStyle>
            <a:lvl1pPr algn="l">
              <a:defRPr lang="en-US" sz="1350" b="0" kern="1200" spc="-29" baseline="0" dirty="0">
                <a:solidFill>
                  <a:srgbClr val="BD582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12" name="Picture 11">
            <a:extLst>
              <a:ext uri="{FF2B5EF4-FFF2-40B4-BE49-F238E27FC236}">
                <a16:creationId xmlns:a16="http://schemas.microsoft.com/office/drawing/2014/main" id="{7D582235-E57A-43B7-9328-1F2172602C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253" y="4752678"/>
            <a:ext cx="637079" cy="337428"/>
          </a:xfrm>
          <a:prstGeom prst="rect">
            <a:avLst/>
          </a:prstGeom>
        </p:spPr>
      </p:pic>
      <p:sp>
        <p:nvSpPr>
          <p:cNvPr id="14" name="Text Placeholder 2">
            <a:extLst>
              <a:ext uri="{FF2B5EF4-FFF2-40B4-BE49-F238E27FC236}">
                <a16:creationId xmlns:a16="http://schemas.microsoft.com/office/drawing/2014/main" id="{D447851A-250F-40B8-8672-784A74449556}"/>
              </a:ext>
            </a:extLst>
          </p:cNvPr>
          <p:cNvSpPr txBox="1">
            <a:spLocks/>
          </p:cNvSpPr>
          <p:nvPr userDrawn="1"/>
        </p:nvSpPr>
        <p:spPr>
          <a:xfrm>
            <a:off x="683244" y="4846663"/>
            <a:ext cx="916017" cy="98612"/>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rgbClr val="05435D"/>
                </a:solidFill>
                <a:latin typeface="Verdana" panose="020B0604030504040204" pitchFamily="34" charset="0"/>
                <a:ea typeface="Verdana" panose="020B0604030504040204" pitchFamily="34" charset="0"/>
                <a:cs typeface="Verdana" panose="020B060403050404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514337">
              <a:buClr>
                <a:srgbClr val="E48312"/>
              </a:buClr>
              <a:defRPr/>
            </a:pPr>
            <a:r>
              <a:rPr lang="en-US" sz="506" b="1" dirty="0">
                <a:solidFill>
                  <a:srgbClr val="BD582C"/>
                </a:solidFill>
                <a:latin typeface="Arial Narrow" panose="020B0606020202030204" pitchFamily="34" charset="0"/>
              </a:rPr>
              <a:t>B2B Open House Prep</a:t>
            </a:r>
          </a:p>
        </p:txBody>
      </p:sp>
      <p:sp>
        <p:nvSpPr>
          <p:cNvPr id="15" name="Text Placeholder 2">
            <a:extLst>
              <a:ext uri="{FF2B5EF4-FFF2-40B4-BE49-F238E27FC236}">
                <a16:creationId xmlns:a16="http://schemas.microsoft.com/office/drawing/2014/main" id="{D03AF36B-CB68-4757-927F-FEADB3E26782}"/>
              </a:ext>
            </a:extLst>
          </p:cNvPr>
          <p:cNvSpPr txBox="1">
            <a:spLocks/>
          </p:cNvSpPr>
          <p:nvPr userDrawn="1"/>
        </p:nvSpPr>
        <p:spPr>
          <a:xfrm>
            <a:off x="683244" y="4945274"/>
            <a:ext cx="916017" cy="98612"/>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rgbClr val="05435D"/>
                </a:solidFill>
                <a:latin typeface="Verdana" panose="020B0604030504040204" pitchFamily="34" charset="0"/>
                <a:ea typeface="Verdana" panose="020B0604030504040204" pitchFamily="34" charset="0"/>
                <a:cs typeface="Verdana" panose="020B060403050404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514337">
              <a:buClr>
                <a:srgbClr val="E48312"/>
              </a:buClr>
              <a:defRPr/>
            </a:pPr>
            <a:r>
              <a:rPr lang="en-US" sz="506" dirty="0">
                <a:solidFill>
                  <a:srgbClr val="BD582C"/>
                </a:solidFill>
                <a:latin typeface="Arial Narrow" panose="020B0606020202030204" pitchFamily="34" charset="0"/>
              </a:rPr>
              <a:t>February 14, 2019</a:t>
            </a:r>
          </a:p>
        </p:txBody>
      </p:sp>
    </p:spTree>
    <p:extLst>
      <p:ext uri="{BB962C8B-B14F-4D97-AF65-F5344CB8AC3E}">
        <p14:creationId xmlns:p14="http://schemas.microsoft.com/office/powerpoint/2010/main" val="1867249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F66F375-4598-470D-86B4-31676A0E77F2}"/>
              </a:ext>
            </a:extLst>
          </p:cNvPr>
          <p:cNvSpPr>
            <a:spLocks noGrp="1"/>
          </p:cNvSpPr>
          <p:nvPr>
            <p:ph type="title"/>
          </p:nvPr>
        </p:nvSpPr>
        <p:spPr>
          <a:xfrm>
            <a:off x="250798" y="0"/>
            <a:ext cx="4892702" cy="765572"/>
          </a:xfrm>
        </p:spPr>
        <p:txBody>
          <a:bodyPr/>
          <a:lstStyle>
            <a:lvl1pPr algn="l">
              <a:defRPr lang="en-US" sz="1350" b="0" kern="1200" spc="-29" baseline="0" dirty="0">
                <a:solidFill>
                  <a:srgbClr val="BD582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12" name="Picture 11">
            <a:extLst>
              <a:ext uri="{FF2B5EF4-FFF2-40B4-BE49-F238E27FC236}">
                <a16:creationId xmlns:a16="http://schemas.microsoft.com/office/drawing/2014/main" id="{7D582235-E57A-43B7-9328-1F2172602C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253" y="4752678"/>
            <a:ext cx="637079" cy="337428"/>
          </a:xfrm>
          <a:prstGeom prst="rect">
            <a:avLst/>
          </a:prstGeom>
        </p:spPr>
      </p:pic>
      <p:sp>
        <p:nvSpPr>
          <p:cNvPr id="14" name="Text Placeholder 2">
            <a:extLst>
              <a:ext uri="{FF2B5EF4-FFF2-40B4-BE49-F238E27FC236}">
                <a16:creationId xmlns:a16="http://schemas.microsoft.com/office/drawing/2014/main" id="{D447851A-250F-40B8-8672-784A74449556}"/>
              </a:ext>
            </a:extLst>
          </p:cNvPr>
          <p:cNvSpPr txBox="1">
            <a:spLocks/>
          </p:cNvSpPr>
          <p:nvPr userDrawn="1"/>
        </p:nvSpPr>
        <p:spPr>
          <a:xfrm>
            <a:off x="683244" y="4846663"/>
            <a:ext cx="916017" cy="98612"/>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rgbClr val="05435D"/>
                </a:solidFill>
                <a:latin typeface="Verdana" panose="020B0604030504040204" pitchFamily="34" charset="0"/>
                <a:ea typeface="Verdana" panose="020B0604030504040204" pitchFamily="34" charset="0"/>
                <a:cs typeface="Verdana" panose="020B060403050404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514337">
              <a:buClr>
                <a:srgbClr val="E48312"/>
              </a:buClr>
              <a:defRPr/>
            </a:pPr>
            <a:r>
              <a:rPr lang="en-US" sz="506" b="1" dirty="0">
                <a:solidFill>
                  <a:srgbClr val="BD582C"/>
                </a:solidFill>
                <a:latin typeface="Arial Narrow" panose="020B0606020202030204" pitchFamily="34" charset="0"/>
              </a:rPr>
              <a:t>B2B Open House Prep</a:t>
            </a:r>
          </a:p>
        </p:txBody>
      </p:sp>
      <p:sp>
        <p:nvSpPr>
          <p:cNvPr id="15" name="Text Placeholder 2">
            <a:extLst>
              <a:ext uri="{FF2B5EF4-FFF2-40B4-BE49-F238E27FC236}">
                <a16:creationId xmlns:a16="http://schemas.microsoft.com/office/drawing/2014/main" id="{D03AF36B-CB68-4757-927F-FEADB3E26782}"/>
              </a:ext>
            </a:extLst>
          </p:cNvPr>
          <p:cNvSpPr txBox="1">
            <a:spLocks/>
          </p:cNvSpPr>
          <p:nvPr userDrawn="1"/>
        </p:nvSpPr>
        <p:spPr>
          <a:xfrm>
            <a:off x="683244" y="4945274"/>
            <a:ext cx="916017" cy="98612"/>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rgbClr val="05435D"/>
                </a:solidFill>
                <a:latin typeface="Verdana" panose="020B0604030504040204" pitchFamily="34" charset="0"/>
                <a:ea typeface="Verdana" panose="020B0604030504040204" pitchFamily="34" charset="0"/>
                <a:cs typeface="Verdana" panose="020B060403050404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514337">
              <a:buClr>
                <a:srgbClr val="E48312"/>
              </a:buClr>
              <a:defRPr/>
            </a:pPr>
            <a:r>
              <a:rPr lang="en-US" sz="506" dirty="0">
                <a:solidFill>
                  <a:srgbClr val="BD582C"/>
                </a:solidFill>
                <a:latin typeface="Arial Narrow" panose="020B0606020202030204" pitchFamily="34" charset="0"/>
              </a:rPr>
              <a:t>February 14, 2019</a:t>
            </a:r>
          </a:p>
        </p:txBody>
      </p:sp>
    </p:spTree>
    <p:extLst>
      <p:ext uri="{BB962C8B-B14F-4D97-AF65-F5344CB8AC3E}">
        <p14:creationId xmlns:p14="http://schemas.microsoft.com/office/powerpoint/2010/main" val="2665337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F66F375-4598-470D-86B4-31676A0E77F2}"/>
              </a:ext>
            </a:extLst>
          </p:cNvPr>
          <p:cNvSpPr>
            <a:spLocks noGrp="1"/>
          </p:cNvSpPr>
          <p:nvPr>
            <p:ph type="title"/>
          </p:nvPr>
        </p:nvSpPr>
        <p:spPr>
          <a:xfrm>
            <a:off x="250798" y="0"/>
            <a:ext cx="4892702" cy="765572"/>
          </a:xfrm>
        </p:spPr>
        <p:txBody>
          <a:bodyPr/>
          <a:lstStyle>
            <a:lvl1pPr algn="l">
              <a:defRPr lang="en-US" sz="1350" b="0" kern="1200" spc="-29" baseline="0" dirty="0">
                <a:solidFill>
                  <a:srgbClr val="BD582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12" name="Picture 11">
            <a:extLst>
              <a:ext uri="{FF2B5EF4-FFF2-40B4-BE49-F238E27FC236}">
                <a16:creationId xmlns:a16="http://schemas.microsoft.com/office/drawing/2014/main" id="{7D582235-E57A-43B7-9328-1F2172602C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253" y="4752678"/>
            <a:ext cx="637079" cy="337428"/>
          </a:xfrm>
          <a:prstGeom prst="rect">
            <a:avLst/>
          </a:prstGeom>
        </p:spPr>
      </p:pic>
      <p:sp>
        <p:nvSpPr>
          <p:cNvPr id="14" name="Text Placeholder 2">
            <a:extLst>
              <a:ext uri="{FF2B5EF4-FFF2-40B4-BE49-F238E27FC236}">
                <a16:creationId xmlns:a16="http://schemas.microsoft.com/office/drawing/2014/main" id="{D447851A-250F-40B8-8672-784A74449556}"/>
              </a:ext>
            </a:extLst>
          </p:cNvPr>
          <p:cNvSpPr txBox="1">
            <a:spLocks/>
          </p:cNvSpPr>
          <p:nvPr userDrawn="1"/>
        </p:nvSpPr>
        <p:spPr>
          <a:xfrm>
            <a:off x="683244" y="4846663"/>
            <a:ext cx="916017" cy="98612"/>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rgbClr val="05435D"/>
                </a:solidFill>
                <a:latin typeface="Verdana" panose="020B0604030504040204" pitchFamily="34" charset="0"/>
                <a:ea typeface="Verdana" panose="020B0604030504040204" pitchFamily="34" charset="0"/>
                <a:cs typeface="Verdana" panose="020B060403050404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514337">
              <a:buClr>
                <a:srgbClr val="E48312"/>
              </a:buClr>
              <a:defRPr/>
            </a:pPr>
            <a:r>
              <a:rPr lang="en-US" sz="506" b="1" dirty="0">
                <a:solidFill>
                  <a:srgbClr val="BD582C"/>
                </a:solidFill>
                <a:latin typeface="Arial Narrow" panose="020B0606020202030204" pitchFamily="34" charset="0"/>
              </a:rPr>
              <a:t>B2B Open House Prep</a:t>
            </a:r>
          </a:p>
        </p:txBody>
      </p:sp>
      <p:sp>
        <p:nvSpPr>
          <p:cNvPr id="15" name="Text Placeholder 2">
            <a:extLst>
              <a:ext uri="{FF2B5EF4-FFF2-40B4-BE49-F238E27FC236}">
                <a16:creationId xmlns:a16="http://schemas.microsoft.com/office/drawing/2014/main" id="{D03AF36B-CB68-4757-927F-FEADB3E26782}"/>
              </a:ext>
            </a:extLst>
          </p:cNvPr>
          <p:cNvSpPr txBox="1">
            <a:spLocks/>
          </p:cNvSpPr>
          <p:nvPr userDrawn="1"/>
        </p:nvSpPr>
        <p:spPr>
          <a:xfrm>
            <a:off x="683244" y="4945274"/>
            <a:ext cx="916017" cy="98612"/>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rgbClr val="05435D"/>
                </a:solidFill>
                <a:latin typeface="Verdana" panose="020B0604030504040204" pitchFamily="34" charset="0"/>
                <a:ea typeface="Verdana" panose="020B0604030504040204" pitchFamily="34" charset="0"/>
                <a:cs typeface="Verdana" panose="020B060403050404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514337">
              <a:buClr>
                <a:srgbClr val="E48312"/>
              </a:buClr>
              <a:defRPr/>
            </a:pPr>
            <a:r>
              <a:rPr lang="en-US" sz="506" dirty="0">
                <a:solidFill>
                  <a:srgbClr val="BD582C"/>
                </a:solidFill>
                <a:latin typeface="Arial Narrow" panose="020B0606020202030204" pitchFamily="34" charset="0"/>
              </a:rPr>
              <a:t>February 14, 2019</a:t>
            </a:r>
          </a:p>
        </p:txBody>
      </p:sp>
    </p:spTree>
    <p:extLst>
      <p:ext uri="{BB962C8B-B14F-4D97-AF65-F5344CB8AC3E}">
        <p14:creationId xmlns:p14="http://schemas.microsoft.com/office/powerpoint/2010/main" val="3137356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754982"/>
            <a:ext cx="5829300" cy="1102519"/>
          </a:xfrm>
        </p:spPr>
        <p:txBody>
          <a:bodyPr/>
          <a:lstStyle/>
          <a:p>
            <a:r>
              <a:rPr lang="en-US" dirty="0"/>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accent6">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6" name="Picture 2" descr="M:\plan\ti\projects\Southwest Corridor Study\Refinement 15-16 (pre-DEIS)\Public Involvement\Draft products\Key Issues\South Portland KI links\SWlogo.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4019" y="109728"/>
            <a:ext cx="4393406" cy="1600200"/>
          </a:xfrm>
          <a:prstGeom prst="rect">
            <a:avLst/>
          </a:prstGeom>
          <a:noFill/>
          <a:ln w="9525">
            <a:noFill/>
            <a:miter lim="800000"/>
            <a:headEnd/>
            <a:tailEnd/>
          </a:ln>
        </p:spPr>
      </p:pic>
    </p:spTree>
    <p:extLst>
      <p:ext uri="{BB962C8B-B14F-4D97-AF65-F5344CB8AC3E}">
        <p14:creationId xmlns:p14="http://schemas.microsoft.com/office/powerpoint/2010/main" val="752030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2" descr="C:\Documents and Settings\chiggins\Desktop\logo.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 y="4663155"/>
            <a:ext cx="1567170" cy="536597"/>
          </a:xfrm>
          <a:prstGeom prst="rect">
            <a:avLst/>
          </a:prstGeom>
          <a:noFill/>
          <a:ln w="9525">
            <a:noFill/>
            <a:miter lim="800000"/>
            <a:headEnd/>
            <a:tailEnd/>
          </a:ln>
        </p:spPr>
      </p:pic>
      <p:sp>
        <p:nvSpPr>
          <p:cNvPr id="7" name="Title 1">
            <a:extLst>
              <a:ext uri="{FF2B5EF4-FFF2-40B4-BE49-F238E27FC236}">
                <a16:creationId xmlns:a16="http://schemas.microsoft.com/office/drawing/2014/main" id="{D501D87B-669D-4488-87EA-A41891590F88}"/>
              </a:ext>
            </a:extLst>
          </p:cNvPr>
          <p:cNvSpPr>
            <a:spLocks noGrp="1"/>
          </p:cNvSpPr>
          <p:nvPr>
            <p:ph type="title"/>
          </p:nvPr>
        </p:nvSpPr>
        <p:spPr>
          <a:xfrm>
            <a:off x="334398" y="0"/>
            <a:ext cx="6523602" cy="765572"/>
          </a:xfrm>
        </p:spPr>
        <p:txBody>
          <a:bodyPr/>
          <a:lstStyle>
            <a:lvl1pPr algn="l">
              <a:defRPr sz="18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418559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94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F66F375-4598-470D-86B4-31676A0E77F2}"/>
              </a:ext>
            </a:extLst>
          </p:cNvPr>
          <p:cNvSpPr>
            <a:spLocks noGrp="1"/>
          </p:cNvSpPr>
          <p:nvPr>
            <p:ph type="title"/>
          </p:nvPr>
        </p:nvSpPr>
        <p:spPr>
          <a:xfrm>
            <a:off x="250798" y="0"/>
            <a:ext cx="4892702" cy="765572"/>
          </a:xfrm>
        </p:spPr>
        <p:txBody>
          <a:bodyPr/>
          <a:lstStyle>
            <a:lvl1pPr algn="l">
              <a:defRPr lang="en-US" sz="1350" b="0" kern="1200" spc="-29" baseline="0" dirty="0">
                <a:solidFill>
                  <a:srgbClr val="BD582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12" name="Picture 11">
            <a:extLst>
              <a:ext uri="{FF2B5EF4-FFF2-40B4-BE49-F238E27FC236}">
                <a16:creationId xmlns:a16="http://schemas.microsoft.com/office/drawing/2014/main" id="{7D582235-E57A-43B7-9328-1F2172602C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253" y="4752678"/>
            <a:ext cx="637079" cy="337428"/>
          </a:xfrm>
          <a:prstGeom prst="rect">
            <a:avLst/>
          </a:prstGeom>
        </p:spPr>
      </p:pic>
      <p:sp>
        <p:nvSpPr>
          <p:cNvPr id="14" name="Text Placeholder 2">
            <a:extLst>
              <a:ext uri="{FF2B5EF4-FFF2-40B4-BE49-F238E27FC236}">
                <a16:creationId xmlns:a16="http://schemas.microsoft.com/office/drawing/2014/main" id="{D447851A-250F-40B8-8672-784A74449556}"/>
              </a:ext>
            </a:extLst>
          </p:cNvPr>
          <p:cNvSpPr txBox="1">
            <a:spLocks/>
          </p:cNvSpPr>
          <p:nvPr userDrawn="1"/>
        </p:nvSpPr>
        <p:spPr>
          <a:xfrm>
            <a:off x="683244" y="4846663"/>
            <a:ext cx="916017" cy="98612"/>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rgbClr val="05435D"/>
                </a:solidFill>
                <a:latin typeface="Verdana" panose="020B0604030504040204" pitchFamily="34" charset="0"/>
                <a:ea typeface="Verdana" panose="020B0604030504040204" pitchFamily="34" charset="0"/>
                <a:cs typeface="Verdana" panose="020B060403050404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514337">
              <a:buClr>
                <a:srgbClr val="E48312"/>
              </a:buClr>
              <a:defRPr/>
            </a:pPr>
            <a:r>
              <a:rPr lang="en-US" sz="506" b="1" dirty="0">
                <a:solidFill>
                  <a:srgbClr val="BD582C"/>
                </a:solidFill>
                <a:latin typeface="Arial Narrow" panose="020B0606020202030204" pitchFamily="34" charset="0"/>
              </a:rPr>
              <a:t>B2B Open House Prep</a:t>
            </a:r>
          </a:p>
        </p:txBody>
      </p:sp>
      <p:sp>
        <p:nvSpPr>
          <p:cNvPr id="15" name="Text Placeholder 2">
            <a:extLst>
              <a:ext uri="{FF2B5EF4-FFF2-40B4-BE49-F238E27FC236}">
                <a16:creationId xmlns:a16="http://schemas.microsoft.com/office/drawing/2014/main" id="{D03AF36B-CB68-4757-927F-FEADB3E26782}"/>
              </a:ext>
            </a:extLst>
          </p:cNvPr>
          <p:cNvSpPr txBox="1">
            <a:spLocks/>
          </p:cNvSpPr>
          <p:nvPr userDrawn="1"/>
        </p:nvSpPr>
        <p:spPr>
          <a:xfrm>
            <a:off x="683244" y="4945274"/>
            <a:ext cx="916017" cy="98612"/>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rgbClr val="05435D"/>
                </a:solidFill>
                <a:latin typeface="Verdana" panose="020B0604030504040204" pitchFamily="34" charset="0"/>
                <a:ea typeface="Verdana" panose="020B0604030504040204" pitchFamily="34" charset="0"/>
                <a:cs typeface="Verdana" panose="020B060403050404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05435D"/>
                </a:solidFill>
                <a:latin typeface="Verdana" panose="020B0604030504040204" pitchFamily="34" charset="0"/>
                <a:ea typeface="Verdana" panose="020B0604030504040204" pitchFamily="34" charset="0"/>
                <a:cs typeface="Verdana" panose="020B060403050404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514337">
              <a:buClr>
                <a:srgbClr val="E48312"/>
              </a:buClr>
              <a:defRPr/>
            </a:pPr>
            <a:r>
              <a:rPr lang="en-US" sz="506" dirty="0">
                <a:solidFill>
                  <a:srgbClr val="BD582C"/>
                </a:solidFill>
                <a:latin typeface="Arial Narrow" panose="020B0606020202030204" pitchFamily="34" charset="0"/>
              </a:rPr>
              <a:t>February 14, 2019</a:t>
            </a:r>
          </a:p>
        </p:txBody>
      </p:sp>
    </p:spTree>
    <p:extLst>
      <p:ext uri="{BB962C8B-B14F-4D97-AF65-F5344CB8AC3E}">
        <p14:creationId xmlns:p14="http://schemas.microsoft.com/office/powerpoint/2010/main" val="2610550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754982"/>
            <a:ext cx="5829300" cy="1102519"/>
          </a:xfrm>
        </p:spPr>
        <p:txBody>
          <a:bodyPr/>
          <a:lstStyle/>
          <a:p>
            <a:r>
              <a:rPr lang="en-US" dirty="0"/>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accent6">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6" name="Picture 2" descr="M:\plan\ti\projects\Southwest Corridor Study\Refinement 15-16 (pre-DEIS)\Public Involvement\Draft products\Key Issues\South Portland KI links\SWlogo.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4019" y="109728"/>
            <a:ext cx="4393406" cy="1600200"/>
          </a:xfrm>
          <a:prstGeom prst="rect">
            <a:avLst/>
          </a:prstGeom>
          <a:noFill/>
          <a:ln w="9525">
            <a:noFill/>
            <a:miter lim="800000"/>
            <a:headEnd/>
            <a:tailEnd/>
          </a:ln>
        </p:spPr>
      </p:pic>
    </p:spTree>
    <p:extLst>
      <p:ext uri="{BB962C8B-B14F-4D97-AF65-F5344CB8AC3E}">
        <p14:creationId xmlns:p14="http://schemas.microsoft.com/office/powerpoint/2010/main" val="990215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1273969"/>
            <a:ext cx="5829300" cy="1021556"/>
          </a:xfrm>
        </p:spPr>
        <p:txBody>
          <a:bodyPr anchor="t"/>
          <a:lstStyle>
            <a:lvl1pPr algn="l">
              <a:defRPr sz="4000" b="1" cap="all">
                <a:solidFill>
                  <a:srgbClr val="06425C"/>
                </a:solidFill>
              </a:defRPr>
            </a:lvl1pPr>
          </a:lstStyle>
          <a:p>
            <a:r>
              <a:rPr lang="en-US"/>
              <a:t>Click to edit Master title style</a:t>
            </a:r>
            <a:endParaRPr lang="en-US" dirty="0"/>
          </a:p>
        </p:txBody>
      </p:sp>
      <p:sp>
        <p:nvSpPr>
          <p:cNvPr id="3" name="Text Placeholder 2"/>
          <p:cNvSpPr>
            <a:spLocks noGrp="1"/>
          </p:cNvSpPr>
          <p:nvPr>
            <p:ph type="body" idx="1"/>
          </p:nvPr>
        </p:nvSpPr>
        <p:spPr>
          <a:xfrm>
            <a:off x="541735" y="2589610"/>
            <a:ext cx="5829300" cy="1125140"/>
          </a:xfrm>
        </p:spPr>
        <p:txBody>
          <a:bodyPr anchor="b"/>
          <a:lstStyle>
            <a:lvl1pPr marL="0" indent="0">
              <a:buNone/>
              <a:defRPr sz="2000">
                <a:solidFill>
                  <a:schemeClr val="bg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5" name="Slide Number Placeholder 4"/>
          <p:cNvSpPr>
            <a:spLocks noGrp="1"/>
          </p:cNvSpPr>
          <p:nvPr>
            <p:ph type="sldNum" sz="quarter" idx="10"/>
          </p:nvPr>
        </p:nvSpPr>
        <p:spPr/>
        <p:txBody>
          <a:bodyPr/>
          <a:lstStyle/>
          <a:p>
            <a:fld id="{F8D29207-A9D8-4B04-AFC7-0A6E6668A1C8}"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2" descr="C:\Documents and Settings\chiggins\Desktop\logo.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 y="44053"/>
            <a:ext cx="1707356" cy="584597"/>
          </a:xfrm>
          <a:prstGeom prst="rect">
            <a:avLst/>
          </a:prstGeom>
          <a:noFill/>
          <a:ln w="9525">
            <a:noFill/>
            <a:miter lim="800000"/>
            <a:headEnd/>
            <a:tailEnd/>
          </a:ln>
        </p:spPr>
      </p:pic>
    </p:spTree>
    <p:extLst>
      <p:ext uri="{BB962C8B-B14F-4D97-AF65-F5344CB8AC3E}">
        <p14:creationId xmlns:p14="http://schemas.microsoft.com/office/powerpoint/2010/main" val="2549470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615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190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14500" y="205978"/>
            <a:ext cx="4800600" cy="765572"/>
          </a:xfrm>
        </p:spPr>
        <p:txBody>
          <a:bodyPr anchor="t"/>
          <a:lstStyle>
            <a:lvl1pPr algn="l">
              <a:defRPr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714500" y="1200151"/>
            <a:ext cx="4800600" cy="3394472"/>
          </a:xfrm>
        </p:spPr>
        <p:txBody>
          <a:bodyPr/>
          <a:lstStyle>
            <a:lvl2pPr>
              <a:buSzPct val="100000"/>
              <a:buFont typeface="Wingdings 2" pitchFamily="18" charset="2"/>
              <a:buChar char="­"/>
              <a:defRPr/>
            </a:lvl2pPr>
            <a:lvl3pPr>
              <a:buFont typeface="Wingdings"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60564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14500" y="205978"/>
            <a:ext cx="4800600" cy="765572"/>
          </a:xfrm>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1714500" y="1200151"/>
            <a:ext cx="2228850" cy="3394472"/>
          </a:xfrm>
        </p:spPr>
        <p:txBody>
          <a:bodyPr/>
          <a:lstStyle>
            <a:lvl1pPr>
              <a:defRPr sz="2100"/>
            </a:lvl1pPr>
            <a:lvl2pPr>
              <a:buFont typeface="Wingdings 2" pitchFamily="18" charset="2"/>
              <a:buChar char="­"/>
              <a:defRPr sz="1800"/>
            </a:lvl2pPr>
            <a:lvl3pPr>
              <a:buFont typeface="Wingdings" pitchFamily="2" charset="2"/>
              <a:buChar cha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71950" y="1200151"/>
            <a:ext cx="2343150" cy="3394472"/>
          </a:xfrm>
        </p:spPr>
        <p:txBody>
          <a:bodyPr/>
          <a:lstStyle>
            <a:lvl1pPr>
              <a:defRPr sz="2100"/>
            </a:lvl1pPr>
            <a:lvl2pPr>
              <a:buFont typeface="Wingdings 2" pitchFamily="18" charset="2"/>
              <a:buChar char="­"/>
              <a:defRPr sz="1800"/>
            </a:lvl2pPr>
            <a:lvl3pPr>
              <a:buFont typeface="Wingdings" pitchFamily="2" charset="2"/>
              <a:buChar cha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9943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14500" y="205978"/>
            <a:ext cx="4800600" cy="765572"/>
          </a:xfrm>
        </p:spPr>
        <p:txBody>
          <a:bodyPr/>
          <a:lstStyle>
            <a:lvl1pPr>
              <a:defRPr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85756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164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754982"/>
            <a:ext cx="5829300" cy="1102519"/>
          </a:xfrm>
        </p:spPr>
        <p:txBody>
          <a:bodyPr/>
          <a:lstStyle/>
          <a:p>
            <a:r>
              <a:rPr lang="en-US" dirty="0"/>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accent6">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6" name="Picture 2" descr="M:\plan\ti\projects\Southwest Corridor Study\Refinement 15-16 (pre-DEIS)\Public Involvement\Draft products\Key Issues\South Portland KI links\SWlogo.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4019" y="109728"/>
            <a:ext cx="4393406" cy="1600200"/>
          </a:xfrm>
          <a:prstGeom prst="rect">
            <a:avLst/>
          </a:prstGeom>
          <a:noFill/>
          <a:ln w="9525">
            <a:noFill/>
            <a:miter lim="800000"/>
            <a:headEnd/>
            <a:tailEnd/>
          </a:ln>
        </p:spPr>
      </p:pic>
    </p:spTree>
    <p:extLst>
      <p:ext uri="{BB962C8B-B14F-4D97-AF65-F5344CB8AC3E}">
        <p14:creationId xmlns:p14="http://schemas.microsoft.com/office/powerpoint/2010/main" val="1728118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7F611283-5368-B64F-81F2-50BF922FACC4}" type="slidenum">
              <a:rPr lang="en-US"/>
              <a:pPr>
                <a:defRPr/>
              </a:pPr>
              <a:t>‹#›</a:t>
            </a:fld>
            <a:endParaRPr lang="en-US" dirty="0"/>
          </a:p>
        </p:txBody>
      </p:sp>
      <p:sp>
        <p:nvSpPr>
          <p:cNvPr id="5" name="Rectangle 4"/>
          <p:cNvSpPr/>
          <p:nvPr userDrawn="1"/>
        </p:nvSpPr>
        <p:spPr>
          <a:xfrm>
            <a:off x="-85143" y="466127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Rectangle 5"/>
          <p:cNvSpPr/>
          <p:nvPr userDrawn="1"/>
        </p:nvSpPr>
        <p:spPr>
          <a:xfrm>
            <a:off x="-38306" y="1370078"/>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347864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7F611283-5368-B64F-81F2-50BF922FACC4}" type="slidenum">
              <a:rPr lang="en-US"/>
              <a:pPr>
                <a:defRPr/>
              </a:pPr>
              <a:t>‹#›</a:t>
            </a:fld>
            <a:endParaRPr lang="en-US" dirty="0"/>
          </a:p>
        </p:txBody>
      </p:sp>
      <p:sp>
        <p:nvSpPr>
          <p:cNvPr id="5" name="Rectangle 4"/>
          <p:cNvSpPr/>
          <p:nvPr userDrawn="1"/>
        </p:nvSpPr>
        <p:spPr>
          <a:xfrm>
            <a:off x="-85143" y="466127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Rectangle 5"/>
          <p:cNvSpPr/>
          <p:nvPr userDrawn="1"/>
        </p:nvSpPr>
        <p:spPr>
          <a:xfrm>
            <a:off x="-38306" y="1370078"/>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95309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133350"/>
            <a:ext cx="5829300" cy="857250"/>
          </a:xfrm>
        </p:spPr>
        <p:txBody>
          <a:bodyPr/>
          <a:lstStyle>
            <a:lvl1pPr>
              <a:defRPr>
                <a:solidFill>
                  <a:srgbClr val="06425C"/>
                </a:solidFill>
              </a:defRPr>
            </a:lvl1pPr>
          </a:lstStyle>
          <a:p>
            <a:r>
              <a:rPr lang="en-US" dirty="0"/>
              <a:t>Click to edit Master title style</a:t>
            </a:r>
          </a:p>
        </p:txBody>
      </p:sp>
      <p:sp>
        <p:nvSpPr>
          <p:cNvPr id="3" name="Content Placeholder 2"/>
          <p:cNvSpPr>
            <a:spLocks noGrp="1"/>
          </p:cNvSpPr>
          <p:nvPr>
            <p:ph sz="half" idx="1"/>
          </p:nvPr>
        </p:nvSpPr>
        <p:spPr>
          <a:xfrm>
            <a:off x="514350" y="1695450"/>
            <a:ext cx="2857500" cy="3086100"/>
          </a:xfrm>
        </p:spPr>
        <p:txBody>
          <a:bodyPr/>
          <a:lstStyle>
            <a:lvl1pPr>
              <a:defRPr sz="2800">
                <a:solidFill>
                  <a:schemeClr val="bg2"/>
                </a:solidFill>
              </a:defRPr>
            </a:lvl1pPr>
            <a:lvl2pPr>
              <a:defRPr sz="2400">
                <a:solidFill>
                  <a:srgbClr val="06425C"/>
                </a:solidFill>
              </a:defRPr>
            </a:lvl2pPr>
            <a:lvl3pPr>
              <a:buClr>
                <a:schemeClr val="accent6"/>
              </a:buClr>
              <a:defRPr sz="2000">
                <a:solidFill>
                  <a:srgbClr val="06425C"/>
                </a:solidFill>
              </a:defRPr>
            </a:lvl3pPr>
            <a:lvl4pPr>
              <a:defRPr sz="1800">
                <a:solidFill>
                  <a:srgbClr val="06425C"/>
                </a:solidFill>
              </a:defRPr>
            </a:lvl4pPr>
            <a:lvl5pPr>
              <a:defRPr sz="1800">
                <a:solidFill>
                  <a:srgbClr val="06425C"/>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86150" y="1695450"/>
            <a:ext cx="2857500" cy="3086100"/>
          </a:xfrm>
        </p:spPr>
        <p:txBody>
          <a:bodyPr/>
          <a:lstStyle>
            <a:lvl1pPr>
              <a:defRPr sz="2800">
                <a:solidFill>
                  <a:schemeClr val="bg2"/>
                </a:solidFill>
              </a:defRPr>
            </a:lvl1pPr>
            <a:lvl2pPr>
              <a:defRPr sz="2400">
                <a:solidFill>
                  <a:srgbClr val="06425C"/>
                </a:solidFill>
              </a:defRPr>
            </a:lvl2pPr>
            <a:lvl3pPr>
              <a:buClr>
                <a:schemeClr val="accent6"/>
              </a:buClr>
              <a:defRPr sz="2000">
                <a:solidFill>
                  <a:srgbClr val="06425C"/>
                </a:solidFill>
              </a:defRPr>
            </a:lvl3pPr>
            <a:lvl4pPr>
              <a:defRPr sz="1800">
                <a:solidFill>
                  <a:srgbClr val="06425C"/>
                </a:solidFill>
              </a:defRPr>
            </a:lvl4pPr>
            <a:lvl5pPr>
              <a:defRPr sz="1800">
                <a:solidFill>
                  <a:srgbClr val="06425C"/>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0"/>
          </p:nvPr>
        </p:nvSpPr>
        <p:spPr/>
        <p:txBody>
          <a:bodyPr/>
          <a:lstStyle/>
          <a:p>
            <a:fld id="{F8D29207-A9D8-4B04-AFC7-0A6E6668A1C8}"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CADA10A5-F1A2-664C-B8F7-FB09FF0A0433}" type="slidenum">
              <a:rPr lang="en-US"/>
              <a:pPr>
                <a:defRPr/>
              </a:pPr>
              <a:t>‹#›</a:t>
            </a:fld>
            <a:endParaRPr lang="en-US" dirty="0"/>
          </a:p>
        </p:txBody>
      </p:sp>
      <p:sp>
        <p:nvSpPr>
          <p:cNvPr id="5" name="Rectangle 4"/>
          <p:cNvSpPr/>
          <p:nvPr userDrawn="1"/>
        </p:nvSpPr>
        <p:spPr>
          <a:xfrm>
            <a:off x="-85143" y="466127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Rectangle 5"/>
          <p:cNvSpPr/>
          <p:nvPr userDrawn="1"/>
        </p:nvSpPr>
        <p:spPr>
          <a:xfrm>
            <a:off x="-38306" y="1370078"/>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7413724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CADA10A5-F1A2-664C-B8F7-FB09FF0A0433}" type="slidenum">
              <a:rPr lang="en-US"/>
              <a:pPr>
                <a:defRPr/>
              </a:pPr>
              <a:t>‹#›</a:t>
            </a:fld>
            <a:endParaRPr lang="en-US" dirty="0"/>
          </a:p>
        </p:txBody>
      </p:sp>
      <p:pic>
        <p:nvPicPr>
          <p:cNvPr id="7" name="Picture 6"/>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75201" y="1439855"/>
            <a:ext cx="2142687" cy="3241317"/>
          </a:xfrm>
          <a:prstGeom prst="rect">
            <a:avLst/>
          </a:prstGeom>
        </p:spPr>
      </p:pic>
      <p:sp>
        <p:nvSpPr>
          <p:cNvPr id="6" name="Rectangle 5"/>
          <p:cNvSpPr/>
          <p:nvPr userDrawn="1"/>
        </p:nvSpPr>
        <p:spPr>
          <a:xfrm>
            <a:off x="-38306" y="1370078"/>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85143" y="466127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309595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CADA10A5-F1A2-664C-B8F7-FB09FF0A0433}" type="slidenum">
              <a:rPr lang="en-US"/>
              <a:pPr>
                <a:defRPr/>
              </a:pPr>
              <a:t>‹#›</a:t>
            </a:fld>
            <a:endParaRPr lang="en-US" dirty="0"/>
          </a:p>
        </p:txBody>
      </p:sp>
      <p:pic>
        <p:nvPicPr>
          <p:cNvPr id="7" name="Picture 6" descr="snowplow_bw.jpg"/>
          <p:cNvPicPr>
            <a:picLocks noChangeAspect="1"/>
          </p:cNvPicPr>
          <p:nvPr userDrawn="1"/>
        </p:nvPicPr>
        <p:blipFill rotWithShape="1">
          <a:blip r:embed="rId3" cstate="email">
            <a:extLst>
              <a:ext uri="{28A0092B-C50C-407E-A947-70E740481C1C}">
                <a14:useLocalDpi xmlns:a14="http://schemas.microsoft.com/office/drawing/2010/main"/>
              </a:ext>
            </a:extLst>
          </a:blip>
          <a:srcRect l="-11903" r="4947"/>
          <a:stretch/>
        </p:blipFill>
        <p:spPr>
          <a:xfrm>
            <a:off x="-252100" y="1444573"/>
            <a:ext cx="2313964" cy="3254609"/>
          </a:xfrm>
          <a:prstGeom prst="rect">
            <a:avLst/>
          </a:prstGeom>
        </p:spPr>
      </p:pic>
      <p:sp>
        <p:nvSpPr>
          <p:cNvPr id="5" name="Rectangle 4"/>
          <p:cNvSpPr/>
          <p:nvPr userDrawn="1"/>
        </p:nvSpPr>
        <p:spPr>
          <a:xfrm>
            <a:off x="-85143" y="466127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Rectangle 5"/>
          <p:cNvSpPr/>
          <p:nvPr userDrawn="1"/>
        </p:nvSpPr>
        <p:spPr>
          <a:xfrm>
            <a:off x="-38306" y="1370078"/>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29277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DF224F1C-52BD-8C47-A741-FA766EF60334}" type="slidenum">
              <a:rPr lang="en-US"/>
              <a:pPr>
                <a:defRPr/>
              </a:pPr>
              <a:t>‹#›</a:t>
            </a:fld>
            <a:endParaRPr lang="en-US" dirty="0"/>
          </a:p>
        </p:txBody>
      </p:sp>
      <p:sp>
        <p:nvSpPr>
          <p:cNvPr id="5" name="Rectangle 4"/>
          <p:cNvSpPr/>
          <p:nvPr userDrawn="1"/>
        </p:nvSpPr>
        <p:spPr>
          <a:xfrm>
            <a:off x="-85143" y="466127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Rectangle 5"/>
          <p:cNvSpPr/>
          <p:nvPr userDrawn="1"/>
        </p:nvSpPr>
        <p:spPr>
          <a:xfrm>
            <a:off x="-38306" y="1364666"/>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723404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DF224F1C-52BD-8C47-A741-FA766EF60334}" type="slidenum">
              <a:rPr lang="en-US"/>
              <a:pPr>
                <a:defRPr/>
              </a:pPr>
              <a:t>‹#›</a:t>
            </a:fld>
            <a:endParaRPr lang="en-US" dirty="0"/>
          </a:p>
        </p:txBody>
      </p:sp>
      <p:pic>
        <p:nvPicPr>
          <p:cNvPr id="7" name="Picture 6" descr="snowplow_bw.jpg"/>
          <p:cNvPicPr>
            <a:picLocks noChangeAspect="1"/>
          </p:cNvPicPr>
          <p:nvPr userDrawn="1"/>
        </p:nvPicPr>
        <p:blipFill rotWithShape="1">
          <a:blip r:embed="rId3" cstate="email">
            <a:extLst>
              <a:ext uri="{28A0092B-C50C-407E-A947-70E740481C1C}">
                <a14:useLocalDpi xmlns:a14="http://schemas.microsoft.com/office/drawing/2010/main"/>
              </a:ext>
            </a:extLst>
          </a:blip>
          <a:srcRect l="-5002"/>
          <a:stretch/>
        </p:blipFill>
        <p:spPr>
          <a:xfrm>
            <a:off x="-208806" y="1444573"/>
            <a:ext cx="2271704" cy="3254609"/>
          </a:xfrm>
          <a:prstGeom prst="rect">
            <a:avLst/>
          </a:prstGeom>
        </p:spPr>
      </p:pic>
      <p:sp>
        <p:nvSpPr>
          <p:cNvPr id="5" name="Rectangle 4"/>
          <p:cNvSpPr/>
          <p:nvPr userDrawn="1"/>
        </p:nvSpPr>
        <p:spPr>
          <a:xfrm>
            <a:off x="-85143" y="466127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Rectangle 5"/>
          <p:cNvSpPr/>
          <p:nvPr userDrawn="1"/>
        </p:nvSpPr>
        <p:spPr>
          <a:xfrm>
            <a:off x="-38306" y="1364666"/>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44445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E69F3535-DD9C-7E4A-A1A8-CCB08DB0FFE2}" type="slidenum">
              <a:rPr lang="en-US"/>
              <a:pPr>
                <a:defRPr/>
              </a:pPr>
              <a:t>‹#›</a:t>
            </a:fld>
            <a:endParaRPr lang="en-US" dirty="0"/>
          </a:p>
        </p:txBody>
      </p:sp>
      <p:pic>
        <p:nvPicPr>
          <p:cNvPr id="7" name="Picture 6" descr="IMG_5491.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l="-5100"/>
          <a:stretch/>
        </p:blipFill>
        <p:spPr>
          <a:xfrm>
            <a:off x="-217250" y="1414570"/>
            <a:ext cx="2270586" cy="3268340"/>
          </a:xfrm>
          <a:prstGeom prst="rect">
            <a:avLst/>
          </a:prstGeom>
        </p:spPr>
      </p:pic>
      <p:sp>
        <p:nvSpPr>
          <p:cNvPr id="6" name="Rectangle 5"/>
          <p:cNvSpPr/>
          <p:nvPr userDrawn="1"/>
        </p:nvSpPr>
        <p:spPr>
          <a:xfrm>
            <a:off x="-38306" y="1343018"/>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85143" y="466127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602912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E69F3535-DD9C-7E4A-A1A8-CCB08DB0FFE2}" type="slidenum">
              <a:rPr lang="en-US"/>
              <a:pPr>
                <a:defRPr/>
              </a:pPr>
              <a:t>‹#›</a:t>
            </a:fld>
            <a:endParaRPr lang="en-US" dirty="0"/>
          </a:p>
        </p:txBody>
      </p:sp>
      <p:pic>
        <p:nvPicPr>
          <p:cNvPr id="7" name="Picture 6" descr="IMG_7127.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10379" y="1356999"/>
            <a:ext cx="2136556" cy="3319681"/>
          </a:xfrm>
          <a:prstGeom prst="rect">
            <a:avLst/>
          </a:prstGeom>
        </p:spPr>
      </p:pic>
      <p:sp>
        <p:nvSpPr>
          <p:cNvPr id="6" name="Rectangle 5"/>
          <p:cNvSpPr/>
          <p:nvPr userDrawn="1"/>
        </p:nvSpPr>
        <p:spPr>
          <a:xfrm>
            <a:off x="-38306" y="1343018"/>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85143" y="466127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643761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0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E69F3535-DD9C-7E4A-A1A8-CCB08DB0FFE2}" type="slidenum">
              <a:rPr lang="en-US"/>
              <a:pPr>
                <a:defRPr/>
              </a:pPr>
              <a:t>‹#›</a:t>
            </a:fld>
            <a:endParaRPr lang="en-US" dirty="0"/>
          </a:p>
        </p:txBody>
      </p:sp>
      <p:sp>
        <p:nvSpPr>
          <p:cNvPr id="6" name="Rectangle 5"/>
          <p:cNvSpPr/>
          <p:nvPr userDrawn="1"/>
        </p:nvSpPr>
        <p:spPr>
          <a:xfrm>
            <a:off x="-38306" y="1343018"/>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85143" y="466127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1888524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FC02E3FD-9E7C-874E-ADDA-567D56B728A4}" type="slidenum">
              <a:rPr lang="en-US"/>
              <a:pPr>
                <a:defRPr/>
              </a:pPr>
              <a:t>‹#›</a:t>
            </a:fld>
            <a:endParaRPr lang="en-US" dirty="0"/>
          </a:p>
        </p:txBody>
      </p:sp>
      <p:sp>
        <p:nvSpPr>
          <p:cNvPr id="6" name="Rectangle 5"/>
          <p:cNvSpPr/>
          <p:nvPr userDrawn="1"/>
        </p:nvSpPr>
        <p:spPr>
          <a:xfrm>
            <a:off x="-38306" y="1310546"/>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descr="IMG_7068.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0" y="1385041"/>
            <a:ext cx="2139217" cy="3276236"/>
          </a:xfrm>
          <a:prstGeom prst="rect">
            <a:avLst/>
          </a:prstGeom>
        </p:spPr>
      </p:pic>
      <p:sp>
        <p:nvSpPr>
          <p:cNvPr id="5" name="Rectangle 4"/>
          <p:cNvSpPr/>
          <p:nvPr userDrawn="1"/>
        </p:nvSpPr>
        <p:spPr>
          <a:xfrm>
            <a:off x="-85143" y="4655865"/>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93735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1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FC02E3FD-9E7C-874E-ADDA-567D56B728A4}" type="slidenum">
              <a:rPr lang="en-US"/>
              <a:pPr>
                <a:defRPr/>
              </a:pPr>
              <a:t>‹#›</a:t>
            </a:fld>
            <a:endParaRPr lang="en-US" dirty="0"/>
          </a:p>
        </p:txBody>
      </p:sp>
      <p:pic>
        <p:nvPicPr>
          <p:cNvPr id="7" name="Picture 6" descr="IMG_7068.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0" y="1385041"/>
            <a:ext cx="2139217" cy="3276236"/>
          </a:xfrm>
          <a:prstGeom prst="rect">
            <a:avLst/>
          </a:prstGeom>
        </p:spPr>
      </p:pic>
      <p:pic>
        <p:nvPicPr>
          <p:cNvPr id="8" name="Picture 7" descr="IMG_3068.jpg"/>
          <p:cNvPicPr>
            <a:picLocks noChangeAspect="1"/>
          </p:cNvPicPr>
          <p:nvPr userDrawn="1"/>
        </p:nvPicPr>
        <p:blipFill rotWithShape="1">
          <a:blip r:embed="rId4" cstate="email">
            <a:grayscl/>
            <a:extLst>
              <a:ext uri="{28A0092B-C50C-407E-A947-70E740481C1C}">
                <a14:useLocalDpi xmlns:a14="http://schemas.microsoft.com/office/drawing/2010/main"/>
              </a:ext>
            </a:extLst>
          </a:blip>
          <a:srcRect/>
          <a:stretch/>
        </p:blipFill>
        <p:spPr>
          <a:xfrm>
            <a:off x="-38306" y="1385041"/>
            <a:ext cx="2177523" cy="3276236"/>
          </a:xfrm>
          <a:prstGeom prst="rect">
            <a:avLst/>
          </a:prstGeom>
        </p:spPr>
      </p:pic>
      <p:sp>
        <p:nvSpPr>
          <p:cNvPr id="6" name="Rectangle 5"/>
          <p:cNvSpPr/>
          <p:nvPr userDrawn="1"/>
        </p:nvSpPr>
        <p:spPr>
          <a:xfrm>
            <a:off x="-38306" y="1310546"/>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85143" y="466127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701538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97670" y="133350"/>
            <a:ext cx="6172200" cy="862655"/>
          </a:xfrm>
        </p:spPr>
        <p:txBody>
          <a:bodyPr/>
          <a:lstStyle>
            <a:lvl1pPr>
              <a:defRPr>
                <a:solidFill>
                  <a:srgbClr val="06425C"/>
                </a:solidFill>
              </a:defRPr>
            </a:lvl1pPr>
          </a:lstStyle>
          <a:p>
            <a:r>
              <a:rPr lang="en-US" dirty="0"/>
              <a:t>Click to edit Master title style</a:t>
            </a:r>
          </a:p>
        </p:txBody>
      </p:sp>
      <p:sp>
        <p:nvSpPr>
          <p:cNvPr id="3" name="Text Placeholder 2"/>
          <p:cNvSpPr>
            <a:spLocks noGrp="1"/>
          </p:cNvSpPr>
          <p:nvPr>
            <p:ph type="body" idx="1"/>
          </p:nvPr>
        </p:nvSpPr>
        <p:spPr>
          <a:xfrm>
            <a:off x="342900" y="1837134"/>
            <a:ext cx="3030141" cy="479822"/>
          </a:xfrm>
        </p:spPr>
        <p:txBody>
          <a:bodyPr anchor="b"/>
          <a:lstStyle>
            <a:lvl1pPr marL="0" indent="0">
              <a:buNone/>
              <a:defRPr sz="2400" b="1">
                <a:solidFill>
                  <a:srgbClr val="0642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42900" y="2316956"/>
            <a:ext cx="3030141" cy="2540794"/>
          </a:xfrm>
        </p:spPr>
        <p:txBody>
          <a:bodyPr/>
          <a:lstStyle>
            <a:lvl1pPr>
              <a:defRPr sz="2400">
                <a:solidFill>
                  <a:schemeClr val="bg2"/>
                </a:solidFill>
              </a:defRPr>
            </a:lvl1pPr>
            <a:lvl2pPr>
              <a:defRPr sz="1800">
                <a:solidFill>
                  <a:srgbClr val="06425C"/>
                </a:solidFill>
              </a:defRPr>
            </a:lvl2pPr>
            <a:lvl3pPr>
              <a:buClr>
                <a:srgbClr val="E48312"/>
              </a:buClr>
              <a:defRPr sz="1800" b="0">
                <a:solidFill>
                  <a:srgbClr val="06425C"/>
                </a:solidFill>
              </a:defRPr>
            </a:lvl3pPr>
            <a:lvl4pPr>
              <a:defRPr sz="1800">
                <a:solidFill>
                  <a:srgbClr val="06425C"/>
                </a:solidFill>
              </a:defRPr>
            </a:lvl4pPr>
            <a:lvl5pPr>
              <a:defRPr sz="1800">
                <a:solidFill>
                  <a:srgbClr val="06425C"/>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83770" y="1837134"/>
            <a:ext cx="3031331" cy="479822"/>
          </a:xfrm>
        </p:spPr>
        <p:txBody>
          <a:bodyPr anchor="b"/>
          <a:lstStyle>
            <a:lvl1pPr marL="0" indent="0">
              <a:buNone/>
              <a:defRPr sz="2400" b="1">
                <a:solidFill>
                  <a:srgbClr val="0642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483770" y="2316956"/>
            <a:ext cx="3031331" cy="2540794"/>
          </a:xfrm>
        </p:spPr>
        <p:txBody>
          <a:bodyPr/>
          <a:lstStyle>
            <a:lvl1pPr>
              <a:defRPr sz="2400">
                <a:solidFill>
                  <a:schemeClr val="bg2"/>
                </a:solidFill>
              </a:defRPr>
            </a:lvl1pPr>
            <a:lvl2pPr>
              <a:defRPr sz="1800">
                <a:solidFill>
                  <a:srgbClr val="06425C"/>
                </a:solidFill>
              </a:defRPr>
            </a:lvl2pPr>
            <a:lvl3pPr>
              <a:buClr>
                <a:srgbClr val="E48312"/>
              </a:buClr>
              <a:defRPr sz="1800" b="0">
                <a:solidFill>
                  <a:srgbClr val="06425C"/>
                </a:solidFill>
              </a:defRPr>
            </a:lvl3pPr>
            <a:lvl4pPr>
              <a:defRPr sz="1800">
                <a:solidFill>
                  <a:srgbClr val="06425C"/>
                </a:solidFill>
              </a:defRPr>
            </a:lvl4pPr>
            <a:lvl5pPr>
              <a:defRPr sz="1800">
                <a:solidFill>
                  <a:srgbClr val="06425C"/>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10"/>
          </p:nvPr>
        </p:nvSpPr>
        <p:spPr/>
        <p:txBody>
          <a:bodyPr/>
          <a:lstStyle/>
          <a:p>
            <a:fld id="{F8D29207-A9D8-4B04-AFC7-0A6E6668A1C8}"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7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FC02E3FD-9E7C-874E-ADDA-567D56B728A4}" type="slidenum">
              <a:rPr lang="en-US"/>
              <a:pPr>
                <a:defRPr/>
              </a:pPr>
              <a:t>‹#›</a:t>
            </a:fld>
            <a:endParaRPr lang="en-US" dirty="0"/>
          </a:p>
        </p:txBody>
      </p:sp>
      <p:pic>
        <p:nvPicPr>
          <p:cNvPr id="7" name="Picture 6" descr="IMG_3677.jpg"/>
          <p:cNvPicPr>
            <a:picLocks noChangeAspect="1"/>
          </p:cNvPicPr>
          <p:nvPr userDrawn="1"/>
        </p:nvPicPr>
        <p:blipFill rotWithShape="1">
          <a:blip r:embed="rId3" cstate="print">
            <a:grayscl/>
            <a:extLst>
              <a:ext uri="{28A0092B-C50C-407E-A947-70E740481C1C}">
                <a14:useLocalDpi xmlns:a14="http://schemas.microsoft.com/office/drawing/2010/main" val="0"/>
              </a:ext>
            </a:extLst>
          </a:blip>
          <a:srcRect l="-17446" t="6311" r="14974" b="6323"/>
          <a:stretch/>
        </p:blipFill>
        <p:spPr>
          <a:xfrm>
            <a:off x="-436902" y="1385041"/>
            <a:ext cx="2566169" cy="3281648"/>
          </a:xfrm>
          <a:prstGeom prst="rect">
            <a:avLst/>
          </a:prstGeom>
        </p:spPr>
      </p:pic>
      <p:sp>
        <p:nvSpPr>
          <p:cNvPr id="6" name="Rectangle 5"/>
          <p:cNvSpPr/>
          <p:nvPr userDrawn="1"/>
        </p:nvSpPr>
        <p:spPr>
          <a:xfrm>
            <a:off x="-38306" y="1315958"/>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85143" y="466127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251894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6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DF224F1C-52BD-8C47-A741-FA766EF60334}" type="slidenum">
              <a:rPr lang="en-US"/>
              <a:pPr>
                <a:defRPr/>
              </a:pPr>
              <a:t>‹#›</a:t>
            </a:fld>
            <a:endParaRPr lang="en-US" dirty="0"/>
          </a:p>
        </p:txBody>
      </p:sp>
      <p:sp>
        <p:nvSpPr>
          <p:cNvPr id="5" name="Rectangle 4"/>
          <p:cNvSpPr/>
          <p:nvPr userDrawn="1"/>
        </p:nvSpPr>
        <p:spPr>
          <a:xfrm>
            <a:off x="-85143" y="466127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Rectangle 5"/>
          <p:cNvSpPr/>
          <p:nvPr userDrawn="1"/>
        </p:nvSpPr>
        <p:spPr>
          <a:xfrm>
            <a:off x="-38306" y="1364666"/>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0036958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9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DF224F1C-52BD-8C47-A741-FA766EF60334}" type="slidenum">
              <a:rPr lang="en-US"/>
              <a:pPr>
                <a:defRPr/>
              </a:pPr>
              <a:t>‹#›</a:t>
            </a:fld>
            <a:endParaRPr lang="en-US" dirty="0"/>
          </a:p>
        </p:txBody>
      </p:sp>
      <p:pic>
        <p:nvPicPr>
          <p:cNvPr id="7" name="Picture 6" descr="IMG_7068.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0" y="1422289"/>
            <a:ext cx="2139217" cy="3276236"/>
          </a:xfrm>
          <a:prstGeom prst="rect">
            <a:avLst/>
          </a:prstGeom>
        </p:spPr>
      </p:pic>
      <p:sp>
        <p:nvSpPr>
          <p:cNvPr id="6" name="Rectangle 5"/>
          <p:cNvSpPr/>
          <p:nvPr userDrawn="1"/>
        </p:nvSpPr>
        <p:spPr>
          <a:xfrm>
            <a:off x="-38306" y="1364666"/>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85143" y="466127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5183227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0C6FBDC9-C945-6644-9CA0-D20658BDA88B}" type="slidenum">
              <a:rPr lang="en-US"/>
              <a:pPr>
                <a:defRPr/>
              </a:pPr>
              <a:t>‹#›</a:t>
            </a:fld>
            <a:endParaRPr lang="en-US" dirty="0"/>
          </a:p>
        </p:txBody>
      </p:sp>
      <p:pic>
        <p:nvPicPr>
          <p:cNvPr id="2" name="Picture 1" descr="IMG_4853.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38306" y="1385041"/>
            <a:ext cx="2202994" cy="3276236"/>
          </a:xfrm>
          <a:prstGeom prst="rect">
            <a:avLst/>
          </a:prstGeom>
        </p:spPr>
      </p:pic>
      <p:sp>
        <p:nvSpPr>
          <p:cNvPr id="6" name="Rectangle 5"/>
          <p:cNvSpPr/>
          <p:nvPr userDrawn="1"/>
        </p:nvSpPr>
        <p:spPr>
          <a:xfrm>
            <a:off x="-38306" y="1310546"/>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85143" y="466127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765424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8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0C6FBDC9-C945-6644-9CA0-D20658BDA88B}" type="slidenum">
              <a:rPr lang="en-US"/>
              <a:pPr>
                <a:defRPr/>
              </a:pPr>
              <a:t>‹#›</a:t>
            </a:fld>
            <a:endParaRPr lang="en-US" dirty="0"/>
          </a:p>
        </p:txBody>
      </p:sp>
      <p:sp>
        <p:nvSpPr>
          <p:cNvPr id="5" name="Rectangle 4"/>
          <p:cNvSpPr/>
          <p:nvPr userDrawn="1"/>
        </p:nvSpPr>
        <p:spPr>
          <a:xfrm>
            <a:off x="-85143" y="466127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2" name="Picture 1" descr="IMG_6450.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38306" y="1385041"/>
            <a:ext cx="2209452" cy="3276236"/>
          </a:xfrm>
          <a:prstGeom prst="rect">
            <a:avLst/>
          </a:prstGeom>
        </p:spPr>
      </p:pic>
      <p:sp>
        <p:nvSpPr>
          <p:cNvPr id="6" name="Rectangle 5"/>
          <p:cNvSpPr/>
          <p:nvPr userDrawn="1"/>
        </p:nvSpPr>
        <p:spPr>
          <a:xfrm>
            <a:off x="-38306" y="131586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163232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2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0C6FBDC9-C945-6644-9CA0-D20658BDA88B}" type="slidenum">
              <a:rPr lang="en-US"/>
              <a:pPr>
                <a:defRPr/>
              </a:pPr>
              <a:t>‹#›</a:t>
            </a:fld>
            <a:endParaRPr lang="en-US" dirty="0"/>
          </a:p>
        </p:txBody>
      </p:sp>
      <p:sp>
        <p:nvSpPr>
          <p:cNvPr id="5" name="Rectangle 4"/>
          <p:cNvSpPr/>
          <p:nvPr userDrawn="1"/>
        </p:nvSpPr>
        <p:spPr>
          <a:xfrm>
            <a:off x="-85143" y="466127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Rectangle 5"/>
          <p:cNvSpPr/>
          <p:nvPr userDrawn="1"/>
        </p:nvSpPr>
        <p:spPr>
          <a:xfrm>
            <a:off x="-38306" y="1310546"/>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818484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3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0C6FBDC9-C945-6644-9CA0-D20658BDA88B}" type="slidenum">
              <a:rPr lang="en-US"/>
              <a:pPr>
                <a:defRPr/>
              </a:pPr>
              <a:t>‹#›</a:t>
            </a:fld>
            <a:endParaRPr lang="en-US" dirty="0"/>
          </a:p>
        </p:txBody>
      </p:sp>
      <p:pic>
        <p:nvPicPr>
          <p:cNvPr id="2" name="Picture 1" descr="4518345905_51dc214515_o.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74319" y="1385041"/>
            <a:ext cx="2235003" cy="3276236"/>
          </a:xfrm>
          <a:prstGeom prst="rect">
            <a:avLst/>
          </a:prstGeom>
        </p:spPr>
      </p:pic>
      <p:sp>
        <p:nvSpPr>
          <p:cNvPr id="6" name="Rectangle 5"/>
          <p:cNvSpPr/>
          <p:nvPr userDrawn="1"/>
        </p:nvSpPr>
        <p:spPr>
          <a:xfrm>
            <a:off x="-38306" y="1310546"/>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85143" y="466127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8632210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4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0C6FBDC9-C945-6644-9CA0-D20658BDA88B}" type="slidenum">
              <a:rPr lang="en-US"/>
              <a:pPr>
                <a:defRPr/>
              </a:pPr>
              <a:t>‹#›</a:t>
            </a:fld>
            <a:endParaRPr lang="en-US" dirty="0"/>
          </a:p>
        </p:txBody>
      </p:sp>
      <p:sp>
        <p:nvSpPr>
          <p:cNvPr id="5" name="Rectangle 4"/>
          <p:cNvSpPr/>
          <p:nvPr userDrawn="1"/>
        </p:nvSpPr>
        <p:spPr>
          <a:xfrm>
            <a:off x="-85143" y="466127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Picture 6" descr="IMG_2925.jpg"/>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3921" t="7067" r="2353" b="13921"/>
          <a:stretch/>
        </p:blipFill>
        <p:spPr>
          <a:xfrm>
            <a:off x="-146013" y="1385041"/>
            <a:ext cx="2310701" cy="3270914"/>
          </a:xfrm>
          <a:prstGeom prst="rect">
            <a:avLst/>
          </a:prstGeom>
        </p:spPr>
      </p:pic>
      <p:sp>
        <p:nvSpPr>
          <p:cNvPr id="6" name="Rectangle 5"/>
          <p:cNvSpPr/>
          <p:nvPr userDrawn="1"/>
        </p:nvSpPr>
        <p:spPr>
          <a:xfrm>
            <a:off x="-38306" y="1315867"/>
            <a:ext cx="6943143" cy="744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056969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6"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8050982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6"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429735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1409700"/>
            <a:ext cx="5829300" cy="857250"/>
          </a:xfrm>
        </p:spPr>
        <p:txBody>
          <a:bodyPr/>
          <a:lstStyle>
            <a:lvl1pPr algn="ctr">
              <a:defRPr>
                <a:solidFill>
                  <a:schemeClr val="bg1"/>
                </a:solidFil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F8D29207-A9D8-4B04-AFC7-0A6E6668A1C8}"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6"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31006550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3818533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6"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4163026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6"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32794123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6"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20817484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rgbClr val="00A0AE"/>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10" name="Round Diagonal Corner Rectangle 9"/>
          <p:cNvSpPr/>
          <p:nvPr userDrawn="1"/>
        </p:nvSpPr>
        <p:spPr>
          <a:xfrm>
            <a:off x="199604" y="112063"/>
            <a:ext cx="6391448" cy="4454490"/>
          </a:xfrm>
          <a:prstGeom prst="round2DiagRect">
            <a:avLst/>
          </a:prstGeom>
          <a:solidFill>
            <a:srgbClr val="98CBCC">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8634789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5_Custom Layout">
    <p:bg>
      <p:bgPr>
        <a:solidFill>
          <a:srgbClr val="00A0AE"/>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10" name="Round Diagonal Corner Rectangle 9"/>
          <p:cNvSpPr/>
          <p:nvPr userDrawn="1"/>
        </p:nvSpPr>
        <p:spPr>
          <a:xfrm>
            <a:off x="199604" y="112063"/>
            <a:ext cx="6391448" cy="445449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7579109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FF6667"/>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6" name="Round Diagonal Corner Rectangle 5"/>
          <p:cNvSpPr/>
          <p:nvPr userDrawn="1"/>
        </p:nvSpPr>
        <p:spPr>
          <a:xfrm>
            <a:off x="199604" y="112063"/>
            <a:ext cx="6391448" cy="445449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910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rgbClr val="FF6667"/>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6" name="Round Diagonal Corner Rectangle 5"/>
          <p:cNvSpPr/>
          <p:nvPr userDrawn="1"/>
        </p:nvSpPr>
        <p:spPr>
          <a:xfrm>
            <a:off x="199604" y="112063"/>
            <a:ext cx="6391448" cy="445449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6382372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rgbClr val="F58220"/>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199604" y="112063"/>
            <a:ext cx="6391448" cy="4454490"/>
          </a:xfrm>
          <a:prstGeom prst="round2DiagRect">
            <a:avLst/>
          </a:prstGeom>
          <a:solidFill>
            <a:srgbClr val="FCB043">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997116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8D29207-A9D8-4B04-AFC7-0A6E6668A1C8}"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rgbClr val="F58220"/>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199604" y="112063"/>
            <a:ext cx="6391448" cy="445449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331006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rgbClr val="98CBCC"/>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199604" y="112063"/>
            <a:ext cx="6391448" cy="4454490"/>
          </a:xfrm>
          <a:prstGeom prst="round2DiagRect">
            <a:avLst/>
          </a:prstGeom>
          <a:solidFill>
            <a:srgbClr val="00A0AE">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1407917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rgbClr val="98CBCC"/>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199604" y="112063"/>
            <a:ext cx="6391448" cy="445449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619227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4D4D4F"/>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199604" y="112063"/>
            <a:ext cx="6391448" cy="445449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816565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rgbClr val="4D4D4F"/>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199604" y="112063"/>
            <a:ext cx="6391448" cy="445449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6640991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E7E8EA"/>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latin typeface="Trebuchet MS"/>
                <a:cs typeface="Trebuchet MS"/>
              </a:defRPr>
            </a:lvl1pPr>
          </a:lstStyle>
          <a:p>
            <a:pPr>
              <a:defRPr/>
            </a:pPr>
            <a:fld id="{7F611283-5368-B64F-81F2-50BF922FACC4}" type="slidenum">
              <a:rPr lang="en-US"/>
              <a:pPr>
                <a:defRPr/>
              </a:pPr>
              <a:t>‹#›</a:t>
            </a:fld>
            <a:endParaRPr lang="en-US" dirty="0"/>
          </a:p>
        </p:txBody>
      </p:sp>
      <p:sp>
        <p:nvSpPr>
          <p:cNvPr id="5" name="Round Diagonal Corner Rectangle 4"/>
          <p:cNvSpPr/>
          <p:nvPr userDrawn="1"/>
        </p:nvSpPr>
        <p:spPr>
          <a:xfrm>
            <a:off x="199604" y="112063"/>
            <a:ext cx="6391448" cy="4454490"/>
          </a:xfrm>
          <a:prstGeom prst="round2Diag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6685886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rgbClr val="0AAE8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199604" y="112063"/>
            <a:ext cx="6391448" cy="445449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094921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rgbClr val="0AAE8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199604" y="112063"/>
            <a:ext cx="6391448" cy="445449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211673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CB04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199604" y="112063"/>
            <a:ext cx="6391448" cy="4454490"/>
          </a:xfrm>
          <a:prstGeom prst="round2DiagRect">
            <a:avLst/>
          </a:prstGeom>
          <a:solidFill>
            <a:srgbClr val="F58220">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0346115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rgbClr val="FCB04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199604" y="112063"/>
            <a:ext cx="6391448" cy="445449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21840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742950"/>
            <a:ext cx="2256235" cy="834407"/>
          </a:xfrm>
        </p:spPr>
        <p:txBody>
          <a:bodyPr anchor="b"/>
          <a:lstStyle>
            <a:lvl1pPr algn="l">
              <a:defRPr sz="2000" b="1">
                <a:solidFill>
                  <a:schemeClr val="bg1"/>
                </a:solidFill>
              </a:defRPr>
            </a:lvl1pPr>
          </a:lstStyle>
          <a:p>
            <a:r>
              <a:rPr lang="en-US"/>
              <a:t>Click to edit Master title style</a:t>
            </a:r>
          </a:p>
        </p:txBody>
      </p:sp>
      <p:sp>
        <p:nvSpPr>
          <p:cNvPr id="3" name="Content Placeholder 2"/>
          <p:cNvSpPr>
            <a:spLocks noGrp="1"/>
          </p:cNvSpPr>
          <p:nvPr>
            <p:ph idx="1"/>
          </p:nvPr>
        </p:nvSpPr>
        <p:spPr>
          <a:xfrm>
            <a:off x="2681287" y="742950"/>
            <a:ext cx="3833813" cy="3852863"/>
          </a:xfrm>
        </p:spPr>
        <p:txBody>
          <a:bodyPr/>
          <a:lstStyle>
            <a:lvl1pPr>
              <a:defRPr sz="3200">
                <a:solidFill>
                  <a:schemeClr val="bg1"/>
                </a:solidFill>
              </a:defRPr>
            </a:lvl1pPr>
            <a:lvl2pPr>
              <a:defRPr sz="2000">
                <a:solidFill>
                  <a:schemeClr val="bg1"/>
                </a:solidFill>
              </a:defRPr>
            </a:lvl2pPr>
            <a:lvl3pPr>
              <a:buClr>
                <a:schemeClr val="accent2"/>
              </a:buClr>
              <a:defRPr sz="2000" b="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1" y="1614488"/>
            <a:ext cx="2256235" cy="2981325"/>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Slide Number Placeholder 5"/>
          <p:cNvSpPr>
            <a:spLocks noGrp="1"/>
          </p:cNvSpPr>
          <p:nvPr>
            <p:ph type="sldNum" sz="quarter" idx="10"/>
          </p:nvPr>
        </p:nvSpPr>
        <p:spPr/>
        <p:txBody>
          <a:bodyPr/>
          <a:lstStyle/>
          <a:p>
            <a:fld id="{F8D29207-A9D8-4B04-AFC7-0A6E6668A1C8}"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57616" y="4488251"/>
            <a:ext cx="7209209" cy="705786"/>
          </a:xfrm>
          <a:prstGeom prst="rect">
            <a:avLst/>
          </a:prstGeom>
          <a:solidFill>
            <a:srgbClr val="00A0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6711618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57616" y="4488251"/>
            <a:ext cx="7209209" cy="705786"/>
          </a:xfrm>
          <a:prstGeom prst="rect">
            <a:avLst/>
          </a:prstGeom>
          <a:solidFill>
            <a:srgbClr val="FCB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21436255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57616" y="4488251"/>
            <a:ext cx="7209209" cy="705786"/>
          </a:xfrm>
          <a:prstGeom prst="rect">
            <a:avLst/>
          </a:prstGeom>
          <a:solidFill>
            <a:srgbClr val="F582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26113040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57616" y="4488251"/>
            <a:ext cx="7209209" cy="705786"/>
          </a:xfrm>
          <a:prstGeom prst="rect">
            <a:avLst/>
          </a:prstGeom>
          <a:solidFill>
            <a:srgbClr val="0AAE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0915103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57616" y="4488251"/>
            <a:ext cx="7209209" cy="705786"/>
          </a:xfrm>
          <a:prstGeom prst="rect">
            <a:avLst/>
          </a:prstGeom>
          <a:solidFill>
            <a:srgbClr val="4D4D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25185294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57616" y="4488251"/>
            <a:ext cx="7209209" cy="705786"/>
          </a:xfrm>
          <a:prstGeom prst="rect">
            <a:avLst/>
          </a:prstGeom>
          <a:solidFill>
            <a:srgbClr val="FF66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34138854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57616" y="4488251"/>
            <a:ext cx="7209209" cy="705786"/>
          </a:xfrm>
          <a:prstGeom prst="rect">
            <a:avLst/>
          </a:prstGeom>
          <a:solidFill>
            <a:srgbClr val="E7E8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4D4D4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2700794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57616" y="4488251"/>
            <a:ext cx="7209209" cy="705786"/>
          </a:xfrm>
          <a:prstGeom prst="rect">
            <a:avLst/>
          </a:prstGeom>
          <a:solidFill>
            <a:srgbClr val="98CB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Footer Placeholder 4"/>
          <p:cNvSpPr>
            <a:spLocks noGrp="1"/>
          </p:cNvSpPr>
          <p:nvPr>
            <p:ph type="ftr" sz="quarter" idx="10"/>
          </p:nvPr>
        </p:nvSpPr>
        <p:spPr>
          <a:xfrm>
            <a:off x="178594" y="4844654"/>
            <a:ext cx="2970610" cy="273844"/>
          </a:xfrm>
          <a:prstGeom prst="rect">
            <a:avLst/>
          </a:prstGeom>
        </p:spPr>
        <p:txBody>
          <a:bodyPr/>
          <a:lstStyle>
            <a:lvl1pPr algn="dist">
              <a:defRPr sz="675" dirty="0" smtClean="0">
                <a:solidFill>
                  <a:srgbClr val="4D4D4F"/>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5087541" y="4785123"/>
            <a:ext cx="1600200" cy="273844"/>
          </a:xfrm>
          <a:prstGeom prst="rect">
            <a:avLst/>
          </a:prstGeom>
        </p:spPr>
        <p:txBody>
          <a:bodyPr/>
          <a:lstStyle>
            <a:lvl1pPr algn="r">
              <a:defRPr sz="1350" smtClean="0">
                <a:solidFill>
                  <a:srgbClr val="4D4D4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28632860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19"/>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PORTLANDOREGON.GOV/TRANSPORTATION</a:t>
            </a:r>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3174567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0039" y="342900"/>
            <a:ext cx="3836194" cy="742950"/>
          </a:xfrm>
        </p:spPr>
        <p:txBody>
          <a:bodyPr>
            <a:normAutofit/>
          </a:bodyPr>
          <a:lstStyle>
            <a:lvl1pPr>
              <a:defRPr sz="1575">
                <a:solidFill>
                  <a:srgbClr val="7030A0"/>
                </a:solidFill>
              </a:defRPr>
            </a:lvl1pPr>
          </a:lstStyle>
          <a:p>
            <a:r>
              <a:rPr lang="en-US"/>
              <a:t>Click to edit Master title style</a:t>
            </a:r>
            <a:endParaRPr lang="en-US" dirty="0"/>
          </a:p>
        </p:txBody>
      </p:sp>
      <p:sp>
        <p:nvSpPr>
          <p:cNvPr id="3" name="Content Placeholder 2"/>
          <p:cNvSpPr>
            <a:spLocks noGrp="1"/>
          </p:cNvSpPr>
          <p:nvPr>
            <p:ph idx="1"/>
          </p:nvPr>
        </p:nvSpPr>
        <p:spPr>
          <a:xfrm>
            <a:off x="300037" y="1257300"/>
            <a:ext cx="3043238" cy="2800350"/>
          </a:xfrm>
        </p:spPr>
        <p:txBody>
          <a:bodyPr>
            <a:normAutofit/>
          </a:bodyPr>
          <a:lstStyle>
            <a:lvl1pPr marL="0" indent="0">
              <a:buNone/>
              <a:defRPr sz="1013">
                <a:solidFill>
                  <a:srgbClr val="4D4D4D"/>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p:txBody>
      </p:sp>
      <p:sp>
        <p:nvSpPr>
          <p:cNvPr id="14" name="Picture Placeholder 13"/>
          <p:cNvSpPr>
            <a:spLocks noGrp="1"/>
          </p:cNvSpPr>
          <p:nvPr>
            <p:ph type="pic" sz="quarter" idx="10"/>
          </p:nvPr>
        </p:nvSpPr>
        <p:spPr>
          <a:xfrm>
            <a:off x="4416552" y="1257300"/>
            <a:ext cx="2098548" cy="2800350"/>
          </a:xfrm>
          <a:prstGeom prst="ellipse">
            <a:avLst/>
          </a:prstGeom>
          <a:solidFill>
            <a:schemeClr val="tx2"/>
          </a:solidFill>
        </p:spPr>
        <p:txBody>
          <a:bodyPr rtlCol="0">
            <a:normAutofit/>
          </a:bodyPr>
          <a:lstStyle>
            <a:lvl1pPr marL="0" indent="0" algn="ctr">
              <a:buNone/>
              <a:defRPr sz="788">
                <a:solidFill>
                  <a:schemeClr val="bg1"/>
                </a:solidFill>
              </a:defRPr>
            </a:lvl1pPr>
          </a:lstStyle>
          <a:p>
            <a:pPr lvl="0"/>
            <a:r>
              <a:rPr lang="en-US" noProof="0" dirty="0"/>
              <a:t>Click icon to add picture</a:t>
            </a:r>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8171763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600450"/>
            <a:ext cx="5486400" cy="425054"/>
          </a:xfrm>
        </p:spPr>
        <p:txBody>
          <a:bodyPr anchor="b"/>
          <a:lstStyle>
            <a:lvl1pPr algn="l">
              <a:defRPr sz="2000" b="1">
                <a:solidFill>
                  <a:schemeClr val="bg2"/>
                </a:solidFill>
              </a:defRPr>
            </a:lvl1pPr>
          </a:lstStyle>
          <a:p>
            <a:r>
              <a:rPr lang="en-US"/>
              <a:t>Click to edit Master title style</a:t>
            </a:r>
          </a:p>
        </p:txBody>
      </p:sp>
      <p:sp>
        <p:nvSpPr>
          <p:cNvPr id="3" name="Picture Placeholder 2"/>
          <p:cNvSpPr>
            <a:spLocks noGrp="1"/>
          </p:cNvSpPr>
          <p:nvPr>
            <p:ph type="pic" idx="1"/>
          </p:nvPr>
        </p:nvSpPr>
        <p:spPr>
          <a:xfrm>
            <a:off x="685800" y="1085851"/>
            <a:ext cx="5486400" cy="2459831"/>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85800" y="4025504"/>
            <a:ext cx="5486400" cy="603647"/>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Slide Number Placeholder 5"/>
          <p:cNvSpPr>
            <a:spLocks noGrp="1"/>
          </p:cNvSpPr>
          <p:nvPr>
            <p:ph type="sldNum" sz="quarter" idx="10"/>
          </p:nvPr>
        </p:nvSpPr>
        <p:spPr/>
        <p:txBody>
          <a:bodyPr/>
          <a:lstStyle/>
          <a:p>
            <a:fld id="{F8D29207-A9D8-4B04-AFC7-0A6E6668A1C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4.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5.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slideLayout" Target="../slideLayouts/slideLayout79.xml"/><Relationship Id="rId47" Type="http://schemas.openxmlformats.org/officeDocument/2006/relationships/slideLayout" Target="../slideLayouts/slideLayout84.xml"/><Relationship Id="rId50" Type="http://schemas.openxmlformats.org/officeDocument/2006/relationships/slideLayout" Target="../slideLayouts/slideLayout87.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46" Type="http://schemas.openxmlformats.org/officeDocument/2006/relationships/slideLayout" Target="../slideLayouts/slideLayout8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41" Type="http://schemas.openxmlformats.org/officeDocument/2006/relationships/slideLayout" Target="../slideLayouts/slideLayout78.xml"/><Relationship Id="rId54" Type="http://schemas.openxmlformats.org/officeDocument/2006/relationships/image" Target="../media/image6.jpe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45" Type="http://schemas.openxmlformats.org/officeDocument/2006/relationships/slideLayout" Target="../slideLayouts/slideLayout82.xml"/><Relationship Id="rId53" Type="http://schemas.openxmlformats.org/officeDocument/2006/relationships/theme" Target="../theme/theme6.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49" Type="http://schemas.openxmlformats.org/officeDocument/2006/relationships/slideLayout" Target="../slideLayouts/slideLayout86.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4" Type="http://schemas.openxmlformats.org/officeDocument/2006/relationships/slideLayout" Target="../slideLayouts/slideLayout81.xml"/><Relationship Id="rId52" Type="http://schemas.openxmlformats.org/officeDocument/2006/relationships/slideLayout" Target="../slideLayouts/slideLayout89.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slideLayout" Target="../slideLayouts/slideLayout80.xml"/><Relationship Id="rId48" Type="http://schemas.openxmlformats.org/officeDocument/2006/relationships/slideLayout" Target="../slideLayouts/slideLayout85.xml"/><Relationship Id="rId8" Type="http://schemas.openxmlformats.org/officeDocument/2006/relationships/slideLayout" Target="../slideLayouts/slideLayout45.xml"/><Relationship Id="rId51"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666750"/>
            <a:ext cx="58293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514350" y="1695450"/>
            <a:ext cx="5829300" cy="2857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2" name="Slide Number Placeholder 1"/>
          <p:cNvSpPr>
            <a:spLocks noGrp="1"/>
          </p:cNvSpPr>
          <p:nvPr>
            <p:ph type="sldNum" sz="quarter" idx="4"/>
          </p:nvPr>
        </p:nvSpPr>
        <p:spPr>
          <a:xfrm>
            <a:off x="5225441" y="4777581"/>
            <a:ext cx="1543050" cy="274637"/>
          </a:xfrm>
          <a:prstGeom prst="rect">
            <a:avLst/>
          </a:prstGeom>
        </p:spPr>
        <p:txBody>
          <a:bodyPr vert="horz" lIns="91440" tIns="45720" rIns="91440" bIns="45720" rtlCol="0" anchor="ctr"/>
          <a:lstStyle>
            <a:lvl1pPr algn="r">
              <a:defRPr sz="1200" b="1">
                <a:solidFill>
                  <a:srgbClr val="06425C"/>
                </a:solidFill>
                <a:latin typeface="+mj-lt"/>
              </a:defRPr>
            </a:lvl1pPr>
          </a:lstStyle>
          <a:p>
            <a:fld id="{F8D29207-A9D8-4B04-AFC7-0A6E6668A1C8}" type="slidenum">
              <a:rPr lang="en-US" smtClean="0"/>
              <a:pPr/>
              <a:t>‹#›</a:t>
            </a:fld>
            <a:endParaRPr lang="en-US" dirty="0"/>
          </a:p>
        </p:txBody>
      </p:sp>
      <p:pic>
        <p:nvPicPr>
          <p:cNvPr id="5" name="Picture 4"/>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00" y="4681728"/>
            <a:ext cx="1304598" cy="419100"/>
          </a:xfrm>
          <a:prstGeom prst="rect">
            <a:avLst/>
          </a:prstGeom>
        </p:spPr>
      </p:pic>
      <p:cxnSp>
        <p:nvCxnSpPr>
          <p:cNvPr id="4" name="Straight Connector 3"/>
          <p:cNvCxnSpPr/>
          <p:nvPr userDrawn="1"/>
        </p:nvCxnSpPr>
        <p:spPr bwMode="auto">
          <a:xfrm>
            <a:off x="76200" y="4629150"/>
            <a:ext cx="6705600" cy="0"/>
          </a:xfrm>
          <a:prstGeom prst="line">
            <a:avLst/>
          </a:prstGeom>
          <a:solidFill>
            <a:schemeClr val="accent1"/>
          </a:solidFill>
          <a:ln w="9525" cap="flat" cmpd="sng" algn="ctr">
            <a:solidFill>
              <a:srgbClr val="06425C"/>
            </a:solidFill>
            <a:prstDash val="solid"/>
            <a:round/>
            <a:headEnd type="none" w="med" len="med"/>
            <a:tailEnd type="none" w="med" len="med"/>
          </a:ln>
          <a:effectLst/>
        </p:spPr>
      </p:cxn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91" r:id="rId10"/>
  </p:sldLayoutIdLst>
  <p:hf hdr="0" ftr="0" dt="0"/>
  <p:txStyles>
    <p:titleStyle>
      <a:lvl1pPr algn="l" rtl="0" eaLnBrk="1" fontAlgn="base" hangingPunct="1">
        <a:spcBef>
          <a:spcPct val="0"/>
        </a:spcBef>
        <a:spcAft>
          <a:spcPct val="0"/>
        </a:spcAft>
        <a:defRPr sz="3600" b="1">
          <a:solidFill>
            <a:srgbClr val="05435D"/>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ctr" rtl="0" eaLnBrk="1" fontAlgn="base" hangingPunct="1">
        <a:spcBef>
          <a:spcPct val="0"/>
        </a:spcBef>
        <a:spcAft>
          <a:spcPct val="0"/>
        </a:spcAft>
        <a:defRPr sz="3600" b="1">
          <a:solidFill>
            <a:srgbClr val="184B81"/>
          </a:solidFill>
          <a:latin typeface="Arial" charset="0"/>
        </a:defRPr>
      </a:lvl6pPr>
      <a:lvl7pPr marL="914400" algn="ctr" rtl="0" eaLnBrk="1" fontAlgn="base" hangingPunct="1">
        <a:spcBef>
          <a:spcPct val="0"/>
        </a:spcBef>
        <a:spcAft>
          <a:spcPct val="0"/>
        </a:spcAft>
        <a:defRPr sz="3600" b="1">
          <a:solidFill>
            <a:srgbClr val="184B81"/>
          </a:solidFill>
          <a:latin typeface="Arial" charset="0"/>
        </a:defRPr>
      </a:lvl7pPr>
      <a:lvl8pPr marL="1371600" algn="ctr" rtl="0" eaLnBrk="1" fontAlgn="base" hangingPunct="1">
        <a:spcBef>
          <a:spcPct val="0"/>
        </a:spcBef>
        <a:spcAft>
          <a:spcPct val="0"/>
        </a:spcAft>
        <a:defRPr sz="3600" b="1">
          <a:solidFill>
            <a:srgbClr val="184B81"/>
          </a:solidFill>
          <a:latin typeface="Arial" charset="0"/>
        </a:defRPr>
      </a:lvl8pPr>
      <a:lvl9pPr marL="1828800" algn="ctr" rtl="0" eaLnBrk="1" fontAlgn="base" hangingPunct="1">
        <a:spcBef>
          <a:spcPct val="0"/>
        </a:spcBef>
        <a:spcAft>
          <a:spcPct val="0"/>
        </a:spcAft>
        <a:defRPr sz="3600" b="1">
          <a:solidFill>
            <a:srgbClr val="184B81"/>
          </a:solidFill>
          <a:latin typeface="Arial" charset="0"/>
        </a:defRPr>
      </a:lvl9pPr>
    </p:titleStyle>
    <p:bodyStyle>
      <a:lvl1pPr marL="342900" indent="-342900" algn="l" rtl="0" eaLnBrk="1" fontAlgn="base" hangingPunct="1">
        <a:spcBef>
          <a:spcPct val="20000"/>
        </a:spcBef>
        <a:spcAft>
          <a:spcPct val="0"/>
        </a:spcAft>
        <a:defRPr sz="2800" b="1">
          <a:solidFill>
            <a:schemeClr val="bg2"/>
          </a:solidFill>
          <a:latin typeface="+mn-lt"/>
          <a:ea typeface="+mn-ea"/>
          <a:cs typeface="+mn-cs"/>
        </a:defRPr>
      </a:lvl1pPr>
      <a:lvl2pPr marL="742950" indent="-285750" algn="l" rtl="0" eaLnBrk="1" fontAlgn="base" hangingPunct="1">
        <a:spcBef>
          <a:spcPct val="20000"/>
        </a:spcBef>
        <a:spcAft>
          <a:spcPct val="0"/>
        </a:spcAft>
        <a:buClr>
          <a:srgbClr val="E48312"/>
        </a:buClr>
        <a:buFont typeface="Times" charset="0"/>
        <a:buChar char="•"/>
        <a:defRPr sz="2800">
          <a:solidFill>
            <a:srgbClr val="05435D"/>
          </a:solidFill>
          <a:latin typeface="+mn-lt"/>
        </a:defRPr>
      </a:lvl2pPr>
      <a:lvl3pPr marL="1143000" indent="-228600" algn="l" rtl="0" eaLnBrk="1" fontAlgn="base" hangingPunct="1">
        <a:spcBef>
          <a:spcPct val="20000"/>
        </a:spcBef>
        <a:spcAft>
          <a:spcPct val="0"/>
        </a:spcAft>
        <a:buClr>
          <a:srgbClr val="E48312"/>
        </a:buClr>
        <a:buFont typeface="Wingdings" charset="2"/>
        <a:buChar char="§"/>
        <a:defRPr sz="2400" b="1">
          <a:solidFill>
            <a:srgbClr val="05435D"/>
          </a:solidFill>
          <a:latin typeface="+mn-lt"/>
        </a:defRPr>
      </a:lvl3pPr>
      <a:lvl4pPr marL="1600200" indent="-228600" algn="l" rtl="0" eaLnBrk="1" fontAlgn="base" hangingPunct="1">
        <a:spcBef>
          <a:spcPct val="20000"/>
        </a:spcBef>
        <a:spcAft>
          <a:spcPct val="0"/>
        </a:spcAft>
        <a:buClr>
          <a:srgbClr val="E48312"/>
        </a:buClr>
        <a:buChar char="»"/>
        <a:defRPr sz="2000">
          <a:solidFill>
            <a:srgbClr val="05435D"/>
          </a:solidFill>
          <a:latin typeface="+mn-lt"/>
        </a:defRPr>
      </a:lvl4pPr>
      <a:lvl5pPr marL="2057400" indent="-228600" algn="l" rtl="0" eaLnBrk="1" fontAlgn="base" hangingPunct="1">
        <a:spcBef>
          <a:spcPct val="20000"/>
        </a:spcBef>
        <a:spcAft>
          <a:spcPct val="0"/>
        </a:spcAft>
        <a:defRPr sz="2000">
          <a:solidFill>
            <a:schemeClr val="bg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666750"/>
            <a:ext cx="58293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514350" y="1695450"/>
            <a:ext cx="5829300" cy="2857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2" name="Slide Number Placeholder 1"/>
          <p:cNvSpPr>
            <a:spLocks noGrp="1"/>
          </p:cNvSpPr>
          <p:nvPr>
            <p:ph type="sldNum" sz="quarter" idx="4"/>
          </p:nvPr>
        </p:nvSpPr>
        <p:spPr>
          <a:xfrm>
            <a:off x="5225441" y="4777581"/>
            <a:ext cx="1543050" cy="274637"/>
          </a:xfrm>
          <a:prstGeom prst="rect">
            <a:avLst/>
          </a:prstGeom>
        </p:spPr>
        <p:txBody>
          <a:bodyPr vert="horz" lIns="91440" tIns="45720" rIns="91440" bIns="45720" rtlCol="0" anchor="ctr"/>
          <a:lstStyle>
            <a:lvl1pPr algn="r">
              <a:defRPr sz="1200" b="1">
                <a:solidFill>
                  <a:srgbClr val="06425C"/>
                </a:solidFill>
                <a:latin typeface="+mj-lt"/>
              </a:defRPr>
            </a:lvl1pPr>
          </a:lstStyle>
          <a:p>
            <a:fld id="{F8D29207-A9D8-4B04-AFC7-0A6E6668A1C8}" type="slidenum">
              <a:rPr lang="en-US" smtClean="0"/>
              <a:pPr/>
              <a:t>‹#›</a:t>
            </a:fld>
            <a:endParaRPr lang="en-US" dirty="0"/>
          </a:p>
        </p:txBody>
      </p:sp>
      <p:pic>
        <p:nvPicPr>
          <p:cNvPr id="5" name="Picture 4"/>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76200" y="4681728"/>
            <a:ext cx="1304598" cy="419100"/>
          </a:xfrm>
          <a:prstGeom prst="rect">
            <a:avLst/>
          </a:prstGeom>
        </p:spPr>
      </p:pic>
      <p:cxnSp>
        <p:nvCxnSpPr>
          <p:cNvPr id="4" name="Straight Connector 3"/>
          <p:cNvCxnSpPr/>
          <p:nvPr userDrawn="1"/>
        </p:nvCxnSpPr>
        <p:spPr bwMode="auto">
          <a:xfrm>
            <a:off x="76200" y="4629150"/>
            <a:ext cx="6705600" cy="0"/>
          </a:xfrm>
          <a:prstGeom prst="line">
            <a:avLst/>
          </a:prstGeom>
          <a:solidFill>
            <a:schemeClr val="accent1"/>
          </a:solidFill>
          <a:ln w="9525" cap="flat" cmpd="sng" algn="ctr">
            <a:solidFill>
              <a:srgbClr val="06425C"/>
            </a:solidFill>
            <a:prstDash val="solid"/>
            <a:round/>
            <a:headEnd type="none" w="med" len="med"/>
            <a:tailEnd type="none" w="med" len="med"/>
          </a:ln>
          <a:effectLst/>
        </p:spPr>
      </p:cxnSp>
    </p:spTree>
    <p:extLst>
      <p:ext uri="{BB962C8B-B14F-4D97-AF65-F5344CB8AC3E}">
        <p14:creationId xmlns:p14="http://schemas.microsoft.com/office/powerpoint/2010/main" val="3689610347"/>
      </p:ext>
    </p:extLst>
  </p:cSld>
  <p:clrMap bg1="dk2" tx1="lt1" bg2="dk1"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hdr="0" ftr="0" dt="0"/>
  <p:txStyles>
    <p:titleStyle>
      <a:lvl1pPr algn="l" rtl="0" eaLnBrk="1" fontAlgn="base" hangingPunct="1">
        <a:spcBef>
          <a:spcPct val="0"/>
        </a:spcBef>
        <a:spcAft>
          <a:spcPct val="0"/>
        </a:spcAft>
        <a:defRPr sz="3600" b="1">
          <a:solidFill>
            <a:srgbClr val="05435D"/>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ctr" rtl="0" eaLnBrk="1" fontAlgn="base" hangingPunct="1">
        <a:spcBef>
          <a:spcPct val="0"/>
        </a:spcBef>
        <a:spcAft>
          <a:spcPct val="0"/>
        </a:spcAft>
        <a:defRPr sz="3600" b="1">
          <a:solidFill>
            <a:srgbClr val="184B81"/>
          </a:solidFill>
          <a:latin typeface="Arial" charset="0"/>
        </a:defRPr>
      </a:lvl6pPr>
      <a:lvl7pPr marL="914400" algn="ctr" rtl="0" eaLnBrk="1" fontAlgn="base" hangingPunct="1">
        <a:spcBef>
          <a:spcPct val="0"/>
        </a:spcBef>
        <a:spcAft>
          <a:spcPct val="0"/>
        </a:spcAft>
        <a:defRPr sz="3600" b="1">
          <a:solidFill>
            <a:srgbClr val="184B81"/>
          </a:solidFill>
          <a:latin typeface="Arial" charset="0"/>
        </a:defRPr>
      </a:lvl7pPr>
      <a:lvl8pPr marL="1371600" algn="ctr" rtl="0" eaLnBrk="1" fontAlgn="base" hangingPunct="1">
        <a:spcBef>
          <a:spcPct val="0"/>
        </a:spcBef>
        <a:spcAft>
          <a:spcPct val="0"/>
        </a:spcAft>
        <a:defRPr sz="3600" b="1">
          <a:solidFill>
            <a:srgbClr val="184B81"/>
          </a:solidFill>
          <a:latin typeface="Arial" charset="0"/>
        </a:defRPr>
      </a:lvl8pPr>
      <a:lvl9pPr marL="1828800" algn="ctr" rtl="0" eaLnBrk="1" fontAlgn="base" hangingPunct="1">
        <a:spcBef>
          <a:spcPct val="0"/>
        </a:spcBef>
        <a:spcAft>
          <a:spcPct val="0"/>
        </a:spcAft>
        <a:defRPr sz="3600" b="1">
          <a:solidFill>
            <a:srgbClr val="184B81"/>
          </a:solidFill>
          <a:latin typeface="Arial" charset="0"/>
        </a:defRPr>
      </a:lvl9pPr>
    </p:titleStyle>
    <p:bodyStyle>
      <a:lvl1pPr marL="342900" indent="-342900" algn="l" rtl="0" eaLnBrk="1" fontAlgn="base" hangingPunct="1">
        <a:spcBef>
          <a:spcPct val="20000"/>
        </a:spcBef>
        <a:spcAft>
          <a:spcPct val="0"/>
        </a:spcAft>
        <a:defRPr sz="2800" b="1">
          <a:solidFill>
            <a:schemeClr val="bg2"/>
          </a:solidFill>
          <a:latin typeface="+mn-lt"/>
          <a:ea typeface="+mn-ea"/>
          <a:cs typeface="+mn-cs"/>
        </a:defRPr>
      </a:lvl1pPr>
      <a:lvl2pPr marL="742950" indent="-285750" algn="l" rtl="0" eaLnBrk="1" fontAlgn="base" hangingPunct="1">
        <a:spcBef>
          <a:spcPct val="20000"/>
        </a:spcBef>
        <a:spcAft>
          <a:spcPct val="0"/>
        </a:spcAft>
        <a:buClr>
          <a:srgbClr val="E48312"/>
        </a:buClr>
        <a:buFont typeface="Times" charset="0"/>
        <a:buChar char="•"/>
        <a:defRPr sz="2800">
          <a:solidFill>
            <a:srgbClr val="05435D"/>
          </a:solidFill>
          <a:latin typeface="+mn-lt"/>
        </a:defRPr>
      </a:lvl2pPr>
      <a:lvl3pPr marL="1143000" indent="-228600" algn="l" rtl="0" eaLnBrk="1" fontAlgn="base" hangingPunct="1">
        <a:spcBef>
          <a:spcPct val="20000"/>
        </a:spcBef>
        <a:spcAft>
          <a:spcPct val="0"/>
        </a:spcAft>
        <a:buClr>
          <a:srgbClr val="E48312"/>
        </a:buClr>
        <a:buFont typeface="Wingdings" charset="2"/>
        <a:buChar char="§"/>
        <a:defRPr sz="2400" b="1">
          <a:solidFill>
            <a:srgbClr val="05435D"/>
          </a:solidFill>
          <a:latin typeface="+mn-lt"/>
        </a:defRPr>
      </a:lvl3pPr>
      <a:lvl4pPr marL="1600200" indent="-228600" algn="l" rtl="0" eaLnBrk="1" fontAlgn="base" hangingPunct="1">
        <a:spcBef>
          <a:spcPct val="20000"/>
        </a:spcBef>
        <a:spcAft>
          <a:spcPct val="0"/>
        </a:spcAft>
        <a:buClr>
          <a:srgbClr val="E48312"/>
        </a:buClr>
        <a:buChar char="»"/>
        <a:defRPr sz="2000">
          <a:solidFill>
            <a:srgbClr val="05435D"/>
          </a:solidFill>
          <a:latin typeface="+mn-lt"/>
        </a:defRPr>
      </a:lvl4pPr>
      <a:lvl5pPr marL="2057400" indent="-228600" algn="l" rtl="0" eaLnBrk="1" fontAlgn="base" hangingPunct="1">
        <a:spcBef>
          <a:spcPct val="20000"/>
        </a:spcBef>
        <a:spcAft>
          <a:spcPct val="0"/>
        </a:spcAft>
        <a:defRPr sz="2000">
          <a:solidFill>
            <a:schemeClr val="bg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342900" y="205979"/>
            <a:ext cx="61722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342900" y="1200151"/>
            <a:ext cx="61722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85671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lvl1pPr algn="ctr" rtl="0" eaLnBrk="0" fontAlgn="base" hangingPunct="0">
        <a:spcBef>
          <a:spcPct val="0"/>
        </a:spcBef>
        <a:spcAft>
          <a:spcPct val="0"/>
        </a:spcAft>
        <a:defRPr sz="3300" kern="1200">
          <a:solidFill>
            <a:srgbClr val="10253F"/>
          </a:solidFill>
          <a:latin typeface="+mj-lt"/>
          <a:ea typeface="+mj-ea"/>
          <a:cs typeface="+mj-cs"/>
        </a:defRPr>
      </a:lvl1pPr>
      <a:lvl2pPr algn="ctr" rtl="0" eaLnBrk="0" fontAlgn="base" hangingPunct="0">
        <a:spcBef>
          <a:spcPct val="0"/>
        </a:spcBef>
        <a:spcAft>
          <a:spcPct val="0"/>
        </a:spcAft>
        <a:defRPr sz="3300">
          <a:solidFill>
            <a:srgbClr val="10253F"/>
          </a:solidFill>
          <a:latin typeface="Calibri" pitchFamily="34" charset="0"/>
        </a:defRPr>
      </a:lvl2pPr>
      <a:lvl3pPr algn="ctr" rtl="0" eaLnBrk="0" fontAlgn="base" hangingPunct="0">
        <a:spcBef>
          <a:spcPct val="0"/>
        </a:spcBef>
        <a:spcAft>
          <a:spcPct val="0"/>
        </a:spcAft>
        <a:defRPr sz="3300">
          <a:solidFill>
            <a:srgbClr val="10253F"/>
          </a:solidFill>
          <a:latin typeface="Calibri" pitchFamily="34" charset="0"/>
        </a:defRPr>
      </a:lvl3pPr>
      <a:lvl4pPr algn="ctr" rtl="0" eaLnBrk="0" fontAlgn="base" hangingPunct="0">
        <a:spcBef>
          <a:spcPct val="0"/>
        </a:spcBef>
        <a:spcAft>
          <a:spcPct val="0"/>
        </a:spcAft>
        <a:defRPr sz="3300">
          <a:solidFill>
            <a:srgbClr val="10253F"/>
          </a:solidFill>
          <a:latin typeface="Calibri" pitchFamily="34" charset="0"/>
        </a:defRPr>
      </a:lvl4pPr>
      <a:lvl5pPr algn="ctr" rtl="0" eaLnBrk="0" fontAlgn="base" hangingPunct="0">
        <a:spcBef>
          <a:spcPct val="0"/>
        </a:spcBef>
        <a:spcAft>
          <a:spcPct val="0"/>
        </a:spcAft>
        <a:defRPr sz="3300">
          <a:solidFill>
            <a:srgbClr val="10253F"/>
          </a:solidFill>
          <a:latin typeface="Calibri" pitchFamily="34" charset="0"/>
        </a:defRPr>
      </a:lvl5pPr>
      <a:lvl6pPr marL="342900" algn="ctr" rtl="0" fontAlgn="base">
        <a:spcBef>
          <a:spcPct val="0"/>
        </a:spcBef>
        <a:spcAft>
          <a:spcPct val="0"/>
        </a:spcAft>
        <a:defRPr sz="3300">
          <a:solidFill>
            <a:srgbClr val="10253F"/>
          </a:solidFill>
          <a:latin typeface="Calibri" pitchFamily="34" charset="0"/>
        </a:defRPr>
      </a:lvl6pPr>
      <a:lvl7pPr marL="685800" algn="ctr" rtl="0" fontAlgn="base">
        <a:spcBef>
          <a:spcPct val="0"/>
        </a:spcBef>
        <a:spcAft>
          <a:spcPct val="0"/>
        </a:spcAft>
        <a:defRPr sz="3300">
          <a:solidFill>
            <a:srgbClr val="10253F"/>
          </a:solidFill>
          <a:latin typeface="Calibri" pitchFamily="34" charset="0"/>
        </a:defRPr>
      </a:lvl7pPr>
      <a:lvl8pPr marL="1028700" algn="ctr" rtl="0" fontAlgn="base">
        <a:spcBef>
          <a:spcPct val="0"/>
        </a:spcBef>
        <a:spcAft>
          <a:spcPct val="0"/>
        </a:spcAft>
        <a:defRPr sz="3300">
          <a:solidFill>
            <a:srgbClr val="10253F"/>
          </a:solidFill>
          <a:latin typeface="Calibri" pitchFamily="34" charset="0"/>
        </a:defRPr>
      </a:lvl8pPr>
      <a:lvl9pPr marL="1371600" algn="ctr" rtl="0" fontAlgn="base">
        <a:spcBef>
          <a:spcPct val="0"/>
        </a:spcBef>
        <a:spcAft>
          <a:spcPct val="0"/>
        </a:spcAft>
        <a:defRPr sz="3300">
          <a:solidFill>
            <a:srgbClr val="10253F"/>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Wingdings 3" pitchFamily="18" charset="2"/>
        <a:buChar char="ê"/>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Wingdings" pitchFamily="2" charset="2"/>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342900" y="205979"/>
            <a:ext cx="61722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342900" y="1200151"/>
            <a:ext cx="61722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86695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hf hdr="0" ftr="0" dt="0"/>
  <p:txStyles>
    <p:titleStyle>
      <a:lvl1pPr algn="ctr" rtl="0" eaLnBrk="0" fontAlgn="base" hangingPunct="0">
        <a:spcBef>
          <a:spcPct val="0"/>
        </a:spcBef>
        <a:spcAft>
          <a:spcPct val="0"/>
        </a:spcAft>
        <a:defRPr sz="3300" kern="1200">
          <a:solidFill>
            <a:srgbClr val="10253F"/>
          </a:solidFill>
          <a:latin typeface="+mj-lt"/>
          <a:ea typeface="+mj-ea"/>
          <a:cs typeface="+mj-cs"/>
        </a:defRPr>
      </a:lvl1pPr>
      <a:lvl2pPr algn="ctr" rtl="0" eaLnBrk="0" fontAlgn="base" hangingPunct="0">
        <a:spcBef>
          <a:spcPct val="0"/>
        </a:spcBef>
        <a:spcAft>
          <a:spcPct val="0"/>
        </a:spcAft>
        <a:defRPr sz="3300">
          <a:solidFill>
            <a:srgbClr val="10253F"/>
          </a:solidFill>
          <a:latin typeface="Calibri" pitchFamily="34" charset="0"/>
        </a:defRPr>
      </a:lvl2pPr>
      <a:lvl3pPr algn="ctr" rtl="0" eaLnBrk="0" fontAlgn="base" hangingPunct="0">
        <a:spcBef>
          <a:spcPct val="0"/>
        </a:spcBef>
        <a:spcAft>
          <a:spcPct val="0"/>
        </a:spcAft>
        <a:defRPr sz="3300">
          <a:solidFill>
            <a:srgbClr val="10253F"/>
          </a:solidFill>
          <a:latin typeface="Calibri" pitchFamily="34" charset="0"/>
        </a:defRPr>
      </a:lvl3pPr>
      <a:lvl4pPr algn="ctr" rtl="0" eaLnBrk="0" fontAlgn="base" hangingPunct="0">
        <a:spcBef>
          <a:spcPct val="0"/>
        </a:spcBef>
        <a:spcAft>
          <a:spcPct val="0"/>
        </a:spcAft>
        <a:defRPr sz="3300">
          <a:solidFill>
            <a:srgbClr val="10253F"/>
          </a:solidFill>
          <a:latin typeface="Calibri" pitchFamily="34" charset="0"/>
        </a:defRPr>
      </a:lvl4pPr>
      <a:lvl5pPr algn="ctr" rtl="0" eaLnBrk="0" fontAlgn="base" hangingPunct="0">
        <a:spcBef>
          <a:spcPct val="0"/>
        </a:spcBef>
        <a:spcAft>
          <a:spcPct val="0"/>
        </a:spcAft>
        <a:defRPr sz="3300">
          <a:solidFill>
            <a:srgbClr val="10253F"/>
          </a:solidFill>
          <a:latin typeface="Calibri" pitchFamily="34" charset="0"/>
        </a:defRPr>
      </a:lvl5pPr>
      <a:lvl6pPr marL="342900" algn="ctr" rtl="0" fontAlgn="base">
        <a:spcBef>
          <a:spcPct val="0"/>
        </a:spcBef>
        <a:spcAft>
          <a:spcPct val="0"/>
        </a:spcAft>
        <a:defRPr sz="3300">
          <a:solidFill>
            <a:srgbClr val="10253F"/>
          </a:solidFill>
          <a:latin typeface="Calibri" pitchFamily="34" charset="0"/>
        </a:defRPr>
      </a:lvl6pPr>
      <a:lvl7pPr marL="685800" algn="ctr" rtl="0" fontAlgn="base">
        <a:spcBef>
          <a:spcPct val="0"/>
        </a:spcBef>
        <a:spcAft>
          <a:spcPct val="0"/>
        </a:spcAft>
        <a:defRPr sz="3300">
          <a:solidFill>
            <a:srgbClr val="10253F"/>
          </a:solidFill>
          <a:latin typeface="Calibri" pitchFamily="34" charset="0"/>
        </a:defRPr>
      </a:lvl7pPr>
      <a:lvl8pPr marL="1028700" algn="ctr" rtl="0" fontAlgn="base">
        <a:spcBef>
          <a:spcPct val="0"/>
        </a:spcBef>
        <a:spcAft>
          <a:spcPct val="0"/>
        </a:spcAft>
        <a:defRPr sz="3300">
          <a:solidFill>
            <a:srgbClr val="10253F"/>
          </a:solidFill>
          <a:latin typeface="Calibri" pitchFamily="34" charset="0"/>
        </a:defRPr>
      </a:lvl8pPr>
      <a:lvl9pPr marL="1371600" algn="ctr" rtl="0" fontAlgn="base">
        <a:spcBef>
          <a:spcPct val="0"/>
        </a:spcBef>
        <a:spcAft>
          <a:spcPct val="0"/>
        </a:spcAft>
        <a:defRPr sz="3300">
          <a:solidFill>
            <a:srgbClr val="10253F"/>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Wingdings 3" pitchFamily="18" charset="2"/>
        <a:buChar char="ê"/>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Wingdings" pitchFamily="2" charset="2"/>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1714500" y="205978"/>
            <a:ext cx="4800600" cy="7655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71" name="Text Placeholder 2"/>
          <p:cNvSpPr>
            <a:spLocks noGrp="1"/>
          </p:cNvSpPr>
          <p:nvPr>
            <p:ph type="body" idx="1"/>
          </p:nvPr>
        </p:nvSpPr>
        <p:spPr bwMode="auto">
          <a:xfrm>
            <a:off x="1714500" y="1200151"/>
            <a:ext cx="474345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172" name="Picture 2" descr="C:\Documents and Settings\chiggins\Desktop\logo.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 y="44053"/>
            <a:ext cx="1707356" cy="584597"/>
          </a:xfrm>
          <a:prstGeom prst="rect">
            <a:avLst/>
          </a:prstGeom>
          <a:noFill/>
          <a:ln w="9525">
            <a:noFill/>
            <a:miter lim="800000"/>
            <a:headEnd/>
            <a:tailEnd/>
          </a:ln>
        </p:spPr>
      </p:pic>
      <p:sp>
        <p:nvSpPr>
          <p:cNvPr id="15" name="Rectangle 14"/>
          <p:cNvSpPr/>
          <p:nvPr/>
        </p:nvSpPr>
        <p:spPr>
          <a:xfrm>
            <a:off x="0" y="628650"/>
            <a:ext cx="1085850" cy="4514850"/>
          </a:xfrm>
          <a:prstGeom prst="rect">
            <a:avLst/>
          </a:prstGeom>
          <a:solidFill>
            <a:srgbClr val="EA96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800" dirty="0">
              <a:solidFill>
                <a:prstClr val="white"/>
              </a:solidFill>
            </a:endParaRPr>
          </a:p>
        </p:txBody>
      </p:sp>
      <p:cxnSp>
        <p:nvCxnSpPr>
          <p:cNvPr id="19" name="Straight Connector 18"/>
          <p:cNvCxnSpPr/>
          <p:nvPr/>
        </p:nvCxnSpPr>
        <p:spPr>
          <a:xfrm>
            <a:off x="1085850" y="457200"/>
            <a:ext cx="0" cy="4686300"/>
          </a:xfrm>
          <a:prstGeom prst="line">
            <a:avLst/>
          </a:prstGeom>
          <a:ln>
            <a:solidFill>
              <a:srgbClr val="00466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28650"/>
            <a:ext cx="1485900" cy="0"/>
          </a:xfrm>
          <a:prstGeom prst="line">
            <a:avLst/>
          </a:prstGeom>
          <a:ln w="3175">
            <a:solidFill>
              <a:srgbClr val="0046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2979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hf hdr="0" ftr="0" dt="0"/>
  <p:txStyles>
    <p:titleStyle>
      <a:lvl1pPr algn="l" rtl="0" eaLnBrk="0" fontAlgn="base" hangingPunct="0">
        <a:spcBef>
          <a:spcPct val="0"/>
        </a:spcBef>
        <a:spcAft>
          <a:spcPct val="0"/>
        </a:spcAft>
        <a:defRPr sz="3300" b="1" kern="1200">
          <a:solidFill>
            <a:schemeClr val="tx1"/>
          </a:solidFill>
          <a:latin typeface="+mj-lt"/>
          <a:ea typeface="ＭＳ Ｐゴシック" charset="-128"/>
          <a:cs typeface="+mj-cs"/>
        </a:defRPr>
      </a:lvl1pPr>
      <a:lvl2pPr algn="l" rtl="0" eaLnBrk="0" fontAlgn="base" hangingPunct="0">
        <a:spcBef>
          <a:spcPct val="0"/>
        </a:spcBef>
        <a:spcAft>
          <a:spcPct val="0"/>
        </a:spcAft>
        <a:defRPr sz="3300">
          <a:solidFill>
            <a:srgbClr val="00466A"/>
          </a:solidFill>
          <a:latin typeface="Calibri" pitchFamily="34" charset="0"/>
          <a:ea typeface="ＭＳ Ｐゴシック" charset="-128"/>
        </a:defRPr>
      </a:lvl2pPr>
      <a:lvl3pPr algn="l" rtl="0" eaLnBrk="0" fontAlgn="base" hangingPunct="0">
        <a:spcBef>
          <a:spcPct val="0"/>
        </a:spcBef>
        <a:spcAft>
          <a:spcPct val="0"/>
        </a:spcAft>
        <a:defRPr sz="3300">
          <a:solidFill>
            <a:srgbClr val="00466A"/>
          </a:solidFill>
          <a:latin typeface="Calibri" pitchFamily="34" charset="0"/>
          <a:ea typeface="ＭＳ Ｐゴシック" charset="-128"/>
        </a:defRPr>
      </a:lvl3pPr>
      <a:lvl4pPr algn="l" rtl="0" eaLnBrk="0" fontAlgn="base" hangingPunct="0">
        <a:spcBef>
          <a:spcPct val="0"/>
        </a:spcBef>
        <a:spcAft>
          <a:spcPct val="0"/>
        </a:spcAft>
        <a:defRPr sz="3300">
          <a:solidFill>
            <a:srgbClr val="00466A"/>
          </a:solidFill>
          <a:latin typeface="Calibri" pitchFamily="34" charset="0"/>
          <a:ea typeface="ＭＳ Ｐゴシック" charset="-128"/>
        </a:defRPr>
      </a:lvl4pPr>
      <a:lvl5pPr algn="l" rtl="0" eaLnBrk="0" fontAlgn="base" hangingPunct="0">
        <a:spcBef>
          <a:spcPct val="0"/>
        </a:spcBef>
        <a:spcAft>
          <a:spcPct val="0"/>
        </a:spcAft>
        <a:defRPr sz="3300">
          <a:solidFill>
            <a:srgbClr val="00466A"/>
          </a:solidFill>
          <a:latin typeface="Calibri" pitchFamily="34" charset="0"/>
          <a:ea typeface="ＭＳ Ｐゴシック" charset="-128"/>
        </a:defRPr>
      </a:lvl5pPr>
      <a:lvl6pPr marL="342900" algn="l" rtl="0" fontAlgn="base">
        <a:spcBef>
          <a:spcPct val="0"/>
        </a:spcBef>
        <a:spcAft>
          <a:spcPct val="0"/>
        </a:spcAft>
        <a:defRPr sz="3300">
          <a:solidFill>
            <a:srgbClr val="00466A"/>
          </a:solidFill>
          <a:latin typeface="Calibri" pitchFamily="34" charset="0"/>
        </a:defRPr>
      </a:lvl6pPr>
      <a:lvl7pPr marL="685800" algn="l" rtl="0" fontAlgn="base">
        <a:spcBef>
          <a:spcPct val="0"/>
        </a:spcBef>
        <a:spcAft>
          <a:spcPct val="0"/>
        </a:spcAft>
        <a:defRPr sz="3300">
          <a:solidFill>
            <a:srgbClr val="00466A"/>
          </a:solidFill>
          <a:latin typeface="Calibri" pitchFamily="34" charset="0"/>
        </a:defRPr>
      </a:lvl7pPr>
      <a:lvl8pPr marL="1028700" algn="l" rtl="0" fontAlgn="base">
        <a:spcBef>
          <a:spcPct val="0"/>
        </a:spcBef>
        <a:spcAft>
          <a:spcPct val="0"/>
        </a:spcAft>
        <a:defRPr sz="3300">
          <a:solidFill>
            <a:srgbClr val="00466A"/>
          </a:solidFill>
          <a:latin typeface="Calibri" pitchFamily="34" charset="0"/>
        </a:defRPr>
      </a:lvl8pPr>
      <a:lvl9pPr marL="1371600" algn="l" rtl="0" fontAlgn="base">
        <a:spcBef>
          <a:spcPct val="0"/>
        </a:spcBef>
        <a:spcAft>
          <a:spcPct val="0"/>
        </a:spcAft>
        <a:defRPr sz="3300">
          <a:solidFill>
            <a:srgbClr val="00466A"/>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1pPr>
      <a:lvl2pPr marL="557213" indent="-214313" algn="l" rtl="0" eaLnBrk="0" fontAlgn="base" hangingPunct="0">
        <a:spcBef>
          <a:spcPct val="20000"/>
        </a:spcBef>
        <a:spcAft>
          <a:spcPct val="0"/>
        </a:spcAft>
        <a:buFont typeface="Wingdings 3" pitchFamily="18" charset="2"/>
        <a:buChar char="ê"/>
        <a:defRPr sz="2100" kern="1200">
          <a:solidFill>
            <a:schemeClr val="tx1"/>
          </a:solidFill>
          <a:latin typeface="+mn-lt"/>
          <a:ea typeface="ＭＳ Ｐゴシック" charset="-128"/>
          <a:cs typeface="+mn-cs"/>
        </a:defRPr>
      </a:lvl2pPr>
      <a:lvl3pPr marL="857250" indent="-171450" algn="l" rtl="0" eaLnBrk="0" fontAlgn="base" hangingPunct="0">
        <a:spcBef>
          <a:spcPct val="20000"/>
        </a:spcBef>
        <a:spcAft>
          <a:spcPct val="0"/>
        </a:spcAft>
        <a:buFont typeface="Wingdings" pitchFamily="2" charset="2"/>
        <a:buChar char="§"/>
        <a:defRPr sz="1800" kern="1200">
          <a:solidFill>
            <a:schemeClr val="tx1"/>
          </a:solidFill>
          <a:latin typeface="+mn-lt"/>
          <a:ea typeface="ＭＳ Ｐゴシック" charset="-128"/>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ＭＳ Ｐゴシック" charset="-128"/>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ＭＳ Ｐゴシック"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5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19755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 id="2147483734" r:id="rId42"/>
    <p:sldLayoutId id="2147483735" r:id="rId43"/>
    <p:sldLayoutId id="2147483736" r:id="rId44"/>
    <p:sldLayoutId id="2147483737" r:id="rId45"/>
    <p:sldLayoutId id="2147483738" r:id="rId46"/>
    <p:sldLayoutId id="2147483739" r:id="rId47"/>
    <p:sldLayoutId id="2147483740" r:id="rId48"/>
    <p:sldLayoutId id="2147483741" r:id="rId49"/>
    <p:sldLayoutId id="2147483742" r:id="rId50"/>
    <p:sldLayoutId id="2147483743" r:id="rId51"/>
    <p:sldLayoutId id="2147483744" r:id="rId52"/>
  </p:sldLayoutIdLst>
  <p:hf hdr="0" dt="0"/>
  <p:txStyles>
    <p:titleStyle>
      <a:lvl1pPr algn="ctr" defTabSz="341710" rtl="0" eaLnBrk="0" fontAlgn="base" hangingPunct="0">
        <a:spcBef>
          <a:spcPct val="0"/>
        </a:spcBef>
        <a:spcAft>
          <a:spcPct val="0"/>
        </a:spcAft>
        <a:defRPr sz="3300" kern="1200">
          <a:solidFill>
            <a:schemeClr val="tx1"/>
          </a:solidFill>
          <a:latin typeface="+mj-lt"/>
          <a:ea typeface="MS PGothic" charset="0"/>
          <a:cs typeface="MS PGothic" charset="0"/>
        </a:defRPr>
      </a:lvl1pPr>
      <a:lvl2pPr algn="ctr" defTabSz="341710" rtl="0" eaLnBrk="0" fontAlgn="base" hangingPunct="0">
        <a:spcBef>
          <a:spcPct val="0"/>
        </a:spcBef>
        <a:spcAft>
          <a:spcPct val="0"/>
        </a:spcAft>
        <a:defRPr sz="3300">
          <a:solidFill>
            <a:schemeClr val="tx1"/>
          </a:solidFill>
          <a:latin typeface="Calibri" charset="0"/>
          <a:ea typeface="MS PGothic" charset="0"/>
          <a:cs typeface="MS PGothic" charset="0"/>
        </a:defRPr>
      </a:lvl2pPr>
      <a:lvl3pPr algn="ctr" defTabSz="341710" rtl="0" eaLnBrk="0" fontAlgn="base" hangingPunct="0">
        <a:spcBef>
          <a:spcPct val="0"/>
        </a:spcBef>
        <a:spcAft>
          <a:spcPct val="0"/>
        </a:spcAft>
        <a:defRPr sz="3300">
          <a:solidFill>
            <a:schemeClr val="tx1"/>
          </a:solidFill>
          <a:latin typeface="Calibri" charset="0"/>
          <a:ea typeface="MS PGothic" charset="0"/>
          <a:cs typeface="MS PGothic" charset="0"/>
        </a:defRPr>
      </a:lvl3pPr>
      <a:lvl4pPr algn="ctr" defTabSz="341710" rtl="0" eaLnBrk="0" fontAlgn="base" hangingPunct="0">
        <a:spcBef>
          <a:spcPct val="0"/>
        </a:spcBef>
        <a:spcAft>
          <a:spcPct val="0"/>
        </a:spcAft>
        <a:defRPr sz="3300">
          <a:solidFill>
            <a:schemeClr val="tx1"/>
          </a:solidFill>
          <a:latin typeface="Calibri" charset="0"/>
          <a:ea typeface="MS PGothic" charset="0"/>
          <a:cs typeface="MS PGothic" charset="0"/>
        </a:defRPr>
      </a:lvl4pPr>
      <a:lvl5pPr algn="ctr" defTabSz="341710" rtl="0" eaLnBrk="0" fontAlgn="base" hangingPunct="0">
        <a:spcBef>
          <a:spcPct val="0"/>
        </a:spcBef>
        <a:spcAft>
          <a:spcPct val="0"/>
        </a:spcAft>
        <a:defRPr sz="3300">
          <a:solidFill>
            <a:schemeClr val="tx1"/>
          </a:solidFill>
          <a:latin typeface="Calibri" charset="0"/>
          <a:ea typeface="MS PGothic" charset="0"/>
          <a:cs typeface="MS PGothic" charset="0"/>
        </a:defRPr>
      </a:lvl5pPr>
      <a:lvl6pPr marL="342900" algn="ctr" defTabSz="34171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171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171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171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5985" indent="-255985" algn="l" defTabSz="341710" rtl="0" eaLnBrk="0" fontAlgn="base" hangingPunct="0">
        <a:spcBef>
          <a:spcPct val="20000"/>
        </a:spcBef>
        <a:spcAft>
          <a:spcPct val="0"/>
        </a:spcAft>
        <a:buFont typeface="Arial" charset="0"/>
        <a:buChar char="•"/>
        <a:defRPr sz="2400" kern="1200">
          <a:solidFill>
            <a:schemeClr val="tx1"/>
          </a:solidFill>
          <a:latin typeface="+mn-lt"/>
          <a:ea typeface="MS PGothic" charset="0"/>
          <a:cs typeface="MS PGothic" charset="0"/>
        </a:defRPr>
      </a:lvl1pPr>
      <a:lvl2pPr marL="556022" indent="-213122" algn="l" defTabSz="341710" rtl="0" eaLnBrk="0" fontAlgn="base" hangingPunct="0">
        <a:spcBef>
          <a:spcPct val="20000"/>
        </a:spcBef>
        <a:spcAft>
          <a:spcPct val="0"/>
        </a:spcAft>
        <a:buFont typeface="Arial" charset="0"/>
        <a:buChar char="–"/>
        <a:defRPr sz="2100" kern="1200">
          <a:solidFill>
            <a:schemeClr val="tx1"/>
          </a:solidFill>
          <a:latin typeface="+mn-lt"/>
          <a:ea typeface="MS PGothic" charset="0"/>
          <a:cs typeface="MS PGothic" charset="0"/>
        </a:defRPr>
      </a:lvl2pPr>
      <a:lvl3pPr marL="856060" indent="-170260" algn="l" defTabSz="341710" rtl="0" eaLnBrk="0" fontAlgn="base" hangingPunct="0">
        <a:spcBef>
          <a:spcPct val="20000"/>
        </a:spcBef>
        <a:spcAft>
          <a:spcPct val="0"/>
        </a:spcAft>
        <a:buFont typeface="Arial" charset="0"/>
        <a:buChar char="•"/>
        <a:defRPr sz="1800" kern="1200">
          <a:solidFill>
            <a:schemeClr val="tx1"/>
          </a:solidFill>
          <a:latin typeface="+mn-lt"/>
          <a:ea typeface="MS PGothic" charset="0"/>
          <a:cs typeface="MS PGothic" charset="0"/>
        </a:defRPr>
      </a:lvl3pPr>
      <a:lvl4pPr marL="1198960" indent="-170260" algn="l" defTabSz="341710" rtl="0" eaLnBrk="0" fontAlgn="base" hangingPunct="0">
        <a:spcBef>
          <a:spcPct val="20000"/>
        </a:spcBef>
        <a:spcAft>
          <a:spcPct val="0"/>
        </a:spcAft>
        <a:buFont typeface="Arial" charset="0"/>
        <a:buChar char="–"/>
        <a:defRPr sz="1500" kern="1200">
          <a:solidFill>
            <a:schemeClr val="tx1"/>
          </a:solidFill>
          <a:latin typeface="+mn-lt"/>
          <a:ea typeface="MS PGothic" charset="0"/>
          <a:cs typeface="MS PGothic" charset="0"/>
        </a:defRPr>
      </a:lvl4pPr>
      <a:lvl5pPr marL="1541860" indent="-170260" algn="l" defTabSz="341710" rtl="0" eaLnBrk="0" fontAlgn="base" hangingPunct="0">
        <a:spcBef>
          <a:spcPct val="20000"/>
        </a:spcBef>
        <a:spcAft>
          <a:spcPct val="0"/>
        </a:spcAft>
        <a:buFont typeface="Arial" charset="0"/>
        <a:buChar char="»"/>
        <a:defRPr sz="1500" kern="1200">
          <a:solidFill>
            <a:schemeClr val="tx1"/>
          </a:solidFill>
          <a:latin typeface="+mn-lt"/>
          <a:ea typeface="MS PGothic" charset="0"/>
          <a:cs typeface="MS PGothic" charset="0"/>
        </a:defRPr>
      </a:lvl5pPr>
      <a:lvl6pPr marL="1885649" indent="-171422" algn="l" defTabSz="342845" rtl="0" eaLnBrk="1" latinLnBrk="0" hangingPunct="1">
        <a:spcBef>
          <a:spcPct val="20000"/>
        </a:spcBef>
        <a:buFont typeface="Arial"/>
        <a:buChar char="•"/>
        <a:defRPr sz="1500" kern="1200">
          <a:solidFill>
            <a:schemeClr val="tx1"/>
          </a:solidFill>
          <a:latin typeface="+mn-lt"/>
          <a:ea typeface="+mn-ea"/>
          <a:cs typeface="+mn-cs"/>
        </a:defRPr>
      </a:lvl6pPr>
      <a:lvl7pPr marL="2228494" indent="-171422" algn="l" defTabSz="342845" rtl="0" eaLnBrk="1" latinLnBrk="0" hangingPunct="1">
        <a:spcBef>
          <a:spcPct val="20000"/>
        </a:spcBef>
        <a:buFont typeface="Arial"/>
        <a:buChar char="•"/>
        <a:defRPr sz="1500" kern="1200">
          <a:solidFill>
            <a:schemeClr val="tx1"/>
          </a:solidFill>
          <a:latin typeface="+mn-lt"/>
          <a:ea typeface="+mn-ea"/>
          <a:cs typeface="+mn-cs"/>
        </a:defRPr>
      </a:lvl7pPr>
      <a:lvl8pPr marL="2571338" indent="-171422" algn="l" defTabSz="342845" rtl="0" eaLnBrk="1" latinLnBrk="0" hangingPunct="1">
        <a:spcBef>
          <a:spcPct val="20000"/>
        </a:spcBef>
        <a:buFont typeface="Arial"/>
        <a:buChar char="•"/>
        <a:defRPr sz="1500" kern="1200">
          <a:solidFill>
            <a:schemeClr val="tx1"/>
          </a:solidFill>
          <a:latin typeface="+mn-lt"/>
          <a:ea typeface="+mn-ea"/>
          <a:cs typeface="+mn-cs"/>
        </a:defRPr>
      </a:lvl8pPr>
      <a:lvl9pPr marL="2914184" indent="-171422" algn="l" defTabSz="342845"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45" rtl="0" eaLnBrk="1" latinLnBrk="0" hangingPunct="1">
        <a:defRPr sz="1350" kern="1200">
          <a:solidFill>
            <a:schemeClr val="tx1"/>
          </a:solidFill>
          <a:latin typeface="+mn-lt"/>
          <a:ea typeface="+mn-ea"/>
          <a:cs typeface="+mn-cs"/>
        </a:defRPr>
      </a:lvl1pPr>
      <a:lvl2pPr marL="342845" algn="l" defTabSz="342845" rtl="0" eaLnBrk="1" latinLnBrk="0" hangingPunct="1">
        <a:defRPr sz="1350" kern="1200">
          <a:solidFill>
            <a:schemeClr val="tx1"/>
          </a:solidFill>
          <a:latin typeface="+mn-lt"/>
          <a:ea typeface="+mn-ea"/>
          <a:cs typeface="+mn-cs"/>
        </a:defRPr>
      </a:lvl2pPr>
      <a:lvl3pPr marL="685691" algn="l" defTabSz="342845" rtl="0" eaLnBrk="1" latinLnBrk="0" hangingPunct="1">
        <a:defRPr sz="1350" kern="1200">
          <a:solidFill>
            <a:schemeClr val="tx1"/>
          </a:solidFill>
          <a:latin typeface="+mn-lt"/>
          <a:ea typeface="+mn-ea"/>
          <a:cs typeface="+mn-cs"/>
        </a:defRPr>
      </a:lvl3pPr>
      <a:lvl4pPr marL="1028536" algn="l" defTabSz="342845" rtl="0" eaLnBrk="1" latinLnBrk="0" hangingPunct="1">
        <a:defRPr sz="1350" kern="1200">
          <a:solidFill>
            <a:schemeClr val="tx1"/>
          </a:solidFill>
          <a:latin typeface="+mn-lt"/>
          <a:ea typeface="+mn-ea"/>
          <a:cs typeface="+mn-cs"/>
        </a:defRPr>
      </a:lvl4pPr>
      <a:lvl5pPr marL="1371380" algn="l" defTabSz="342845" rtl="0" eaLnBrk="1" latinLnBrk="0" hangingPunct="1">
        <a:defRPr sz="1350" kern="1200">
          <a:solidFill>
            <a:schemeClr val="tx1"/>
          </a:solidFill>
          <a:latin typeface="+mn-lt"/>
          <a:ea typeface="+mn-ea"/>
          <a:cs typeface="+mn-cs"/>
        </a:defRPr>
      </a:lvl5pPr>
      <a:lvl6pPr marL="1714226" algn="l" defTabSz="342845" rtl="0" eaLnBrk="1" latinLnBrk="0" hangingPunct="1">
        <a:defRPr sz="1350" kern="1200">
          <a:solidFill>
            <a:schemeClr val="tx1"/>
          </a:solidFill>
          <a:latin typeface="+mn-lt"/>
          <a:ea typeface="+mn-ea"/>
          <a:cs typeface="+mn-cs"/>
        </a:defRPr>
      </a:lvl6pPr>
      <a:lvl7pPr marL="2057071" algn="l" defTabSz="342845" rtl="0" eaLnBrk="1" latinLnBrk="0" hangingPunct="1">
        <a:defRPr sz="1350" kern="1200">
          <a:solidFill>
            <a:schemeClr val="tx1"/>
          </a:solidFill>
          <a:latin typeface="+mn-lt"/>
          <a:ea typeface="+mn-ea"/>
          <a:cs typeface="+mn-cs"/>
        </a:defRPr>
      </a:lvl7pPr>
      <a:lvl8pPr marL="2399916" algn="l" defTabSz="342845" rtl="0" eaLnBrk="1" latinLnBrk="0" hangingPunct="1">
        <a:defRPr sz="1350" kern="1200">
          <a:solidFill>
            <a:schemeClr val="tx1"/>
          </a:solidFill>
          <a:latin typeface="+mn-lt"/>
          <a:ea typeface="+mn-ea"/>
          <a:cs typeface="+mn-cs"/>
        </a:defRPr>
      </a:lvl8pPr>
      <a:lvl9pPr marL="2742761" algn="l" defTabSz="34284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1.xml"/><Relationship Id="rId5" Type="http://schemas.openxmlformats.org/officeDocument/2006/relationships/image" Target="../media/image32.png"/><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80.xml"/><Relationship Id="rId5" Type="http://schemas.openxmlformats.org/officeDocument/2006/relationships/image" Target="../media/image35.emf"/><Relationship Id="rId4" Type="http://schemas.openxmlformats.org/officeDocument/2006/relationships/image" Target="../media/image3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6.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41" name="Title 1"/>
          <p:cNvSpPr txBox="1">
            <a:spLocks/>
          </p:cNvSpPr>
          <p:nvPr/>
        </p:nvSpPr>
        <p:spPr bwMode="auto">
          <a:xfrm>
            <a:off x="178594" y="226005"/>
            <a:ext cx="6679406" cy="1735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69" tIns="34285" rIns="68569" bIns="34285"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1645444" eaLnBrk="1" hangingPunct="1">
              <a:defRPr/>
            </a:pPr>
            <a:r>
              <a:rPr lang="en-US" sz="2800" b="1" dirty="0">
                <a:solidFill>
                  <a:prstClr val="white"/>
                </a:solidFill>
                <a:latin typeface="Trebuchet MS" charset="0"/>
              </a:rPr>
              <a:t>SW Corridor Light Rail Project – </a:t>
            </a:r>
            <a:r>
              <a:rPr lang="en-US" sz="3200" b="1" dirty="0">
                <a:solidFill>
                  <a:schemeClr val="accent2"/>
                </a:solidFill>
                <a:latin typeface="Trebuchet MS" charset="0"/>
              </a:rPr>
              <a:t>Marquam Hill Connector</a:t>
            </a:r>
            <a:endParaRPr lang="en-US" sz="3600" b="1" dirty="0">
              <a:solidFill>
                <a:schemeClr val="accent2"/>
              </a:solidFill>
              <a:latin typeface="Trebuchet MS" charset="0"/>
            </a:endParaRPr>
          </a:p>
          <a:p>
            <a:pPr defTabSz="1645444" eaLnBrk="1" hangingPunct="1">
              <a:defRPr/>
            </a:pPr>
            <a:r>
              <a:rPr lang="en-US" b="1" dirty="0">
                <a:solidFill>
                  <a:prstClr val="white"/>
                </a:solidFill>
                <a:latin typeface="Trebuchet MS" charset="0"/>
              </a:rPr>
              <a:t>Design Commission Briefing</a:t>
            </a:r>
          </a:p>
        </p:txBody>
      </p:sp>
      <p:sp>
        <p:nvSpPr>
          <p:cNvPr id="10242" name="TextBox 6"/>
          <p:cNvSpPr txBox="1">
            <a:spLocks noChangeArrowheads="1"/>
          </p:cNvSpPr>
          <p:nvPr/>
        </p:nvSpPr>
        <p:spPr bwMode="auto">
          <a:xfrm>
            <a:off x="327421" y="2005013"/>
            <a:ext cx="653057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341710" eaLnBrk="1" hangingPunct="1">
              <a:defRPr/>
            </a:pPr>
            <a:r>
              <a:rPr lang="en-US" sz="1500" i="1" dirty="0">
                <a:solidFill>
                  <a:srgbClr val="4D4D4F"/>
                </a:solidFill>
                <a:latin typeface="Trebuchet MS" charset="0"/>
              </a:rPr>
              <a:t>														    April 18, 2019</a:t>
            </a:r>
          </a:p>
        </p:txBody>
      </p:sp>
      <p:pic>
        <p:nvPicPr>
          <p:cNvPr id="6"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136104" y="4084104"/>
            <a:ext cx="382655" cy="382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1471" y="4133006"/>
            <a:ext cx="862678" cy="304166"/>
          </a:xfrm>
          <a:prstGeom prst="rect">
            <a:avLst/>
          </a:prstGeom>
        </p:spPr>
      </p:pic>
      <p:sp>
        <p:nvSpPr>
          <p:cNvPr id="2" name="Footer Placeholder 1"/>
          <p:cNvSpPr>
            <a:spLocks noGrp="1"/>
          </p:cNvSpPr>
          <p:nvPr>
            <p:ph type="ftr" sz="quarter" idx="10"/>
          </p:nvPr>
        </p:nvSpPr>
        <p:spPr/>
        <p:txBody>
          <a:bodyPr/>
          <a:lstStyle/>
          <a:p>
            <a:pPr defTabSz="341710" eaLnBrk="1" hangingPunct="1">
              <a:defRPr/>
            </a:pPr>
            <a:r>
              <a:rPr lang="en-US" dirty="0">
                <a:ea typeface="MS PGothic" charset="0"/>
              </a:rPr>
              <a:t>PORTLANDOREGON.GOV/TRANSPORTATION</a:t>
            </a:r>
          </a:p>
        </p:txBody>
      </p:sp>
      <p:sp>
        <p:nvSpPr>
          <p:cNvPr id="3" name="Slide Number Placeholder 2"/>
          <p:cNvSpPr>
            <a:spLocks noGrp="1"/>
          </p:cNvSpPr>
          <p:nvPr>
            <p:ph type="sldNum" sz="quarter" idx="11"/>
          </p:nvPr>
        </p:nvSpPr>
        <p:spPr/>
        <p:txBody>
          <a:bodyPr/>
          <a:lstStyle/>
          <a:p>
            <a:pPr defTabSz="341710" eaLnBrk="1" hangingPunct="1">
              <a:defRPr/>
            </a:pPr>
            <a:fld id="{7F611283-5368-B64F-81F2-50BF922FACC4}" type="slidenum">
              <a:rPr lang="en-US">
                <a:ea typeface="MS PGothic" charset="0"/>
              </a:rPr>
              <a:pPr defTabSz="341710" eaLnBrk="1" hangingPunct="1">
                <a:defRPr/>
              </a:pPr>
              <a:t>1</a:t>
            </a:fld>
            <a:endParaRPr lang="en-US" dirty="0">
              <a:ea typeface="MS PGothic" charset="0"/>
            </a:endParaRPr>
          </a:p>
        </p:txBody>
      </p:sp>
      <p:sp>
        <p:nvSpPr>
          <p:cNvPr id="5" name="TextBox 4">
            <a:extLst>
              <a:ext uri="{FF2B5EF4-FFF2-40B4-BE49-F238E27FC236}">
                <a16:creationId xmlns:a16="http://schemas.microsoft.com/office/drawing/2014/main" id="{B9AFB094-0680-4AB0-9588-82DA8A61689A}"/>
              </a:ext>
            </a:extLst>
          </p:cNvPr>
          <p:cNvSpPr txBox="1"/>
          <p:nvPr/>
        </p:nvSpPr>
        <p:spPr>
          <a:xfrm>
            <a:off x="76200" y="4206339"/>
            <a:ext cx="6781800" cy="461665"/>
          </a:xfrm>
          <a:prstGeom prst="rect">
            <a:avLst/>
          </a:prstGeom>
          <a:noFill/>
        </p:spPr>
        <p:txBody>
          <a:bodyPr wrap="square" rtlCol="0">
            <a:spAutoFit/>
          </a:bodyPr>
          <a:lstStyle/>
          <a:p>
            <a:pPr defTabSz="341710" eaLnBrk="1" hangingPunct="1">
              <a:defRPr/>
            </a:pPr>
            <a:r>
              <a:rPr lang="en-US" sz="1200" b="1" dirty="0">
                <a:solidFill>
                  <a:srgbClr val="00A0AE"/>
                </a:solidFill>
                <a:latin typeface="Trebuchet MS" panose="020B0603020202020204" pitchFamily="34" charset="0"/>
                <a:ea typeface="MS PGothic" charset="0"/>
              </a:rPr>
              <a:t>Teresa Boyle, PBOT 			Dave Unsworth, TriMet</a:t>
            </a:r>
          </a:p>
          <a:p>
            <a:pPr defTabSz="341710" eaLnBrk="1" hangingPunct="1">
              <a:defRPr/>
            </a:pPr>
            <a:r>
              <a:rPr lang="en-US" sz="1200" b="1" dirty="0">
                <a:solidFill>
                  <a:srgbClr val="00A0AE"/>
                </a:solidFill>
                <a:latin typeface="Trebuchet MS" panose="020B0603020202020204" pitchFamily="34" charset="0"/>
                <a:ea typeface="MS PGothic" charset="0"/>
              </a:rPr>
              <a:t>Carol Mayer </a:t>
            </a:r>
            <a:r>
              <a:rPr lang="en-US" sz="1200" b="1" dirty="0" smtClean="0">
                <a:solidFill>
                  <a:srgbClr val="00A0AE"/>
                </a:solidFill>
                <a:latin typeface="Trebuchet MS" panose="020B0603020202020204" pitchFamily="34" charset="0"/>
                <a:ea typeface="MS PGothic" charset="0"/>
              </a:rPr>
              <a:t>Reed, Urban </a:t>
            </a:r>
            <a:r>
              <a:rPr lang="en-US" sz="1200" b="1" dirty="0">
                <a:solidFill>
                  <a:srgbClr val="00A0AE"/>
                </a:solidFill>
                <a:latin typeface="Trebuchet MS" panose="020B0603020202020204" pitchFamily="34" charset="0"/>
                <a:ea typeface="MS PGothic" charset="0"/>
              </a:rPr>
              <a:t>Designer, ZGF-VIA-Mayer/Reed Joint </a:t>
            </a:r>
            <a:r>
              <a:rPr lang="en-US" sz="1200" b="1" dirty="0" smtClean="0">
                <a:solidFill>
                  <a:srgbClr val="00A0AE"/>
                </a:solidFill>
                <a:latin typeface="Trebuchet MS" panose="020B0603020202020204" pitchFamily="34" charset="0"/>
                <a:ea typeface="MS PGothic" charset="0"/>
              </a:rPr>
              <a:t>Venture</a:t>
            </a:r>
            <a:endParaRPr lang="en-US" sz="1200" b="1" dirty="0">
              <a:solidFill>
                <a:srgbClr val="00A0AE"/>
              </a:solidFill>
              <a:highlight>
                <a:srgbClr val="FFFF00"/>
              </a:highlight>
              <a:latin typeface="Trebuchet MS" panose="020B0603020202020204" pitchFamily="34" charset="0"/>
              <a:ea typeface="MS PGothic" charset="0"/>
            </a:endParaRPr>
          </a:p>
        </p:txBody>
      </p:sp>
    </p:spTree>
    <p:extLst>
      <p:ext uri="{BB962C8B-B14F-4D97-AF65-F5344CB8AC3E}">
        <p14:creationId xmlns:p14="http://schemas.microsoft.com/office/powerpoint/2010/main" val="2710957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8D29207-A9D8-4B04-AFC7-0A6E6668A1C8}" type="slidenum">
              <a:rPr lang="en-US" smtClean="0"/>
              <a:t>10</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821" r="8434"/>
          <a:stretch/>
        </p:blipFill>
        <p:spPr>
          <a:xfrm>
            <a:off x="82982" y="361950"/>
            <a:ext cx="6685509" cy="3595243"/>
          </a:xfrm>
          <a:prstGeom prst="rect">
            <a:avLst/>
          </a:prstGeom>
        </p:spPr>
      </p:pic>
      <p:sp>
        <p:nvSpPr>
          <p:cNvPr id="2" name="Flowchart: Merge 1"/>
          <p:cNvSpPr/>
          <p:nvPr/>
        </p:nvSpPr>
        <p:spPr bwMode="auto">
          <a:xfrm>
            <a:off x="1981200" y="971550"/>
            <a:ext cx="228600" cy="457200"/>
          </a:xfrm>
          <a:prstGeom prst="flowChartMerge">
            <a:avLst/>
          </a:prstGeom>
          <a:solidFill>
            <a:srgbClr val="FF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Title 5"/>
          <p:cNvSpPr txBox="1">
            <a:spLocks/>
          </p:cNvSpPr>
          <p:nvPr/>
        </p:nvSpPr>
        <p:spPr>
          <a:xfrm>
            <a:off x="533400" y="133350"/>
            <a:ext cx="5829300" cy="857250"/>
          </a:xfrm>
          <a:prstGeom prst="rect">
            <a:avLst/>
          </a:prstGeom>
        </p:spPr>
        <p:txBody>
          <a:bodyPr/>
          <a:lstStyle>
            <a:lvl1pPr algn="l" rtl="0" eaLnBrk="1" fontAlgn="base" hangingPunct="1">
              <a:spcBef>
                <a:spcPct val="0"/>
              </a:spcBef>
              <a:spcAft>
                <a:spcPct val="0"/>
              </a:spcAft>
              <a:defRPr sz="3600" b="1">
                <a:solidFill>
                  <a:srgbClr val="05435D"/>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ctr" rtl="0" eaLnBrk="1" fontAlgn="base" hangingPunct="1">
              <a:spcBef>
                <a:spcPct val="0"/>
              </a:spcBef>
              <a:spcAft>
                <a:spcPct val="0"/>
              </a:spcAft>
              <a:defRPr sz="3600" b="1">
                <a:solidFill>
                  <a:srgbClr val="184B81"/>
                </a:solidFill>
                <a:latin typeface="Arial" charset="0"/>
              </a:defRPr>
            </a:lvl6pPr>
            <a:lvl7pPr marL="914400" algn="ctr" rtl="0" eaLnBrk="1" fontAlgn="base" hangingPunct="1">
              <a:spcBef>
                <a:spcPct val="0"/>
              </a:spcBef>
              <a:spcAft>
                <a:spcPct val="0"/>
              </a:spcAft>
              <a:defRPr sz="3600" b="1">
                <a:solidFill>
                  <a:srgbClr val="184B81"/>
                </a:solidFill>
                <a:latin typeface="Arial" charset="0"/>
              </a:defRPr>
            </a:lvl7pPr>
            <a:lvl8pPr marL="1371600" algn="ctr" rtl="0" eaLnBrk="1" fontAlgn="base" hangingPunct="1">
              <a:spcBef>
                <a:spcPct val="0"/>
              </a:spcBef>
              <a:spcAft>
                <a:spcPct val="0"/>
              </a:spcAft>
              <a:defRPr sz="3600" b="1">
                <a:solidFill>
                  <a:srgbClr val="184B81"/>
                </a:solidFill>
                <a:latin typeface="Arial" charset="0"/>
              </a:defRPr>
            </a:lvl8pPr>
            <a:lvl9pPr marL="1828800" algn="ctr" rtl="0" eaLnBrk="1" fontAlgn="base" hangingPunct="1">
              <a:spcBef>
                <a:spcPct val="0"/>
              </a:spcBef>
              <a:spcAft>
                <a:spcPct val="0"/>
              </a:spcAft>
              <a:defRPr sz="3600" b="1">
                <a:solidFill>
                  <a:srgbClr val="184B81"/>
                </a:solidFill>
                <a:latin typeface="Arial" charset="0"/>
              </a:defRPr>
            </a:lvl9pPr>
          </a:lstStyle>
          <a:p>
            <a:r>
              <a:rPr lang="en-US" sz="3200" kern="0" dirty="0"/>
              <a:t>SW Corridor Light Rail</a:t>
            </a:r>
          </a:p>
        </p:txBody>
      </p:sp>
    </p:spTree>
    <p:extLst>
      <p:ext uri="{BB962C8B-B14F-4D97-AF65-F5344CB8AC3E}">
        <p14:creationId xmlns:p14="http://schemas.microsoft.com/office/powerpoint/2010/main" val="1455111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F8D29207-A9D8-4B04-AFC7-0A6E6668A1C8}" type="slidenum">
              <a:rPr lang="en-US" smtClean="0"/>
              <a:t>11</a:t>
            </a:fld>
            <a:endParaRPr lang="en-US"/>
          </a:p>
        </p:txBody>
      </p:sp>
      <p:sp>
        <p:nvSpPr>
          <p:cNvPr id="6" name="Title 5"/>
          <p:cNvSpPr txBox="1">
            <a:spLocks/>
          </p:cNvSpPr>
          <p:nvPr/>
        </p:nvSpPr>
        <p:spPr>
          <a:xfrm>
            <a:off x="533400" y="133350"/>
            <a:ext cx="5829300" cy="857250"/>
          </a:xfrm>
          <a:prstGeom prst="rect">
            <a:avLst/>
          </a:prstGeom>
        </p:spPr>
        <p:txBody>
          <a:bodyPr/>
          <a:lstStyle>
            <a:lvl1pPr algn="l" rtl="0" eaLnBrk="1" fontAlgn="base" hangingPunct="1">
              <a:spcBef>
                <a:spcPct val="0"/>
              </a:spcBef>
              <a:spcAft>
                <a:spcPct val="0"/>
              </a:spcAft>
              <a:defRPr sz="3600" b="1">
                <a:solidFill>
                  <a:srgbClr val="05435D"/>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ctr" rtl="0" eaLnBrk="1" fontAlgn="base" hangingPunct="1">
              <a:spcBef>
                <a:spcPct val="0"/>
              </a:spcBef>
              <a:spcAft>
                <a:spcPct val="0"/>
              </a:spcAft>
              <a:defRPr sz="3600" b="1">
                <a:solidFill>
                  <a:srgbClr val="184B81"/>
                </a:solidFill>
                <a:latin typeface="Arial" charset="0"/>
              </a:defRPr>
            </a:lvl6pPr>
            <a:lvl7pPr marL="914400" algn="ctr" rtl="0" eaLnBrk="1" fontAlgn="base" hangingPunct="1">
              <a:spcBef>
                <a:spcPct val="0"/>
              </a:spcBef>
              <a:spcAft>
                <a:spcPct val="0"/>
              </a:spcAft>
              <a:defRPr sz="3600" b="1">
                <a:solidFill>
                  <a:srgbClr val="184B81"/>
                </a:solidFill>
                <a:latin typeface="Arial" charset="0"/>
              </a:defRPr>
            </a:lvl7pPr>
            <a:lvl8pPr marL="1371600" algn="ctr" rtl="0" eaLnBrk="1" fontAlgn="base" hangingPunct="1">
              <a:spcBef>
                <a:spcPct val="0"/>
              </a:spcBef>
              <a:spcAft>
                <a:spcPct val="0"/>
              </a:spcAft>
              <a:defRPr sz="3600" b="1">
                <a:solidFill>
                  <a:srgbClr val="184B81"/>
                </a:solidFill>
                <a:latin typeface="Arial" charset="0"/>
              </a:defRPr>
            </a:lvl8pPr>
            <a:lvl9pPr marL="1828800" algn="ctr" rtl="0" eaLnBrk="1" fontAlgn="base" hangingPunct="1">
              <a:spcBef>
                <a:spcPct val="0"/>
              </a:spcBef>
              <a:spcAft>
                <a:spcPct val="0"/>
              </a:spcAft>
              <a:defRPr sz="3600" b="1">
                <a:solidFill>
                  <a:srgbClr val="184B81"/>
                </a:solidFill>
                <a:latin typeface="Arial" charset="0"/>
              </a:defRPr>
            </a:lvl9pPr>
          </a:lstStyle>
          <a:p>
            <a:endParaRPr lang="en-US" sz="3200" kern="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5752"/>
          <a:stretch/>
        </p:blipFill>
        <p:spPr>
          <a:xfrm>
            <a:off x="1480065" y="957814"/>
            <a:ext cx="4724400" cy="3429013"/>
          </a:xfrm>
          <a:prstGeom prst="rect">
            <a:avLst/>
          </a:prstGeom>
        </p:spPr>
      </p:pic>
      <p:pic>
        <p:nvPicPr>
          <p:cNvPr id="4" name="Picture 3"/>
          <p:cNvPicPr>
            <a:picLocks noChangeAspect="1"/>
          </p:cNvPicPr>
          <p:nvPr/>
        </p:nvPicPr>
        <p:blipFill>
          <a:blip r:embed="rId3"/>
          <a:stretch>
            <a:fillRect/>
          </a:stretch>
        </p:blipFill>
        <p:spPr>
          <a:xfrm>
            <a:off x="347590" y="957814"/>
            <a:ext cx="1132475" cy="3562350"/>
          </a:xfrm>
          <a:prstGeom prst="rect">
            <a:avLst/>
          </a:prstGeom>
        </p:spPr>
      </p:pic>
      <p:sp>
        <p:nvSpPr>
          <p:cNvPr id="9" name="Title 5"/>
          <p:cNvSpPr txBox="1">
            <a:spLocks/>
          </p:cNvSpPr>
          <p:nvPr/>
        </p:nvSpPr>
        <p:spPr>
          <a:xfrm>
            <a:off x="685800" y="285750"/>
            <a:ext cx="5829300" cy="857250"/>
          </a:xfrm>
          <a:prstGeom prst="rect">
            <a:avLst/>
          </a:prstGeom>
        </p:spPr>
        <p:txBody>
          <a:bodyPr/>
          <a:lstStyle>
            <a:lvl1pPr algn="l" rtl="0" eaLnBrk="1" fontAlgn="base" hangingPunct="1">
              <a:spcBef>
                <a:spcPct val="0"/>
              </a:spcBef>
              <a:spcAft>
                <a:spcPct val="0"/>
              </a:spcAft>
              <a:defRPr sz="3600" b="1">
                <a:solidFill>
                  <a:srgbClr val="05435D"/>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ctr" rtl="0" eaLnBrk="1" fontAlgn="base" hangingPunct="1">
              <a:spcBef>
                <a:spcPct val="0"/>
              </a:spcBef>
              <a:spcAft>
                <a:spcPct val="0"/>
              </a:spcAft>
              <a:defRPr sz="3600" b="1">
                <a:solidFill>
                  <a:srgbClr val="184B81"/>
                </a:solidFill>
                <a:latin typeface="Arial" charset="0"/>
              </a:defRPr>
            </a:lvl6pPr>
            <a:lvl7pPr marL="914400" algn="ctr" rtl="0" eaLnBrk="1" fontAlgn="base" hangingPunct="1">
              <a:spcBef>
                <a:spcPct val="0"/>
              </a:spcBef>
              <a:spcAft>
                <a:spcPct val="0"/>
              </a:spcAft>
              <a:defRPr sz="3600" b="1">
                <a:solidFill>
                  <a:srgbClr val="184B81"/>
                </a:solidFill>
                <a:latin typeface="Arial" charset="0"/>
              </a:defRPr>
            </a:lvl7pPr>
            <a:lvl8pPr marL="1371600" algn="ctr" rtl="0" eaLnBrk="1" fontAlgn="base" hangingPunct="1">
              <a:spcBef>
                <a:spcPct val="0"/>
              </a:spcBef>
              <a:spcAft>
                <a:spcPct val="0"/>
              </a:spcAft>
              <a:defRPr sz="3600" b="1">
                <a:solidFill>
                  <a:srgbClr val="184B81"/>
                </a:solidFill>
                <a:latin typeface="Arial" charset="0"/>
              </a:defRPr>
            </a:lvl8pPr>
            <a:lvl9pPr marL="1828800" algn="ctr" rtl="0" eaLnBrk="1" fontAlgn="base" hangingPunct="1">
              <a:spcBef>
                <a:spcPct val="0"/>
              </a:spcBef>
              <a:spcAft>
                <a:spcPct val="0"/>
              </a:spcAft>
              <a:defRPr sz="3600" b="1">
                <a:solidFill>
                  <a:srgbClr val="184B81"/>
                </a:solidFill>
                <a:latin typeface="Arial" charset="0"/>
              </a:defRPr>
            </a:lvl9pPr>
          </a:lstStyle>
          <a:p>
            <a:r>
              <a:rPr lang="en-US" sz="3200" kern="0" dirty="0" err="1"/>
              <a:t>Marquam</a:t>
            </a:r>
            <a:r>
              <a:rPr lang="en-US" sz="3200" kern="0" dirty="0"/>
              <a:t> Hill Connector</a:t>
            </a:r>
          </a:p>
        </p:txBody>
      </p:sp>
    </p:spTree>
    <p:extLst>
      <p:ext uri="{BB962C8B-B14F-4D97-AF65-F5344CB8AC3E}">
        <p14:creationId xmlns:p14="http://schemas.microsoft.com/office/powerpoint/2010/main" val="1495452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Video </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D29207-A9D8-4B04-AFC7-0A6E6668A1C8}" type="slidenum">
              <a:rPr lang="en-US" smtClean="0"/>
              <a:t>12</a:t>
            </a:fld>
            <a:endParaRPr lang="en-US"/>
          </a:p>
        </p:txBody>
      </p:sp>
    </p:spTree>
    <p:extLst>
      <p:ext uri="{BB962C8B-B14F-4D97-AF65-F5344CB8AC3E}">
        <p14:creationId xmlns:p14="http://schemas.microsoft.com/office/powerpoint/2010/main" val="2782959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dirty="0"/>
              <a:t>Green Ribbon Committee</a:t>
            </a:r>
          </a:p>
        </p:txBody>
      </p:sp>
      <p:sp>
        <p:nvSpPr>
          <p:cNvPr id="5" name="Slide Number Placeholder 4"/>
          <p:cNvSpPr>
            <a:spLocks noGrp="1"/>
          </p:cNvSpPr>
          <p:nvPr>
            <p:ph type="sldNum" sz="quarter" idx="10"/>
          </p:nvPr>
        </p:nvSpPr>
        <p:spPr/>
        <p:txBody>
          <a:bodyPr/>
          <a:lstStyle/>
          <a:p>
            <a:fld id="{F8D29207-A9D8-4B04-AFC7-0A6E6668A1C8}" type="slidenum">
              <a:rPr lang="en-US" smtClean="0"/>
              <a:t>13</a:t>
            </a:fld>
            <a:endParaRPr lang="en-US"/>
          </a:p>
        </p:txBody>
      </p:sp>
      <p:sp>
        <p:nvSpPr>
          <p:cNvPr id="6" name="Title 5"/>
          <p:cNvSpPr txBox="1">
            <a:spLocks/>
          </p:cNvSpPr>
          <p:nvPr/>
        </p:nvSpPr>
        <p:spPr>
          <a:xfrm>
            <a:off x="533400" y="133350"/>
            <a:ext cx="5829300" cy="857250"/>
          </a:xfrm>
          <a:prstGeom prst="rect">
            <a:avLst/>
          </a:prstGeom>
        </p:spPr>
        <p:txBody>
          <a:bodyPr/>
          <a:lstStyle>
            <a:lvl1pPr algn="l" rtl="0" eaLnBrk="1" fontAlgn="base" hangingPunct="1">
              <a:spcBef>
                <a:spcPct val="0"/>
              </a:spcBef>
              <a:spcAft>
                <a:spcPct val="0"/>
              </a:spcAft>
              <a:defRPr sz="3600" b="1">
                <a:solidFill>
                  <a:srgbClr val="05435D"/>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ctr" rtl="0" eaLnBrk="1" fontAlgn="base" hangingPunct="1">
              <a:spcBef>
                <a:spcPct val="0"/>
              </a:spcBef>
              <a:spcAft>
                <a:spcPct val="0"/>
              </a:spcAft>
              <a:defRPr sz="3600" b="1">
                <a:solidFill>
                  <a:srgbClr val="184B81"/>
                </a:solidFill>
                <a:latin typeface="Arial" charset="0"/>
              </a:defRPr>
            </a:lvl6pPr>
            <a:lvl7pPr marL="914400" algn="ctr" rtl="0" eaLnBrk="1" fontAlgn="base" hangingPunct="1">
              <a:spcBef>
                <a:spcPct val="0"/>
              </a:spcBef>
              <a:spcAft>
                <a:spcPct val="0"/>
              </a:spcAft>
              <a:defRPr sz="3600" b="1">
                <a:solidFill>
                  <a:srgbClr val="184B81"/>
                </a:solidFill>
                <a:latin typeface="Arial" charset="0"/>
              </a:defRPr>
            </a:lvl7pPr>
            <a:lvl8pPr marL="1371600" algn="ctr" rtl="0" eaLnBrk="1" fontAlgn="base" hangingPunct="1">
              <a:spcBef>
                <a:spcPct val="0"/>
              </a:spcBef>
              <a:spcAft>
                <a:spcPct val="0"/>
              </a:spcAft>
              <a:defRPr sz="3600" b="1">
                <a:solidFill>
                  <a:srgbClr val="184B81"/>
                </a:solidFill>
                <a:latin typeface="Arial" charset="0"/>
              </a:defRPr>
            </a:lvl8pPr>
            <a:lvl9pPr marL="1828800" algn="ctr" rtl="0" eaLnBrk="1" fontAlgn="base" hangingPunct="1">
              <a:spcBef>
                <a:spcPct val="0"/>
              </a:spcBef>
              <a:spcAft>
                <a:spcPct val="0"/>
              </a:spcAft>
              <a:defRPr sz="3600" b="1">
                <a:solidFill>
                  <a:srgbClr val="184B81"/>
                </a:solidFill>
                <a:latin typeface="Arial" charset="0"/>
              </a:defRPr>
            </a:lvl9pPr>
          </a:lstStyle>
          <a:p>
            <a:endParaRPr lang="en-US" sz="3200" kern="0" dirty="0"/>
          </a:p>
        </p:txBody>
      </p:sp>
      <p:sp>
        <p:nvSpPr>
          <p:cNvPr id="19" name="Rectangle 18"/>
          <p:cNvSpPr/>
          <p:nvPr/>
        </p:nvSpPr>
        <p:spPr>
          <a:xfrm>
            <a:off x="748691" y="1276349"/>
            <a:ext cx="6019800" cy="2634567"/>
          </a:xfrm>
          <a:prstGeom prst="rect">
            <a:avLst/>
          </a:prstGeom>
        </p:spPr>
        <p:txBody>
          <a:bodyPr wrap="square">
            <a:spAutoFit/>
          </a:bodyPr>
          <a:lstStyle/>
          <a:p>
            <a:pPr marL="285750" lvl="0" indent="-285750" eaLnBrk="1" hangingPunct="1">
              <a:spcBef>
                <a:spcPct val="20000"/>
              </a:spcBef>
              <a:buFont typeface="Arial" panose="020B0604020202020204" pitchFamily="34" charset="0"/>
              <a:buChar char="•"/>
            </a:pPr>
            <a:r>
              <a:rPr lang="en-US" sz="1400" b="1" kern="0" dirty="0">
                <a:solidFill>
                  <a:srgbClr val="1F497D"/>
                </a:solidFill>
                <a:latin typeface="Arial"/>
              </a:rPr>
              <a:t>Fred Miller, Chair </a:t>
            </a:r>
          </a:p>
          <a:p>
            <a:pPr marL="285750" lvl="0" indent="-285750" eaLnBrk="1" hangingPunct="1">
              <a:spcBef>
                <a:spcPct val="20000"/>
              </a:spcBef>
              <a:buFont typeface="Arial" panose="020B0604020202020204" pitchFamily="34" charset="0"/>
              <a:buChar char="•"/>
            </a:pPr>
            <a:r>
              <a:rPr lang="en-US" sz="1400" b="1" kern="0" dirty="0">
                <a:solidFill>
                  <a:srgbClr val="1F497D"/>
                </a:solidFill>
                <a:latin typeface="Arial"/>
              </a:rPr>
              <a:t>Councilor Bob Stacey, Metro </a:t>
            </a:r>
          </a:p>
          <a:p>
            <a:pPr marL="285750" lvl="0" indent="-285750" eaLnBrk="1" hangingPunct="1">
              <a:spcBef>
                <a:spcPct val="20000"/>
              </a:spcBef>
              <a:buFont typeface="Arial" panose="020B0604020202020204" pitchFamily="34" charset="0"/>
              <a:buChar char="•"/>
            </a:pPr>
            <a:r>
              <a:rPr lang="en-US" sz="1400" b="1" kern="0" dirty="0">
                <a:solidFill>
                  <a:srgbClr val="1F497D"/>
                </a:solidFill>
                <a:latin typeface="Arial"/>
              </a:rPr>
              <a:t>Doug Kelsey, General Manager, </a:t>
            </a:r>
            <a:r>
              <a:rPr lang="en-US" sz="1400" b="1" kern="0" dirty="0" err="1">
                <a:solidFill>
                  <a:srgbClr val="1F497D"/>
                </a:solidFill>
                <a:latin typeface="Arial"/>
              </a:rPr>
              <a:t>TriMet</a:t>
            </a:r>
            <a:endParaRPr lang="en-US" sz="1400" b="1" kern="0" dirty="0">
              <a:solidFill>
                <a:srgbClr val="1F497D"/>
              </a:solidFill>
              <a:latin typeface="Arial"/>
            </a:endParaRPr>
          </a:p>
          <a:p>
            <a:pPr marL="285750" lvl="0" indent="-285750" eaLnBrk="1" hangingPunct="1">
              <a:spcBef>
                <a:spcPct val="20000"/>
              </a:spcBef>
              <a:buFont typeface="Arial" panose="020B0604020202020204" pitchFamily="34" charset="0"/>
              <a:buChar char="•"/>
            </a:pPr>
            <a:r>
              <a:rPr lang="en-US" sz="1400" b="1" kern="0" dirty="0">
                <a:solidFill>
                  <a:srgbClr val="1F497D"/>
                </a:solidFill>
                <a:latin typeface="Arial"/>
              </a:rPr>
              <a:t>Jamey Duhamel, Office of Commissioner </a:t>
            </a:r>
            <a:r>
              <a:rPr lang="en-US" sz="1400" b="1" kern="0" dirty="0" err="1">
                <a:solidFill>
                  <a:srgbClr val="1F497D"/>
                </a:solidFill>
                <a:latin typeface="Arial"/>
              </a:rPr>
              <a:t>Eudaly</a:t>
            </a:r>
            <a:r>
              <a:rPr lang="en-US" sz="1400" b="1" kern="0" dirty="0">
                <a:solidFill>
                  <a:srgbClr val="1F497D"/>
                </a:solidFill>
                <a:latin typeface="Arial"/>
              </a:rPr>
              <a:t>, City of Portland </a:t>
            </a:r>
          </a:p>
          <a:p>
            <a:pPr marL="285750" lvl="0" indent="-285750" eaLnBrk="1" hangingPunct="1">
              <a:spcBef>
                <a:spcPct val="20000"/>
              </a:spcBef>
              <a:buFont typeface="Arial" panose="020B0604020202020204" pitchFamily="34" charset="0"/>
              <a:buChar char="•"/>
            </a:pPr>
            <a:r>
              <a:rPr lang="en-US" sz="1400" b="1" kern="0" dirty="0">
                <a:solidFill>
                  <a:srgbClr val="1F497D"/>
                </a:solidFill>
                <a:latin typeface="Arial"/>
              </a:rPr>
              <a:t>Todd Lofgren, Office of Commissioner Fish, City of Portland </a:t>
            </a:r>
          </a:p>
          <a:p>
            <a:pPr marL="285750" lvl="0" indent="-285750" eaLnBrk="1" hangingPunct="1">
              <a:spcBef>
                <a:spcPct val="20000"/>
              </a:spcBef>
              <a:buFont typeface="Arial" panose="020B0604020202020204" pitchFamily="34" charset="0"/>
              <a:buChar char="•"/>
            </a:pPr>
            <a:r>
              <a:rPr lang="en-US" sz="1400" b="1" kern="0" dirty="0">
                <a:solidFill>
                  <a:srgbClr val="1F497D"/>
                </a:solidFill>
                <a:latin typeface="Arial"/>
              </a:rPr>
              <a:t>Zari Santner, Portland Design Commission </a:t>
            </a:r>
          </a:p>
          <a:p>
            <a:pPr marL="285750" lvl="0" indent="-285750" eaLnBrk="1" hangingPunct="1">
              <a:spcBef>
                <a:spcPct val="20000"/>
              </a:spcBef>
              <a:buFont typeface="Arial" panose="020B0604020202020204" pitchFamily="34" charset="0"/>
              <a:buChar char="•"/>
            </a:pPr>
            <a:r>
              <a:rPr lang="en-US" sz="1400" b="1" kern="0" dirty="0">
                <a:solidFill>
                  <a:srgbClr val="1F497D"/>
                </a:solidFill>
                <a:latin typeface="Arial"/>
              </a:rPr>
              <a:t>Skai Dancey, OHSU</a:t>
            </a:r>
          </a:p>
          <a:p>
            <a:pPr marL="285750" lvl="0" indent="-285750" eaLnBrk="1" hangingPunct="1">
              <a:spcBef>
                <a:spcPct val="20000"/>
              </a:spcBef>
              <a:buFont typeface="Arial" panose="020B0604020202020204" pitchFamily="34" charset="0"/>
              <a:buChar char="•"/>
            </a:pPr>
            <a:r>
              <a:rPr lang="en-US" sz="1400" b="1" kern="0" dirty="0">
                <a:solidFill>
                  <a:srgbClr val="1F497D"/>
                </a:solidFill>
                <a:latin typeface="Arial"/>
              </a:rPr>
              <a:t>Chet </a:t>
            </a:r>
            <a:r>
              <a:rPr lang="en-US" sz="1400" b="1" kern="0" dirty="0" err="1">
                <a:solidFill>
                  <a:srgbClr val="1F497D"/>
                </a:solidFill>
                <a:latin typeface="Arial"/>
              </a:rPr>
              <a:t>Orloff</a:t>
            </a:r>
            <a:r>
              <a:rPr lang="en-US" sz="1400" b="1" kern="0" dirty="0">
                <a:solidFill>
                  <a:srgbClr val="1F497D"/>
                </a:solidFill>
                <a:latin typeface="Arial"/>
              </a:rPr>
              <a:t>, Historian </a:t>
            </a:r>
          </a:p>
          <a:p>
            <a:pPr marL="285750" lvl="0" indent="-285750" eaLnBrk="1" hangingPunct="1">
              <a:spcBef>
                <a:spcPct val="20000"/>
              </a:spcBef>
              <a:buFont typeface="Arial" panose="020B0604020202020204" pitchFamily="34" charset="0"/>
              <a:buChar char="•"/>
            </a:pPr>
            <a:r>
              <a:rPr lang="en-US" sz="1400" b="1" kern="0" dirty="0">
                <a:solidFill>
                  <a:srgbClr val="1F497D"/>
                </a:solidFill>
                <a:latin typeface="Arial"/>
              </a:rPr>
              <a:t>Don </a:t>
            </a:r>
            <a:r>
              <a:rPr lang="en-US" sz="1400" b="1" kern="0" dirty="0" err="1">
                <a:solidFill>
                  <a:srgbClr val="1F497D"/>
                </a:solidFill>
                <a:latin typeface="Arial"/>
              </a:rPr>
              <a:t>Stastny</a:t>
            </a:r>
            <a:r>
              <a:rPr lang="en-US" sz="1400" b="1" kern="0" dirty="0">
                <a:solidFill>
                  <a:srgbClr val="1F497D"/>
                </a:solidFill>
                <a:latin typeface="Arial"/>
              </a:rPr>
              <a:t>, Architect</a:t>
            </a:r>
          </a:p>
          <a:p>
            <a:pPr marL="285750" lvl="0" indent="-285750" eaLnBrk="1" hangingPunct="1">
              <a:spcBef>
                <a:spcPct val="20000"/>
              </a:spcBef>
              <a:buFont typeface="Arial" panose="020B0604020202020204" pitchFamily="34" charset="0"/>
              <a:buChar char="•"/>
            </a:pPr>
            <a:r>
              <a:rPr lang="en-US" sz="1400" b="1" kern="0" dirty="0">
                <a:solidFill>
                  <a:srgbClr val="1F497D"/>
                </a:solidFill>
                <a:latin typeface="Arial"/>
              </a:rPr>
              <a:t>Anton </a:t>
            </a:r>
            <a:r>
              <a:rPr lang="en-US" sz="1400" b="1" kern="0" dirty="0" err="1">
                <a:solidFill>
                  <a:srgbClr val="1F497D"/>
                </a:solidFill>
                <a:latin typeface="Arial"/>
              </a:rPr>
              <a:t>Vetterlein</a:t>
            </a:r>
            <a:r>
              <a:rPr lang="en-US" sz="1400" b="1" kern="0" dirty="0">
                <a:solidFill>
                  <a:srgbClr val="1F497D"/>
                </a:solidFill>
                <a:latin typeface="Arial"/>
              </a:rPr>
              <a:t>, Friends of </a:t>
            </a:r>
            <a:r>
              <a:rPr lang="en-US" sz="1400" b="1" kern="0" dirty="0" err="1">
                <a:solidFill>
                  <a:srgbClr val="1F497D"/>
                </a:solidFill>
                <a:latin typeface="Arial"/>
              </a:rPr>
              <a:t>Terwilliger</a:t>
            </a:r>
            <a:endParaRPr lang="en-US" sz="1400" b="1" kern="0" dirty="0">
              <a:solidFill>
                <a:srgbClr val="1F497D"/>
              </a:solidFill>
              <a:latin typeface="Arial"/>
            </a:endParaRPr>
          </a:p>
        </p:txBody>
      </p:sp>
      <p:sp>
        <p:nvSpPr>
          <p:cNvPr id="7" name="Flowchart: Merge 6"/>
          <p:cNvSpPr/>
          <p:nvPr/>
        </p:nvSpPr>
        <p:spPr bwMode="auto">
          <a:xfrm rot="16200000">
            <a:off x="419100" y="2481303"/>
            <a:ext cx="228600" cy="457200"/>
          </a:xfrm>
          <a:prstGeom prst="flowChartMerge">
            <a:avLst/>
          </a:prstGeom>
          <a:solidFill>
            <a:srgbClr val="FF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926717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dirty="0"/>
              <a:t>Green Ribbon Committee</a:t>
            </a:r>
          </a:p>
        </p:txBody>
      </p:sp>
      <p:sp>
        <p:nvSpPr>
          <p:cNvPr id="5" name="Slide Number Placeholder 4"/>
          <p:cNvSpPr>
            <a:spLocks noGrp="1"/>
          </p:cNvSpPr>
          <p:nvPr>
            <p:ph type="sldNum" sz="quarter" idx="10"/>
          </p:nvPr>
        </p:nvSpPr>
        <p:spPr/>
        <p:txBody>
          <a:bodyPr/>
          <a:lstStyle/>
          <a:p>
            <a:fld id="{F8D29207-A9D8-4B04-AFC7-0A6E6668A1C8}" type="slidenum">
              <a:rPr lang="en-US" smtClean="0"/>
              <a:t>14</a:t>
            </a:fld>
            <a:endParaRPr lang="en-US"/>
          </a:p>
        </p:txBody>
      </p:sp>
      <p:sp>
        <p:nvSpPr>
          <p:cNvPr id="6" name="Title 5"/>
          <p:cNvSpPr txBox="1">
            <a:spLocks/>
          </p:cNvSpPr>
          <p:nvPr/>
        </p:nvSpPr>
        <p:spPr>
          <a:xfrm>
            <a:off x="533400" y="133350"/>
            <a:ext cx="5829300" cy="857250"/>
          </a:xfrm>
          <a:prstGeom prst="rect">
            <a:avLst/>
          </a:prstGeom>
        </p:spPr>
        <p:txBody>
          <a:bodyPr/>
          <a:lstStyle>
            <a:lvl1pPr algn="l" rtl="0" eaLnBrk="1" fontAlgn="base" hangingPunct="1">
              <a:spcBef>
                <a:spcPct val="0"/>
              </a:spcBef>
              <a:spcAft>
                <a:spcPct val="0"/>
              </a:spcAft>
              <a:defRPr sz="3600" b="1">
                <a:solidFill>
                  <a:srgbClr val="05435D"/>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ctr" rtl="0" eaLnBrk="1" fontAlgn="base" hangingPunct="1">
              <a:spcBef>
                <a:spcPct val="0"/>
              </a:spcBef>
              <a:spcAft>
                <a:spcPct val="0"/>
              </a:spcAft>
              <a:defRPr sz="3600" b="1">
                <a:solidFill>
                  <a:srgbClr val="184B81"/>
                </a:solidFill>
                <a:latin typeface="Arial" charset="0"/>
              </a:defRPr>
            </a:lvl6pPr>
            <a:lvl7pPr marL="914400" algn="ctr" rtl="0" eaLnBrk="1" fontAlgn="base" hangingPunct="1">
              <a:spcBef>
                <a:spcPct val="0"/>
              </a:spcBef>
              <a:spcAft>
                <a:spcPct val="0"/>
              </a:spcAft>
              <a:defRPr sz="3600" b="1">
                <a:solidFill>
                  <a:srgbClr val="184B81"/>
                </a:solidFill>
                <a:latin typeface="Arial" charset="0"/>
              </a:defRPr>
            </a:lvl7pPr>
            <a:lvl8pPr marL="1371600" algn="ctr" rtl="0" eaLnBrk="1" fontAlgn="base" hangingPunct="1">
              <a:spcBef>
                <a:spcPct val="0"/>
              </a:spcBef>
              <a:spcAft>
                <a:spcPct val="0"/>
              </a:spcAft>
              <a:defRPr sz="3600" b="1">
                <a:solidFill>
                  <a:srgbClr val="184B81"/>
                </a:solidFill>
                <a:latin typeface="Arial" charset="0"/>
              </a:defRPr>
            </a:lvl8pPr>
            <a:lvl9pPr marL="1828800" algn="ctr" rtl="0" eaLnBrk="1" fontAlgn="base" hangingPunct="1">
              <a:spcBef>
                <a:spcPct val="0"/>
              </a:spcBef>
              <a:spcAft>
                <a:spcPct val="0"/>
              </a:spcAft>
              <a:defRPr sz="3600" b="1">
                <a:solidFill>
                  <a:srgbClr val="184B81"/>
                </a:solidFill>
                <a:latin typeface="Arial" charset="0"/>
              </a:defRPr>
            </a:lvl9pPr>
          </a:lstStyle>
          <a:p>
            <a:endParaRPr lang="en-US" sz="3200" kern="0" dirty="0"/>
          </a:p>
        </p:txBody>
      </p:sp>
      <p:sp>
        <p:nvSpPr>
          <p:cNvPr id="4" name="Rectangle 3"/>
          <p:cNvSpPr/>
          <p:nvPr/>
        </p:nvSpPr>
        <p:spPr>
          <a:xfrm>
            <a:off x="438150" y="1428750"/>
            <a:ext cx="5905500" cy="2062103"/>
          </a:xfrm>
          <a:prstGeom prst="rect">
            <a:avLst/>
          </a:prstGeom>
        </p:spPr>
        <p:txBody>
          <a:bodyPr wrap="square">
            <a:spAutoFit/>
          </a:bodyPr>
          <a:lstStyle/>
          <a:p>
            <a:r>
              <a:rPr lang="en-US" sz="1600" i="1" dirty="0">
                <a:solidFill>
                  <a:srgbClr val="184B81"/>
                </a:solidFill>
                <a:latin typeface="+mj-lt"/>
              </a:rPr>
              <a:t>“</a:t>
            </a:r>
            <a:r>
              <a:rPr lang="en-US" sz="1600" b="1" i="1" dirty="0">
                <a:solidFill>
                  <a:srgbClr val="184B81"/>
                </a:solidFill>
                <a:latin typeface="+mj-lt"/>
              </a:rPr>
              <a:t>The committee’s goal </a:t>
            </a:r>
            <a:r>
              <a:rPr lang="en-US" sz="1600" i="1" dirty="0">
                <a:solidFill>
                  <a:srgbClr val="184B81"/>
                </a:solidFill>
                <a:latin typeface="+mj-lt"/>
              </a:rPr>
              <a:t>will be to select a type of connector type that is safe, accessible, efficient, sensitive to </a:t>
            </a:r>
            <a:r>
              <a:rPr lang="en-US" sz="1600" i="1" dirty="0" err="1">
                <a:solidFill>
                  <a:srgbClr val="184B81"/>
                </a:solidFill>
                <a:latin typeface="+mj-lt"/>
              </a:rPr>
              <a:t>Terwilliger</a:t>
            </a:r>
            <a:r>
              <a:rPr lang="en-US" sz="1600" i="1" dirty="0">
                <a:solidFill>
                  <a:srgbClr val="184B81"/>
                </a:solidFill>
                <a:latin typeface="+mj-lt"/>
              </a:rPr>
              <a:t> Parkway’s historic context and natural resources, and affordable to build and maintain.” </a:t>
            </a:r>
          </a:p>
          <a:p>
            <a:endParaRPr lang="en-US" sz="1600" i="1" dirty="0">
              <a:solidFill>
                <a:srgbClr val="184B81"/>
              </a:solidFill>
              <a:latin typeface="+mj-lt"/>
            </a:endParaRPr>
          </a:p>
          <a:p>
            <a:r>
              <a:rPr lang="en-US" sz="1600" i="1" dirty="0">
                <a:solidFill>
                  <a:srgbClr val="184B81"/>
                </a:solidFill>
                <a:latin typeface="+mj-lt"/>
              </a:rPr>
              <a:t>“The </a:t>
            </a:r>
            <a:r>
              <a:rPr lang="en-US" sz="1600" i="1" dirty="0" err="1">
                <a:solidFill>
                  <a:srgbClr val="184B81"/>
                </a:solidFill>
                <a:latin typeface="+mj-lt"/>
              </a:rPr>
              <a:t>Marquam</a:t>
            </a:r>
            <a:r>
              <a:rPr lang="en-US" sz="1600" i="1" dirty="0">
                <a:solidFill>
                  <a:srgbClr val="184B81"/>
                </a:solidFill>
                <a:latin typeface="+mj-lt"/>
              </a:rPr>
              <a:t> Hill Connector provides an opportunity to create </a:t>
            </a:r>
            <a:r>
              <a:rPr lang="en-US" sz="1600" b="1" i="1" dirty="0">
                <a:solidFill>
                  <a:srgbClr val="184B81"/>
                </a:solidFill>
                <a:latin typeface="+mj-lt"/>
              </a:rPr>
              <a:t>a signature connection </a:t>
            </a:r>
            <a:r>
              <a:rPr lang="en-US" sz="1600" i="1" dirty="0">
                <a:solidFill>
                  <a:srgbClr val="184B81"/>
                </a:solidFill>
                <a:latin typeface="+mj-lt"/>
              </a:rPr>
              <a:t>that reflects the beauty of its surroundings and inspires civic pride.”</a:t>
            </a:r>
          </a:p>
        </p:txBody>
      </p:sp>
    </p:spTree>
    <p:extLst>
      <p:ext uri="{BB962C8B-B14F-4D97-AF65-F5344CB8AC3E}">
        <p14:creationId xmlns:p14="http://schemas.microsoft.com/office/powerpoint/2010/main" val="3222048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dirty="0"/>
              <a:t>Working Group</a:t>
            </a:r>
          </a:p>
        </p:txBody>
      </p:sp>
      <p:sp>
        <p:nvSpPr>
          <p:cNvPr id="5" name="Slide Number Placeholder 4"/>
          <p:cNvSpPr>
            <a:spLocks noGrp="1"/>
          </p:cNvSpPr>
          <p:nvPr>
            <p:ph type="sldNum" sz="quarter" idx="10"/>
          </p:nvPr>
        </p:nvSpPr>
        <p:spPr/>
        <p:txBody>
          <a:bodyPr/>
          <a:lstStyle/>
          <a:p>
            <a:fld id="{F8D29207-A9D8-4B04-AFC7-0A6E6668A1C8}" type="slidenum">
              <a:rPr lang="en-US" smtClean="0"/>
              <a:t>15</a:t>
            </a:fld>
            <a:endParaRPr lang="en-US"/>
          </a:p>
        </p:txBody>
      </p:sp>
      <p:sp>
        <p:nvSpPr>
          <p:cNvPr id="6" name="Title 5"/>
          <p:cNvSpPr txBox="1">
            <a:spLocks/>
          </p:cNvSpPr>
          <p:nvPr/>
        </p:nvSpPr>
        <p:spPr>
          <a:xfrm>
            <a:off x="533400" y="133350"/>
            <a:ext cx="5829300" cy="857250"/>
          </a:xfrm>
          <a:prstGeom prst="rect">
            <a:avLst/>
          </a:prstGeom>
        </p:spPr>
        <p:txBody>
          <a:bodyPr/>
          <a:lstStyle>
            <a:lvl1pPr algn="l" rtl="0" eaLnBrk="1" fontAlgn="base" hangingPunct="1">
              <a:spcBef>
                <a:spcPct val="0"/>
              </a:spcBef>
              <a:spcAft>
                <a:spcPct val="0"/>
              </a:spcAft>
              <a:defRPr sz="3600" b="1">
                <a:solidFill>
                  <a:srgbClr val="05435D"/>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ctr" rtl="0" eaLnBrk="1" fontAlgn="base" hangingPunct="1">
              <a:spcBef>
                <a:spcPct val="0"/>
              </a:spcBef>
              <a:spcAft>
                <a:spcPct val="0"/>
              </a:spcAft>
              <a:defRPr sz="3600" b="1">
                <a:solidFill>
                  <a:srgbClr val="184B81"/>
                </a:solidFill>
                <a:latin typeface="Arial" charset="0"/>
              </a:defRPr>
            </a:lvl6pPr>
            <a:lvl7pPr marL="914400" algn="ctr" rtl="0" eaLnBrk="1" fontAlgn="base" hangingPunct="1">
              <a:spcBef>
                <a:spcPct val="0"/>
              </a:spcBef>
              <a:spcAft>
                <a:spcPct val="0"/>
              </a:spcAft>
              <a:defRPr sz="3600" b="1">
                <a:solidFill>
                  <a:srgbClr val="184B81"/>
                </a:solidFill>
                <a:latin typeface="Arial" charset="0"/>
              </a:defRPr>
            </a:lvl7pPr>
            <a:lvl8pPr marL="1371600" algn="ctr" rtl="0" eaLnBrk="1" fontAlgn="base" hangingPunct="1">
              <a:spcBef>
                <a:spcPct val="0"/>
              </a:spcBef>
              <a:spcAft>
                <a:spcPct val="0"/>
              </a:spcAft>
              <a:defRPr sz="3600" b="1">
                <a:solidFill>
                  <a:srgbClr val="184B81"/>
                </a:solidFill>
                <a:latin typeface="Arial" charset="0"/>
              </a:defRPr>
            </a:lvl8pPr>
            <a:lvl9pPr marL="1828800" algn="ctr" rtl="0" eaLnBrk="1" fontAlgn="base" hangingPunct="1">
              <a:spcBef>
                <a:spcPct val="0"/>
              </a:spcBef>
              <a:spcAft>
                <a:spcPct val="0"/>
              </a:spcAft>
              <a:defRPr sz="3600" b="1">
                <a:solidFill>
                  <a:srgbClr val="184B81"/>
                </a:solidFill>
                <a:latin typeface="Arial" charset="0"/>
              </a:defRPr>
            </a:lvl9pPr>
          </a:lstStyle>
          <a:p>
            <a:endParaRPr lang="en-US" sz="3200" kern="0" dirty="0"/>
          </a:p>
        </p:txBody>
      </p:sp>
      <p:sp>
        <p:nvSpPr>
          <p:cNvPr id="19" name="Rectangle 18"/>
          <p:cNvSpPr/>
          <p:nvPr/>
        </p:nvSpPr>
        <p:spPr>
          <a:xfrm>
            <a:off x="457200" y="1276350"/>
            <a:ext cx="6019800" cy="2893100"/>
          </a:xfrm>
          <a:prstGeom prst="rect">
            <a:avLst/>
          </a:prstGeom>
        </p:spPr>
        <p:txBody>
          <a:bodyPr wrap="square">
            <a:spAutoFit/>
          </a:bodyPr>
          <a:lstStyle/>
          <a:p>
            <a:pPr marL="285750" lvl="0" indent="-285750" eaLnBrk="1" hangingPunct="1">
              <a:spcBef>
                <a:spcPct val="20000"/>
              </a:spcBef>
              <a:buFont typeface="Arial" panose="020B0604020202020204" pitchFamily="34" charset="0"/>
              <a:buChar char="•"/>
            </a:pPr>
            <a:r>
              <a:rPr lang="en-US" sz="1400" b="1" kern="0" dirty="0">
                <a:solidFill>
                  <a:srgbClr val="1F497D"/>
                </a:solidFill>
                <a:latin typeface="Arial"/>
              </a:rPr>
              <a:t>Anton Vetterlein, Friends of </a:t>
            </a:r>
            <a:r>
              <a:rPr lang="en-US" sz="1400" b="1" kern="0" dirty="0" err="1">
                <a:solidFill>
                  <a:srgbClr val="1F497D"/>
                </a:solidFill>
                <a:latin typeface="Arial"/>
              </a:rPr>
              <a:t>Terwilliger</a:t>
            </a:r>
            <a:endParaRPr lang="en-US" sz="1400" b="1" kern="0" dirty="0">
              <a:solidFill>
                <a:srgbClr val="1F497D"/>
              </a:solidFill>
              <a:latin typeface="Arial"/>
            </a:endParaRPr>
          </a:p>
          <a:p>
            <a:pPr marL="285750" lvl="0" indent="-285750" eaLnBrk="1" hangingPunct="1">
              <a:spcBef>
                <a:spcPct val="20000"/>
              </a:spcBef>
              <a:buFont typeface="Arial" panose="020B0604020202020204" pitchFamily="34" charset="0"/>
              <a:buChar char="•"/>
            </a:pPr>
            <a:r>
              <a:rPr lang="en-US" sz="1400" b="1" kern="0" dirty="0">
                <a:solidFill>
                  <a:srgbClr val="1F497D"/>
                </a:solidFill>
                <a:latin typeface="Arial"/>
              </a:rPr>
              <a:t>Ed Fischer, Homestead Neighborhood</a:t>
            </a:r>
          </a:p>
          <a:p>
            <a:pPr marL="285750" lvl="0" indent="-285750" eaLnBrk="1" hangingPunct="1">
              <a:spcBef>
                <a:spcPct val="20000"/>
              </a:spcBef>
              <a:buFont typeface="Arial" panose="020B0604020202020204" pitchFamily="34" charset="0"/>
              <a:buChar char="•"/>
            </a:pPr>
            <a:r>
              <a:rPr lang="en-US" sz="1400" b="1" kern="0" dirty="0">
                <a:solidFill>
                  <a:srgbClr val="1F497D"/>
                </a:solidFill>
                <a:latin typeface="Arial"/>
              </a:rPr>
              <a:t>Jim Gardner, South Portland Neighborhood</a:t>
            </a:r>
          </a:p>
          <a:p>
            <a:pPr marL="285750" lvl="0" indent="-285750" eaLnBrk="1" hangingPunct="1">
              <a:spcBef>
                <a:spcPct val="20000"/>
              </a:spcBef>
              <a:buFont typeface="Arial" panose="020B0604020202020204" pitchFamily="34" charset="0"/>
              <a:buChar char="•"/>
            </a:pPr>
            <a:r>
              <a:rPr lang="en-US" sz="1400" b="1" kern="0" dirty="0">
                <a:solidFill>
                  <a:srgbClr val="1F497D"/>
                </a:solidFill>
                <a:latin typeface="Arial"/>
              </a:rPr>
              <a:t>Don </a:t>
            </a:r>
            <a:r>
              <a:rPr lang="en-US" sz="1400" b="1" kern="0" dirty="0" err="1">
                <a:solidFill>
                  <a:srgbClr val="1F497D"/>
                </a:solidFill>
                <a:latin typeface="Arial"/>
              </a:rPr>
              <a:t>Baack</a:t>
            </a:r>
            <a:r>
              <a:rPr lang="en-US" sz="1400" b="1" kern="0" dirty="0">
                <a:solidFill>
                  <a:srgbClr val="1F497D"/>
                </a:solidFill>
                <a:latin typeface="Arial"/>
              </a:rPr>
              <a:t>, SW Trails</a:t>
            </a:r>
          </a:p>
          <a:p>
            <a:pPr marL="285750" lvl="0" indent="-285750" eaLnBrk="1" hangingPunct="1">
              <a:spcBef>
                <a:spcPct val="20000"/>
              </a:spcBef>
              <a:buFont typeface="Arial" panose="020B0604020202020204" pitchFamily="34" charset="0"/>
              <a:buChar char="•"/>
            </a:pPr>
            <a:r>
              <a:rPr lang="en-US" sz="1400" b="1" kern="0" dirty="0">
                <a:solidFill>
                  <a:srgbClr val="1F497D"/>
                </a:solidFill>
                <a:latin typeface="Arial"/>
              </a:rPr>
              <a:t>Michael Harrison, OHSU</a:t>
            </a:r>
          </a:p>
          <a:p>
            <a:pPr marL="285750" lvl="0" indent="-285750" eaLnBrk="1" hangingPunct="1">
              <a:spcBef>
                <a:spcPct val="20000"/>
              </a:spcBef>
              <a:buFont typeface="Arial" panose="020B0604020202020204" pitchFamily="34" charset="0"/>
              <a:buChar char="•"/>
            </a:pPr>
            <a:r>
              <a:rPr lang="en-US" sz="1400" b="1" kern="0" dirty="0">
                <a:solidFill>
                  <a:srgbClr val="1F497D"/>
                </a:solidFill>
                <a:latin typeface="Arial"/>
              </a:rPr>
              <a:t>John </a:t>
            </a:r>
            <a:r>
              <a:rPr lang="en-US" sz="1400" b="1" kern="0" dirty="0" err="1">
                <a:solidFill>
                  <a:srgbClr val="1F497D"/>
                </a:solidFill>
                <a:latin typeface="Arial"/>
              </a:rPr>
              <a:t>Dodier</a:t>
            </a:r>
            <a:r>
              <a:rPr lang="en-US" sz="1400" b="1" kern="0" dirty="0">
                <a:solidFill>
                  <a:srgbClr val="1F497D"/>
                </a:solidFill>
                <a:latin typeface="Arial"/>
              </a:rPr>
              <a:t>, Veterans Affairs Hospital </a:t>
            </a:r>
          </a:p>
          <a:p>
            <a:pPr marL="285750" indent="-285750" eaLnBrk="1" hangingPunct="1">
              <a:spcBef>
                <a:spcPct val="20000"/>
              </a:spcBef>
              <a:buFont typeface="Arial" panose="020B0604020202020204" pitchFamily="34" charset="0"/>
              <a:buChar char="•"/>
            </a:pPr>
            <a:r>
              <a:rPr lang="en-US" sz="1400" b="1" kern="0" dirty="0">
                <a:solidFill>
                  <a:srgbClr val="1F497D"/>
                </a:solidFill>
                <a:latin typeface="Arial"/>
              </a:rPr>
              <a:t>Teresa Boyle, </a:t>
            </a:r>
            <a:r>
              <a:rPr lang="en-US" sz="1400" b="1" kern="0" dirty="0" smtClean="0">
                <a:solidFill>
                  <a:srgbClr val="1F497D"/>
                </a:solidFill>
                <a:latin typeface="Arial"/>
              </a:rPr>
              <a:t>Portland Bureau of Transportation</a:t>
            </a:r>
            <a:endParaRPr lang="en-US" sz="1400" b="1" kern="0" dirty="0">
              <a:solidFill>
                <a:srgbClr val="1F497D"/>
              </a:solidFill>
              <a:latin typeface="Arial"/>
            </a:endParaRPr>
          </a:p>
          <a:p>
            <a:pPr marL="285750" lvl="0" indent="-285750" eaLnBrk="1" hangingPunct="1">
              <a:spcBef>
                <a:spcPct val="20000"/>
              </a:spcBef>
              <a:buFont typeface="Arial" panose="020B0604020202020204" pitchFamily="34" charset="0"/>
              <a:buChar char="•"/>
            </a:pPr>
            <a:r>
              <a:rPr lang="en-US" sz="1400" b="1" kern="0" dirty="0" smtClean="0">
                <a:solidFill>
                  <a:srgbClr val="1F497D"/>
                </a:solidFill>
                <a:latin typeface="Arial"/>
              </a:rPr>
              <a:t>Brett </a:t>
            </a:r>
            <a:r>
              <a:rPr lang="en-US" sz="1400" b="1" kern="0" dirty="0">
                <a:solidFill>
                  <a:srgbClr val="1F497D"/>
                </a:solidFill>
                <a:latin typeface="Arial"/>
              </a:rPr>
              <a:t>Horner, Portland Parks &amp; Recreation</a:t>
            </a:r>
          </a:p>
          <a:p>
            <a:pPr marL="285750" lvl="0" indent="-285750" eaLnBrk="1" hangingPunct="1">
              <a:spcBef>
                <a:spcPct val="20000"/>
              </a:spcBef>
              <a:buFont typeface="Arial" panose="020B0604020202020204" pitchFamily="34" charset="0"/>
              <a:buChar char="•"/>
            </a:pPr>
            <a:r>
              <a:rPr lang="en-US" sz="1400" b="1" kern="0" dirty="0">
                <a:solidFill>
                  <a:srgbClr val="1F497D"/>
                </a:solidFill>
                <a:latin typeface="Arial"/>
              </a:rPr>
              <a:t>Hillary Adam, Portland Bureau of Development Services</a:t>
            </a:r>
          </a:p>
          <a:p>
            <a:pPr marL="285750" lvl="0" indent="-285750" eaLnBrk="1" hangingPunct="1">
              <a:spcBef>
                <a:spcPct val="20000"/>
              </a:spcBef>
              <a:buFont typeface="Arial" panose="020B0604020202020204" pitchFamily="34" charset="0"/>
              <a:buChar char="•"/>
            </a:pPr>
            <a:r>
              <a:rPr lang="en-US" sz="1400" b="1" kern="0" dirty="0">
                <a:solidFill>
                  <a:srgbClr val="1F497D"/>
                </a:solidFill>
                <a:latin typeface="Arial"/>
              </a:rPr>
              <a:t>Chris Ford, Metro</a:t>
            </a:r>
          </a:p>
          <a:p>
            <a:pPr marL="285750" lvl="0" indent="-285750" eaLnBrk="1" hangingPunct="1">
              <a:spcBef>
                <a:spcPct val="20000"/>
              </a:spcBef>
              <a:buFont typeface="Arial" panose="020B0604020202020204" pitchFamily="34" charset="0"/>
              <a:buChar char="•"/>
            </a:pPr>
            <a:r>
              <a:rPr lang="en-US" sz="1400" b="1" kern="0" dirty="0">
                <a:solidFill>
                  <a:srgbClr val="1F497D"/>
                </a:solidFill>
                <a:latin typeface="Arial"/>
              </a:rPr>
              <a:t>Jeb Doran, </a:t>
            </a:r>
            <a:r>
              <a:rPr lang="en-US" sz="1400" b="1" kern="0" dirty="0" err="1" smtClean="0">
                <a:solidFill>
                  <a:srgbClr val="1F497D"/>
                </a:solidFill>
                <a:latin typeface="Arial"/>
              </a:rPr>
              <a:t>TriMet</a:t>
            </a:r>
            <a:endParaRPr lang="en-US" sz="1400" b="1" kern="0" dirty="0">
              <a:solidFill>
                <a:srgbClr val="1F497D"/>
              </a:solidFill>
              <a:latin typeface="Arial"/>
            </a:endParaRPr>
          </a:p>
        </p:txBody>
      </p:sp>
    </p:spTree>
    <p:extLst>
      <p:ext uri="{BB962C8B-B14F-4D97-AF65-F5344CB8AC3E}">
        <p14:creationId xmlns:p14="http://schemas.microsoft.com/office/powerpoint/2010/main" val="2336903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 Approvals </a:t>
            </a:r>
          </a:p>
        </p:txBody>
      </p:sp>
      <p:sp>
        <p:nvSpPr>
          <p:cNvPr id="3" name="Content Placeholder 2"/>
          <p:cNvSpPr>
            <a:spLocks noGrp="1"/>
          </p:cNvSpPr>
          <p:nvPr>
            <p:ph idx="1"/>
          </p:nvPr>
        </p:nvSpPr>
        <p:spPr/>
        <p:txBody>
          <a:bodyPr/>
          <a:lstStyle/>
          <a:p>
            <a:pPr marL="0" indent="0"/>
            <a:r>
              <a:rPr lang="en-US" b="0" dirty="0"/>
              <a:t>Anticipated 2023</a:t>
            </a:r>
          </a:p>
          <a:p>
            <a:pPr marL="857250" lvl="1" indent="-457200">
              <a:buFont typeface="Arial" panose="020B0604020202020204" pitchFamily="34" charset="0"/>
              <a:buChar char="•"/>
            </a:pPr>
            <a:r>
              <a:rPr lang="en-US" b="0" dirty="0"/>
              <a:t>Design Review </a:t>
            </a:r>
          </a:p>
          <a:p>
            <a:pPr marL="857250" lvl="1" indent="-457200">
              <a:buFont typeface="Arial" panose="020B0604020202020204" pitchFamily="34" charset="0"/>
              <a:buChar char="•"/>
            </a:pPr>
            <a:r>
              <a:rPr lang="en-US" b="0" dirty="0"/>
              <a:t>Environmental Review </a:t>
            </a:r>
          </a:p>
          <a:p>
            <a:pPr marL="857250" lvl="1" indent="-457200">
              <a:buFont typeface="Arial" panose="020B0604020202020204" pitchFamily="34" charset="0"/>
              <a:buChar char="•"/>
            </a:pPr>
            <a:r>
              <a:rPr lang="en-US" b="0" dirty="0"/>
              <a:t>Landmarks Reviews</a:t>
            </a:r>
          </a:p>
          <a:p>
            <a:pPr marL="857250" lvl="1" indent="-457200">
              <a:buFont typeface="Arial" panose="020B0604020202020204" pitchFamily="34" charset="0"/>
              <a:buChar char="•"/>
            </a:pPr>
            <a:r>
              <a:rPr lang="en-US" b="0" dirty="0"/>
              <a:t>Permitting </a:t>
            </a:r>
          </a:p>
          <a:p>
            <a:pPr marL="0" indent="0"/>
            <a:endParaRPr lang="en-US" dirty="0"/>
          </a:p>
        </p:txBody>
      </p:sp>
      <p:sp>
        <p:nvSpPr>
          <p:cNvPr id="4" name="Slide Number Placeholder 3"/>
          <p:cNvSpPr>
            <a:spLocks noGrp="1"/>
          </p:cNvSpPr>
          <p:nvPr>
            <p:ph type="sldNum" sz="quarter" idx="10"/>
          </p:nvPr>
        </p:nvSpPr>
        <p:spPr/>
        <p:txBody>
          <a:bodyPr/>
          <a:lstStyle/>
          <a:p>
            <a:fld id="{F8D29207-A9D8-4B04-AFC7-0A6E6668A1C8}" type="slidenum">
              <a:rPr lang="en-US" smtClean="0"/>
              <a:t>16</a:t>
            </a:fld>
            <a:endParaRPr lang="en-US"/>
          </a:p>
        </p:txBody>
      </p:sp>
    </p:spTree>
    <p:extLst>
      <p:ext uri="{BB962C8B-B14F-4D97-AF65-F5344CB8AC3E}">
        <p14:creationId xmlns:p14="http://schemas.microsoft.com/office/powerpoint/2010/main" val="1554901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275"/>
            <a:ext cx="5829300" cy="857250"/>
          </a:xfrm>
        </p:spPr>
        <p:txBody>
          <a:bodyPr/>
          <a:lstStyle/>
          <a:p>
            <a:r>
              <a:rPr lang="en-US" sz="3200" b="0" dirty="0">
                <a:cs typeface="Calibri Light" panose="020F0302020204030204" pitchFamily="34" charset="0"/>
              </a:rPr>
              <a:t>Context</a:t>
            </a:r>
          </a:p>
        </p:txBody>
      </p:sp>
      <p:sp>
        <p:nvSpPr>
          <p:cNvPr id="4" name="Slide Number Placeholder 3"/>
          <p:cNvSpPr>
            <a:spLocks noGrp="1"/>
          </p:cNvSpPr>
          <p:nvPr>
            <p:ph type="sldNum" sz="quarter" idx="10"/>
          </p:nvPr>
        </p:nvSpPr>
        <p:spPr/>
        <p:txBody>
          <a:bodyPr/>
          <a:lstStyle/>
          <a:p>
            <a:fld id="{F8D29207-A9D8-4B04-AFC7-0A6E6668A1C8}" type="slidenum">
              <a:rPr lang="en-US" smtClean="0"/>
              <a:t>17</a:t>
            </a:fld>
            <a:endParaRPr lang="en-US"/>
          </a:p>
        </p:txBody>
      </p:sp>
      <p:pic>
        <p:nvPicPr>
          <p:cNvPr id="10" name="Content Placeholder 5">
            <a:extLst>
              <a:ext uri="{FF2B5EF4-FFF2-40B4-BE49-F238E27FC236}">
                <a16:creationId xmlns:a16="http://schemas.microsoft.com/office/drawing/2014/main" id="{0517FC2F-7552-D546-BD01-A05CD29E0ED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88357" y="666750"/>
            <a:ext cx="6716577" cy="3147925"/>
          </a:xfrm>
        </p:spPr>
      </p:pic>
      <p:sp>
        <p:nvSpPr>
          <p:cNvPr id="8" name="TextBox 7">
            <a:extLst>
              <a:ext uri="{FF2B5EF4-FFF2-40B4-BE49-F238E27FC236}">
                <a16:creationId xmlns:a16="http://schemas.microsoft.com/office/drawing/2014/main" id="{0F2C9EF0-E12C-5645-A8AE-6D03888EB5E9}"/>
              </a:ext>
            </a:extLst>
          </p:cNvPr>
          <p:cNvSpPr txBox="1"/>
          <p:nvPr/>
        </p:nvSpPr>
        <p:spPr>
          <a:xfrm>
            <a:off x="6938895" y="5606534"/>
            <a:ext cx="2057400" cy="369332"/>
          </a:xfrm>
          <a:prstGeom prst="rect">
            <a:avLst/>
          </a:prstGeom>
          <a:noFill/>
        </p:spPr>
        <p:txBody>
          <a:bodyPr wrap="square" rtlCol="0">
            <a:spAutoFit/>
          </a:bodyPr>
          <a:lstStyle/>
          <a:p>
            <a:r>
              <a:rPr lang="en-US" dirty="0">
                <a:latin typeface="+mj-lt"/>
              </a:rPr>
              <a:t>Southwest Corridor</a:t>
            </a:r>
          </a:p>
        </p:txBody>
      </p:sp>
      <p:sp>
        <p:nvSpPr>
          <p:cNvPr id="9" name="TextBox 8">
            <a:extLst>
              <a:ext uri="{FF2B5EF4-FFF2-40B4-BE49-F238E27FC236}">
                <a16:creationId xmlns:a16="http://schemas.microsoft.com/office/drawing/2014/main" id="{887F8D56-4EF1-434E-909E-4B5694DF56F3}"/>
              </a:ext>
            </a:extLst>
          </p:cNvPr>
          <p:cNvSpPr txBox="1"/>
          <p:nvPr/>
        </p:nvSpPr>
        <p:spPr>
          <a:xfrm>
            <a:off x="3352800" y="3787973"/>
            <a:ext cx="5105400" cy="307777"/>
          </a:xfrm>
          <a:prstGeom prst="rect">
            <a:avLst/>
          </a:prstGeom>
          <a:noFill/>
        </p:spPr>
        <p:txBody>
          <a:bodyPr wrap="square" rtlCol="0">
            <a:spAutoFit/>
          </a:bodyPr>
          <a:lstStyle/>
          <a:p>
            <a:r>
              <a:rPr lang="en-US" sz="1400" dirty="0" err="1">
                <a:solidFill>
                  <a:schemeClr val="bg2"/>
                </a:solidFill>
                <a:latin typeface="+mj-lt"/>
                <a:cs typeface="Calibri" panose="020F0502020204030204" pitchFamily="34" charset="0"/>
              </a:rPr>
              <a:t>Marquam</a:t>
            </a:r>
            <a:r>
              <a:rPr lang="en-US" sz="1400" dirty="0">
                <a:solidFill>
                  <a:schemeClr val="bg2"/>
                </a:solidFill>
                <a:latin typeface="+mj-lt"/>
                <a:cs typeface="Calibri" panose="020F0502020204030204" pitchFamily="34" charset="0"/>
              </a:rPr>
              <a:t> Hill &amp; Gibbs St. Station Vicinity</a:t>
            </a:r>
          </a:p>
        </p:txBody>
      </p:sp>
      <p:sp>
        <p:nvSpPr>
          <p:cNvPr id="11" name="Oval 10">
            <a:extLst>
              <a:ext uri="{FF2B5EF4-FFF2-40B4-BE49-F238E27FC236}">
                <a16:creationId xmlns:a16="http://schemas.microsoft.com/office/drawing/2014/main" id="{36064362-15C9-7D44-807D-55B629CD4B3A}"/>
              </a:ext>
            </a:extLst>
          </p:cNvPr>
          <p:cNvSpPr/>
          <p:nvPr/>
        </p:nvSpPr>
        <p:spPr bwMode="auto">
          <a:xfrm>
            <a:off x="3352800" y="180975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71815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18DD2-CCF3-4EA6-AB72-91A759405FA0}"/>
              </a:ext>
            </a:extLst>
          </p:cNvPr>
          <p:cNvSpPr>
            <a:spLocks noGrp="1"/>
          </p:cNvSpPr>
          <p:nvPr>
            <p:ph type="title"/>
          </p:nvPr>
        </p:nvSpPr>
        <p:spPr>
          <a:xfrm>
            <a:off x="381000" y="38100"/>
            <a:ext cx="5829300" cy="857250"/>
          </a:xfrm>
        </p:spPr>
        <p:txBody>
          <a:bodyPr/>
          <a:lstStyle/>
          <a:p>
            <a:r>
              <a:rPr lang="en-US" sz="3200" b="0" dirty="0">
                <a:cs typeface="Calibri Light" panose="020F0302020204030204" pitchFamily="34" charset="0"/>
              </a:rPr>
              <a:t>Purpose</a:t>
            </a:r>
          </a:p>
        </p:txBody>
      </p:sp>
      <p:sp>
        <p:nvSpPr>
          <p:cNvPr id="4" name="Slide Number Placeholder 3">
            <a:extLst>
              <a:ext uri="{FF2B5EF4-FFF2-40B4-BE49-F238E27FC236}">
                <a16:creationId xmlns:a16="http://schemas.microsoft.com/office/drawing/2014/main" id="{02A505D3-5604-4CC2-AB2B-E1E4A9AF50CD}"/>
              </a:ext>
            </a:extLst>
          </p:cNvPr>
          <p:cNvSpPr>
            <a:spLocks noGrp="1"/>
          </p:cNvSpPr>
          <p:nvPr>
            <p:ph type="sldNum" sz="quarter" idx="10"/>
          </p:nvPr>
        </p:nvSpPr>
        <p:spPr/>
        <p:txBody>
          <a:bodyPr/>
          <a:lstStyle/>
          <a:p>
            <a:fld id="{F8D29207-A9D8-4B04-AFC7-0A6E6668A1C8}" type="slidenum">
              <a:rPr lang="en-US" smtClean="0"/>
              <a:t>18</a:t>
            </a:fld>
            <a:endParaRPr lang="en-US"/>
          </a:p>
        </p:txBody>
      </p:sp>
      <p:pic>
        <p:nvPicPr>
          <p:cNvPr id="8" name="Content Placeholder 7">
            <a:extLst>
              <a:ext uri="{FF2B5EF4-FFF2-40B4-BE49-F238E27FC236}">
                <a16:creationId xmlns:a16="http://schemas.microsoft.com/office/drawing/2014/main" id="{1C323C48-0803-774B-A0F2-29A250ADD995}"/>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contrast="-53000"/>
                    </a14:imgEffect>
                  </a14:imgLayer>
                </a14:imgProps>
              </a:ext>
              <a:ext uri="{28A0092B-C50C-407E-A947-70E740481C1C}">
                <a14:useLocalDpi xmlns:a14="http://schemas.microsoft.com/office/drawing/2010/main"/>
              </a:ext>
            </a:extLst>
          </a:blip>
          <a:stretch>
            <a:fillRect/>
          </a:stretch>
        </p:blipFill>
        <p:spPr>
          <a:xfrm>
            <a:off x="2431129" y="1581150"/>
            <a:ext cx="3942373" cy="2786164"/>
          </a:xfrm>
        </p:spPr>
      </p:pic>
      <p:sp>
        <p:nvSpPr>
          <p:cNvPr id="5" name="TextBox 4">
            <a:extLst>
              <a:ext uri="{FF2B5EF4-FFF2-40B4-BE49-F238E27FC236}">
                <a16:creationId xmlns:a16="http://schemas.microsoft.com/office/drawing/2014/main" id="{8049F7E7-E6EB-CB4D-85C2-055F2ECF2863}"/>
              </a:ext>
            </a:extLst>
          </p:cNvPr>
          <p:cNvSpPr txBox="1"/>
          <p:nvPr/>
        </p:nvSpPr>
        <p:spPr>
          <a:xfrm>
            <a:off x="6938895" y="5606534"/>
            <a:ext cx="2057400" cy="369332"/>
          </a:xfrm>
          <a:prstGeom prst="rect">
            <a:avLst/>
          </a:prstGeom>
          <a:noFill/>
        </p:spPr>
        <p:txBody>
          <a:bodyPr wrap="square" rtlCol="0">
            <a:spAutoFit/>
          </a:bodyPr>
          <a:lstStyle/>
          <a:p>
            <a:r>
              <a:rPr lang="en-US" dirty="0">
                <a:latin typeface="+mj-lt"/>
              </a:rPr>
              <a:t>Southwest Corridor</a:t>
            </a:r>
          </a:p>
        </p:txBody>
      </p:sp>
      <p:sp>
        <p:nvSpPr>
          <p:cNvPr id="6" name="TextBox 5">
            <a:extLst>
              <a:ext uri="{FF2B5EF4-FFF2-40B4-BE49-F238E27FC236}">
                <a16:creationId xmlns:a16="http://schemas.microsoft.com/office/drawing/2014/main" id="{B957808F-35B7-384A-AA9E-4C558535692A}"/>
              </a:ext>
            </a:extLst>
          </p:cNvPr>
          <p:cNvSpPr txBox="1"/>
          <p:nvPr/>
        </p:nvSpPr>
        <p:spPr>
          <a:xfrm>
            <a:off x="7091295" y="5758934"/>
            <a:ext cx="2057400" cy="369332"/>
          </a:xfrm>
          <a:prstGeom prst="rect">
            <a:avLst/>
          </a:prstGeom>
          <a:noFill/>
        </p:spPr>
        <p:txBody>
          <a:bodyPr wrap="square" rtlCol="0">
            <a:spAutoFit/>
          </a:bodyPr>
          <a:lstStyle/>
          <a:p>
            <a:r>
              <a:rPr lang="en-US" dirty="0">
                <a:latin typeface="+mj-lt"/>
              </a:rPr>
              <a:t>Southwest Corridor</a:t>
            </a:r>
          </a:p>
        </p:txBody>
      </p:sp>
      <p:sp>
        <p:nvSpPr>
          <p:cNvPr id="9" name="TextBox 8">
            <a:extLst>
              <a:ext uri="{FF2B5EF4-FFF2-40B4-BE49-F238E27FC236}">
                <a16:creationId xmlns:a16="http://schemas.microsoft.com/office/drawing/2014/main" id="{96F670E2-F849-8C4E-8A63-81B23368CE24}"/>
              </a:ext>
            </a:extLst>
          </p:cNvPr>
          <p:cNvSpPr txBox="1"/>
          <p:nvPr/>
        </p:nvSpPr>
        <p:spPr>
          <a:xfrm>
            <a:off x="381000" y="819150"/>
            <a:ext cx="6248400" cy="523220"/>
          </a:xfrm>
          <a:prstGeom prst="rect">
            <a:avLst/>
          </a:prstGeom>
          <a:noFill/>
        </p:spPr>
        <p:txBody>
          <a:bodyPr wrap="square" rtlCol="0">
            <a:spAutoFit/>
          </a:bodyPr>
          <a:lstStyle/>
          <a:p>
            <a:r>
              <a:rPr lang="en-US" sz="1400" dirty="0">
                <a:solidFill>
                  <a:schemeClr val="bg2"/>
                </a:solidFill>
                <a:latin typeface="+mj-lt"/>
                <a:cs typeface="Calibri Light" panose="020F0302020204030204" pitchFamily="34" charset="0"/>
              </a:rPr>
              <a:t>To connect the Gibbs St. Station to the many destinations on </a:t>
            </a:r>
            <a:r>
              <a:rPr lang="en-US" sz="1400" dirty="0" err="1">
                <a:solidFill>
                  <a:schemeClr val="bg2"/>
                </a:solidFill>
                <a:latin typeface="+mj-lt"/>
                <a:cs typeface="Calibri Light" panose="020F0302020204030204" pitchFamily="34" charset="0"/>
              </a:rPr>
              <a:t>Marquam</a:t>
            </a:r>
            <a:r>
              <a:rPr lang="en-US" sz="1400" dirty="0">
                <a:solidFill>
                  <a:schemeClr val="bg2"/>
                </a:solidFill>
                <a:latin typeface="+mj-lt"/>
                <a:cs typeface="Calibri Light" panose="020F0302020204030204" pitchFamily="34" charset="0"/>
              </a:rPr>
              <a:t> Hill &amp; bus routes as well as the neighborhoods &amp; Terwilliger Parkway</a:t>
            </a:r>
          </a:p>
        </p:txBody>
      </p:sp>
      <p:pic>
        <p:nvPicPr>
          <p:cNvPr id="10" name="Picture 9">
            <a:extLst>
              <a:ext uri="{FF2B5EF4-FFF2-40B4-BE49-F238E27FC236}">
                <a16:creationId xmlns:a16="http://schemas.microsoft.com/office/drawing/2014/main" id="{26565700-91C4-AD4D-A7DD-5179DC1830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 y="2190750"/>
            <a:ext cx="2516498" cy="1887374"/>
          </a:xfrm>
          <a:prstGeom prst="rect">
            <a:avLst/>
          </a:prstGeom>
        </p:spPr>
      </p:pic>
    </p:spTree>
    <p:extLst>
      <p:ext uri="{BB962C8B-B14F-4D97-AF65-F5344CB8AC3E}">
        <p14:creationId xmlns:p14="http://schemas.microsoft.com/office/powerpoint/2010/main" val="2302260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18DD2-CCF3-4EA6-AB72-91A759405FA0}"/>
              </a:ext>
            </a:extLst>
          </p:cNvPr>
          <p:cNvSpPr>
            <a:spLocks noGrp="1"/>
          </p:cNvSpPr>
          <p:nvPr>
            <p:ph type="title"/>
          </p:nvPr>
        </p:nvSpPr>
        <p:spPr>
          <a:xfrm>
            <a:off x="381000" y="-19050"/>
            <a:ext cx="6172200" cy="857250"/>
          </a:xfrm>
        </p:spPr>
        <p:txBody>
          <a:bodyPr/>
          <a:lstStyle/>
          <a:p>
            <a:r>
              <a:rPr lang="en-US" sz="3200" b="0" dirty="0" err="1">
                <a:cs typeface="Calibri Light" panose="020F0302020204030204" pitchFamily="34" charset="0"/>
              </a:rPr>
              <a:t>Marquam</a:t>
            </a:r>
            <a:r>
              <a:rPr lang="en-US" sz="3200" b="0" dirty="0">
                <a:cs typeface="Calibri Light" panose="020F0302020204030204" pitchFamily="34" charset="0"/>
              </a:rPr>
              <a:t> Hill Destinations </a:t>
            </a:r>
          </a:p>
        </p:txBody>
      </p:sp>
      <p:sp>
        <p:nvSpPr>
          <p:cNvPr id="4" name="Slide Number Placeholder 3">
            <a:extLst>
              <a:ext uri="{FF2B5EF4-FFF2-40B4-BE49-F238E27FC236}">
                <a16:creationId xmlns:a16="http://schemas.microsoft.com/office/drawing/2014/main" id="{02A505D3-5604-4CC2-AB2B-E1E4A9AF50CD}"/>
              </a:ext>
            </a:extLst>
          </p:cNvPr>
          <p:cNvSpPr>
            <a:spLocks noGrp="1"/>
          </p:cNvSpPr>
          <p:nvPr>
            <p:ph type="sldNum" sz="quarter" idx="10"/>
          </p:nvPr>
        </p:nvSpPr>
        <p:spPr/>
        <p:txBody>
          <a:bodyPr/>
          <a:lstStyle/>
          <a:p>
            <a:fld id="{F8D29207-A9D8-4B04-AFC7-0A6E6668A1C8}" type="slidenum">
              <a:rPr lang="en-US" smtClean="0"/>
              <a:t>19</a:t>
            </a:fld>
            <a:endParaRPr lang="en-US"/>
          </a:p>
        </p:txBody>
      </p:sp>
      <p:sp>
        <p:nvSpPr>
          <p:cNvPr id="5" name="TextBox 4">
            <a:extLst>
              <a:ext uri="{FF2B5EF4-FFF2-40B4-BE49-F238E27FC236}">
                <a16:creationId xmlns:a16="http://schemas.microsoft.com/office/drawing/2014/main" id="{8049F7E7-E6EB-CB4D-85C2-055F2ECF2863}"/>
              </a:ext>
            </a:extLst>
          </p:cNvPr>
          <p:cNvSpPr txBox="1"/>
          <p:nvPr/>
        </p:nvSpPr>
        <p:spPr>
          <a:xfrm>
            <a:off x="6938895" y="5606534"/>
            <a:ext cx="2057400" cy="369332"/>
          </a:xfrm>
          <a:prstGeom prst="rect">
            <a:avLst/>
          </a:prstGeom>
          <a:noFill/>
        </p:spPr>
        <p:txBody>
          <a:bodyPr wrap="square" rtlCol="0">
            <a:spAutoFit/>
          </a:bodyPr>
          <a:lstStyle/>
          <a:p>
            <a:r>
              <a:rPr lang="en-US" dirty="0">
                <a:latin typeface="+mj-lt"/>
              </a:rPr>
              <a:t>Southwest Corridor</a:t>
            </a:r>
          </a:p>
        </p:txBody>
      </p:sp>
      <p:sp>
        <p:nvSpPr>
          <p:cNvPr id="6" name="TextBox 5">
            <a:extLst>
              <a:ext uri="{FF2B5EF4-FFF2-40B4-BE49-F238E27FC236}">
                <a16:creationId xmlns:a16="http://schemas.microsoft.com/office/drawing/2014/main" id="{B957808F-35B7-384A-AA9E-4C558535692A}"/>
              </a:ext>
            </a:extLst>
          </p:cNvPr>
          <p:cNvSpPr txBox="1"/>
          <p:nvPr/>
        </p:nvSpPr>
        <p:spPr>
          <a:xfrm>
            <a:off x="7091295" y="5758934"/>
            <a:ext cx="2057400" cy="369332"/>
          </a:xfrm>
          <a:prstGeom prst="rect">
            <a:avLst/>
          </a:prstGeom>
          <a:noFill/>
        </p:spPr>
        <p:txBody>
          <a:bodyPr wrap="square" rtlCol="0">
            <a:spAutoFit/>
          </a:bodyPr>
          <a:lstStyle/>
          <a:p>
            <a:r>
              <a:rPr lang="en-US" dirty="0">
                <a:latin typeface="+mj-lt"/>
              </a:rPr>
              <a:t>Southwest Corridor</a:t>
            </a:r>
          </a:p>
        </p:txBody>
      </p:sp>
      <p:pic>
        <p:nvPicPr>
          <p:cNvPr id="11" name="Content Placeholder 10">
            <a:extLst>
              <a:ext uri="{FF2B5EF4-FFF2-40B4-BE49-F238E27FC236}">
                <a16:creationId xmlns:a16="http://schemas.microsoft.com/office/drawing/2014/main" id="{460DC1E6-D9B3-1940-BA75-B677D7CB0A8C}"/>
              </a:ext>
            </a:extLst>
          </p:cNvPr>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brightnessContrast bright="2000" contrast="-27000"/>
                    </a14:imgEffect>
                  </a14:imgLayer>
                </a14:imgProps>
              </a:ext>
              <a:ext uri="{28A0092B-C50C-407E-A947-70E740481C1C}">
                <a14:useLocalDpi xmlns:a14="http://schemas.microsoft.com/office/drawing/2010/main"/>
              </a:ext>
            </a:extLst>
          </a:blip>
          <a:srcRect/>
          <a:stretch/>
        </p:blipFill>
        <p:spPr>
          <a:xfrm>
            <a:off x="457200" y="824183"/>
            <a:ext cx="4267200" cy="3495134"/>
          </a:xfrm>
        </p:spPr>
      </p:pic>
      <p:pic>
        <p:nvPicPr>
          <p:cNvPr id="7" name="Picture 6">
            <a:extLst>
              <a:ext uri="{FF2B5EF4-FFF2-40B4-BE49-F238E27FC236}">
                <a16:creationId xmlns:a16="http://schemas.microsoft.com/office/drawing/2014/main" id="{8500EC1E-3F54-0B46-801B-08B464AF27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16786" y="1123950"/>
            <a:ext cx="2323398" cy="1752600"/>
          </a:xfrm>
          <a:prstGeom prst="rect">
            <a:avLst/>
          </a:prstGeom>
        </p:spPr>
      </p:pic>
    </p:spTree>
    <p:extLst>
      <p:ext uri="{BB962C8B-B14F-4D97-AF65-F5344CB8AC3E}">
        <p14:creationId xmlns:p14="http://schemas.microsoft.com/office/powerpoint/2010/main" val="878759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78FEA2-0A46-4B73-BE7F-C022BFD019D3}"/>
              </a:ext>
            </a:extLst>
          </p:cNvPr>
          <p:cNvSpPr>
            <a:spLocks noGrp="1"/>
          </p:cNvSpPr>
          <p:nvPr>
            <p:ph type="ftr" sz="quarter" idx="10"/>
          </p:nvPr>
        </p:nvSpPr>
        <p:spPr/>
        <p:txBody>
          <a:bodyPr/>
          <a:lstStyle/>
          <a:p>
            <a:pPr defTabSz="341710" eaLnBrk="1" hangingPunct="1">
              <a:defRPr/>
            </a:pPr>
            <a:r>
              <a:rPr lang="en-US">
                <a:solidFill>
                  <a:prstClr val="white"/>
                </a:solidFill>
                <a:ea typeface="MS PGothic" charset="0"/>
              </a:rPr>
              <a:t>PORTLANDOREGON.GOV/TRANSPORTATION</a:t>
            </a:r>
            <a:endParaRPr lang="en-US" dirty="0">
              <a:solidFill>
                <a:prstClr val="white"/>
              </a:solidFill>
              <a:ea typeface="MS PGothic" charset="0"/>
            </a:endParaRPr>
          </a:p>
        </p:txBody>
      </p:sp>
      <p:sp>
        <p:nvSpPr>
          <p:cNvPr id="3" name="Slide Number Placeholder 2">
            <a:extLst>
              <a:ext uri="{FF2B5EF4-FFF2-40B4-BE49-F238E27FC236}">
                <a16:creationId xmlns:a16="http://schemas.microsoft.com/office/drawing/2014/main" id="{CD52E778-8399-484E-823D-E7B424837233}"/>
              </a:ext>
            </a:extLst>
          </p:cNvPr>
          <p:cNvSpPr>
            <a:spLocks noGrp="1"/>
          </p:cNvSpPr>
          <p:nvPr>
            <p:ph type="sldNum" sz="quarter" idx="11"/>
          </p:nvPr>
        </p:nvSpPr>
        <p:spPr/>
        <p:txBody>
          <a:bodyPr/>
          <a:lstStyle/>
          <a:p>
            <a:pPr defTabSz="341710" eaLnBrk="1" hangingPunct="1">
              <a:defRPr/>
            </a:pPr>
            <a:fld id="{7F611283-5368-B64F-81F2-50BF922FACC4}" type="slidenum">
              <a:rPr lang="en-US">
                <a:ea typeface="MS PGothic" charset="0"/>
              </a:rPr>
              <a:pPr defTabSz="341710" eaLnBrk="1" hangingPunct="1">
                <a:defRPr/>
              </a:pPr>
              <a:t>2</a:t>
            </a:fld>
            <a:endParaRPr lang="en-US" dirty="0">
              <a:ea typeface="MS PGothic" charset="0"/>
            </a:endParaRPr>
          </a:p>
        </p:txBody>
      </p:sp>
      <p:sp>
        <p:nvSpPr>
          <p:cNvPr id="7" name="Rectangle 6">
            <a:extLst>
              <a:ext uri="{FF2B5EF4-FFF2-40B4-BE49-F238E27FC236}">
                <a16:creationId xmlns:a16="http://schemas.microsoft.com/office/drawing/2014/main" id="{FCE92A3F-361D-443F-9F78-4D17549D3C00}"/>
              </a:ext>
            </a:extLst>
          </p:cNvPr>
          <p:cNvSpPr/>
          <p:nvPr/>
        </p:nvSpPr>
        <p:spPr>
          <a:xfrm>
            <a:off x="178594" y="218750"/>
            <a:ext cx="6679406" cy="523220"/>
          </a:xfrm>
          <a:prstGeom prst="rect">
            <a:avLst/>
          </a:prstGeom>
        </p:spPr>
        <p:txBody>
          <a:bodyPr wrap="square">
            <a:spAutoFit/>
          </a:bodyPr>
          <a:lstStyle/>
          <a:p>
            <a:pPr defTabSz="341710" eaLnBrk="1" hangingPunct="1"/>
            <a:r>
              <a:rPr lang="en-US" sz="2800" b="1" dirty="0">
                <a:solidFill>
                  <a:srgbClr val="00A0AE"/>
                </a:solidFill>
                <a:latin typeface="Trebuchet MS" panose="020B0603020202020204" pitchFamily="34" charset="0"/>
                <a:ea typeface="MS PGothic" charset="0"/>
              </a:rPr>
              <a:t>Design Commission – Transit Projects</a:t>
            </a:r>
            <a:endParaRPr lang="en-US" b="1" dirty="0">
              <a:solidFill>
                <a:srgbClr val="00A0AE"/>
              </a:solidFill>
              <a:latin typeface="Trebuchet MS" panose="020B0603020202020204" pitchFamily="34" charset="0"/>
              <a:ea typeface="MS PGothic" charset="0"/>
            </a:endParaRPr>
          </a:p>
        </p:txBody>
      </p:sp>
      <p:pic>
        <p:nvPicPr>
          <p:cNvPr id="9" name="Picture 8">
            <a:extLst>
              <a:ext uri="{FF2B5EF4-FFF2-40B4-BE49-F238E27FC236}">
                <a16:creationId xmlns:a16="http://schemas.microsoft.com/office/drawing/2014/main" id="{FA9DDCE2-5702-4F77-987D-2964E5ED5E02}"/>
              </a:ext>
            </a:extLst>
          </p:cNvPr>
          <p:cNvPicPr>
            <a:picLocks noChangeAspect="1"/>
          </p:cNvPicPr>
          <p:nvPr/>
        </p:nvPicPr>
        <p:blipFill>
          <a:blip r:embed="rId3"/>
          <a:stretch>
            <a:fillRect/>
          </a:stretch>
        </p:blipFill>
        <p:spPr>
          <a:xfrm>
            <a:off x="3502581" y="792180"/>
            <a:ext cx="2822643" cy="1627170"/>
          </a:xfrm>
          <a:prstGeom prst="rect">
            <a:avLst/>
          </a:prstGeom>
        </p:spPr>
      </p:pic>
      <p:pic>
        <p:nvPicPr>
          <p:cNvPr id="11" name="Picture 2" descr="P:\PRESENTATIONS\APTA\ELEMENTS\_DSC5984.jpg">
            <a:extLst>
              <a:ext uri="{FF2B5EF4-FFF2-40B4-BE49-F238E27FC236}">
                <a16:creationId xmlns:a16="http://schemas.microsoft.com/office/drawing/2014/main" id="{F161ECF1-306E-4126-864B-DE9D19789D39}"/>
              </a:ext>
            </a:extLst>
          </p:cNvPr>
          <p:cNvPicPr>
            <a:picLocks noChangeAspect="1" noChangeArrowheads="1"/>
          </p:cNvPicPr>
          <p:nvPr/>
        </p:nvPicPr>
        <p:blipFill>
          <a:blip r:embed="rId4" cstate="print"/>
          <a:srcRect l="7575" t="6757" b="39"/>
          <a:stretch>
            <a:fillRect/>
          </a:stretch>
        </p:blipFill>
        <p:spPr bwMode="auto">
          <a:xfrm>
            <a:off x="3518297" y="2627155"/>
            <a:ext cx="2901461" cy="1950163"/>
          </a:xfrm>
          <a:prstGeom prst="rect">
            <a:avLst/>
          </a:prstGeom>
          <a:noFill/>
        </p:spPr>
      </p:pic>
      <p:sp>
        <p:nvSpPr>
          <p:cNvPr id="4" name="TextBox 3">
            <a:extLst>
              <a:ext uri="{FF2B5EF4-FFF2-40B4-BE49-F238E27FC236}">
                <a16:creationId xmlns:a16="http://schemas.microsoft.com/office/drawing/2014/main" id="{8B5406D7-93D6-48BA-895E-0511FEC176A3}"/>
              </a:ext>
            </a:extLst>
          </p:cNvPr>
          <p:cNvSpPr txBox="1"/>
          <p:nvPr/>
        </p:nvSpPr>
        <p:spPr>
          <a:xfrm>
            <a:off x="84694" y="741970"/>
            <a:ext cx="3250406" cy="461665"/>
          </a:xfrm>
          <a:prstGeom prst="rect">
            <a:avLst/>
          </a:prstGeom>
          <a:noFill/>
        </p:spPr>
        <p:txBody>
          <a:bodyPr wrap="square" rtlCol="0">
            <a:spAutoFit/>
          </a:bodyPr>
          <a:lstStyle/>
          <a:p>
            <a:pPr algn="ctr"/>
            <a:r>
              <a:rPr lang="en-US" b="1" dirty="0">
                <a:solidFill>
                  <a:schemeClr val="accent2"/>
                </a:solidFill>
                <a:latin typeface="Trebuchet MS" panose="020B0603020202020204" pitchFamily="34" charset="0"/>
                <a:ea typeface="MS PGothic" charset="0"/>
              </a:rPr>
              <a:t>Collaboration</a:t>
            </a:r>
            <a:endParaRPr lang="en-US" dirty="0">
              <a:solidFill>
                <a:schemeClr val="accent2"/>
              </a:solidFill>
            </a:endParaRPr>
          </a:p>
        </p:txBody>
      </p:sp>
      <p:pic>
        <p:nvPicPr>
          <p:cNvPr id="12" name="Picture 11">
            <a:extLst>
              <a:ext uri="{FF2B5EF4-FFF2-40B4-BE49-F238E27FC236}">
                <a16:creationId xmlns:a16="http://schemas.microsoft.com/office/drawing/2014/main" id="{C27896F3-41F9-4179-B4DA-1862EE668CF4}"/>
              </a:ext>
            </a:extLst>
          </p:cNvPr>
          <p:cNvPicPr>
            <a:picLocks noChangeAspect="1"/>
          </p:cNvPicPr>
          <p:nvPr/>
        </p:nvPicPr>
        <p:blipFill>
          <a:blip r:embed="rId5"/>
          <a:stretch>
            <a:fillRect/>
          </a:stretch>
        </p:blipFill>
        <p:spPr>
          <a:xfrm>
            <a:off x="532776" y="1396512"/>
            <a:ext cx="2362824" cy="2798791"/>
          </a:xfrm>
          <a:prstGeom prst="rect">
            <a:avLst/>
          </a:prstGeom>
        </p:spPr>
      </p:pic>
    </p:spTree>
    <p:extLst>
      <p:ext uri="{BB962C8B-B14F-4D97-AF65-F5344CB8AC3E}">
        <p14:creationId xmlns:p14="http://schemas.microsoft.com/office/powerpoint/2010/main" val="395552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8100"/>
            <a:ext cx="5829300" cy="857250"/>
          </a:xfrm>
        </p:spPr>
        <p:txBody>
          <a:bodyPr/>
          <a:lstStyle/>
          <a:p>
            <a:r>
              <a:rPr lang="en-US" sz="3200" b="0" dirty="0">
                <a:cs typeface="Calibri Light" panose="020F0302020204030204" pitchFamily="34" charset="0"/>
              </a:rPr>
              <a:t>Goals &amp; Summary of Criteria</a:t>
            </a:r>
          </a:p>
        </p:txBody>
      </p:sp>
      <p:sp>
        <p:nvSpPr>
          <p:cNvPr id="4" name="Slide Number Placeholder 3"/>
          <p:cNvSpPr>
            <a:spLocks noGrp="1"/>
          </p:cNvSpPr>
          <p:nvPr>
            <p:ph type="sldNum" sz="quarter" idx="10"/>
          </p:nvPr>
        </p:nvSpPr>
        <p:spPr/>
        <p:txBody>
          <a:bodyPr/>
          <a:lstStyle/>
          <a:p>
            <a:fld id="{F8D29207-A9D8-4B04-AFC7-0A6E6668A1C8}" type="slidenum">
              <a:rPr lang="en-US" smtClean="0"/>
              <a:t>20</a:t>
            </a:fld>
            <a:endParaRPr lang="en-US"/>
          </a:p>
        </p:txBody>
      </p:sp>
      <p:sp>
        <p:nvSpPr>
          <p:cNvPr id="3" name="TextBox 2">
            <a:extLst>
              <a:ext uri="{FF2B5EF4-FFF2-40B4-BE49-F238E27FC236}">
                <a16:creationId xmlns:a16="http://schemas.microsoft.com/office/drawing/2014/main" id="{0A9B9CD0-621F-6D4F-90DB-874FA77B6B52}"/>
              </a:ext>
            </a:extLst>
          </p:cNvPr>
          <p:cNvSpPr txBox="1"/>
          <p:nvPr/>
        </p:nvSpPr>
        <p:spPr>
          <a:xfrm>
            <a:off x="304800" y="1123950"/>
            <a:ext cx="6324600" cy="2031325"/>
          </a:xfrm>
          <a:prstGeom prst="rect">
            <a:avLst/>
          </a:prstGeom>
          <a:noFill/>
        </p:spPr>
        <p:txBody>
          <a:bodyPr wrap="square" rtlCol="0">
            <a:spAutoFit/>
          </a:bodyPr>
          <a:lstStyle/>
          <a:p>
            <a:r>
              <a:rPr lang="en-US" sz="1400" dirty="0">
                <a:solidFill>
                  <a:schemeClr val="bg2"/>
                </a:solidFill>
                <a:latin typeface="+mn-lt"/>
                <a:cs typeface="Calibri Light" panose="020F0302020204030204" pitchFamily="34" charset="0"/>
              </a:rPr>
              <a:t>•  Access:  Develop equitable, efficient, convenient connections for all users to a number of destinations.</a:t>
            </a:r>
          </a:p>
          <a:p>
            <a:endParaRPr lang="en-US" sz="1400" dirty="0">
              <a:solidFill>
                <a:schemeClr val="bg2"/>
              </a:solidFill>
              <a:latin typeface="+mn-lt"/>
              <a:cs typeface="Calibri Light" panose="020F0302020204030204" pitchFamily="34" charset="0"/>
            </a:endParaRPr>
          </a:p>
          <a:p>
            <a:r>
              <a:rPr lang="en-US" sz="1400" dirty="0">
                <a:solidFill>
                  <a:schemeClr val="bg2"/>
                </a:solidFill>
                <a:latin typeface="+mn-lt"/>
                <a:cs typeface="Calibri Light" panose="020F0302020204030204" pitchFamily="34" charset="0"/>
              </a:rPr>
              <a:t>•  Safety:  Create a safe &amp; secure, 24/7 connection for all users.</a:t>
            </a:r>
          </a:p>
          <a:p>
            <a:endParaRPr lang="en-US" sz="1400" dirty="0">
              <a:solidFill>
                <a:schemeClr val="bg2"/>
              </a:solidFill>
              <a:latin typeface="+mn-lt"/>
              <a:cs typeface="Calibri Light" panose="020F0302020204030204" pitchFamily="34" charset="0"/>
            </a:endParaRPr>
          </a:p>
          <a:p>
            <a:r>
              <a:rPr lang="en-US" sz="1400" dirty="0">
                <a:solidFill>
                  <a:schemeClr val="bg2"/>
                </a:solidFill>
                <a:latin typeface="+mn-lt"/>
                <a:cs typeface="Calibri Light" panose="020F0302020204030204" pitchFamily="34" charset="0"/>
              </a:rPr>
              <a:t>•  Context:  Enhance &amp; improve historic, scenic &amp; recreational resources; consider unique character of the area in the design.</a:t>
            </a:r>
          </a:p>
          <a:p>
            <a:endParaRPr lang="en-US" sz="1400" dirty="0">
              <a:solidFill>
                <a:schemeClr val="bg2"/>
              </a:solidFill>
              <a:latin typeface="+mn-lt"/>
              <a:cs typeface="Calibri Light" panose="020F0302020204030204" pitchFamily="34" charset="0"/>
            </a:endParaRPr>
          </a:p>
          <a:p>
            <a:r>
              <a:rPr lang="en-US" sz="1400" dirty="0">
                <a:solidFill>
                  <a:schemeClr val="bg2"/>
                </a:solidFill>
                <a:latin typeface="+mn-lt"/>
                <a:cs typeface="Calibri Light" panose="020F0302020204030204" pitchFamily="34" charset="0"/>
              </a:rPr>
              <a:t> •  Environmental:  Protect &amp; enhance natural resources &amp; habitat.</a:t>
            </a:r>
          </a:p>
        </p:txBody>
      </p:sp>
    </p:spTree>
    <p:extLst>
      <p:ext uri="{BB962C8B-B14F-4D97-AF65-F5344CB8AC3E}">
        <p14:creationId xmlns:p14="http://schemas.microsoft.com/office/powerpoint/2010/main" val="2063898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
            <a:ext cx="5829300" cy="857250"/>
          </a:xfrm>
        </p:spPr>
        <p:txBody>
          <a:bodyPr/>
          <a:lstStyle/>
          <a:p>
            <a:r>
              <a:rPr lang="en-US" sz="3200" b="0" dirty="0">
                <a:cs typeface="Calibri Light" panose="020F0302020204030204" pitchFamily="34" charset="0"/>
              </a:rPr>
              <a:t>Goals &amp; Summary of Criteria</a:t>
            </a:r>
          </a:p>
        </p:txBody>
      </p:sp>
      <p:sp>
        <p:nvSpPr>
          <p:cNvPr id="4" name="Slide Number Placeholder 3"/>
          <p:cNvSpPr>
            <a:spLocks noGrp="1"/>
          </p:cNvSpPr>
          <p:nvPr>
            <p:ph type="sldNum" sz="quarter" idx="10"/>
          </p:nvPr>
        </p:nvSpPr>
        <p:spPr/>
        <p:txBody>
          <a:bodyPr/>
          <a:lstStyle/>
          <a:p>
            <a:fld id="{F8D29207-A9D8-4B04-AFC7-0A6E6668A1C8}" type="slidenum">
              <a:rPr lang="en-US" smtClean="0"/>
              <a:t>21</a:t>
            </a:fld>
            <a:endParaRPr lang="en-US"/>
          </a:p>
        </p:txBody>
      </p:sp>
      <p:sp>
        <p:nvSpPr>
          <p:cNvPr id="3" name="TextBox 2">
            <a:extLst>
              <a:ext uri="{FF2B5EF4-FFF2-40B4-BE49-F238E27FC236}">
                <a16:creationId xmlns:a16="http://schemas.microsoft.com/office/drawing/2014/main" id="{0A9B9CD0-621F-6D4F-90DB-874FA77B6B52}"/>
              </a:ext>
            </a:extLst>
          </p:cNvPr>
          <p:cNvSpPr txBox="1"/>
          <p:nvPr/>
        </p:nvSpPr>
        <p:spPr>
          <a:xfrm>
            <a:off x="381000" y="971550"/>
            <a:ext cx="6118942" cy="1815882"/>
          </a:xfrm>
          <a:prstGeom prst="rect">
            <a:avLst/>
          </a:prstGeom>
          <a:noFill/>
        </p:spPr>
        <p:txBody>
          <a:bodyPr wrap="square" rtlCol="0">
            <a:spAutoFit/>
          </a:bodyPr>
          <a:lstStyle/>
          <a:p>
            <a:r>
              <a:rPr lang="en-US" sz="1400" dirty="0">
                <a:solidFill>
                  <a:schemeClr val="bg2"/>
                </a:solidFill>
                <a:latin typeface="+mj-lt"/>
                <a:cs typeface="Calibri Light" panose="020F0302020204030204" pitchFamily="34" charset="0"/>
              </a:rPr>
              <a:t>•  Operational:  Provide a long-term, sustainable connection for current &amp; future users.</a:t>
            </a:r>
          </a:p>
          <a:p>
            <a:endParaRPr lang="en-US" sz="1400" dirty="0">
              <a:solidFill>
                <a:schemeClr val="bg2"/>
              </a:solidFill>
              <a:latin typeface="+mj-lt"/>
              <a:cs typeface="Calibri Light" panose="020F0302020204030204" pitchFamily="34" charset="0"/>
            </a:endParaRPr>
          </a:p>
          <a:p>
            <a:r>
              <a:rPr lang="en-US" sz="1400" dirty="0">
                <a:solidFill>
                  <a:schemeClr val="bg2"/>
                </a:solidFill>
                <a:latin typeface="+mj-lt"/>
                <a:cs typeface="Calibri Light" panose="020F0302020204030204" pitchFamily="34" charset="0"/>
              </a:rPr>
              <a:t>•  Budget/Schedule:  Be cost effective &amp; timely within the SW Corridor Light Rail project.</a:t>
            </a:r>
          </a:p>
          <a:p>
            <a:endParaRPr lang="en-US" sz="1400" dirty="0">
              <a:solidFill>
                <a:schemeClr val="bg2"/>
              </a:solidFill>
              <a:latin typeface="+mj-lt"/>
              <a:cs typeface="Calibri Light" panose="020F0302020204030204" pitchFamily="34" charset="0"/>
            </a:endParaRPr>
          </a:p>
          <a:p>
            <a:r>
              <a:rPr lang="en-US" sz="1400" dirty="0">
                <a:solidFill>
                  <a:schemeClr val="bg2"/>
                </a:solidFill>
                <a:latin typeface="+mj-lt"/>
                <a:cs typeface="Calibri Light" panose="020F0302020204030204" pitchFamily="34" charset="0"/>
              </a:rPr>
              <a:t>•  Experience:  Create a connection that provides a high-quality user experience &amp; inspires civic pride.</a:t>
            </a:r>
          </a:p>
        </p:txBody>
      </p:sp>
    </p:spTree>
    <p:extLst>
      <p:ext uri="{BB962C8B-B14F-4D97-AF65-F5344CB8AC3E}">
        <p14:creationId xmlns:p14="http://schemas.microsoft.com/office/powerpoint/2010/main" val="3710361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9050"/>
            <a:ext cx="5829300" cy="857250"/>
          </a:xfrm>
        </p:spPr>
        <p:txBody>
          <a:bodyPr/>
          <a:lstStyle/>
          <a:p>
            <a:r>
              <a:rPr lang="en-US" sz="3200" b="0" dirty="0">
                <a:cs typeface="Calibri Light" panose="020F0302020204030204" pitchFamily="34" charset="0"/>
              </a:rPr>
              <a:t>Zoning</a:t>
            </a:r>
          </a:p>
        </p:txBody>
      </p:sp>
      <p:sp>
        <p:nvSpPr>
          <p:cNvPr id="4" name="Slide Number Placeholder 3"/>
          <p:cNvSpPr>
            <a:spLocks noGrp="1"/>
          </p:cNvSpPr>
          <p:nvPr>
            <p:ph type="sldNum" sz="quarter" idx="10"/>
          </p:nvPr>
        </p:nvSpPr>
        <p:spPr/>
        <p:txBody>
          <a:bodyPr/>
          <a:lstStyle/>
          <a:p>
            <a:fld id="{F8D29207-A9D8-4B04-AFC7-0A6E6668A1C8}" type="slidenum">
              <a:rPr lang="en-US" smtClean="0"/>
              <a:t>22</a:t>
            </a:fld>
            <a:endParaRPr lang="en-US"/>
          </a:p>
        </p:txBody>
      </p:sp>
      <p:sp>
        <p:nvSpPr>
          <p:cNvPr id="8" name="TextBox 7">
            <a:extLst>
              <a:ext uri="{FF2B5EF4-FFF2-40B4-BE49-F238E27FC236}">
                <a16:creationId xmlns:a16="http://schemas.microsoft.com/office/drawing/2014/main" id="{0BD28C2D-B09A-E141-B85C-4F676AB3DF3A}"/>
              </a:ext>
            </a:extLst>
          </p:cNvPr>
          <p:cNvSpPr txBox="1"/>
          <p:nvPr/>
        </p:nvSpPr>
        <p:spPr>
          <a:xfrm>
            <a:off x="6938895" y="5606534"/>
            <a:ext cx="2057400" cy="369332"/>
          </a:xfrm>
          <a:prstGeom prst="rect">
            <a:avLst/>
          </a:prstGeom>
          <a:noFill/>
        </p:spPr>
        <p:txBody>
          <a:bodyPr wrap="square" rtlCol="0">
            <a:spAutoFit/>
          </a:bodyPr>
          <a:lstStyle/>
          <a:p>
            <a:r>
              <a:rPr lang="en-US" dirty="0">
                <a:latin typeface="+mj-lt"/>
              </a:rPr>
              <a:t>Southwest Corridor</a:t>
            </a:r>
          </a:p>
        </p:txBody>
      </p:sp>
      <p:sp>
        <p:nvSpPr>
          <p:cNvPr id="9" name="TextBox 8">
            <a:extLst>
              <a:ext uri="{FF2B5EF4-FFF2-40B4-BE49-F238E27FC236}">
                <a16:creationId xmlns:a16="http://schemas.microsoft.com/office/drawing/2014/main" id="{313CF746-36CF-8346-A0C9-EC2C34CE5C7A}"/>
              </a:ext>
            </a:extLst>
          </p:cNvPr>
          <p:cNvSpPr txBox="1"/>
          <p:nvPr/>
        </p:nvSpPr>
        <p:spPr>
          <a:xfrm>
            <a:off x="7091295" y="5758934"/>
            <a:ext cx="2057400" cy="369332"/>
          </a:xfrm>
          <a:prstGeom prst="rect">
            <a:avLst/>
          </a:prstGeom>
          <a:noFill/>
        </p:spPr>
        <p:txBody>
          <a:bodyPr wrap="square" rtlCol="0">
            <a:spAutoFit/>
          </a:bodyPr>
          <a:lstStyle/>
          <a:p>
            <a:r>
              <a:rPr lang="en-US" dirty="0">
                <a:latin typeface="+mj-lt"/>
              </a:rPr>
              <a:t>Southwest Corridor</a:t>
            </a:r>
          </a:p>
        </p:txBody>
      </p:sp>
      <p:sp>
        <p:nvSpPr>
          <p:cNvPr id="10" name="TextBox 9">
            <a:extLst>
              <a:ext uri="{FF2B5EF4-FFF2-40B4-BE49-F238E27FC236}">
                <a16:creationId xmlns:a16="http://schemas.microsoft.com/office/drawing/2014/main" id="{DC2270EE-82AF-EE40-9AF4-96D7DCFD785E}"/>
              </a:ext>
            </a:extLst>
          </p:cNvPr>
          <p:cNvSpPr txBox="1"/>
          <p:nvPr/>
        </p:nvSpPr>
        <p:spPr>
          <a:xfrm>
            <a:off x="7243695" y="5911334"/>
            <a:ext cx="2057400" cy="369332"/>
          </a:xfrm>
          <a:prstGeom prst="rect">
            <a:avLst/>
          </a:prstGeom>
          <a:noFill/>
        </p:spPr>
        <p:txBody>
          <a:bodyPr wrap="square" rtlCol="0">
            <a:spAutoFit/>
          </a:bodyPr>
          <a:lstStyle/>
          <a:p>
            <a:r>
              <a:rPr lang="en-US" dirty="0">
                <a:latin typeface="+mj-lt"/>
              </a:rPr>
              <a:t>Southwest Corridor</a:t>
            </a:r>
          </a:p>
        </p:txBody>
      </p:sp>
      <p:pic>
        <p:nvPicPr>
          <p:cNvPr id="5" name="Picture 4">
            <a:extLst>
              <a:ext uri="{FF2B5EF4-FFF2-40B4-BE49-F238E27FC236}">
                <a16:creationId xmlns:a16="http://schemas.microsoft.com/office/drawing/2014/main" id="{728816A9-6441-C646-8C08-ADE6674691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7006" y="730384"/>
            <a:ext cx="4765887" cy="3682731"/>
          </a:xfrm>
          <a:prstGeom prst="rect">
            <a:avLst/>
          </a:prstGeom>
        </p:spPr>
      </p:pic>
    </p:spTree>
    <p:extLst>
      <p:ext uri="{BB962C8B-B14F-4D97-AF65-F5344CB8AC3E}">
        <p14:creationId xmlns:p14="http://schemas.microsoft.com/office/powerpoint/2010/main" val="711725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9050"/>
            <a:ext cx="5829300" cy="857250"/>
          </a:xfrm>
        </p:spPr>
        <p:txBody>
          <a:bodyPr/>
          <a:lstStyle/>
          <a:p>
            <a:r>
              <a:rPr lang="en-US" sz="3200" b="0" dirty="0">
                <a:cs typeface="Calibri Light" panose="020F0302020204030204" pitchFamily="34" charset="0"/>
              </a:rPr>
              <a:t>Special Considerations</a:t>
            </a:r>
          </a:p>
        </p:txBody>
      </p:sp>
      <p:sp>
        <p:nvSpPr>
          <p:cNvPr id="4" name="Slide Number Placeholder 3"/>
          <p:cNvSpPr>
            <a:spLocks noGrp="1"/>
          </p:cNvSpPr>
          <p:nvPr>
            <p:ph type="sldNum" sz="quarter" idx="10"/>
          </p:nvPr>
        </p:nvSpPr>
        <p:spPr/>
        <p:txBody>
          <a:bodyPr/>
          <a:lstStyle/>
          <a:p>
            <a:fld id="{F8D29207-A9D8-4B04-AFC7-0A6E6668A1C8}" type="slidenum">
              <a:rPr lang="en-US" smtClean="0"/>
              <a:t>23</a:t>
            </a:fld>
            <a:endParaRPr lang="en-US"/>
          </a:p>
        </p:txBody>
      </p:sp>
      <p:pic>
        <p:nvPicPr>
          <p:cNvPr id="5" name="Picture 4">
            <a:extLst>
              <a:ext uri="{FF2B5EF4-FFF2-40B4-BE49-F238E27FC236}">
                <a16:creationId xmlns:a16="http://schemas.microsoft.com/office/drawing/2014/main" id="{D53A3442-400D-3F47-8E75-41B14A1AA3B9}"/>
              </a:ext>
            </a:extLst>
          </p:cNvPr>
          <p:cNvPicPr>
            <a:picLocks noChangeAspect="1"/>
          </p:cNvPicPr>
          <p:nvPr/>
        </p:nvPicPr>
        <p:blipFill>
          <a:blip r:embed="rId2"/>
          <a:stretch>
            <a:fillRect/>
          </a:stretch>
        </p:blipFill>
        <p:spPr>
          <a:xfrm>
            <a:off x="121181" y="1595230"/>
            <a:ext cx="6636312" cy="2410509"/>
          </a:xfrm>
          <a:prstGeom prst="rect">
            <a:avLst/>
          </a:prstGeom>
        </p:spPr>
      </p:pic>
      <p:pic>
        <p:nvPicPr>
          <p:cNvPr id="7" name="Picture 6">
            <a:extLst>
              <a:ext uri="{FF2B5EF4-FFF2-40B4-BE49-F238E27FC236}">
                <a16:creationId xmlns:a16="http://schemas.microsoft.com/office/drawing/2014/main" id="{031242C8-0CA8-024D-AF1A-E700930C93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3400" y="748733"/>
            <a:ext cx="2095500" cy="1379537"/>
          </a:xfrm>
          <a:prstGeom prst="rect">
            <a:avLst/>
          </a:prstGeom>
        </p:spPr>
      </p:pic>
      <p:sp>
        <p:nvSpPr>
          <p:cNvPr id="8" name="TextBox 7">
            <a:extLst>
              <a:ext uri="{FF2B5EF4-FFF2-40B4-BE49-F238E27FC236}">
                <a16:creationId xmlns:a16="http://schemas.microsoft.com/office/drawing/2014/main" id="{0BD28C2D-B09A-E141-B85C-4F676AB3DF3A}"/>
              </a:ext>
            </a:extLst>
          </p:cNvPr>
          <p:cNvSpPr txBox="1"/>
          <p:nvPr/>
        </p:nvSpPr>
        <p:spPr>
          <a:xfrm>
            <a:off x="6938895" y="5606534"/>
            <a:ext cx="2057400" cy="369332"/>
          </a:xfrm>
          <a:prstGeom prst="rect">
            <a:avLst/>
          </a:prstGeom>
          <a:noFill/>
        </p:spPr>
        <p:txBody>
          <a:bodyPr wrap="square" rtlCol="0">
            <a:spAutoFit/>
          </a:bodyPr>
          <a:lstStyle/>
          <a:p>
            <a:r>
              <a:rPr lang="en-US" dirty="0">
                <a:latin typeface="+mj-lt"/>
              </a:rPr>
              <a:t>Southwest Corridor</a:t>
            </a:r>
          </a:p>
        </p:txBody>
      </p:sp>
      <p:sp>
        <p:nvSpPr>
          <p:cNvPr id="9" name="TextBox 8">
            <a:extLst>
              <a:ext uri="{FF2B5EF4-FFF2-40B4-BE49-F238E27FC236}">
                <a16:creationId xmlns:a16="http://schemas.microsoft.com/office/drawing/2014/main" id="{313CF746-36CF-8346-A0C9-EC2C34CE5C7A}"/>
              </a:ext>
            </a:extLst>
          </p:cNvPr>
          <p:cNvSpPr txBox="1"/>
          <p:nvPr/>
        </p:nvSpPr>
        <p:spPr>
          <a:xfrm>
            <a:off x="7091295" y="5758934"/>
            <a:ext cx="2057400" cy="369332"/>
          </a:xfrm>
          <a:prstGeom prst="rect">
            <a:avLst/>
          </a:prstGeom>
          <a:noFill/>
        </p:spPr>
        <p:txBody>
          <a:bodyPr wrap="square" rtlCol="0">
            <a:spAutoFit/>
          </a:bodyPr>
          <a:lstStyle/>
          <a:p>
            <a:r>
              <a:rPr lang="en-US" dirty="0">
                <a:latin typeface="+mj-lt"/>
              </a:rPr>
              <a:t>Southwest Corridor</a:t>
            </a:r>
          </a:p>
        </p:txBody>
      </p:sp>
      <p:sp>
        <p:nvSpPr>
          <p:cNvPr id="10" name="TextBox 9">
            <a:extLst>
              <a:ext uri="{FF2B5EF4-FFF2-40B4-BE49-F238E27FC236}">
                <a16:creationId xmlns:a16="http://schemas.microsoft.com/office/drawing/2014/main" id="{DC2270EE-82AF-EE40-9AF4-96D7DCFD785E}"/>
              </a:ext>
            </a:extLst>
          </p:cNvPr>
          <p:cNvSpPr txBox="1"/>
          <p:nvPr/>
        </p:nvSpPr>
        <p:spPr>
          <a:xfrm>
            <a:off x="7243695" y="5911334"/>
            <a:ext cx="2057400" cy="369332"/>
          </a:xfrm>
          <a:prstGeom prst="rect">
            <a:avLst/>
          </a:prstGeom>
          <a:noFill/>
        </p:spPr>
        <p:txBody>
          <a:bodyPr wrap="square" rtlCol="0">
            <a:spAutoFit/>
          </a:bodyPr>
          <a:lstStyle/>
          <a:p>
            <a:r>
              <a:rPr lang="en-US" dirty="0">
                <a:latin typeface="+mj-lt"/>
              </a:rPr>
              <a:t>Southwest Corridor</a:t>
            </a:r>
          </a:p>
        </p:txBody>
      </p:sp>
      <p:sp>
        <p:nvSpPr>
          <p:cNvPr id="11" name="TextBox 10">
            <a:extLst>
              <a:ext uri="{FF2B5EF4-FFF2-40B4-BE49-F238E27FC236}">
                <a16:creationId xmlns:a16="http://schemas.microsoft.com/office/drawing/2014/main" id="{691DC81D-6131-554A-AF03-95107AFE494E}"/>
              </a:ext>
            </a:extLst>
          </p:cNvPr>
          <p:cNvSpPr txBox="1"/>
          <p:nvPr/>
        </p:nvSpPr>
        <p:spPr>
          <a:xfrm>
            <a:off x="321364" y="4005739"/>
            <a:ext cx="4174436" cy="276999"/>
          </a:xfrm>
          <a:prstGeom prst="rect">
            <a:avLst/>
          </a:prstGeom>
          <a:noFill/>
        </p:spPr>
        <p:txBody>
          <a:bodyPr wrap="square" rtlCol="0">
            <a:spAutoFit/>
          </a:bodyPr>
          <a:lstStyle/>
          <a:p>
            <a:r>
              <a:rPr lang="en-US" sz="1200" dirty="0">
                <a:solidFill>
                  <a:schemeClr val="bg2"/>
                </a:solidFill>
                <a:latin typeface="Calibri" panose="020F0502020204030204" pitchFamily="34" charset="0"/>
                <a:cs typeface="Calibri" panose="020F0502020204030204" pitchFamily="34" charset="0"/>
              </a:rPr>
              <a:t>Site Section:  </a:t>
            </a:r>
            <a:r>
              <a:rPr lang="en-US" sz="1200" dirty="0" err="1">
                <a:solidFill>
                  <a:schemeClr val="bg2"/>
                </a:solidFill>
                <a:latin typeface="Calibri" panose="020F0502020204030204" pitchFamily="34" charset="0"/>
                <a:cs typeface="Calibri" panose="020F0502020204030204" pitchFamily="34" charset="0"/>
              </a:rPr>
              <a:t>Marquam</a:t>
            </a:r>
            <a:r>
              <a:rPr lang="en-US" sz="1200" dirty="0">
                <a:solidFill>
                  <a:schemeClr val="bg2"/>
                </a:solidFill>
                <a:latin typeface="Calibri" panose="020F0502020204030204" pitchFamily="34" charset="0"/>
                <a:cs typeface="Calibri" panose="020F0502020204030204" pitchFamily="34" charset="0"/>
              </a:rPr>
              <a:t> Hill to Gibbs St. Station on </a:t>
            </a:r>
            <a:r>
              <a:rPr lang="en-US" sz="1200" dirty="0" err="1">
                <a:solidFill>
                  <a:schemeClr val="bg2"/>
                </a:solidFill>
                <a:latin typeface="Calibri" panose="020F0502020204030204" pitchFamily="34" charset="0"/>
                <a:cs typeface="Calibri" panose="020F0502020204030204" pitchFamily="34" charset="0"/>
              </a:rPr>
              <a:t>Barbur</a:t>
            </a:r>
            <a:r>
              <a:rPr lang="en-US" sz="1200" dirty="0">
                <a:solidFill>
                  <a:schemeClr val="bg2"/>
                </a:solidFill>
                <a:latin typeface="Calibri" panose="020F0502020204030204" pitchFamily="34" charset="0"/>
                <a:cs typeface="Calibri" panose="020F0502020204030204" pitchFamily="34" charset="0"/>
              </a:rPr>
              <a:t> Blvd.</a:t>
            </a:r>
          </a:p>
        </p:txBody>
      </p:sp>
      <p:sp>
        <p:nvSpPr>
          <p:cNvPr id="12" name="TextBox 11">
            <a:extLst>
              <a:ext uri="{FF2B5EF4-FFF2-40B4-BE49-F238E27FC236}">
                <a16:creationId xmlns:a16="http://schemas.microsoft.com/office/drawing/2014/main" id="{5452D1EA-26AC-584D-AA10-2329F578BC7C}"/>
              </a:ext>
            </a:extLst>
          </p:cNvPr>
          <p:cNvSpPr txBox="1"/>
          <p:nvPr/>
        </p:nvSpPr>
        <p:spPr>
          <a:xfrm>
            <a:off x="4267200" y="2142351"/>
            <a:ext cx="2468218" cy="276999"/>
          </a:xfrm>
          <a:prstGeom prst="rect">
            <a:avLst/>
          </a:prstGeom>
          <a:noFill/>
        </p:spPr>
        <p:txBody>
          <a:bodyPr wrap="square" rtlCol="0">
            <a:spAutoFit/>
          </a:bodyPr>
          <a:lstStyle/>
          <a:p>
            <a:r>
              <a:rPr lang="en-US" sz="1200" dirty="0">
                <a:solidFill>
                  <a:schemeClr val="bg2"/>
                </a:solidFill>
                <a:latin typeface="Calibri" panose="020F0502020204030204" pitchFamily="34" charset="0"/>
                <a:cs typeface="Calibri" panose="020F0502020204030204" pitchFamily="34" charset="0"/>
              </a:rPr>
              <a:t>Historic Terwilliger Boulevard - 1906</a:t>
            </a:r>
          </a:p>
        </p:txBody>
      </p:sp>
      <p:sp>
        <p:nvSpPr>
          <p:cNvPr id="13" name="TextBox 12">
            <a:extLst>
              <a:ext uri="{FF2B5EF4-FFF2-40B4-BE49-F238E27FC236}">
                <a16:creationId xmlns:a16="http://schemas.microsoft.com/office/drawing/2014/main" id="{9DB28331-C236-B044-BA61-E468DFD93F0F}"/>
              </a:ext>
            </a:extLst>
          </p:cNvPr>
          <p:cNvSpPr txBox="1"/>
          <p:nvPr/>
        </p:nvSpPr>
        <p:spPr>
          <a:xfrm>
            <a:off x="228600" y="819150"/>
            <a:ext cx="4174436" cy="738664"/>
          </a:xfrm>
          <a:prstGeom prst="rect">
            <a:avLst/>
          </a:prstGeom>
          <a:noFill/>
        </p:spPr>
        <p:txBody>
          <a:bodyPr wrap="square" rtlCol="0">
            <a:spAutoFit/>
          </a:bodyPr>
          <a:lstStyle/>
          <a:p>
            <a:r>
              <a:rPr lang="en-US" sz="1400" dirty="0">
                <a:solidFill>
                  <a:schemeClr val="bg2"/>
                </a:solidFill>
                <a:latin typeface="+mj-lt"/>
                <a:cs typeface="Calibri" panose="020F0502020204030204" pitchFamily="34" charset="0"/>
              </a:rPr>
              <a:t>•  Distance of about 1,000 horizontal ft. &amp; 330 vertical ft.</a:t>
            </a:r>
          </a:p>
          <a:p>
            <a:r>
              <a:rPr lang="en-US" sz="1400" dirty="0">
                <a:solidFill>
                  <a:schemeClr val="bg2"/>
                </a:solidFill>
                <a:latin typeface="+mj-lt"/>
                <a:cs typeface="Calibri" panose="020F0502020204030204" pitchFamily="34" charset="0"/>
              </a:rPr>
              <a:t>•  Historic Olmsted Brothers Boulevard &amp; Parkway</a:t>
            </a:r>
          </a:p>
        </p:txBody>
      </p:sp>
    </p:spTree>
    <p:extLst>
      <p:ext uri="{BB962C8B-B14F-4D97-AF65-F5344CB8AC3E}">
        <p14:creationId xmlns:p14="http://schemas.microsoft.com/office/powerpoint/2010/main" val="1829498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7920"/>
            <a:ext cx="5829300" cy="857250"/>
          </a:xfrm>
        </p:spPr>
        <p:txBody>
          <a:bodyPr/>
          <a:lstStyle/>
          <a:p>
            <a:r>
              <a:rPr lang="en-US" sz="3200" b="0" dirty="0">
                <a:cs typeface="Calibri Light" panose="020F0302020204030204" pitchFamily="34" charset="0"/>
              </a:rPr>
              <a:t>Special Considerations</a:t>
            </a:r>
          </a:p>
        </p:txBody>
      </p:sp>
      <p:sp>
        <p:nvSpPr>
          <p:cNvPr id="4" name="Slide Number Placeholder 3"/>
          <p:cNvSpPr>
            <a:spLocks noGrp="1"/>
          </p:cNvSpPr>
          <p:nvPr>
            <p:ph type="sldNum" sz="quarter" idx="10"/>
          </p:nvPr>
        </p:nvSpPr>
        <p:spPr/>
        <p:txBody>
          <a:bodyPr/>
          <a:lstStyle/>
          <a:p>
            <a:fld id="{F8D29207-A9D8-4B04-AFC7-0A6E6668A1C8}" type="slidenum">
              <a:rPr lang="en-US" smtClean="0"/>
              <a:t>24</a:t>
            </a:fld>
            <a:endParaRPr lang="en-US"/>
          </a:p>
        </p:txBody>
      </p:sp>
      <p:sp>
        <p:nvSpPr>
          <p:cNvPr id="8" name="TextBox 7">
            <a:extLst>
              <a:ext uri="{FF2B5EF4-FFF2-40B4-BE49-F238E27FC236}">
                <a16:creationId xmlns:a16="http://schemas.microsoft.com/office/drawing/2014/main" id="{0BD28C2D-B09A-E141-B85C-4F676AB3DF3A}"/>
              </a:ext>
            </a:extLst>
          </p:cNvPr>
          <p:cNvSpPr txBox="1"/>
          <p:nvPr/>
        </p:nvSpPr>
        <p:spPr>
          <a:xfrm>
            <a:off x="6938895" y="5606534"/>
            <a:ext cx="2057400" cy="369332"/>
          </a:xfrm>
          <a:prstGeom prst="rect">
            <a:avLst/>
          </a:prstGeom>
          <a:noFill/>
        </p:spPr>
        <p:txBody>
          <a:bodyPr wrap="square" rtlCol="0">
            <a:spAutoFit/>
          </a:bodyPr>
          <a:lstStyle/>
          <a:p>
            <a:r>
              <a:rPr lang="en-US" dirty="0">
                <a:latin typeface="+mj-lt"/>
              </a:rPr>
              <a:t>Southwest Corridor</a:t>
            </a:r>
          </a:p>
        </p:txBody>
      </p:sp>
      <p:sp>
        <p:nvSpPr>
          <p:cNvPr id="9" name="TextBox 8">
            <a:extLst>
              <a:ext uri="{FF2B5EF4-FFF2-40B4-BE49-F238E27FC236}">
                <a16:creationId xmlns:a16="http://schemas.microsoft.com/office/drawing/2014/main" id="{313CF746-36CF-8346-A0C9-EC2C34CE5C7A}"/>
              </a:ext>
            </a:extLst>
          </p:cNvPr>
          <p:cNvSpPr txBox="1"/>
          <p:nvPr/>
        </p:nvSpPr>
        <p:spPr>
          <a:xfrm>
            <a:off x="7091295" y="5758934"/>
            <a:ext cx="2057400" cy="369332"/>
          </a:xfrm>
          <a:prstGeom prst="rect">
            <a:avLst/>
          </a:prstGeom>
          <a:noFill/>
        </p:spPr>
        <p:txBody>
          <a:bodyPr wrap="square" rtlCol="0">
            <a:spAutoFit/>
          </a:bodyPr>
          <a:lstStyle/>
          <a:p>
            <a:r>
              <a:rPr lang="en-US" dirty="0">
                <a:latin typeface="+mj-lt"/>
              </a:rPr>
              <a:t>Southwest Corridor</a:t>
            </a:r>
          </a:p>
        </p:txBody>
      </p:sp>
      <p:sp>
        <p:nvSpPr>
          <p:cNvPr id="10" name="TextBox 9">
            <a:extLst>
              <a:ext uri="{FF2B5EF4-FFF2-40B4-BE49-F238E27FC236}">
                <a16:creationId xmlns:a16="http://schemas.microsoft.com/office/drawing/2014/main" id="{DC2270EE-82AF-EE40-9AF4-96D7DCFD785E}"/>
              </a:ext>
            </a:extLst>
          </p:cNvPr>
          <p:cNvSpPr txBox="1"/>
          <p:nvPr/>
        </p:nvSpPr>
        <p:spPr>
          <a:xfrm>
            <a:off x="7243695" y="5911334"/>
            <a:ext cx="2057400" cy="369332"/>
          </a:xfrm>
          <a:prstGeom prst="rect">
            <a:avLst/>
          </a:prstGeom>
          <a:noFill/>
        </p:spPr>
        <p:txBody>
          <a:bodyPr wrap="square" rtlCol="0">
            <a:spAutoFit/>
          </a:bodyPr>
          <a:lstStyle/>
          <a:p>
            <a:r>
              <a:rPr lang="en-US" dirty="0">
                <a:latin typeface="+mj-lt"/>
              </a:rPr>
              <a:t>Southwest Corridor</a:t>
            </a:r>
          </a:p>
        </p:txBody>
      </p:sp>
      <p:pic>
        <p:nvPicPr>
          <p:cNvPr id="6" name="Picture 5">
            <a:extLst>
              <a:ext uri="{FF2B5EF4-FFF2-40B4-BE49-F238E27FC236}">
                <a16:creationId xmlns:a16="http://schemas.microsoft.com/office/drawing/2014/main" id="{7ECDBDEC-3C36-464B-940E-A69E2A3B10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5691" y="742950"/>
            <a:ext cx="4906618" cy="3791478"/>
          </a:xfrm>
          <a:prstGeom prst="rect">
            <a:avLst/>
          </a:prstGeom>
        </p:spPr>
      </p:pic>
    </p:spTree>
    <p:extLst>
      <p:ext uri="{BB962C8B-B14F-4D97-AF65-F5344CB8AC3E}">
        <p14:creationId xmlns:p14="http://schemas.microsoft.com/office/powerpoint/2010/main" val="2612292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9050"/>
            <a:ext cx="5829300" cy="857250"/>
          </a:xfrm>
        </p:spPr>
        <p:txBody>
          <a:bodyPr/>
          <a:lstStyle/>
          <a:p>
            <a:r>
              <a:rPr lang="en-US" sz="3200" b="0" dirty="0">
                <a:cs typeface="Calibri Light" panose="020F0302020204030204" pitchFamily="34" charset="0"/>
              </a:rPr>
              <a:t>Special Considerations</a:t>
            </a:r>
          </a:p>
        </p:txBody>
      </p:sp>
      <p:sp>
        <p:nvSpPr>
          <p:cNvPr id="4" name="Slide Number Placeholder 3"/>
          <p:cNvSpPr>
            <a:spLocks noGrp="1"/>
          </p:cNvSpPr>
          <p:nvPr>
            <p:ph type="sldNum" sz="quarter" idx="10"/>
          </p:nvPr>
        </p:nvSpPr>
        <p:spPr/>
        <p:txBody>
          <a:bodyPr/>
          <a:lstStyle/>
          <a:p>
            <a:fld id="{F8D29207-A9D8-4B04-AFC7-0A6E6668A1C8}" type="slidenum">
              <a:rPr lang="en-US" smtClean="0"/>
              <a:t>25</a:t>
            </a:fld>
            <a:endParaRPr lang="en-US"/>
          </a:p>
        </p:txBody>
      </p:sp>
      <p:sp>
        <p:nvSpPr>
          <p:cNvPr id="8" name="TextBox 7">
            <a:extLst>
              <a:ext uri="{FF2B5EF4-FFF2-40B4-BE49-F238E27FC236}">
                <a16:creationId xmlns:a16="http://schemas.microsoft.com/office/drawing/2014/main" id="{0BD28C2D-B09A-E141-B85C-4F676AB3DF3A}"/>
              </a:ext>
            </a:extLst>
          </p:cNvPr>
          <p:cNvSpPr txBox="1"/>
          <p:nvPr/>
        </p:nvSpPr>
        <p:spPr>
          <a:xfrm>
            <a:off x="6938895" y="5606534"/>
            <a:ext cx="2057400" cy="369332"/>
          </a:xfrm>
          <a:prstGeom prst="rect">
            <a:avLst/>
          </a:prstGeom>
          <a:noFill/>
        </p:spPr>
        <p:txBody>
          <a:bodyPr wrap="square" rtlCol="0">
            <a:spAutoFit/>
          </a:bodyPr>
          <a:lstStyle/>
          <a:p>
            <a:r>
              <a:rPr lang="en-US" dirty="0">
                <a:latin typeface="+mj-lt"/>
              </a:rPr>
              <a:t>Southwest Corridor</a:t>
            </a:r>
          </a:p>
        </p:txBody>
      </p:sp>
      <p:sp>
        <p:nvSpPr>
          <p:cNvPr id="9" name="TextBox 8">
            <a:extLst>
              <a:ext uri="{FF2B5EF4-FFF2-40B4-BE49-F238E27FC236}">
                <a16:creationId xmlns:a16="http://schemas.microsoft.com/office/drawing/2014/main" id="{313CF746-36CF-8346-A0C9-EC2C34CE5C7A}"/>
              </a:ext>
            </a:extLst>
          </p:cNvPr>
          <p:cNvSpPr txBox="1"/>
          <p:nvPr/>
        </p:nvSpPr>
        <p:spPr>
          <a:xfrm>
            <a:off x="7091295" y="5758934"/>
            <a:ext cx="2057400" cy="369332"/>
          </a:xfrm>
          <a:prstGeom prst="rect">
            <a:avLst/>
          </a:prstGeom>
          <a:noFill/>
        </p:spPr>
        <p:txBody>
          <a:bodyPr wrap="square" rtlCol="0">
            <a:spAutoFit/>
          </a:bodyPr>
          <a:lstStyle/>
          <a:p>
            <a:r>
              <a:rPr lang="en-US" dirty="0">
                <a:latin typeface="+mj-lt"/>
              </a:rPr>
              <a:t>Southwest Corridor</a:t>
            </a:r>
          </a:p>
        </p:txBody>
      </p:sp>
      <p:sp>
        <p:nvSpPr>
          <p:cNvPr id="10" name="TextBox 9">
            <a:extLst>
              <a:ext uri="{FF2B5EF4-FFF2-40B4-BE49-F238E27FC236}">
                <a16:creationId xmlns:a16="http://schemas.microsoft.com/office/drawing/2014/main" id="{DC2270EE-82AF-EE40-9AF4-96D7DCFD785E}"/>
              </a:ext>
            </a:extLst>
          </p:cNvPr>
          <p:cNvSpPr txBox="1"/>
          <p:nvPr/>
        </p:nvSpPr>
        <p:spPr>
          <a:xfrm>
            <a:off x="7243695" y="5911334"/>
            <a:ext cx="2057400" cy="369332"/>
          </a:xfrm>
          <a:prstGeom prst="rect">
            <a:avLst/>
          </a:prstGeom>
          <a:noFill/>
        </p:spPr>
        <p:txBody>
          <a:bodyPr wrap="square" rtlCol="0">
            <a:spAutoFit/>
          </a:bodyPr>
          <a:lstStyle/>
          <a:p>
            <a:r>
              <a:rPr lang="en-US" dirty="0">
                <a:latin typeface="+mj-lt"/>
              </a:rPr>
              <a:t>Southwest Corridor</a:t>
            </a:r>
          </a:p>
        </p:txBody>
      </p:sp>
      <p:pic>
        <p:nvPicPr>
          <p:cNvPr id="13" name="Picture 12">
            <a:extLst>
              <a:ext uri="{FF2B5EF4-FFF2-40B4-BE49-F238E27FC236}">
                <a16:creationId xmlns:a16="http://schemas.microsoft.com/office/drawing/2014/main" id="{A5C28247-0F07-864D-99DF-E9734309E5B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2000"/>
                    </a14:imgEffect>
                  </a14:imgLayer>
                </a14:imgProps>
              </a:ext>
              <a:ext uri="{28A0092B-C50C-407E-A947-70E740481C1C}">
                <a14:useLocalDpi xmlns:a14="http://schemas.microsoft.com/office/drawing/2010/main"/>
              </a:ext>
            </a:extLst>
          </a:blip>
          <a:srcRect/>
          <a:stretch/>
        </p:blipFill>
        <p:spPr>
          <a:xfrm>
            <a:off x="245187" y="1309260"/>
            <a:ext cx="2650413" cy="3072064"/>
          </a:xfrm>
          <a:prstGeom prst="rect">
            <a:avLst/>
          </a:prstGeom>
        </p:spPr>
      </p:pic>
      <p:pic>
        <p:nvPicPr>
          <p:cNvPr id="15" name="Picture 14">
            <a:extLst>
              <a:ext uri="{FF2B5EF4-FFF2-40B4-BE49-F238E27FC236}">
                <a16:creationId xmlns:a16="http://schemas.microsoft.com/office/drawing/2014/main" id="{5FB0B666-BCD2-964F-BC0D-035D2E7CC792}"/>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6000"/>
                    </a14:imgEffect>
                  </a14:imgLayer>
                </a14:imgProps>
              </a:ext>
              <a:ext uri="{28A0092B-C50C-407E-A947-70E740481C1C}">
                <a14:useLocalDpi xmlns:a14="http://schemas.microsoft.com/office/drawing/2010/main"/>
              </a:ext>
            </a:extLst>
          </a:blip>
          <a:stretch>
            <a:fillRect/>
          </a:stretch>
        </p:blipFill>
        <p:spPr>
          <a:xfrm>
            <a:off x="2806525" y="1290032"/>
            <a:ext cx="4000494" cy="3091291"/>
          </a:xfrm>
          <a:prstGeom prst="rect">
            <a:avLst/>
          </a:prstGeom>
        </p:spPr>
      </p:pic>
    </p:spTree>
    <p:extLst>
      <p:ext uri="{BB962C8B-B14F-4D97-AF65-F5344CB8AC3E}">
        <p14:creationId xmlns:p14="http://schemas.microsoft.com/office/powerpoint/2010/main" val="676614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9050"/>
            <a:ext cx="5829300" cy="857250"/>
          </a:xfrm>
        </p:spPr>
        <p:txBody>
          <a:bodyPr/>
          <a:lstStyle/>
          <a:p>
            <a:r>
              <a:rPr lang="en-US" sz="3200" b="0" dirty="0">
                <a:cs typeface="Calibri Light" panose="020F0302020204030204" pitchFamily="34" charset="0"/>
              </a:rPr>
              <a:t>Special Considerations</a:t>
            </a:r>
          </a:p>
        </p:txBody>
      </p:sp>
      <p:sp>
        <p:nvSpPr>
          <p:cNvPr id="4" name="Slide Number Placeholder 3"/>
          <p:cNvSpPr>
            <a:spLocks noGrp="1"/>
          </p:cNvSpPr>
          <p:nvPr>
            <p:ph type="sldNum" sz="quarter" idx="10"/>
          </p:nvPr>
        </p:nvSpPr>
        <p:spPr/>
        <p:txBody>
          <a:bodyPr/>
          <a:lstStyle/>
          <a:p>
            <a:fld id="{F8D29207-A9D8-4B04-AFC7-0A6E6668A1C8}" type="slidenum">
              <a:rPr lang="en-US" smtClean="0"/>
              <a:t>26</a:t>
            </a:fld>
            <a:endParaRPr lang="en-US"/>
          </a:p>
        </p:txBody>
      </p:sp>
      <p:sp>
        <p:nvSpPr>
          <p:cNvPr id="8" name="TextBox 7">
            <a:extLst>
              <a:ext uri="{FF2B5EF4-FFF2-40B4-BE49-F238E27FC236}">
                <a16:creationId xmlns:a16="http://schemas.microsoft.com/office/drawing/2014/main" id="{0BD28C2D-B09A-E141-B85C-4F676AB3DF3A}"/>
              </a:ext>
            </a:extLst>
          </p:cNvPr>
          <p:cNvSpPr txBox="1"/>
          <p:nvPr/>
        </p:nvSpPr>
        <p:spPr>
          <a:xfrm>
            <a:off x="6938895" y="5606534"/>
            <a:ext cx="2057400" cy="369332"/>
          </a:xfrm>
          <a:prstGeom prst="rect">
            <a:avLst/>
          </a:prstGeom>
          <a:noFill/>
        </p:spPr>
        <p:txBody>
          <a:bodyPr wrap="square" rtlCol="0">
            <a:spAutoFit/>
          </a:bodyPr>
          <a:lstStyle/>
          <a:p>
            <a:r>
              <a:rPr lang="en-US" dirty="0">
                <a:latin typeface="+mj-lt"/>
              </a:rPr>
              <a:t>Southwest Corridor</a:t>
            </a:r>
          </a:p>
        </p:txBody>
      </p:sp>
      <p:sp>
        <p:nvSpPr>
          <p:cNvPr id="9" name="TextBox 8">
            <a:extLst>
              <a:ext uri="{FF2B5EF4-FFF2-40B4-BE49-F238E27FC236}">
                <a16:creationId xmlns:a16="http://schemas.microsoft.com/office/drawing/2014/main" id="{313CF746-36CF-8346-A0C9-EC2C34CE5C7A}"/>
              </a:ext>
            </a:extLst>
          </p:cNvPr>
          <p:cNvSpPr txBox="1"/>
          <p:nvPr/>
        </p:nvSpPr>
        <p:spPr>
          <a:xfrm>
            <a:off x="7091295" y="5758934"/>
            <a:ext cx="2057400" cy="369332"/>
          </a:xfrm>
          <a:prstGeom prst="rect">
            <a:avLst/>
          </a:prstGeom>
          <a:noFill/>
        </p:spPr>
        <p:txBody>
          <a:bodyPr wrap="square" rtlCol="0">
            <a:spAutoFit/>
          </a:bodyPr>
          <a:lstStyle/>
          <a:p>
            <a:r>
              <a:rPr lang="en-US" dirty="0">
                <a:latin typeface="+mj-lt"/>
              </a:rPr>
              <a:t>Southwest Corridor</a:t>
            </a:r>
          </a:p>
        </p:txBody>
      </p:sp>
      <p:sp>
        <p:nvSpPr>
          <p:cNvPr id="10" name="TextBox 9">
            <a:extLst>
              <a:ext uri="{FF2B5EF4-FFF2-40B4-BE49-F238E27FC236}">
                <a16:creationId xmlns:a16="http://schemas.microsoft.com/office/drawing/2014/main" id="{DC2270EE-82AF-EE40-9AF4-96D7DCFD785E}"/>
              </a:ext>
            </a:extLst>
          </p:cNvPr>
          <p:cNvSpPr txBox="1"/>
          <p:nvPr/>
        </p:nvSpPr>
        <p:spPr>
          <a:xfrm>
            <a:off x="7243695" y="5911334"/>
            <a:ext cx="2057400" cy="369332"/>
          </a:xfrm>
          <a:prstGeom prst="rect">
            <a:avLst/>
          </a:prstGeom>
          <a:noFill/>
        </p:spPr>
        <p:txBody>
          <a:bodyPr wrap="square" rtlCol="0">
            <a:spAutoFit/>
          </a:bodyPr>
          <a:lstStyle/>
          <a:p>
            <a:r>
              <a:rPr lang="en-US" dirty="0">
                <a:latin typeface="+mj-lt"/>
              </a:rPr>
              <a:t>Southwest Corridor</a:t>
            </a:r>
          </a:p>
        </p:txBody>
      </p:sp>
      <p:pic>
        <p:nvPicPr>
          <p:cNvPr id="5" name="Picture 4">
            <a:extLst>
              <a:ext uri="{FF2B5EF4-FFF2-40B4-BE49-F238E27FC236}">
                <a16:creationId xmlns:a16="http://schemas.microsoft.com/office/drawing/2014/main" id="{7841AD9E-E62B-0F4D-B360-5F5B08D9B7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0965" y="695541"/>
            <a:ext cx="4856069" cy="3752417"/>
          </a:xfrm>
          <a:prstGeom prst="rect">
            <a:avLst/>
          </a:prstGeom>
        </p:spPr>
      </p:pic>
    </p:spTree>
    <p:extLst>
      <p:ext uri="{BB962C8B-B14F-4D97-AF65-F5344CB8AC3E}">
        <p14:creationId xmlns:p14="http://schemas.microsoft.com/office/powerpoint/2010/main" val="2457260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5829300" cy="857250"/>
          </a:xfrm>
        </p:spPr>
        <p:txBody>
          <a:bodyPr/>
          <a:lstStyle/>
          <a:p>
            <a:r>
              <a:rPr lang="en-US" sz="3200" b="0" dirty="0">
                <a:cs typeface="Calibri Light" panose="020F0302020204030204" pitchFamily="34" charset="0"/>
              </a:rPr>
              <a:t>Many Options Considered</a:t>
            </a:r>
          </a:p>
        </p:txBody>
      </p:sp>
      <p:sp>
        <p:nvSpPr>
          <p:cNvPr id="4" name="Slide Number Placeholder 3"/>
          <p:cNvSpPr>
            <a:spLocks noGrp="1"/>
          </p:cNvSpPr>
          <p:nvPr>
            <p:ph type="sldNum" sz="quarter" idx="10"/>
          </p:nvPr>
        </p:nvSpPr>
        <p:spPr/>
        <p:txBody>
          <a:bodyPr/>
          <a:lstStyle/>
          <a:p>
            <a:fld id="{F8D29207-A9D8-4B04-AFC7-0A6E6668A1C8}" type="slidenum">
              <a:rPr lang="en-US" smtClean="0"/>
              <a:t>27</a:t>
            </a:fld>
            <a:endParaRPr lang="en-US"/>
          </a:p>
        </p:txBody>
      </p:sp>
      <p:pic>
        <p:nvPicPr>
          <p:cNvPr id="10" name="Picture 9">
            <a:extLst>
              <a:ext uri="{FF2B5EF4-FFF2-40B4-BE49-F238E27FC236}">
                <a16:creationId xmlns:a16="http://schemas.microsoft.com/office/drawing/2014/main" id="{A6E2A0B2-A84A-4BC9-9E0E-584BDB8660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89"/>
          <a:stretch/>
        </p:blipFill>
        <p:spPr>
          <a:xfrm>
            <a:off x="5125625" y="2117204"/>
            <a:ext cx="1590027" cy="1187529"/>
          </a:xfrm>
          <a:prstGeom prst="rect">
            <a:avLst/>
          </a:prstGeom>
        </p:spPr>
      </p:pic>
      <p:pic>
        <p:nvPicPr>
          <p:cNvPr id="12" name="Picture 11">
            <a:extLst>
              <a:ext uri="{FF2B5EF4-FFF2-40B4-BE49-F238E27FC236}">
                <a16:creationId xmlns:a16="http://schemas.microsoft.com/office/drawing/2014/main" id="{1B684F4D-5537-48C2-86D5-976B9FD8E1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591" y="3368137"/>
            <a:ext cx="1588793" cy="1191595"/>
          </a:xfrm>
          <a:prstGeom prst="rect">
            <a:avLst/>
          </a:prstGeom>
        </p:spPr>
      </p:pic>
      <p:pic>
        <p:nvPicPr>
          <p:cNvPr id="14" name="Picture 13">
            <a:extLst>
              <a:ext uri="{FF2B5EF4-FFF2-40B4-BE49-F238E27FC236}">
                <a16:creationId xmlns:a16="http://schemas.microsoft.com/office/drawing/2014/main" id="{049D865D-FDAD-42C9-B32E-C897BA453F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16392" y="2114550"/>
            <a:ext cx="1549209" cy="1190183"/>
          </a:xfrm>
          <a:prstGeom prst="rect">
            <a:avLst/>
          </a:prstGeom>
        </p:spPr>
      </p:pic>
      <p:pic>
        <p:nvPicPr>
          <p:cNvPr id="28" name="Picture 27">
            <a:extLst>
              <a:ext uri="{FF2B5EF4-FFF2-40B4-BE49-F238E27FC236}">
                <a16:creationId xmlns:a16="http://schemas.microsoft.com/office/drawing/2014/main" id="{4582601E-CB94-41B2-A8E5-2EFE398F37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13843" y="3368137"/>
            <a:ext cx="1571486" cy="1178615"/>
          </a:xfrm>
          <a:prstGeom prst="rect">
            <a:avLst/>
          </a:prstGeom>
        </p:spPr>
      </p:pic>
      <p:pic>
        <p:nvPicPr>
          <p:cNvPr id="32" name="Picture 31">
            <a:extLst>
              <a:ext uri="{FF2B5EF4-FFF2-40B4-BE49-F238E27FC236}">
                <a16:creationId xmlns:a16="http://schemas.microsoft.com/office/drawing/2014/main" id="{719AF4F6-D4EB-40B7-9B06-F0A1CC5AEF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9591" y="857250"/>
            <a:ext cx="1586451" cy="1190183"/>
          </a:xfrm>
          <a:prstGeom prst="rect">
            <a:avLst/>
          </a:prstGeom>
        </p:spPr>
      </p:pic>
      <p:pic>
        <p:nvPicPr>
          <p:cNvPr id="34" name="Picture 33">
            <a:extLst>
              <a:ext uri="{FF2B5EF4-FFF2-40B4-BE49-F238E27FC236}">
                <a16:creationId xmlns:a16="http://schemas.microsoft.com/office/drawing/2014/main" id="{5B05FC65-05A1-427B-8161-67BAD04C831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16392" y="848167"/>
            <a:ext cx="1549209" cy="1176685"/>
          </a:xfrm>
          <a:prstGeom prst="rect">
            <a:avLst/>
          </a:prstGeom>
        </p:spPr>
      </p:pic>
      <p:pic>
        <p:nvPicPr>
          <p:cNvPr id="36" name="Picture 35">
            <a:extLst>
              <a:ext uri="{FF2B5EF4-FFF2-40B4-BE49-F238E27FC236}">
                <a16:creationId xmlns:a16="http://schemas.microsoft.com/office/drawing/2014/main" id="{2095B735-04B2-4319-A73B-3F9E3574CF6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133572" y="3368137"/>
            <a:ext cx="1582080" cy="1187454"/>
          </a:xfrm>
          <a:prstGeom prst="rect">
            <a:avLst/>
          </a:prstGeom>
        </p:spPr>
      </p:pic>
      <p:pic>
        <p:nvPicPr>
          <p:cNvPr id="38" name="Picture 37">
            <a:extLst>
              <a:ext uri="{FF2B5EF4-FFF2-40B4-BE49-F238E27FC236}">
                <a16:creationId xmlns:a16="http://schemas.microsoft.com/office/drawing/2014/main" id="{D08A6F4B-CBB5-434C-8D23-9BA6878B348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916611" y="3368137"/>
            <a:ext cx="1548989" cy="1187454"/>
          </a:xfrm>
          <a:prstGeom prst="rect">
            <a:avLst/>
          </a:prstGeom>
        </p:spPr>
      </p:pic>
      <p:pic>
        <p:nvPicPr>
          <p:cNvPr id="44" name="Picture 43">
            <a:extLst>
              <a:ext uri="{FF2B5EF4-FFF2-40B4-BE49-F238E27FC236}">
                <a16:creationId xmlns:a16="http://schemas.microsoft.com/office/drawing/2014/main" id="{8A56BD0F-96C7-41CA-A4E3-7F7FE2644D6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04573" y="2112423"/>
            <a:ext cx="1590027" cy="1192520"/>
          </a:xfrm>
          <a:prstGeom prst="rect">
            <a:avLst/>
          </a:prstGeom>
        </p:spPr>
      </p:pic>
      <p:pic>
        <p:nvPicPr>
          <p:cNvPr id="20" name="Picture 19">
            <a:extLst>
              <a:ext uri="{FF2B5EF4-FFF2-40B4-BE49-F238E27FC236}">
                <a16:creationId xmlns:a16="http://schemas.microsoft.com/office/drawing/2014/main" id="{797ABAF9-6083-4D12-927D-4EECB5ACFAE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b="-1"/>
          <a:stretch/>
        </p:blipFill>
        <p:spPr>
          <a:xfrm>
            <a:off x="3504573" y="848167"/>
            <a:ext cx="1590027" cy="1176685"/>
          </a:xfrm>
          <a:prstGeom prst="rect">
            <a:avLst/>
          </a:prstGeom>
        </p:spPr>
      </p:pic>
      <p:pic>
        <p:nvPicPr>
          <p:cNvPr id="18" name="Picture 17">
            <a:extLst>
              <a:ext uri="{FF2B5EF4-FFF2-40B4-BE49-F238E27FC236}">
                <a16:creationId xmlns:a16="http://schemas.microsoft.com/office/drawing/2014/main" id="{01757711-CD82-4599-97C1-B3850B1329B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133572" y="834669"/>
            <a:ext cx="1586451" cy="1190183"/>
          </a:xfrm>
          <a:prstGeom prst="rect">
            <a:avLst/>
          </a:prstGeom>
        </p:spPr>
      </p:pic>
      <p:pic>
        <p:nvPicPr>
          <p:cNvPr id="24" name="Picture 23">
            <a:extLst>
              <a:ext uri="{FF2B5EF4-FFF2-40B4-BE49-F238E27FC236}">
                <a16:creationId xmlns:a16="http://schemas.microsoft.com/office/drawing/2014/main" id="{564585AC-F4FC-4C29-AB6B-28B13E277BE5}"/>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t="-37"/>
          <a:stretch/>
        </p:blipFill>
        <p:spPr>
          <a:xfrm>
            <a:off x="287639" y="2114550"/>
            <a:ext cx="1580745" cy="1190183"/>
          </a:xfrm>
          <a:prstGeom prst="rect">
            <a:avLst/>
          </a:prstGeom>
        </p:spPr>
      </p:pic>
    </p:spTree>
    <p:extLst>
      <p:ext uri="{BB962C8B-B14F-4D97-AF65-F5344CB8AC3E}">
        <p14:creationId xmlns:p14="http://schemas.microsoft.com/office/powerpoint/2010/main" val="1339997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525"/>
            <a:ext cx="5829300" cy="857250"/>
          </a:xfrm>
        </p:spPr>
        <p:txBody>
          <a:bodyPr/>
          <a:lstStyle/>
          <a:p>
            <a:r>
              <a:rPr lang="en-US" sz="3200" b="0" dirty="0">
                <a:cs typeface="Calibri Light" panose="020F0302020204030204" pitchFamily="34" charset="0"/>
              </a:rPr>
              <a:t>Bridge + Elevator</a:t>
            </a:r>
          </a:p>
        </p:txBody>
      </p:sp>
      <p:sp>
        <p:nvSpPr>
          <p:cNvPr id="3" name="Content Placeholder 2"/>
          <p:cNvSpPr>
            <a:spLocks noGrp="1"/>
          </p:cNvSpPr>
          <p:nvPr>
            <p:ph idx="1"/>
          </p:nvPr>
        </p:nvSpPr>
        <p:spPr/>
        <p:txBody>
          <a:bodyPr/>
          <a:lstStyle/>
          <a:p>
            <a:r>
              <a:rPr lang="en-US" dirty="0"/>
              <a:t>[funicular photos]</a:t>
            </a:r>
          </a:p>
        </p:txBody>
      </p:sp>
      <p:sp>
        <p:nvSpPr>
          <p:cNvPr id="4" name="Slide Number Placeholder 3"/>
          <p:cNvSpPr>
            <a:spLocks noGrp="1"/>
          </p:cNvSpPr>
          <p:nvPr>
            <p:ph type="sldNum" sz="quarter" idx="10"/>
          </p:nvPr>
        </p:nvSpPr>
        <p:spPr/>
        <p:txBody>
          <a:bodyPr/>
          <a:lstStyle/>
          <a:p>
            <a:fld id="{F8D29207-A9D8-4B04-AFC7-0A6E6668A1C8}" type="slidenum">
              <a:rPr lang="en-US" smtClean="0"/>
              <a:t>28</a:t>
            </a:fld>
            <a:endParaRPr lang="en-US" dirty="0"/>
          </a:p>
        </p:txBody>
      </p:sp>
      <p:pic>
        <p:nvPicPr>
          <p:cNvPr id="6" name="Picture 5">
            <a:extLst>
              <a:ext uri="{FF2B5EF4-FFF2-40B4-BE49-F238E27FC236}">
                <a16:creationId xmlns:a16="http://schemas.microsoft.com/office/drawing/2014/main" id="{BF1A8F9B-E904-4F1A-BAFB-E96EF0A417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 y="1019646"/>
            <a:ext cx="4648200" cy="3431336"/>
          </a:xfrm>
          <a:prstGeom prst="rect">
            <a:avLst/>
          </a:prstGeom>
        </p:spPr>
      </p:pic>
      <p:pic>
        <p:nvPicPr>
          <p:cNvPr id="7" name="Picture 6">
            <a:extLst>
              <a:ext uri="{FF2B5EF4-FFF2-40B4-BE49-F238E27FC236}">
                <a16:creationId xmlns:a16="http://schemas.microsoft.com/office/drawing/2014/main" id="{2DDD20D6-5F0F-0642-878A-4E1B8484E9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1" y="1265959"/>
            <a:ext cx="2133600" cy="3185023"/>
          </a:xfrm>
          <a:prstGeom prst="rect">
            <a:avLst/>
          </a:prstGeom>
        </p:spPr>
      </p:pic>
      <p:sp>
        <p:nvSpPr>
          <p:cNvPr id="5" name="TextBox 4">
            <a:extLst>
              <a:ext uri="{FF2B5EF4-FFF2-40B4-BE49-F238E27FC236}">
                <a16:creationId xmlns:a16="http://schemas.microsoft.com/office/drawing/2014/main" id="{2BF75283-615B-B949-B2A0-5F5CDC0D0734}"/>
              </a:ext>
            </a:extLst>
          </p:cNvPr>
          <p:cNvSpPr txBox="1"/>
          <p:nvPr/>
        </p:nvSpPr>
        <p:spPr>
          <a:xfrm>
            <a:off x="4572000" y="4261306"/>
            <a:ext cx="2133600" cy="215444"/>
          </a:xfrm>
          <a:prstGeom prst="rect">
            <a:avLst/>
          </a:prstGeom>
          <a:noFill/>
        </p:spPr>
        <p:txBody>
          <a:bodyPr wrap="square" rtlCol="0">
            <a:spAutoFit/>
          </a:bodyPr>
          <a:lstStyle/>
          <a:p>
            <a:r>
              <a:rPr lang="en-US" sz="800" b="1" dirty="0">
                <a:latin typeface="+mj-lt"/>
              </a:rPr>
              <a:t>Darlene Hooley Bridge, Portland, OR</a:t>
            </a:r>
          </a:p>
        </p:txBody>
      </p:sp>
    </p:spTree>
    <p:extLst>
      <p:ext uri="{BB962C8B-B14F-4D97-AF65-F5344CB8AC3E}">
        <p14:creationId xmlns:p14="http://schemas.microsoft.com/office/powerpoint/2010/main" val="1712677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E5341-CA67-4DBE-B3A3-5FD2963920D6}"/>
              </a:ext>
            </a:extLst>
          </p:cNvPr>
          <p:cNvSpPr>
            <a:spLocks noGrp="1"/>
          </p:cNvSpPr>
          <p:nvPr>
            <p:ph type="title"/>
          </p:nvPr>
        </p:nvSpPr>
        <p:spPr>
          <a:xfrm>
            <a:off x="457200" y="-19050"/>
            <a:ext cx="5829300" cy="857250"/>
          </a:xfrm>
        </p:spPr>
        <p:txBody>
          <a:bodyPr/>
          <a:lstStyle/>
          <a:p>
            <a:r>
              <a:rPr lang="en-US" sz="3200" b="0" dirty="0">
                <a:cs typeface="Calibri Light" panose="020F0302020204030204" pitchFamily="34" charset="0"/>
              </a:rPr>
              <a:t>Bridge + Elevator</a:t>
            </a:r>
            <a:endParaRPr lang="en-US" sz="3200" dirty="0"/>
          </a:p>
        </p:txBody>
      </p:sp>
      <p:pic>
        <p:nvPicPr>
          <p:cNvPr id="7" name="Content Placeholder 6">
            <a:extLst>
              <a:ext uri="{FF2B5EF4-FFF2-40B4-BE49-F238E27FC236}">
                <a16:creationId xmlns:a16="http://schemas.microsoft.com/office/drawing/2014/main" id="{1D29AD60-500C-B14D-BE88-B7A222844793}"/>
              </a:ext>
            </a:extLst>
          </p:cNvPr>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sharpenSoften amount="3000"/>
                    </a14:imgEffect>
                    <a14:imgEffect>
                      <a14:brightnessContrast bright="-3000" contrast="-42000"/>
                    </a14:imgEffect>
                  </a14:imgLayer>
                </a14:imgProps>
              </a:ext>
              <a:ext uri="{28A0092B-C50C-407E-A947-70E740481C1C}">
                <a14:useLocalDpi xmlns:a14="http://schemas.microsoft.com/office/drawing/2010/main"/>
              </a:ext>
            </a:extLst>
          </a:blip>
          <a:srcRect l="5264"/>
          <a:stretch/>
        </p:blipFill>
        <p:spPr>
          <a:xfrm>
            <a:off x="1219200" y="770576"/>
            <a:ext cx="4114800" cy="3602347"/>
          </a:xfrm>
        </p:spPr>
      </p:pic>
      <p:sp>
        <p:nvSpPr>
          <p:cNvPr id="4" name="Slide Number Placeholder 3">
            <a:extLst>
              <a:ext uri="{FF2B5EF4-FFF2-40B4-BE49-F238E27FC236}">
                <a16:creationId xmlns:a16="http://schemas.microsoft.com/office/drawing/2014/main" id="{899F8AB4-A9D9-4C40-866A-D37374C4D55A}"/>
              </a:ext>
            </a:extLst>
          </p:cNvPr>
          <p:cNvSpPr>
            <a:spLocks noGrp="1"/>
          </p:cNvSpPr>
          <p:nvPr>
            <p:ph type="sldNum" sz="quarter" idx="10"/>
          </p:nvPr>
        </p:nvSpPr>
        <p:spPr/>
        <p:txBody>
          <a:bodyPr/>
          <a:lstStyle/>
          <a:p>
            <a:fld id="{F8D29207-A9D8-4B04-AFC7-0A6E6668A1C8}" type="slidenum">
              <a:rPr lang="en-US" smtClean="0"/>
              <a:t>29</a:t>
            </a:fld>
            <a:endParaRPr lang="en-US"/>
          </a:p>
        </p:txBody>
      </p:sp>
    </p:spTree>
    <p:extLst>
      <p:ext uri="{BB962C8B-B14F-4D97-AF65-F5344CB8AC3E}">
        <p14:creationId xmlns:p14="http://schemas.microsoft.com/office/powerpoint/2010/main" val="3516462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203461"/>
            <a:ext cx="6857999" cy="523220"/>
          </a:xfrm>
          <a:prstGeom prst="rect">
            <a:avLst/>
          </a:prstGeom>
          <a:noFill/>
        </p:spPr>
        <p:txBody>
          <a:bodyPr wrap="square" rtlCol="0">
            <a:spAutoFit/>
          </a:bodyPr>
          <a:lstStyle/>
          <a:p>
            <a:pPr algn="ctr" defTabSz="341710" eaLnBrk="1" hangingPunct="1">
              <a:defRPr/>
            </a:pPr>
            <a:r>
              <a:rPr lang="en-US" sz="2800" b="1" dirty="0">
                <a:solidFill>
                  <a:srgbClr val="00A0AE"/>
                </a:solidFill>
                <a:latin typeface="Trebuchet MS" panose="020B0603020202020204" pitchFamily="34" charset="0"/>
                <a:ea typeface="MS PGothic" charset="0"/>
              </a:rPr>
              <a:t>SW Corridor Light Rail Project</a:t>
            </a:r>
          </a:p>
        </p:txBody>
      </p:sp>
      <p:sp>
        <p:nvSpPr>
          <p:cNvPr id="3" name="Footer Placeholder 2"/>
          <p:cNvSpPr>
            <a:spLocks noGrp="1"/>
          </p:cNvSpPr>
          <p:nvPr>
            <p:ph type="ftr" sz="quarter" idx="10"/>
          </p:nvPr>
        </p:nvSpPr>
        <p:spPr/>
        <p:txBody>
          <a:bodyPr/>
          <a:lstStyle/>
          <a:p>
            <a:pPr defTabSz="341710" eaLnBrk="1" hangingPunct="1">
              <a:defRPr/>
            </a:pPr>
            <a:r>
              <a:rPr lang="en-US" dirty="0">
                <a:solidFill>
                  <a:prstClr val="white"/>
                </a:solidFill>
                <a:ea typeface="MS PGothic" charset="0"/>
              </a:rPr>
              <a:t>PORTLANDOREGON.GOV/TRANSPORTATION</a:t>
            </a:r>
          </a:p>
        </p:txBody>
      </p:sp>
      <p:sp>
        <p:nvSpPr>
          <p:cNvPr id="4" name="Slide Number Placeholder 3"/>
          <p:cNvSpPr>
            <a:spLocks noGrp="1"/>
          </p:cNvSpPr>
          <p:nvPr>
            <p:ph type="sldNum" sz="quarter" idx="11"/>
          </p:nvPr>
        </p:nvSpPr>
        <p:spPr/>
        <p:txBody>
          <a:bodyPr/>
          <a:lstStyle/>
          <a:p>
            <a:pPr defTabSz="341710" eaLnBrk="1" hangingPunct="1">
              <a:defRPr/>
            </a:pPr>
            <a:fld id="{7F611283-5368-B64F-81F2-50BF922FACC4}" type="slidenum">
              <a:rPr lang="en-US">
                <a:ea typeface="MS PGothic" charset="0"/>
              </a:rPr>
              <a:pPr defTabSz="341710" eaLnBrk="1" hangingPunct="1">
                <a:defRPr/>
              </a:pPr>
              <a:t>3</a:t>
            </a:fld>
            <a:endParaRPr lang="en-US" dirty="0">
              <a:ea typeface="MS PGothic" charset="0"/>
            </a:endParaRPr>
          </a:p>
        </p:txBody>
      </p:sp>
      <p:sp>
        <p:nvSpPr>
          <p:cNvPr id="5" name="TextBox 4"/>
          <p:cNvSpPr txBox="1"/>
          <p:nvPr/>
        </p:nvSpPr>
        <p:spPr>
          <a:xfrm>
            <a:off x="1" y="749964"/>
            <a:ext cx="6857999" cy="461665"/>
          </a:xfrm>
          <a:prstGeom prst="rect">
            <a:avLst/>
          </a:prstGeom>
          <a:noFill/>
        </p:spPr>
        <p:txBody>
          <a:bodyPr wrap="square" rtlCol="0">
            <a:spAutoFit/>
          </a:bodyPr>
          <a:lstStyle/>
          <a:p>
            <a:pPr algn="ctr" defTabSz="341710" eaLnBrk="1" hangingPunct="1">
              <a:defRPr/>
            </a:pPr>
            <a:r>
              <a:rPr lang="en-US" b="1" dirty="0">
                <a:solidFill>
                  <a:srgbClr val="F58220"/>
                </a:solidFill>
                <a:latin typeface="Trebuchet MS" panose="020B0603020202020204" pitchFamily="34" charset="0"/>
                <a:ea typeface="MS PGothic" charset="0"/>
              </a:rPr>
              <a:t>Coordination with Design Commission</a:t>
            </a:r>
          </a:p>
        </p:txBody>
      </p:sp>
      <p:sp>
        <p:nvSpPr>
          <p:cNvPr id="6" name="TextBox 5"/>
          <p:cNvSpPr txBox="1"/>
          <p:nvPr/>
        </p:nvSpPr>
        <p:spPr>
          <a:xfrm>
            <a:off x="457200" y="1674153"/>
            <a:ext cx="6066690" cy="2954655"/>
          </a:xfrm>
          <a:prstGeom prst="rect">
            <a:avLst/>
          </a:prstGeom>
          <a:noFill/>
        </p:spPr>
        <p:txBody>
          <a:bodyPr wrap="square" rtlCol="0">
            <a:spAutoFit/>
          </a:bodyPr>
          <a:lstStyle/>
          <a:p>
            <a:pPr defTabSz="341710" eaLnBrk="1" hangingPunct="1">
              <a:defRPr/>
            </a:pPr>
            <a:r>
              <a:rPr lang="en-US" sz="1500" b="1" dirty="0">
                <a:solidFill>
                  <a:srgbClr val="4D4D4F"/>
                </a:solidFill>
                <a:latin typeface="Trebuchet MS" panose="020B0603020202020204" pitchFamily="34" charset="0"/>
                <a:ea typeface="MS PGothic" charset="0"/>
              </a:rPr>
              <a:t>Project briefing 										</a:t>
            </a:r>
            <a:r>
              <a:rPr lang="en-US" sz="1500" b="1" dirty="0">
                <a:solidFill>
                  <a:srgbClr val="F58220"/>
                </a:solidFill>
                <a:latin typeface="Trebuchet MS" panose="020B0603020202020204" pitchFamily="34" charset="0"/>
                <a:ea typeface="MS PGothic" charset="0"/>
              </a:rPr>
              <a:t>June 2018</a:t>
            </a:r>
          </a:p>
          <a:p>
            <a:pPr marL="257175" indent="-257175" defTabSz="341710" eaLnBrk="1" hangingPunct="1">
              <a:buFont typeface="Arial" panose="020B0604020202020204" pitchFamily="34" charset="0"/>
              <a:buChar char="•"/>
              <a:defRPr/>
            </a:pPr>
            <a:endParaRPr lang="en-US" sz="1500" b="1" dirty="0">
              <a:solidFill>
                <a:srgbClr val="4D4D4F"/>
              </a:solidFill>
              <a:latin typeface="Trebuchet MS" panose="020B0603020202020204" pitchFamily="34" charset="0"/>
              <a:ea typeface="MS PGothic" charset="0"/>
            </a:endParaRPr>
          </a:p>
          <a:p>
            <a:pPr marL="598885" lvl="1" indent="-257175" defTabSz="341710" eaLnBrk="1" hangingPunct="1">
              <a:buFont typeface="Arial" panose="020B0604020202020204" pitchFamily="34" charset="0"/>
              <a:buChar char="•"/>
              <a:defRPr/>
            </a:pPr>
            <a:r>
              <a:rPr lang="en-US" sz="1500" b="1" dirty="0">
                <a:solidFill>
                  <a:srgbClr val="4D4D4F"/>
                </a:solidFill>
                <a:latin typeface="Trebuchet MS" panose="020B0603020202020204" pitchFamily="34" charset="0"/>
                <a:ea typeface="MS PGothic" charset="0"/>
              </a:rPr>
              <a:t>Project overview &amp; status</a:t>
            </a:r>
          </a:p>
          <a:p>
            <a:pPr marL="341710" lvl="1" defTabSz="341710" eaLnBrk="1" hangingPunct="1">
              <a:defRPr/>
            </a:pPr>
            <a:endParaRPr lang="en-US" sz="1500" b="1" dirty="0">
              <a:solidFill>
                <a:srgbClr val="4D4D4F"/>
              </a:solidFill>
              <a:latin typeface="Trebuchet MS" panose="020B0603020202020204" pitchFamily="34" charset="0"/>
              <a:ea typeface="MS PGothic" charset="0"/>
            </a:endParaRPr>
          </a:p>
          <a:p>
            <a:pPr marL="598885" lvl="1" indent="-257175" defTabSz="341710" eaLnBrk="1" hangingPunct="1">
              <a:buFont typeface="Arial" panose="020B0604020202020204" pitchFamily="34" charset="0"/>
              <a:buChar char="•"/>
              <a:defRPr/>
            </a:pPr>
            <a:r>
              <a:rPr lang="en-US" sz="1500" b="1" dirty="0">
                <a:solidFill>
                  <a:srgbClr val="4D4D4F"/>
                </a:solidFill>
                <a:latin typeface="Trebuchet MS" panose="020B0603020202020204" pitchFamily="34" charset="0"/>
                <a:ea typeface="MS PGothic" charset="0"/>
              </a:rPr>
              <a:t>Some unique elements – </a:t>
            </a:r>
            <a:r>
              <a:rPr lang="en-US" sz="1500" b="1" dirty="0">
                <a:solidFill>
                  <a:schemeClr val="accent2"/>
                </a:solidFill>
                <a:latin typeface="Trebuchet MS" panose="020B0603020202020204" pitchFamily="34" charset="0"/>
                <a:ea typeface="MS PGothic" charset="0"/>
              </a:rPr>
              <a:t>Marquam Hill Connector</a:t>
            </a:r>
          </a:p>
          <a:p>
            <a:pPr marL="341710" lvl="1" defTabSz="341710" eaLnBrk="1" hangingPunct="1">
              <a:defRPr/>
            </a:pPr>
            <a:endParaRPr lang="en-US" sz="1500" b="1" dirty="0">
              <a:solidFill>
                <a:srgbClr val="4D4D4F"/>
              </a:solidFill>
              <a:latin typeface="Trebuchet MS" panose="020B0603020202020204" pitchFamily="34" charset="0"/>
              <a:ea typeface="MS PGothic" charset="0"/>
            </a:endParaRPr>
          </a:p>
          <a:p>
            <a:pPr marL="627460" lvl="1" indent="-285750" defTabSz="341710" eaLnBrk="1" hangingPunct="1">
              <a:buFont typeface="Arial" panose="020B0604020202020204" pitchFamily="34" charset="0"/>
              <a:buChar char="•"/>
              <a:defRPr/>
            </a:pPr>
            <a:r>
              <a:rPr lang="en-US" sz="1500" b="1" dirty="0">
                <a:solidFill>
                  <a:srgbClr val="4D4D4F"/>
                </a:solidFill>
                <a:latin typeface="Trebuchet MS" panose="020B0603020202020204" pitchFamily="34" charset="0"/>
                <a:ea typeface="MS PGothic" charset="0"/>
              </a:rPr>
              <a:t>Standard Transit Elements in ROW</a:t>
            </a:r>
          </a:p>
          <a:p>
            <a:pPr indent="-115490" defTabSz="341710" eaLnBrk="1" hangingPunct="1">
              <a:defRPr/>
            </a:pPr>
            <a:endParaRPr lang="en-US" sz="1500" b="1" dirty="0">
              <a:solidFill>
                <a:srgbClr val="4D4D4F"/>
              </a:solidFill>
              <a:latin typeface="Trebuchet MS" panose="020B0603020202020204" pitchFamily="34" charset="0"/>
              <a:ea typeface="MS PGothic" charset="0"/>
            </a:endParaRPr>
          </a:p>
          <a:p>
            <a:pPr indent="-115490" defTabSz="341710" eaLnBrk="1" hangingPunct="1">
              <a:defRPr/>
            </a:pPr>
            <a:endParaRPr lang="en-US" sz="1500" b="1" dirty="0">
              <a:solidFill>
                <a:srgbClr val="4D4D4F"/>
              </a:solidFill>
              <a:latin typeface="Trebuchet MS" panose="020B0603020202020204" pitchFamily="34" charset="0"/>
              <a:ea typeface="MS PGothic" charset="0"/>
            </a:endParaRPr>
          </a:p>
          <a:p>
            <a:pPr indent="-115490" defTabSz="341710" eaLnBrk="1" hangingPunct="1">
              <a:defRPr/>
            </a:pPr>
            <a:r>
              <a:rPr lang="en-US" sz="1500" b="1" dirty="0">
                <a:solidFill>
                  <a:srgbClr val="4D4D4F"/>
                </a:solidFill>
                <a:latin typeface="Trebuchet MS" panose="020B0603020202020204" pitchFamily="34" charset="0"/>
                <a:ea typeface="MS PGothic" charset="0"/>
              </a:rPr>
              <a:t>Ongoing briefings do not replace regulatory processes</a:t>
            </a:r>
          </a:p>
          <a:p>
            <a:pPr defTabSz="341710" eaLnBrk="1" hangingPunct="1">
              <a:defRPr/>
            </a:pPr>
            <a:endParaRPr lang="en-US" sz="1800" b="1" dirty="0">
              <a:solidFill>
                <a:srgbClr val="4D4D4F"/>
              </a:solidFill>
              <a:latin typeface="Trebuchet MS" panose="020B0603020202020204" pitchFamily="34" charset="0"/>
              <a:ea typeface="MS PGothic" charset="0"/>
            </a:endParaRPr>
          </a:p>
          <a:p>
            <a:pPr defTabSz="341710" eaLnBrk="1" hangingPunct="1">
              <a:defRPr/>
            </a:pPr>
            <a:endParaRPr lang="en-US" sz="1800" b="1" dirty="0">
              <a:solidFill>
                <a:srgbClr val="4D4D4F"/>
              </a:solidFill>
              <a:latin typeface="Trebuchet MS" panose="020B0603020202020204" pitchFamily="34" charset="0"/>
              <a:ea typeface="MS PGothic" charset="0"/>
            </a:endParaRPr>
          </a:p>
        </p:txBody>
      </p:sp>
    </p:spTree>
    <p:extLst>
      <p:ext uri="{BB962C8B-B14F-4D97-AF65-F5344CB8AC3E}">
        <p14:creationId xmlns:p14="http://schemas.microsoft.com/office/powerpoint/2010/main" val="3363241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3FF2C-B667-4AEF-B519-A95CBA36B69C}"/>
              </a:ext>
            </a:extLst>
          </p:cNvPr>
          <p:cNvSpPr>
            <a:spLocks noGrp="1"/>
          </p:cNvSpPr>
          <p:nvPr>
            <p:ph type="title"/>
          </p:nvPr>
        </p:nvSpPr>
        <p:spPr>
          <a:xfrm>
            <a:off x="514350" y="-19050"/>
            <a:ext cx="5829300" cy="857250"/>
          </a:xfrm>
        </p:spPr>
        <p:txBody>
          <a:bodyPr/>
          <a:lstStyle/>
          <a:p>
            <a:r>
              <a:rPr lang="en-US" sz="3200" b="0" dirty="0">
                <a:cs typeface="Calibri Light" panose="020F0302020204030204" pitchFamily="34" charset="0"/>
              </a:rPr>
              <a:t>Bridge + Elevator</a:t>
            </a:r>
            <a:endParaRPr lang="en-US" sz="3200" dirty="0"/>
          </a:p>
        </p:txBody>
      </p:sp>
      <p:pic>
        <p:nvPicPr>
          <p:cNvPr id="6" name="Content Placeholder 5">
            <a:extLst>
              <a:ext uri="{FF2B5EF4-FFF2-40B4-BE49-F238E27FC236}">
                <a16:creationId xmlns:a16="http://schemas.microsoft.com/office/drawing/2014/main" id="{B0F9378B-DB2F-4C7A-ABA1-E3AE23813F2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203137" y="971550"/>
            <a:ext cx="4330091" cy="1516844"/>
          </a:xfrm>
        </p:spPr>
      </p:pic>
      <p:sp>
        <p:nvSpPr>
          <p:cNvPr id="4" name="Slide Number Placeholder 3">
            <a:extLst>
              <a:ext uri="{FF2B5EF4-FFF2-40B4-BE49-F238E27FC236}">
                <a16:creationId xmlns:a16="http://schemas.microsoft.com/office/drawing/2014/main" id="{6E125CE3-EE75-45E1-8902-DACEBBA55D21}"/>
              </a:ext>
            </a:extLst>
          </p:cNvPr>
          <p:cNvSpPr>
            <a:spLocks noGrp="1"/>
          </p:cNvSpPr>
          <p:nvPr>
            <p:ph type="sldNum" sz="quarter" idx="10"/>
          </p:nvPr>
        </p:nvSpPr>
        <p:spPr/>
        <p:txBody>
          <a:bodyPr/>
          <a:lstStyle/>
          <a:p>
            <a:fld id="{F8D29207-A9D8-4B04-AFC7-0A6E6668A1C8}" type="slidenum">
              <a:rPr lang="en-US" smtClean="0"/>
              <a:t>30</a:t>
            </a:fld>
            <a:endParaRPr lang="en-US"/>
          </a:p>
        </p:txBody>
      </p:sp>
      <p:pic>
        <p:nvPicPr>
          <p:cNvPr id="5" name="Content Placeholder 5">
            <a:extLst>
              <a:ext uri="{FF2B5EF4-FFF2-40B4-BE49-F238E27FC236}">
                <a16:creationId xmlns:a16="http://schemas.microsoft.com/office/drawing/2014/main" id="{CAD83D6E-63CA-874D-8579-24CEFEE3AB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24772" y="2114550"/>
            <a:ext cx="3676472" cy="2251878"/>
          </a:xfrm>
          <a:prstGeom prst="rect">
            <a:avLst/>
          </a:prstGeom>
          <a:noFill/>
          <a:ln w="9525">
            <a:noFill/>
            <a:miter lim="800000"/>
            <a:headEnd/>
            <a:tailEnd/>
          </a:ln>
        </p:spPr>
      </p:pic>
    </p:spTree>
    <p:extLst>
      <p:ext uri="{BB962C8B-B14F-4D97-AF65-F5344CB8AC3E}">
        <p14:creationId xmlns:p14="http://schemas.microsoft.com/office/powerpoint/2010/main" val="1072745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9050"/>
            <a:ext cx="5829300" cy="857250"/>
          </a:xfrm>
        </p:spPr>
        <p:txBody>
          <a:bodyPr/>
          <a:lstStyle/>
          <a:p>
            <a:r>
              <a:rPr lang="en-US" sz="3200" b="0" dirty="0">
                <a:cs typeface="Calibri Light" panose="020F0302020204030204" pitchFamily="34" charset="0"/>
              </a:rPr>
              <a:t>Tunnel + Elevator</a:t>
            </a:r>
          </a:p>
        </p:txBody>
      </p:sp>
      <p:sp>
        <p:nvSpPr>
          <p:cNvPr id="4" name="Slide Number Placeholder 3"/>
          <p:cNvSpPr>
            <a:spLocks noGrp="1"/>
          </p:cNvSpPr>
          <p:nvPr>
            <p:ph type="sldNum" sz="quarter" idx="10"/>
          </p:nvPr>
        </p:nvSpPr>
        <p:spPr/>
        <p:txBody>
          <a:bodyPr/>
          <a:lstStyle/>
          <a:p>
            <a:fld id="{F8D29207-A9D8-4B04-AFC7-0A6E6668A1C8}" type="slidenum">
              <a:rPr lang="en-US" smtClean="0"/>
              <a:t>31</a:t>
            </a:fld>
            <a:endParaRPr lang="en-US"/>
          </a:p>
        </p:txBody>
      </p:sp>
      <p:pic>
        <p:nvPicPr>
          <p:cNvPr id="6" name="Picture 5">
            <a:extLst>
              <a:ext uri="{FF2B5EF4-FFF2-40B4-BE49-F238E27FC236}">
                <a16:creationId xmlns:a16="http://schemas.microsoft.com/office/drawing/2014/main" id="{64BCEBC4-16CA-4AC4-9F56-FB843F268E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8650" y="787236"/>
            <a:ext cx="5715000" cy="3569028"/>
          </a:xfrm>
          <a:prstGeom prst="rect">
            <a:avLst/>
          </a:prstGeom>
        </p:spPr>
      </p:pic>
    </p:spTree>
    <p:extLst>
      <p:ext uri="{BB962C8B-B14F-4D97-AF65-F5344CB8AC3E}">
        <p14:creationId xmlns:p14="http://schemas.microsoft.com/office/powerpoint/2010/main" val="2382710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C1E9-4A3C-4BA7-A3FF-B5B110A7B167}"/>
              </a:ext>
            </a:extLst>
          </p:cNvPr>
          <p:cNvSpPr>
            <a:spLocks noGrp="1"/>
          </p:cNvSpPr>
          <p:nvPr>
            <p:ph type="title"/>
          </p:nvPr>
        </p:nvSpPr>
        <p:spPr>
          <a:xfrm>
            <a:off x="514350" y="-19050"/>
            <a:ext cx="5829300" cy="857250"/>
          </a:xfrm>
        </p:spPr>
        <p:txBody>
          <a:bodyPr/>
          <a:lstStyle/>
          <a:p>
            <a:r>
              <a:rPr lang="en-US" sz="3200" b="0" dirty="0">
                <a:cs typeface="Calibri Light" panose="020F0302020204030204" pitchFamily="34" charset="0"/>
              </a:rPr>
              <a:t>Tunnel + Elevator</a:t>
            </a:r>
            <a:endParaRPr lang="en-US" sz="3200" dirty="0"/>
          </a:p>
        </p:txBody>
      </p:sp>
      <p:sp>
        <p:nvSpPr>
          <p:cNvPr id="4" name="Slide Number Placeholder 3">
            <a:extLst>
              <a:ext uri="{FF2B5EF4-FFF2-40B4-BE49-F238E27FC236}">
                <a16:creationId xmlns:a16="http://schemas.microsoft.com/office/drawing/2014/main" id="{2395A34F-21CB-43C2-AD04-1BCEB6AD30E0}"/>
              </a:ext>
            </a:extLst>
          </p:cNvPr>
          <p:cNvSpPr>
            <a:spLocks noGrp="1"/>
          </p:cNvSpPr>
          <p:nvPr>
            <p:ph type="sldNum" sz="quarter" idx="10"/>
          </p:nvPr>
        </p:nvSpPr>
        <p:spPr/>
        <p:txBody>
          <a:bodyPr/>
          <a:lstStyle/>
          <a:p>
            <a:fld id="{F8D29207-A9D8-4B04-AFC7-0A6E6668A1C8}" type="slidenum">
              <a:rPr lang="en-US" smtClean="0"/>
              <a:t>32</a:t>
            </a:fld>
            <a:endParaRPr lang="en-US"/>
          </a:p>
        </p:txBody>
      </p:sp>
      <p:pic>
        <p:nvPicPr>
          <p:cNvPr id="11" name="Content Placeholder 10">
            <a:extLst>
              <a:ext uri="{FF2B5EF4-FFF2-40B4-BE49-F238E27FC236}">
                <a16:creationId xmlns:a16="http://schemas.microsoft.com/office/drawing/2014/main" id="{3C53E2FA-C915-9345-9750-6B32A87A6F04}"/>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10000"/>
                    </a14:imgEffect>
                    <a14:imgEffect>
                      <a14:brightnessContrast contrast="-44000"/>
                    </a14:imgEffect>
                  </a14:imgLayer>
                </a14:imgProps>
              </a:ext>
              <a:ext uri="{28A0092B-C50C-407E-A947-70E740481C1C}">
                <a14:useLocalDpi xmlns:a14="http://schemas.microsoft.com/office/drawing/2010/main"/>
              </a:ext>
            </a:extLst>
          </a:blip>
          <a:stretch>
            <a:fillRect/>
          </a:stretch>
        </p:blipFill>
        <p:spPr>
          <a:xfrm>
            <a:off x="1143000" y="871377"/>
            <a:ext cx="4216979" cy="3497494"/>
          </a:xfrm>
        </p:spPr>
      </p:pic>
    </p:spTree>
    <p:extLst>
      <p:ext uri="{BB962C8B-B14F-4D97-AF65-F5344CB8AC3E}">
        <p14:creationId xmlns:p14="http://schemas.microsoft.com/office/powerpoint/2010/main" val="3480335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C1E9-4A3C-4BA7-A3FF-B5B110A7B167}"/>
              </a:ext>
            </a:extLst>
          </p:cNvPr>
          <p:cNvSpPr>
            <a:spLocks noGrp="1"/>
          </p:cNvSpPr>
          <p:nvPr>
            <p:ph type="title"/>
          </p:nvPr>
        </p:nvSpPr>
        <p:spPr>
          <a:xfrm>
            <a:off x="514350" y="-19050"/>
            <a:ext cx="5829300" cy="857250"/>
          </a:xfrm>
        </p:spPr>
        <p:txBody>
          <a:bodyPr/>
          <a:lstStyle/>
          <a:p>
            <a:r>
              <a:rPr lang="en-US" sz="3200" b="0" dirty="0">
                <a:cs typeface="Calibri Light" panose="020F0302020204030204" pitchFamily="34" charset="0"/>
              </a:rPr>
              <a:t>Tunnel + Elevator</a:t>
            </a:r>
            <a:endParaRPr lang="en-US" sz="3200" dirty="0"/>
          </a:p>
        </p:txBody>
      </p:sp>
      <p:sp>
        <p:nvSpPr>
          <p:cNvPr id="4" name="Slide Number Placeholder 3">
            <a:extLst>
              <a:ext uri="{FF2B5EF4-FFF2-40B4-BE49-F238E27FC236}">
                <a16:creationId xmlns:a16="http://schemas.microsoft.com/office/drawing/2014/main" id="{2395A34F-21CB-43C2-AD04-1BCEB6AD30E0}"/>
              </a:ext>
            </a:extLst>
          </p:cNvPr>
          <p:cNvSpPr>
            <a:spLocks noGrp="1"/>
          </p:cNvSpPr>
          <p:nvPr>
            <p:ph type="sldNum" sz="quarter" idx="10"/>
          </p:nvPr>
        </p:nvSpPr>
        <p:spPr/>
        <p:txBody>
          <a:bodyPr/>
          <a:lstStyle/>
          <a:p>
            <a:fld id="{F8D29207-A9D8-4B04-AFC7-0A6E6668A1C8}" type="slidenum">
              <a:rPr lang="en-US" smtClean="0"/>
              <a:t>33</a:t>
            </a:fld>
            <a:endParaRPr lang="en-US"/>
          </a:p>
        </p:txBody>
      </p:sp>
      <p:pic>
        <p:nvPicPr>
          <p:cNvPr id="7" name="Content Placeholder 5">
            <a:extLst>
              <a:ext uri="{FF2B5EF4-FFF2-40B4-BE49-F238E27FC236}">
                <a16:creationId xmlns:a16="http://schemas.microsoft.com/office/drawing/2014/main" id="{900545DF-402E-498A-AC97-CBFFBA814D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81000" y="2038350"/>
            <a:ext cx="3670505" cy="2286000"/>
          </a:xfrm>
          <a:prstGeom prst="rect">
            <a:avLst/>
          </a:prstGeom>
          <a:noFill/>
          <a:ln w="9525">
            <a:noFill/>
            <a:miter lim="800000"/>
            <a:headEnd/>
            <a:tailEnd/>
          </a:ln>
        </p:spPr>
      </p:pic>
      <p:pic>
        <p:nvPicPr>
          <p:cNvPr id="6" name="Content Placeholder 5">
            <a:extLst>
              <a:ext uri="{FF2B5EF4-FFF2-40B4-BE49-F238E27FC236}">
                <a16:creationId xmlns:a16="http://schemas.microsoft.com/office/drawing/2014/main" id="{95D5CFE3-004E-CF4A-B46C-1F573F8C72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238072" y="838200"/>
            <a:ext cx="3276600" cy="1657574"/>
          </a:xfrm>
          <a:prstGeom prst="rect">
            <a:avLst/>
          </a:prstGeom>
          <a:noFill/>
          <a:ln w="9525">
            <a:noFill/>
            <a:miter lim="800000"/>
            <a:headEnd/>
            <a:tailEnd/>
          </a:ln>
        </p:spPr>
      </p:pic>
    </p:spTree>
    <p:extLst>
      <p:ext uri="{BB962C8B-B14F-4D97-AF65-F5344CB8AC3E}">
        <p14:creationId xmlns:p14="http://schemas.microsoft.com/office/powerpoint/2010/main" val="2425529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5829300" cy="857250"/>
          </a:xfrm>
        </p:spPr>
        <p:txBody>
          <a:bodyPr/>
          <a:lstStyle/>
          <a:p>
            <a:r>
              <a:rPr lang="en-US" sz="3200" b="0" dirty="0">
                <a:cs typeface="Calibri Light" panose="020F0302020204030204" pitchFamily="34" charset="0"/>
              </a:rPr>
              <a:t>Inclined Elevator</a:t>
            </a:r>
          </a:p>
        </p:txBody>
      </p:sp>
      <p:sp>
        <p:nvSpPr>
          <p:cNvPr id="4" name="Slide Number Placeholder 3"/>
          <p:cNvSpPr>
            <a:spLocks noGrp="1"/>
          </p:cNvSpPr>
          <p:nvPr>
            <p:ph type="sldNum" sz="quarter" idx="10"/>
          </p:nvPr>
        </p:nvSpPr>
        <p:spPr/>
        <p:txBody>
          <a:bodyPr/>
          <a:lstStyle/>
          <a:p>
            <a:fld id="{F8D29207-A9D8-4B04-AFC7-0A6E6668A1C8}" type="slidenum">
              <a:rPr lang="en-US" smtClean="0"/>
              <a:t>34</a:t>
            </a:fld>
            <a:endParaRPr lang="en-US"/>
          </a:p>
        </p:txBody>
      </p:sp>
      <p:pic>
        <p:nvPicPr>
          <p:cNvPr id="5" name="Picture 4">
            <a:extLst>
              <a:ext uri="{FF2B5EF4-FFF2-40B4-BE49-F238E27FC236}">
                <a16:creationId xmlns:a16="http://schemas.microsoft.com/office/drawing/2014/main" id="{8A797598-91F8-8A42-A6EB-4005FE5DD0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3326" y="624416"/>
            <a:ext cx="6185647" cy="3894667"/>
          </a:xfrm>
          <a:prstGeom prst="rect">
            <a:avLst/>
          </a:prstGeom>
        </p:spPr>
      </p:pic>
    </p:spTree>
    <p:extLst>
      <p:ext uri="{BB962C8B-B14F-4D97-AF65-F5344CB8AC3E}">
        <p14:creationId xmlns:p14="http://schemas.microsoft.com/office/powerpoint/2010/main" val="2757224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1FF1-91A9-4EC6-A4D3-E2C0271BAEEF}"/>
              </a:ext>
            </a:extLst>
          </p:cNvPr>
          <p:cNvSpPr>
            <a:spLocks noGrp="1"/>
          </p:cNvSpPr>
          <p:nvPr>
            <p:ph type="title"/>
          </p:nvPr>
        </p:nvSpPr>
        <p:spPr>
          <a:xfrm>
            <a:off x="514350" y="-19050"/>
            <a:ext cx="5829300" cy="857250"/>
          </a:xfrm>
        </p:spPr>
        <p:txBody>
          <a:bodyPr/>
          <a:lstStyle/>
          <a:p>
            <a:r>
              <a:rPr lang="en-US" sz="3200" b="0" dirty="0">
                <a:cs typeface="Calibri Light" panose="020F0302020204030204" pitchFamily="34" charset="0"/>
              </a:rPr>
              <a:t>Inclined Elevator</a:t>
            </a:r>
            <a:endParaRPr lang="en-US" sz="3200" dirty="0"/>
          </a:p>
        </p:txBody>
      </p:sp>
      <p:sp>
        <p:nvSpPr>
          <p:cNvPr id="4" name="Slide Number Placeholder 3">
            <a:extLst>
              <a:ext uri="{FF2B5EF4-FFF2-40B4-BE49-F238E27FC236}">
                <a16:creationId xmlns:a16="http://schemas.microsoft.com/office/drawing/2014/main" id="{597FC60F-A861-4CA0-A9B7-4A08A26DB342}"/>
              </a:ext>
            </a:extLst>
          </p:cNvPr>
          <p:cNvSpPr>
            <a:spLocks noGrp="1"/>
          </p:cNvSpPr>
          <p:nvPr>
            <p:ph type="sldNum" sz="quarter" idx="10"/>
          </p:nvPr>
        </p:nvSpPr>
        <p:spPr/>
        <p:txBody>
          <a:bodyPr/>
          <a:lstStyle/>
          <a:p>
            <a:fld id="{F8D29207-A9D8-4B04-AFC7-0A6E6668A1C8}" type="slidenum">
              <a:rPr lang="en-US" smtClean="0"/>
              <a:t>35</a:t>
            </a:fld>
            <a:endParaRPr lang="en-US"/>
          </a:p>
        </p:txBody>
      </p:sp>
      <p:pic>
        <p:nvPicPr>
          <p:cNvPr id="8" name="Content Placeholder 7">
            <a:extLst>
              <a:ext uri="{FF2B5EF4-FFF2-40B4-BE49-F238E27FC236}">
                <a16:creationId xmlns:a16="http://schemas.microsoft.com/office/drawing/2014/main" id="{BAE04570-3080-CB4F-A9C7-C4FA913E6505}"/>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contrast="-37000"/>
                    </a14:imgEffect>
                  </a14:imgLayer>
                </a14:imgProps>
              </a:ext>
              <a:ext uri="{28A0092B-C50C-407E-A947-70E740481C1C}">
                <a14:useLocalDpi xmlns:a14="http://schemas.microsoft.com/office/drawing/2010/main"/>
              </a:ext>
            </a:extLst>
          </a:blip>
          <a:stretch>
            <a:fillRect/>
          </a:stretch>
        </p:blipFill>
        <p:spPr>
          <a:xfrm>
            <a:off x="990600" y="751391"/>
            <a:ext cx="4389664" cy="3640717"/>
          </a:xfrm>
        </p:spPr>
      </p:pic>
    </p:spTree>
    <p:extLst>
      <p:ext uri="{BB962C8B-B14F-4D97-AF65-F5344CB8AC3E}">
        <p14:creationId xmlns:p14="http://schemas.microsoft.com/office/powerpoint/2010/main" val="2841425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1FF1-91A9-4EC6-A4D3-E2C0271BAEEF}"/>
              </a:ext>
            </a:extLst>
          </p:cNvPr>
          <p:cNvSpPr>
            <a:spLocks noGrp="1"/>
          </p:cNvSpPr>
          <p:nvPr>
            <p:ph type="title"/>
          </p:nvPr>
        </p:nvSpPr>
        <p:spPr>
          <a:xfrm>
            <a:off x="514350" y="-19050"/>
            <a:ext cx="5829300" cy="857250"/>
          </a:xfrm>
        </p:spPr>
        <p:txBody>
          <a:bodyPr/>
          <a:lstStyle/>
          <a:p>
            <a:r>
              <a:rPr lang="en-US" sz="3200" b="0" dirty="0">
                <a:cs typeface="Calibri Light" panose="020F0302020204030204" pitchFamily="34" charset="0"/>
              </a:rPr>
              <a:t>Inclined Elevator</a:t>
            </a:r>
            <a:endParaRPr lang="en-US" sz="3200" dirty="0"/>
          </a:p>
        </p:txBody>
      </p:sp>
      <p:pic>
        <p:nvPicPr>
          <p:cNvPr id="6" name="Content Placeholder 5">
            <a:extLst>
              <a:ext uri="{FF2B5EF4-FFF2-40B4-BE49-F238E27FC236}">
                <a16:creationId xmlns:a16="http://schemas.microsoft.com/office/drawing/2014/main" id="{DC4FD137-90F9-4068-A772-D13905D492D9}"/>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04800" y="2288699"/>
            <a:ext cx="3429000" cy="2076450"/>
          </a:xfrm>
        </p:spPr>
      </p:pic>
      <p:sp>
        <p:nvSpPr>
          <p:cNvPr id="4" name="Slide Number Placeholder 3">
            <a:extLst>
              <a:ext uri="{FF2B5EF4-FFF2-40B4-BE49-F238E27FC236}">
                <a16:creationId xmlns:a16="http://schemas.microsoft.com/office/drawing/2014/main" id="{597FC60F-A861-4CA0-A9B7-4A08A26DB342}"/>
              </a:ext>
            </a:extLst>
          </p:cNvPr>
          <p:cNvSpPr>
            <a:spLocks noGrp="1"/>
          </p:cNvSpPr>
          <p:nvPr>
            <p:ph type="sldNum" sz="quarter" idx="10"/>
          </p:nvPr>
        </p:nvSpPr>
        <p:spPr/>
        <p:txBody>
          <a:bodyPr/>
          <a:lstStyle/>
          <a:p>
            <a:fld id="{F8D29207-A9D8-4B04-AFC7-0A6E6668A1C8}" type="slidenum">
              <a:rPr lang="en-US" smtClean="0"/>
              <a:t>36</a:t>
            </a:fld>
            <a:endParaRPr lang="en-US"/>
          </a:p>
        </p:txBody>
      </p:sp>
      <p:pic>
        <p:nvPicPr>
          <p:cNvPr id="5" name="Content Placeholder 5">
            <a:extLst>
              <a:ext uri="{FF2B5EF4-FFF2-40B4-BE49-F238E27FC236}">
                <a16:creationId xmlns:a16="http://schemas.microsoft.com/office/drawing/2014/main" id="{B5ED2F44-13D7-A14E-B689-E3973B4597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767759" y="869357"/>
            <a:ext cx="5000732" cy="1442635"/>
          </a:xfrm>
          <a:prstGeom prst="rect">
            <a:avLst/>
          </a:prstGeom>
          <a:noFill/>
          <a:ln w="9525">
            <a:noFill/>
            <a:miter lim="800000"/>
            <a:headEnd/>
            <a:tailEnd/>
          </a:ln>
        </p:spPr>
      </p:pic>
    </p:spTree>
    <p:extLst>
      <p:ext uri="{BB962C8B-B14F-4D97-AF65-F5344CB8AC3E}">
        <p14:creationId xmlns:p14="http://schemas.microsoft.com/office/powerpoint/2010/main" val="2319921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4E7F7-CB3E-4036-B638-B82E7FD291C5}"/>
              </a:ext>
            </a:extLst>
          </p:cNvPr>
          <p:cNvSpPr>
            <a:spLocks noGrp="1"/>
          </p:cNvSpPr>
          <p:nvPr>
            <p:ph type="title"/>
          </p:nvPr>
        </p:nvSpPr>
        <p:spPr>
          <a:xfrm>
            <a:off x="381000" y="-38100"/>
            <a:ext cx="5829300" cy="857250"/>
          </a:xfrm>
        </p:spPr>
        <p:txBody>
          <a:bodyPr/>
          <a:lstStyle/>
          <a:p>
            <a:r>
              <a:rPr lang="en-US" sz="3200" b="0" dirty="0">
                <a:cs typeface="Calibri Light" panose="020F0302020204030204" pitchFamily="34" charset="0"/>
              </a:rPr>
              <a:t>Aerial Tram</a:t>
            </a:r>
            <a:endParaRPr lang="en-US" sz="3200" dirty="0"/>
          </a:p>
        </p:txBody>
      </p:sp>
      <p:pic>
        <p:nvPicPr>
          <p:cNvPr id="6" name="Content Placeholder 5">
            <a:extLst>
              <a:ext uri="{FF2B5EF4-FFF2-40B4-BE49-F238E27FC236}">
                <a16:creationId xmlns:a16="http://schemas.microsoft.com/office/drawing/2014/main" id="{63A47541-0891-4E75-83EB-36AA27CCA2C9}"/>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04524" y="705391"/>
            <a:ext cx="6448951" cy="3732717"/>
          </a:xfrm>
        </p:spPr>
      </p:pic>
      <p:sp>
        <p:nvSpPr>
          <p:cNvPr id="4" name="Slide Number Placeholder 3">
            <a:extLst>
              <a:ext uri="{FF2B5EF4-FFF2-40B4-BE49-F238E27FC236}">
                <a16:creationId xmlns:a16="http://schemas.microsoft.com/office/drawing/2014/main" id="{73235A89-AB18-4421-8CAC-520E5FFD49BE}"/>
              </a:ext>
            </a:extLst>
          </p:cNvPr>
          <p:cNvSpPr>
            <a:spLocks noGrp="1"/>
          </p:cNvSpPr>
          <p:nvPr>
            <p:ph type="sldNum" sz="quarter" idx="10"/>
          </p:nvPr>
        </p:nvSpPr>
        <p:spPr/>
        <p:txBody>
          <a:bodyPr/>
          <a:lstStyle/>
          <a:p>
            <a:fld id="{F8D29207-A9D8-4B04-AFC7-0A6E6668A1C8}" type="slidenum">
              <a:rPr lang="en-US" smtClean="0"/>
              <a:t>37</a:t>
            </a:fld>
            <a:endParaRPr lang="en-US"/>
          </a:p>
        </p:txBody>
      </p:sp>
    </p:spTree>
    <p:extLst>
      <p:ext uri="{BB962C8B-B14F-4D97-AF65-F5344CB8AC3E}">
        <p14:creationId xmlns:p14="http://schemas.microsoft.com/office/powerpoint/2010/main" val="870478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4E7F7-CB3E-4036-B638-B82E7FD291C5}"/>
              </a:ext>
            </a:extLst>
          </p:cNvPr>
          <p:cNvSpPr>
            <a:spLocks noGrp="1"/>
          </p:cNvSpPr>
          <p:nvPr>
            <p:ph type="title"/>
          </p:nvPr>
        </p:nvSpPr>
        <p:spPr>
          <a:xfrm>
            <a:off x="514350" y="-19050"/>
            <a:ext cx="5829300" cy="857250"/>
          </a:xfrm>
        </p:spPr>
        <p:txBody>
          <a:bodyPr/>
          <a:lstStyle/>
          <a:p>
            <a:r>
              <a:rPr lang="en-US" sz="3200" b="0" dirty="0">
                <a:cs typeface="Calibri Light" panose="020F0302020204030204" pitchFamily="34" charset="0"/>
              </a:rPr>
              <a:t>Aerial Tram</a:t>
            </a:r>
            <a:endParaRPr lang="en-US" sz="3200" dirty="0"/>
          </a:p>
        </p:txBody>
      </p:sp>
      <p:pic>
        <p:nvPicPr>
          <p:cNvPr id="6" name="Content Placeholder 5">
            <a:extLst>
              <a:ext uri="{FF2B5EF4-FFF2-40B4-BE49-F238E27FC236}">
                <a16:creationId xmlns:a16="http://schemas.microsoft.com/office/drawing/2014/main" id="{92A2EC13-724F-4E37-B3A5-D4F0A16414F0}"/>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514350" y="751089"/>
            <a:ext cx="5890372" cy="3641321"/>
          </a:xfrm>
        </p:spPr>
      </p:pic>
      <p:sp>
        <p:nvSpPr>
          <p:cNvPr id="4" name="Slide Number Placeholder 3">
            <a:extLst>
              <a:ext uri="{FF2B5EF4-FFF2-40B4-BE49-F238E27FC236}">
                <a16:creationId xmlns:a16="http://schemas.microsoft.com/office/drawing/2014/main" id="{73235A89-AB18-4421-8CAC-520E5FFD49BE}"/>
              </a:ext>
            </a:extLst>
          </p:cNvPr>
          <p:cNvSpPr>
            <a:spLocks noGrp="1"/>
          </p:cNvSpPr>
          <p:nvPr>
            <p:ph type="sldNum" sz="quarter" idx="10"/>
          </p:nvPr>
        </p:nvSpPr>
        <p:spPr/>
        <p:txBody>
          <a:bodyPr/>
          <a:lstStyle/>
          <a:p>
            <a:fld id="{F8D29207-A9D8-4B04-AFC7-0A6E6668A1C8}" type="slidenum">
              <a:rPr lang="en-US" smtClean="0"/>
              <a:t>38</a:t>
            </a:fld>
            <a:endParaRPr lang="en-US"/>
          </a:p>
        </p:txBody>
      </p:sp>
    </p:spTree>
    <p:extLst>
      <p:ext uri="{BB962C8B-B14F-4D97-AF65-F5344CB8AC3E}">
        <p14:creationId xmlns:p14="http://schemas.microsoft.com/office/powerpoint/2010/main" val="2144460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457200" y="57150"/>
            <a:ext cx="6019800" cy="762000"/>
          </a:xfrm>
          <a:prstGeom prst="rect">
            <a:avLst/>
          </a:prstGeom>
        </p:spPr>
        <p:txBody>
          <a:bodyPr/>
          <a:lstStyle>
            <a:lvl1pPr algn="l" rtl="0" eaLnBrk="1" fontAlgn="base" hangingPunct="1">
              <a:spcBef>
                <a:spcPct val="0"/>
              </a:spcBef>
              <a:spcAft>
                <a:spcPct val="0"/>
              </a:spcAft>
              <a:defRPr sz="3600" b="1">
                <a:solidFill>
                  <a:srgbClr val="05435D"/>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ctr" rtl="0" eaLnBrk="1" fontAlgn="base" hangingPunct="1">
              <a:spcBef>
                <a:spcPct val="0"/>
              </a:spcBef>
              <a:spcAft>
                <a:spcPct val="0"/>
              </a:spcAft>
              <a:defRPr sz="3600" b="1">
                <a:solidFill>
                  <a:srgbClr val="184B81"/>
                </a:solidFill>
                <a:latin typeface="Arial" charset="0"/>
              </a:defRPr>
            </a:lvl6pPr>
            <a:lvl7pPr marL="914400" algn="ctr" rtl="0" eaLnBrk="1" fontAlgn="base" hangingPunct="1">
              <a:spcBef>
                <a:spcPct val="0"/>
              </a:spcBef>
              <a:spcAft>
                <a:spcPct val="0"/>
              </a:spcAft>
              <a:defRPr sz="3600" b="1">
                <a:solidFill>
                  <a:srgbClr val="184B81"/>
                </a:solidFill>
                <a:latin typeface="Arial" charset="0"/>
              </a:defRPr>
            </a:lvl7pPr>
            <a:lvl8pPr marL="1371600" algn="ctr" rtl="0" eaLnBrk="1" fontAlgn="base" hangingPunct="1">
              <a:spcBef>
                <a:spcPct val="0"/>
              </a:spcBef>
              <a:spcAft>
                <a:spcPct val="0"/>
              </a:spcAft>
              <a:defRPr sz="3600" b="1">
                <a:solidFill>
                  <a:srgbClr val="184B81"/>
                </a:solidFill>
                <a:latin typeface="Arial" charset="0"/>
              </a:defRPr>
            </a:lvl8pPr>
            <a:lvl9pPr marL="1828800" algn="ctr" rtl="0" eaLnBrk="1" fontAlgn="base" hangingPunct="1">
              <a:spcBef>
                <a:spcPct val="0"/>
              </a:spcBef>
              <a:spcAft>
                <a:spcPct val="0"/>
              </a:spcAft>
              <a:defRPr sz="3600" b="1">
                <a:solidFill>
                  <a:srgbClr val="184B81"/>
                </a:solidFill>
                <a:latin typeface="Arial" charset="0"/>
              </a:defRPr>
            </a:lvl9pPr>
          </a:lstStyle>
          <a:p>
            <a:r>
              <a:rPr lang="en-US" sz="3200" b="0" kern="0" dirty="0">
                <a:cs typeface="Calibri Light" panose="020F0302020204030204" pitchFamily="34" charset="0"/>
              </a:rPr>
              <a:t>Marquam Hill Connections</a:t>
            </a:r>
          </a:p>
        </p:txBody>
      </p:sp>
      <p:sp>
        <p:nvSpPr>
          <p:cNvPr id="2" name="Slide Number Placeholder 1"/>
          <p:cNvSpPr>
            <a:spLocks noGrp="1"/>
          </p:cNvSpPr>
          <p:nvPr>
            <p:ph type="sldNum" sz="quarter" idx="10"/>
          </p:nvPr>
        </p:nvSpPr>
        <p:spPr/>
        <p:txBody>
          <a:bodyPr/>
          <a:lstStyle/>
          <a:p>
            <a:fld id="{F8D29207-A9D8-4B04-AFC7-0A6E6668A1C8}" type="slidenum">
              <a:rPr lang="en-US" smtClean="0"/>
              <a:t>39</a:t>
            </a:fld>
            <a:endParaRPr lang="en-US"/>
          </a:p>
        </p:txBody>
      </p:sp>
      <p:pic>
        <p:nvPicPr>
          <p:cNvPr id="4" name="Picture 3">
            <a:extLst>
              <a:ext uri="{FF2B5EF4-FFF2-40B4-BE49-F238E27FC236}">
                <a16:creationId xmlns:a16="http://schemas.microsoft.com/office/drawing/2014/main" id="{01ACC672-8681-F340-B5E1-77F1A2AFA1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320" y="819150"/>
            <a:ext cx="4829160" cy="3732288"/>
          </a:xfrm>
          <a:prstGeom prst="rect">
            <a:avLst/>
          </a:prstGeom>
        </p:spPr>
      </p:pic>
    </p:spTree>
    <p:extLst>
      <p:ext uri="{BB962C8B-B14F-4D97-AF65-F5344CB8AC3E}">
        <p14:creationId xmlns:p14="http://schemas.microsoft.com/office/powerpoint/2010/main" val="2053087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203461"/>
            <a:ext cx="6857999" cy="523220"/>
          </a:xfrm>
          <a:prstGeom prst="rect">
            <a:avLst/>
          </a:prstGeom>
          <a:noFill/>
        </p:spPr>
        <p:txBody>
          <a:bodyPr wrap="square" rtlCol="0">
            <a:spAutoFit/>
          </a:bodyPr>
          <a:lstStyle/>
          <a:p>
            <a:pPr marL="0" marR="0" lvl="0" indent="0" algn="ctr" defTabSz="34171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A0AE"/>
                </a:solidFill>
                <a:effectLst/>
                <a:uLnTx/>
                <a:uFillTx/>
                <a:latin typeface="Trebuchet MS" panose="020B0603020202020204" pitchFamily="34" charset="0"/>
                <a:ea typeface="MS PGothic" charset="0"/>
                <a:cs typeface="+mn-cs"/>
              </a:rPr>
              <a:t>Marquam Hill Connector</a:t>
            </a:r>
          </a:p>
        </p:txBody>
      </p:sp>
      <p:sp>
        <p:nvSpPr>
          <p:cNvPr id="3" name="Footer Placeholder 2"/>
          <p:cNvSpPr>
            <a:spLocks noGrp="1"/>
          </p:cNvSpPr>
          <p:nvPr>
            <p:ph type="ftr" sz="quarter" idx="10"/>
          </p:nvPr>
        </p:nvSpPr>
        <p:spPr/>
        <p:txBody>
          <a:bodyPr/>
          <a:lstStyle/>
          <a:p>
            <a:pPr marL="0" marR="0" lvl="0" indent="0" algn="dist" defTabSz="34171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Trebuchet MS"/>
                <a:ea typeface="MS PGothic" charset="0"/>
              </a:rPr>
              <a:t>PORTLANDOREGON.GOV/TRANSPORTATION</a:t>
            </a:r>
          </a:p>
        </p:txBody>
      </p:sp>
      <p:sp>
        <p:nvSpPr>
          <p:cNvPr id="4" name="Slide Number Placeholder 3"/>
          <p:cNvSpPr>
            <a:spLocks noGrp="1"/>
          </p:cNvSpPr>
          <p:nvPr>
            <p:ph type="sldNum" sz="quarter" idx="11"/>
          </p:nvPr>
        </p:nvSpPr>
        <p:spPr/>
        <p:txBody>
          <a:bodyPr/>
          <a:lstStyle/>
          <a:p>
            <a:pPr marL="0" marR="0" lvl="0" indent="0" algn="r" defTabSz="341710" rtl="0" eaLnBrk="1" fontAlgn="base" latinLnBrk="0" hangingPunct="1">
              <a:lnSpc>
                <a:spcPct val="100000"/>
              </a:lnSpc>
              <a:spcBef>
                <a:spcPct val="0"/>
              </a:spcBef>
              <a:spcAft>
                <a:spcPct val="0"/>
              </a:spcAft>
              <a:buClrTx/>
              <a:buSzTx/>
              <a:buFontTx/>
              <a:buNone/>
              <a:tabLst/>
              <a:defRPr/>
            </a:pPr>
            <a:fld id="{7F611283-5368-B64F-81F2-50BF922FACC4}" type="slidenum">
              <a:rPr kumimoji="0" lang="en-US" sz="1350" b="0" i="0" u="none" strike="noStrike" kern="1200" cap="none" spc="0" normalizeH="0" baseline="0" noProof="0">
                <a:ln>
                  <a:noFill/>
                </a:ln>
                <a:solidFill>
                  <a:srgbClr val="FFFFFF"/>
                </a:solidFill>
                <a:effectLst/>
                <a:uLnTx/>
                <a:uFillTx/>
                <a:latin typeface="Trebuchet MS"/>
                <a:ea typeface="MS PGothic" charset="0"/>
              </a:rPr>
              <a:pPr marL="0" marR="0" lvl="0" indent="0" algn="r" defTabSz="341710" rtl="0" eaLnBrk="1" fontAlgn="base" latinLnBrk="0" hangingPunct="1">
                <a:lnSpc>
                  <a:spcPct val="100000"/>
                </a:lnSpc>
                <a:spcBef>
                  <a:spcPct val="0"/>
                </a:spcBef>
                <a:spcAft>
                  <a:spcPct val="0"/>
                </a:spcAft>
                <a:buClrTx/>
                <a:buSzTx/>
                <a:buFontTx/>
                <a:buNone/>
                <a:tabLst/>
                <a:defRPr/>
              </a:pPr>
              <a:t>4</a:t>
            </a:fld>
            <a:endParaRPr kumimoji="0" lang="en-US" sz="1350" b="0" i="0" u="none" strike="noStrike" kern="1200" cap="none" spc="0" normalizeH="0" baseline="0" noProof="0" dirty="0">
              <a:ln>
                <a:noFill/>
              </a:ln>
              <a:solidFill>
                <a:srgbClr val="FFFFFF"/>
              </a:solidFill>
              <a:effectLst/>
              <a:uLnTx/>
              <a:uFillTx/>
              <a:latin typeface="Trebuchet MS"/>
              <a:ea typeface="MS PGothic" charset="0"/>
            </a:endParaRPr>
          </a:p>
        </p:txBody>
      </p:sp>
      <p:sp>
        <p:nvSpPr>
          <p:cNvPr id="5" name="TextBox 4"/>
          <p:cNvSpPr txBox="1"/>
          <p:nvPr/>
        </p:nvSpPr>
        <p:spPr>
          <a:xfrm>
            <a:off x="1" y="749964"/>
            <a:ext cx="6857999" cy="461665"/>
          </a:xfrm>
          <a:prstGeom prst="rect">
            <a:avLst/>
          </a:prstGeom>
          <a:noFill/>
        </p:spPr>
        <p:txBody>
          <a:bodyPr wrap="square" rtlCol="0">
            <a:spAutoFit/>
          </a:bodyPr>
          <a:lstStyle/>
          <a:p>
            <a:pPr marL="0" marR="0" lvl="0" indent="0" algn="ctr" defTabSz="34171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58220"/>
                </a:solidFill>
                <a:effectLst/>
                <a:uLnTx/>
                <a:uFillTx/>
                <a:latin typeface="Trebuchet MS" panose="020B0603020202020204" pitchFamily="34" charset="0"/>
                <a:ea typeface="MS PGothic" charset="0"/>
                <a:cs typeface="+mn-cs"/>
              </a:rPr>
              <a:t>Near Term Next Steps</a:t>
            </a:r>
          </a:p>
        </p:txBody>
      </p:sp>
      <p:sp>
        <p:nvSpPr>
          <p:cNvPr id="6" name="TextBox 5"/>
          <p:cNvSpPr txBox="1"/>
          <p:nvPr/>
        </p:nvSpPr>
        <p:spPr>
          <a:xfrm>
            <a:off x="457202" y="1657350"/>
            <a:ext cx="6400798" cy="2446824"/>
          </a:xfrm>
          <a:prstGeom prst="rect">
            <a:avLst/>
          </a:prstGeom>
          <a:noFill/>
        </p:spPr>
        <p:txBody>
          <a:bodyPr wrap="square" rtlCol="0">
            <a:spAutoFit/>
          </a:bodyPr>
          <a:lstStyle/>
          <a:p>
            <a:pPr marL="0" marR="0" lvl="0" indent="0" algn="l" defTabSz="34171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cs typeface="+mn-cs"/>
              </a:rPr>
              <a:t>City Council Work Session									May 7</a:t>
            </a:r>
            <a:r>
              <a:rPr kumimoji="0" lang="en-US" sz="1500" b="1" i="0" u="none" strike="noStrike" kern="1200" cap="none" spc="0" normalizeH="0" baseline="30000" noProof="0" dirty="0">
                <a:ln>
                  <a:noFill/>
                </a:ln>
                <a:solidFill>
                  <a:srgbClr val="4D4D4F"/>
                </a:solidFill>
                <a:effectLst/>
                <a:uLnTx/>
                <a:uFillTx/>
                <a:latin typeface="Trebuchet MS" panose="020B0603020202020204" pitchFamily="34" charset="0"/>
                <a:ea typeface="MS PGothic" charset="0"/>
                <a:cs typeface="+mn-cs"/>
              </a:rPr>
              <a:t>th</a:t>
            </a:r>
            <a:endParaRPr lang="en-US" sz="1500" b="1" dirty="0">
              <a:solidFill>
                <a:srgbClr val="4D4D4F"/>
              </a:solidFill>
              <a:latin typeface="Trebuchet MS" panose="020B0603020202020204" pitchFamily="34" charset="0"/>
              <a:ea typeface="MS PGothic" charset="0"/>
            </a:endParaRPr>
          </a:p>
          <a:p>
            <a:pPr marL="0" marR="0" lvl="0" indent="0" algn="l" defTabSz="34171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cs typeface="+mn-cs"/>
            </a:endParaRPr>
          </a:p>
          <a:p>
            <a:pPr marL="0" marR="0" lvl="0" indent="0" algn="l" defTabSz="341710" rtl="0" eaLnBrk="1" fontAlgn="base" latinLnBrk="0" hangingPunct="1">
              <a:lnSpc>
                <a:spcPct val="100000"/>
              </a:lnSpc>
              <a:spcBef>
                <a:spcPct val="0"/>
              </a:spcBef>
              <a:spcAft>
                <a:spcPct val="0"/>
              </a:spcAft>
              <a:buClrTx/>
              <a:buSzTx/>
              <a:buFontTx/>
              <a:buNone/>
              <a:tabLst/>
              <a:defRPr/>
            </a:pPr>
            <a:r>
              <a:rPr lang="en-US" sz="1500" b="1" dirty="0">
                <a:solidFill>
                  <a:srgbClr val="4D4D4F"/>
                </a:solidFill>
                <a:latin typeface="Trebuchet MS" panose="020B0603020202020204" pitchFamily="34" charset="0"/>
                <a:ea typeface="MS PGothic" charset="0"/>
              </a:rPr>
              <a:t>Green Ribbon Committee recommendation				early May</a:t>
            </a:r>
          </a:p>
          <a:p>
            <a:pPr marL="0" marR="0" lvl="0" indent="0" algn="l" defTabSz="34171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cs typeface="+mn-cs"/>
            </a:endParaRPr>
          </a:p>
          <a:p>
            <a:pPr lvl="0" defTabSz="341710" eaLnBrk="1" hangingPunct="1">
              <a:defRPr/>
            </a:pPr>
            <a:r>
              <a:rPr lang="en-US" sz="1500" b="1" dirty="0">
                <a:solidFill>
                  <a:srgbClr val="4D4D4F"/>
                </a:solidFill>
                <a:latin typeface="Trebuchet MS" panose="020B0603020202020204" pitchFamily="34" charset="0"/>
                <a:ea typeface="MS PGothic" charset="0"/>
              </a:rPr>
              <a:t>Project Steering Committee selects alignments			mid May</a:t>
            </a:r>
          </a:p>
          <a:p>
            <a:pPr lvl="0" defTabSz="341710" eaLnBrk="1" hangingPunct="1">
              <a:defRPr/>
            </a:pPr>
            <a:r>
              <a:rPr lang="en-US" sz="1500" b="1" dirty="0">
                <a:solidFill>
                  <a:srgbClr val="4D4D4F"/>
                </a:solidFill>
                <a:latin typeface="Trebuchet MS" panose="020B0603020202020204" pitchFamily="34" charset="0"/>
                <a:ea typeface="MS PGothic" charset="0"/>
              </a:rPr>
              <a:t>for further study</a:t>
            </a:r>
            <a:endParaRPr kumimoji="0" lang="en-US" sz="15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cs typeface="+mn-cs"/>
            </a:endParaRPr>
          </a:p>
          <a:p>
            <a:pPr marL="0" marR="0" lvl="0" indent="-115490" algn="l" defTabSz="34171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cs typeface="+mn-cs"/>
            </a:endParaRPr>
          </a:p>
          <a:p>
            <a:pPr marL="0" marR="0" lvl="0" indent="-115490" algn="l" defTabSz="341710" rtl="0" eaLnBrk="1" fontAlgn="base" latinLnBrk="0" hangingPunct="1">
              <a:lnSpc>
                <a:spcPct val="100000"/>
              </a:lnSpc>
              <a:spcBef>
                <a:spcPct val="0"/>
              </a:spcBef>
              <a:spcAft>
                <a:spcPct val="0"/>
              </a:spcAft>
              <a:buClrTx/>
              <a:buSzTx/>
              <a:buFontTx/>
              <a:buNone/>
              <a:tabLst/>
              <a:defRPr/>
            </a:pPr>
            <a:r>
              <a:rPr lang="en-US" sz="1500" b="1" dirty="0">
                <a:solidFill>
                  <a:srgbClr val="4D4D4F"/>
                </a:solidFill>
                <a:latin typeface="Trebuchet MS" panose="020B0603020202020204" pitchFamily="34" charset="0"/>
                <a:ea typeface="MS PGothic" charset="0"/>
              </a:rPr>
              <a:t>Environmental Analyses complete							early 2020</a:t>
            </a:r>
          </a:p>
          <a:p>
            <a:pPr marL="0" marR="0" lvl="0" indent="-115490" algn="l" defTabSz="34171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cs typeface="+mn-cs"/>
            </a:endParaRPr>
          </a:p>
          <a:p>
            <a:pPr marL="0" marR="0" lvl="0" indent="0" algn="l" defTabSz="34171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cs typeface="+mn-cs"/>
            </a:endParaRPr>
          </a:p>
        </p:txBody>
      </p:sp>
    </p:spTree>
    <p:extLst>
      <p:ext uri="{BB962C8B-B14F-4D97-AF65-F5344CB8AC3E}">
        <p14:creationId xmlns:p14="http://schemas.microsoft.com/office/powerpoint/2010/main" val="954771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231259" y="3638550"/>
            <a:ext cx="6439343" cy="914400"/>
          </a:xfrm>
        </p:spPr>
        <p:txBody>
          <a:bodyPr/>
          <a:lstStyle/>
          <a:p>
            <a:pPr algn="ctr"/>
            <a:r>
              <a:rPr lang="en-US" sz="3000" b="1" dirty="0" err="1">
                <a:latin typeface="Calibri" panose="020F0502020204030204" pitchFamily="34" charset="0"/>
                <a:cs typeface="Calibri" panose="020F0502020204030204" pitchFamily="34" charset="0"/>
              </a:rPr>
              <a:t>Marquam</a:t>
            </a:r>
            <a:r>
              <a:rPr lang="en-US" sz="3000" b="1" dirty="0">
                <a:latin typeface="Calibri" panose="020F0502020204030204" pitchFamily="34" charset="0"/>
                <a:cs typeface="Calibri" panose="020F0502020204030204" pitchFamily="34" charset="0"/>
              </a:rPr>
              <a:t> Hill </a:t>
            </a:r>
            <a:r>
              <a:rPr lang="en-US" sz="3000" b="1" dirty="0" smtClean="0">
                <a:latin typeface="Calibri" panose="020F0502020204030204" pitchFamily="34" charset="0"/>
                <a:cs typeface="Calibri" panose="020F0502020204030204" pitchFamily="34" charset="0"/>
              </a:rPr>
              <a:t>Connector</a:t>
            </a:r>
            <a:endParaRPr lang="en-US" sz="2400" b="1"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4440" b="9198"/>
          <a:stretch/>
        </p:blipFill>
        <p:spPr>
          <a:xfrm>
            <a:off x="0" y="0"/>
            <a:ext cx="6858000" cy="3517359"/>
          </a:xfrm>
          <a:prstGeom prst="rect">
            <a:avLst/>
          </a:prstGeom>
        </p:spPr>
      </p:pic>
    </p:spTree>
    <p:extLst>
      <p:ext uri="{BB962C8B-B14F-4D97-AF65-F5344CB8AC3E}">
        <p14:creationId xmlns:p14="http://schemas.microsoft.com/office/powerpoint/2010/main" val="1983938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dirty="0"/>
              <a:t>DEIS Options</a:t>
            </a:r>
          </a:p>
        </p:txBody>
      </p:sp>
      <p:sp>
        <p:nvSpPr>
          <p:cNvPr id="5" name="Slide Number Placeholder 4"/>
          <p:cNvSpPr>
            <a:spLocks noGrp="1"/>
          </p:cNvSpPr>
          <p:nvPr>
            <p:ph type="sldNum" sz="quarter" idx="10"/>
          </p:nvPr>
        </p:nvSpPr>
        <p:spPr/>
        <p:txBody>
          <a:bodyPr/>
          <a:lstStyle/>
          <a:p>
            <a:fld id="{F8D29207-A9D8-4B04-AFC7-0A6E6668A1C8}" type="slidenum">
              <a:rPr lang="en-US" smtClean="0"/>
              <a:t>6</a:t>
            </a:fld>
            <a:endParaRPr lang="en-US"/>
          </a:p>
        </p:txBody>
      </p:sp>
      <p:sp>
        <p:nvSpPr>
          <p:cNvPr id="6" name="Title 5"/>
          <p:cNvSpPr txBox="1">
            <a:spLocks/>
          </p:cNvSpPr>
          <p:nvPr/>
        </p:nvSpPr>
        <p:spPr>
          <a:xfrm>
            <a:off x="533400" y="133350"/>
            <a:ext cx="5829300" cy="857250"/>
          </a:xfrm>
          <a:prstGeom prst="rect">
            <a:avLst/>
          </a:prstGeom>
        </p:spPr>
        <p:txBody>
          <a:bodyPr/>
          <a:lstStyle>
            <a:lvl1pPr algn="l" rtl="0" eaLnBrk="1" fontAlgn="base" hangingPunct="1">
              <a:spcBef>
                <a:spcPct val="0"/>
              </a:spcBef>
              <a:spcAft>
                <a:spcPct val="0"/>
              </a:spcAft>
              <a:defRPr sz="3600" b="1">
                <a:solidFill>
                  <a:srgbClr val="05435D"/>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ctr" rtl="0" eaLnBrk="1" fontAlgn="base" hangingPunct="1">
              <a:spcBef>
                <a:spcPct val="0"/>
              </a:spcBef>
              <a:spcAft>
                <a:spcPct val="0"/>
              </a:spcAft>
              <a:defRPr sz="3600" b="1">
                <a:solidFill>
                  <a:srgbClr val="184B81"/>
                </a:solidFill>
                <a:latin typeface="Arial" charset="0"/>
              </a:defRPr>
            </a:lvl6pPr>
            <a:lvl7pPr marL="914400" algn="ctr" rtl="0" eaLnBrk="1" fontAlgn="base" hangingPunct="1">
              <a:spcBef>
                <a:spcPct val="0"/>
              </a:spcBef>
              <a:spcAft>
                <a:spcPct val="0"/>
              </a:spcAft>
              <a:defRPr sz="3600" b="1">
                <a:solidFill>
                  <a:srgbClr val="184B81"/>
                </a:solidFill>
                <a:latin typeface="Arial" charset="0"/>
              </a:defRPr>
            </a:lvl7pPr>
            <a:lvl8pPr marL="1371600" algn="ctr" rtl="0" eaLnBrk="1" fontAlgn="base" hangingPunct="1">
              <a:spcBef>
                <a:spcPct val="0"/>
              </a:spcBef>
              <a:spcAft>
                <a:spcPct val="0"/>
              </a:spcAft>
              <a:defRPr sz="3600" b="1">
                <a:solidFill>
                  <a:srgbClr val="184B81"/>
                </a:solidFill>
                <a:latin typeface="Arial" charset="0"/>
              </a:defRPr>
            </a:lvl8pPr>
            <a:lvl9pPr marL="1828800" algn="ctr" rtl="0" eaLnBrk="1" fontAlgn="base" hangingPunct="1">
              <a:spcBef>
                <a:spcPct val="0"/>
              </a:spcBef>
              <a:spcAft>
                <a:spcPct val="0"/>
              </a:spcAft>
              <a:defRPr sz="3600" b="1">
                <a:solidFill>
                  <a:srgbClr val="184B81"/>
                </a:solidFill>
                <a:latin typeface="Arial" charset="0"/>
              </a:defRPr>
            </a:lvl9pPr>
          </a:lstStyle>
          <a:p>
            <a:endParaRPr lang="en-US" sz="3200" kern="0" dirty="0"/>
          </a:p>
        </p:txBody>
      </p:sp>
      <p:pic>
        <p:nvPicPr>
          <p:cNvPr id="3" name="Picture 2"/>
          <p:cNvPicPr>
            <a:picLocks noChangeAspect="1"/>
          </p:cNvPicPr>
          <p:nvPr/>
        </p:nvPicPr>
        <p:blipFill rotWithShape="1">
          <a:blip r:embed="rId2"/>
          <a:srcRect b="45489"/>
          <a:stretch/>
        </p:blipFill>
        <p:spPr>
          <a:xfrm>
            <a:off x="203375" y="942843"/>
            <a:ext cx="3173599" cy="1676400"/>
          </a:xfrm>
          <a:prstGeom prst="rect">
            <a:avLst/>
          </a:prstGeom>
        </p:spPr>
      </p:pic>
      <p:pic>
        <p:nvPicPr>
          <p:cNvPr id="4" name="Picture 3"/>
          <p:cNvPicPr>
            <a:picLocks noChangeAspect="1"/>
          </p:cNvPicPr>
          <p:nvPr/>
        </p:nvPicPr>
        <p:blipFill>
          <a:blip r:embed="rId3"/>
          <a:stretch>
            <a:fillRect/>
          </a:stretch>
        </p:blipFill>
        <p:spPr>
          <a:xfrm>
            <a:off x="228600" y="2724150"/>
            <a:ext cx="3148374" cy="1676852"/>
          </a:xfrm>
          <a:prstGeom prst="rect">
            <a:avLst/>
          </a:prstGeom>
        </p:spPr>
      </p:pic>
      <p:pic>
        <p:nvPicPr>
          <p:cNvPr id="7" name="Picture 6"/>
          <p:cNvPicPr>
            <a:picLocks noChangeAspect="1"/>
          </p:cNvPicPr>
          <p:nvPr/>
        </p:nvPicPr>
        <p:blipFill>
          <a:blip r:embed="rId4"/>
          <a:stretch>
            <a:fillRect/>
          </a:stretch>
        </p:blipFill>
        <p:spPr>
          <a:xfrm>
            <a:off x="3505200" y="942843"/>
            <a:ext cx="3235032" cy="1705107"/>
          </a:xfrm>
          <a:prstGeom prst="rect">
            <a:avLst/>
          </a:prstGeom>
        </p:spPr>
      </p:pic>
      <p:pic>
        <p:nvPicPr>
          <p:cNvPr id="9" name="Picture 8"/>
          <p:cNvPicPr>
            <a:picLocks noChangeAspect="1"/>
          </p:cNvPicPr>
          <p:nvPr/>
        </p:nvPicPr>
        <p:blipFill>
          <a:blip r:embed="rId5"/>
          <a:stretch>
            <a:fillRect/>
          </a:stretch>
        </p:blipFill>
        <p:spPr>
          <a:xfrm>
            <a:off x="3565109" y="2713508"/>
            <a:ext cx="3158832" cy="1656252"/>
          </a:xfrm>
          <a:prstGeom prst="rect">
            <a:avLst/>
          </a:prstGeom>
        </p:spPr>
      </p:pic>
    </p:spTree>
    <p:extLst>
      <p:ext uri="{BB962C8B-B14F-4D97-AF65-F5344CB8AC3E}">
        <p14:creationId xmlns:p14="http://schemas.microsoft.com/office/powerpoint/2010/main" val="1475349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533400" y="133350"/>
            <a:ext cx="5829300" cy="857250"/>
          </a:xfrm>
          <a:prstGeom prst="rect">
            <a:avLst/>
          </a:prstGeom>
        </p:spPr>
        <p:txBody>
          <a:bodyPr/>
          <a:lstStyle>
            <a:lvl1pPr algn="l" rtl="0" eaLnBrk="1" fontAlgn="base" hangingPunct="1">
              <a:spcBef>
                <a:spcPct val="0"/>
              </a:spcBef>
              <a:spcAft>
                <a:spcPct val="0"/>
              </a:spcAft>
              <a:defRPr sz="3600" b="1">
                <a:solidFill>
                  <a:srgbClr val="05435D"/>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ctr" rtl="0" eaLnBrk="1" fontAlgn="base" hangingPunct="1">
              <a:spcBef>
                <a:spcPct val="0"/>
              </a:spcBef>
              <a:spcAft>
                <a:spcPct val="0"/>
              </a:spcAft>
              <a:defRPr sz="3600" b="1">
                <a:solidFill>
                  <a:srgbClr val="184B81"/>
                </a:solidFill>
                <a:latin typeface="Arial" charset="0"/>
              </a:defRPr>
            </a:lvl6pPr>
            <a:lvl7pPr marL="914400" algn="ctr" rtl="0" eaLnBrk="1" fontAlgn="base" hangingPunct="1">
              <a:spcBef>
                <a:spcPct val="0"/>
              </a:spcBef>
              <a:spcAft>
                <a:spcPct val="0"/>
              </a:spcAft>
              <a:defRPr sz="3600" b="1">
                <a:solidFill>
                  <a:srgbClr val="184B81"/>
                </a:solidFill>
                <a:latin typeface="Arial" charset="0"/>
              </a:defRPr>
            </a:lvl7pPr>
            <a:lvl8pPr marL="1371600" algn="ctr" rtl="0" eaLnBrk="1" fontAlgn="base" hangingPunct="1">
              <a:spcBef>
                <a:spcPct val="0"/>
              </a:spcBef>
              <a:spcAft>
                <a:spcPct val="0"/>
              </a:spcAft>
              <a:defRPr sz="3600" b="1">
                <a:solidFill>
                  <a:srgbClr val="184B81"/>
                </a:solidFill>
                <a:latin typeface="Arial" charset="0"/>
              </a:defRPr>
            </a:lvl8pPr>
            <a:lvl9pPr marL="1828800" algn="ctr" rtl="0" eaLnBrk="1" fontAlgn="base" hangingPunct="1">
              <a:spcBef>
                <a:spcPct val="0"/>
              </a:spcBef>
              <a:spcAft>
                <a:spcPct val="0"/>
              </a:spcAft>
              <a:defRPr sz="3600" b="1">
                <a:solidFill>
                  <a:srgbClr val="184B81"/>
                </a:solidFill>
                <a:latin typeface="Arial" charset="0"/>
              </a:defRPr>
            </a:lvl9pPr>
          </a:lstStyle>
          <a:p>
            <a:r>
              <a:rPr lang="en-US" sz="3200" kern="0" dirty="0"/>
              <a:t>Preferred Alternative</a:t>
            </a:r>
          </a:p>
        </p:txBody>
      </p:sp>
      <p:sp>
        <p:nvSpPr>
          <p:cNvPr id="3" name="Slide Number Placeholder 2"/>
          <p:cNvSpPr>
            <a:spLocks noGrp="1"/>
          </p:cNvSpPr>
          <p:nvPr>
            <p:ph type="sldNum" sz="quarter" idx="10"/>
          </p:nvPr>
        </p:nvSpPr>
        <p:spPr/>
        <p:txBody>
          <a:bodyPr/>
          <a:lstStyle/>
          <a:p>
            <a:fld id="{F8D29207-A9D8-4B04-AFC7-0A6E6668A1C8}" type="slidenum">
              <a:rPr lang="en-US" smtClean="0"/>
              <a:t>7</a:t>
            </a:fld>
            <a:endParaRPr lang="en-US"/>
          </a:p>
        </p:txBody>
      </p:sp>
      <p:sp>
        <p:nvSpPr>
          <p:cNvPr id="10" name="Rectangle 9"/>
          <p:cNvSpPr/>
          <p:nvPr/>
        </p:nvSpPr>
        <p:spPr>
          <a:xfrm>
            <a:off x="685800" y="1428750"/>
            <a:ext cx="5438052" cy="2031325"/>
          </a:xfrm>
          <a:prstGeom prst="rect">
            <a:avLst/>
          </a:prstGeom>
        </p:spPr>
        <p:txBody>
          <a:bodyPr wrap="square">
            <a:spAutoFit/>
          </a:bodyPr>
          <a:lstStyle/>
          <a:p>
            <a:r>
              <a:rPr lang="en-US" sz="1800" b="1" dirty="0">
                <a:solidFill>
                  <a:srgbClr val="184B81"/>
                </a:solidFill>
                <a:latin typeface="Arial" panose="020B0604020202020204" pitchFamily="34" charset="0"/>
              </a:rPr>
              <a:t>August 2018 Steering Committee Report:</a:t>
            </a:r>
          </a:p>
          <a:p>
            <a:endParaRPr lang="en-US" sz="1800" b="1" dirty="0">
              <a:solidFill>
                <a:srgbClr val="184B81"/>
              </a:solidFill>
              <a:latin typeface="Arial" panose="020B0604020202020204" pitchFamily="34" charset="0"/>
            </a:endParaRPr>
          </a:p>
          <a:p>
            <a:r>
              <a:rPr lang="en-US" sz="1800" i="1" dirty="0">
                <a:solidFill>
                  <a:srgbClr val="184B81"/>
                </a:solidFill>
                <a:latin typeface="Arial" panose="020B0604020202020204" pitchFamily="34" charset="0"/>
              </a:rPr>
              <a:t>“Multiple options for [the </a:t>
            </a:r>
            <a:r>
              <a:rPr lang="en-US" sz="1800" i="1" dirty="0" err="1">
                <a:solidFill>
                  <a:srgbClr val="184B81"/>
                </a:solidFill>
                <a:latin typeface="Arial" panose="020B0604020202020204" pitchFamily="34" charset="0"/>
              </a:rPr>
              <a:t>Marquam</a:t>
            </a:r>
            <a:r>
              <a:rPr lang="en-US" sz="1800" i="1" dirty="0">
                <a:solidFill>
                  <a:srgbClr val="184B81"/>
                </a:solidFill>
                <a:latin typeface="Arial" panose="020B0604020202020204" pitchFamily="34" charset="0"/>
              </a:rPr>
              <a:t> Hill] connection are included in the Draft EIS; the committee recommends a public process later in 2018 for the selection of the preferred option to be studied in the Final EIS.”</a:t>
            </a:r>
            <a:endParaRPr lang="en-US" sz="1800" i="1" dirty="0">
              <a:solidFill>
                <a:srgbClr val="184B81"/>
              </a:solidFill>
              <a:effectLst/>
              <a:latin typeface="Arial" panose="020B0604020202020204" pitchFamily="34" charset="0"/>
            </a:endParaRPr>
          </a:p>
        </p:txBody>
      </p:sp>
    </p:spTree>
    <p:extLst>
      <p:ext uri="{BB962C8B-B14F-4D97-AF65-F5344CB8AC3E}">
        <p14:creationId xmlns:p14="http://schemas.microsoft.com/office/powerpoint/2010/main" val="1439734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533400" y="133350"/>
            <a:ext cx="5829300" cy="857250"/>
          </a:xfrm>
          <a:prstGeom prst="rect">
            <a:avLst/>
          </a:prstGeom>
        </p:spPr>
        <p:txBody>
          <a:bodyPr/>
          <a:lstStyle>
            <a:lvl1pPr algn="l" rtl="0" eaLnBrk="1" fontAlgn="base" hangingPunct="1">
              <a:spcBef>
                <a:spcPct val="0"/>
              </a:spcBef>
              <a:spcAft>
                <a:spcPct val="0"/>
              </a:spcAft>
              <a:defRPr sz="3600" b="1">
                <a:solidFill>
                  <a:srgbClr val="05435D"/>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ctr" rtl="0" eaLnBrk="1" fontAlgn="base" hangingPunct="1">
              <a:spcBef>
                <a:spcPct val="0"/>
              </a:spcBef>
              <a:spcAft>
                <a:spcPct val="0"/>
              </a:spcAft>
              <a:defRPr sz="3600" b="1">
                <a:solidFill>
                  <a:srgbClr val="184B81"/>
                </a:solidFill>
                <a:latin typeface="Arial" charset="0"/>
              </a:defRPr>
            </a:lvl6pPr>
            <a:lvl7pPr marL="914400" algn="ctr" rtl="0" eaLnBrk="1" fontAlgn="base" hangingPunct="1">
              <a:spcBef>
                <a:spcPct val="0"/>
              </a:spcBef>
              <a:spcAft>
                <a:spcPct val="0"/>
              </a:spcAft>
              <a:defRPr sz="3600" b="1">
                <a:solidFill>
                  <a:srgbClr val="184B81"/>
                </a:solidFill>
                <a:latin typeface="Arial" charset="0"/>
              </a:defRPr>
            </a:lvl7pPr>
            <a:lvl8pPr marL="1371600" algn="ctr" rtl="0" eaLnBrk="1" fontAlgn="base" hangingPunct="1">
              <a:spcBef>
                <a:spcPct val="0"/>
              </a:spcBef>
              <a:spcAft>
                <a:spcPct val="0"/>
              </a:spcAft>
              <a:defRPr sz="3600" b="1">
                <a:solidFill>
                  <a:srgbClr val="184B81"/>
                </a:solidFill>
                <a:latin typeface="Arial" charset="0"/>
              </a:defRPr>
            </a:lvl8pPr>
            <a:lvl9pPr marL="1828800" algn="ctr" rtl="0" eaLnBrk="1" fontAlgn="base" hangingPunct="1">
              <a:spcBef>
                <a:spcPct val="0"/>
              </a:spcBef>
              <a:spcAft>
                <a:spcPct val="0"/>
              </a:spcAft>
              <a:defRPr sz="3600" b="1">
                <a:solidFill>
                  <a:srgbClr val="184B81"/>
                </a:solidFill>
                <a:latin typeface="Arial" charset="0"/>
              </a:defRPr>
            </a:lvl9pPr>
          </a:lstStyle>
          <a:p>
            <a:r>
              <a:rPr lang="en-US" sz="3200" kern="0" dirty="0"/>
              <a:t>SW Corridor Light Rail</a:t>
            </a:r>
          </a:p>
        </p:txBody>
      </p:sp>
      <p:sp>
        <p:nvSpPr>
          <p:cNvPr id="3" name="Slide Number Placeholder 2"/>
          <p:cNvSpPr>
            <a:spLocks noGrp="1"/>
          </p:cNvSpPr>
          <p:nvPr>
            <p:ph type="sldNum" sz="quarter" idx="10"/>
          </p:nvPr>
        </p:nvSpPr>
        <p:spPr/>
        <p:txBody>
          <a:bodyPr/>
          <a:lstStyle/>
          <a:p>
            <a:fld id="{F8D29207-A9D8-4B04-AFC7-0A6E6668A1C8}" type="slidenum">
              <a:rPr lang="en-US" smtClean="0"/>
              <a:t>8</a:t>
            </a:fld>
            <a:endParaRPr lang="en-US"/>
          </a:p>
        </p:txBody>
      </p:sp>
      <p:pic>
        <p:nvPicPr>
          <p:cNvPr id="2" name="Picture 1"/>
          <p:cNvPicPr>
            <a:picLocks noChangeAspect="1"/>
          </p:cNvPicPr>
          <p:nvPr/>
        </p:nvPicPr>
        <p:blipFill>
          <a:blip r:embed="rId3"/>
          <a:stretch>
            <a:fillRect/>
          </a:stretch>
        </p:blipFill>
        <p:spPr>
          <a:xfrm>
            <a:off x="841880" y="2647950"/>
            <a:ext cx="5388769" cy="1932989"/>
          </a:xfrm>
          <a:prstGeom prst="rect">
            <a:avLst/>
          </a:prstGeom>
        </p:spPr>
      </p:pic>
      <p:pic>
        <p:nvPicPr>
          <p:cNvPr id="4" name="Picture 3"/>
          <p:cNvPicPr>
            <a:picLocks noChangeAspect="1"/>
          </p:cNvPicPr>
          <p:nvPr/>
        </p:nvPicPr>
        <p:blipFill>
          <a:blip r:embed="rId4"/>
          <a:stretch>
            <a:fillRect/>
          </a:stretch>
        </p:blipFill>
        <p:spPr>
          <a:xfrm>
            <a:off x="537079" y="798114"/>
            <a:ext cx="5829301" cy="1875571"/>
          </a:xfrm>
          <a:prstGeom prst="rect">
            <a:avLst/>
          </a:prstGeom>
        </p:spPr>
      </p:pic>
    </p:spTree>
    <p:extLst>
      <p:ext uri="{BB962C8B-B14F-4D97-AF65-F5344CB8AC3E}">
        <p14:creationId xmlns:p14="http://schemas.microsoft.com/office/powerpoint/2010/main" val="3228909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533400" y="133350"/>
            <a:ext cx="5829300" cy="857250"/>
          </a:xfrm>
          <a:prstGeom prst="rect">
            <a:avLst/>
          </a:prstGeom>
        </p:spPr>
        <p:txBody>
          <a:bodyPr/>
          <a:lstStyle>
            <a:lvl1pPr algn="l" rtl="0" eaLnBrk="1" fontAlgn="base" hangingPunct="1">
              <a:spcBef>
                <a:spcPct val="0"/>
              </a:spcBef>
              <a:spcAft>
                <a:spcPct val="0"/>
              </a:spcAft>
              <a:defRPr sz="3600" b="1">
                <a:solidFill>
                  <a:srgbClr val="05435D"/>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ctr" rtl="0" eaLnBrk="1" fontAlgn="base" hangingPunct="1">
              <a:spcBef>
                <a:spcPct val="0"/>
              </a:spcBef>
              <a:spcAft>
                <a:spcPct val="0"/>
              </a:spcAft>
              <a:defRPr sz="3600" b="1">
                <a:solidFill>
                  <a:srgbClr val="184B81"/>
                </a:solidFill>
                <a:latin typeface="Arial" charset="0"/>
              </a:defRPr>
            </a:lvl6pPr>
            <a:lvl7pPr marL="914400" algn="ctr" rtl="0" eaLnBrk="1" fontAlgn="base" hangingPunct="1">
              <a:spcBef>
                <a:spcPct val="0"/>
              </a:spcBef>
              <a:spcAft>
                <a:spcPct val="0"/>
              </a:spcAft>
              <a:defRPr sz="3600" b="1">
                <a:solidFill>
                  <a:srgbClr val="184B81"/>
                </a:solidFill>
                <a:latin typeface="Arial" charset="0"/>
              </a:defRPr>
            </a:lvl7pPr>
            <a:lvl8pPr marL="1371600" algn="ctr" rtl="0" eaLnBrk="1" fontAlgn="base" hangingPunct="1">
              <a:spcBef>
                <a:spcPct val="0"/>
              </a:spcBef>
              <a:spcAft>
                <a:spcPct val="0"/>
              </a:spcAft>
              <a:defRPr sz="3600" b="1">
                <a:solidFill>
                  <a:srgbClr val="184B81"/>
                </a:solidFill>
                <a:latin typeface="Arial" charset="0"/>
              </a:defRPr>
            </a:lvl8pPr>
            <a:lvl9pPr marL="1828800" algn="ctr" rtl="0" eaLnBrk="1" fontAlgn="base" hangingPunct="1">
              <a:spcBef>
                <a:spcPct val="0"/>
              </a:spcBef>
              <a:spcAft>
                <a:spcPct val="0"/>
              </a:spcAft>
              <a:defRPr sz="3600" b="1">
                <a:solidFill>
                  <a:srgbClr val="184B81"/>
                </a:solidFill>
                <a:latin typeface="Arial" charset="0"/>
              </a:defRPr>
            </a:lvl9pPr>
          </a:lstStyle>
          <a:p>
            <a:r>
              <a:rPr lang="en-US" sz="3200" kern="0" dirty="0"/>
              <a:t>SW Corridor Light Rail</a:t>
            </a:r>
          </a:p>
        </p:txBody>
      </p:sp>
      <p:sp>
        <p:nvSpPr>
          <p:cNvPr id="3" name="Slide Number Placeholder 2"/>
          <p:cNvSpPr>
            <a:spLocks noGrp="1"/>
          </p:cNvSpPr>
          <p:nvPr>
            <p:ph type="sldNum" sz="quarter" idx="10"/>
          </p:nvPr>
        </p:nvSpPr>
        <p:spPr/>
        <p:txBody>
          <a:bodyPr/>
          <a:lstStyle/>
          <a:p>
            <a:fld id="{F8D29207-A9D8-4B04-AFC7-0A6E6668A1C8}" type="slidenum">
              <a:rPr lang="en-US" smtClean="0"/>
              <a:t>9</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8934" y="742950"/>
            <a:ext cx="3158231" cy="3872593"/>
          </a:xfrm>
          <a:prstGeom prst="rect">
            <a:avLst/>
          </a:prstGeom>
        </p:spPr>
      </p:pic>
    </p:spTree>
    <p:extLst>
      <p:ext uri="{BB962C8B-B14F-4D97-AF65-F5344CB8AC3E}">
        <p14:creationId xmlns:p14="http://schemas.microsoft.com/office/powerpoint/2010/main" val="2465836710"/>
      </p:ext>
    </p:extLst>
  </p:cSld>
  <p:clrMapOvr>
    <a:masterClrMapping/>
  </p:clrMapOvr>
</p:sld>
</file>

<file path=ppt/theme/theme1.xml><?xml version="1.0" encoding="utf-8"?>
<a:theme xmlns:a="http://schemas.openxmlformats.org/drawingml/2006/main" name="tmppt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WC template.potx" id="{465D738B-B30D-4A42-AC06-75F5D83389C6}" vid="{771F8D5C-D040-4FFA-9BBA-935579187C22}"/>
    </a:ext>
  </a:extLst>
</a:theme>
</file>

<file path=ppt/theme/theme2.xml><?xml version="1.0" encoding="utf-8"?>
<a:theme xmlns:a="http://schemas.openxmlformats.org/drawingml/2006/main" name="1_tmppt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WC template.potx" id="{465D738B-B30D-4A42-AC06-75F5D83389C6}" vid="{771F8D5C-D040-4FFA-9BBA-935579187C22}"/>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WCorr 112612 SC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Portland Bureau of Transportation">
      <a:dk1>
        <a:srgbClr val="4D4D4F"/>
      </a:dk1>
      <a:lt1>
        <a:sysClr val="window" lastClr="FFFFFF"/>
      </a:lt1>
      <a:dk2>
        <a:srgbClr val="FFFFFF"/>
      </a:dk2>
      <a:lt2>
        <a:srgbClr val="EEECE1"/>
      </a:lt2>
      <a:accent1>
        <a:srgbClr val="FCB043"/>
      </a:accent1>
      <a:accent2>
        <a:srgbClr val="F58220"/>
      </a:accent2>
      <a:accent3>
        <a:srgbClr val="FF6667"/>
      </a:accent3>
      <a:accent4>
        <a:srgbClr val="4D4D4F"/>
      </a:accent4>
      <a:accent5>
        <a:srgbClr val="E7E8EA"/>
      </a:accent5>
      <a:accent6>
        <a:srgbClr val="98CBCC"/>
      </a:accent6>
      <a:hlink>
        <a:srgbClr val="00A0AE"/>
      </a:hlink>
      <a:folHlink>
        <a:srgbClr val="66AE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SWC presentation template</Template>
  <TotalTime>1172</TotalTime>
  <Words>702</Words>
  <Application>Microsoft Office PowerPoint</Application>
  <PresentationFormat>Custom</PresentationFormat>
  <Paragraphs>188</Paragraphs>
  <Slides>39</Slides>
  <Notes>8</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39</vt:i4>
      </vt:variant>
    </vt:vector>
  </HeadingPairs>
  <TitlesOfParts>
    <vt:vector size="57" baseType="lpstr">
      <vt:lpstr>MS PGothic</vt:lpstr>
      <vt:lpstr>MS PGothic</vt:lpstr>
      <vt:lpstr>Arial</vt:lpstr>
      <vt:lpstr>Arial Narrow</vt:lpstr>
      <vt:lpstr>Calibri</vt:lpstr>
      <vt:lpstr>Calibri Light</vt:lpstr>
      <vt:lpstr>Times</vt:lpstr>
      <vt:lpstr>Trebuchet MS</vt:lpstr>
      <vt:lpstr>Verdana</vt:lpstr>
      <vt:lpstr>Wingdings</vt:lpstr>
      <vt:lpstr>Wingdings 2</vt:lpstr>
      <vt:lpstr>Wingdings 3</vt:lpstr>
      <vt:lpstr>tmppt_3</vt:lpstr>
      <vt:lpstr>1_tmppt_3</vt:lpstr>
      <vt:lpstr>1_Custom Design</vt:lpstr>
      <vt:lpstr>2_Custom Design</vt:lpstr>
      <vt:lpstr>SWCorr 112612 SC presentation</vt:lpstr>
      <vt:lpstr>Office Theme</vt:lpstr>
      <vt:lpstr>PowerPoint Presentation</vt:lpstr>
      <vt:lpstr>PowerPoint Presentation</vt:lpstr>
      <vt:lpstr>PowerPoint Presentation</vt:lpstr>
      <vt:lpstr>PowerPoint Presentation</vt:lpstr>
      <vt:lpstr>Marquam Hill Connector</vt:lpstr>
      <vt:lpstr>DEIS Options</vt:lpstr>
      <vt:lpstr>PowerPoint Presentation</vt:lpstr>
      <vt:lpstr>PowerPoint Presentation</vt:lpstr>
      <vt:lpstr>PowerPoint Presentation</vt:lpstr>
      <vt:lpstr>PowerPoint Presentation</vt:lpstr>
      <vt:lpstr>PowerPoint Presentation</vt:lpstr>
      <vt:lpstr>Introduction Video </vt:lpstr>
      <vt:lpstr>Green Ribbon Committee</vt:lpstr>
      <vt:lpstr>Green Ribbon Committee</vt:lpstr>
      <vt:lpstr>Working Group</vt:lpstr>
      <vt:lpstr>City Approvals </vt:lpstr>
      <vt:lpstr>Context</vt:lpstr>
      <vt:lpstr>Purpose</vt:lpstr>
      <vt:lpstr>Marquam Hill Destinations </vt:lpstr>
      <vt:lpstr>Goals &amp; Summary of Criteria</vt:lpstr>
      <vt:lpstr>Goals &amp; Summary of Criteria</vt:lpstr>
      <vt:lpstr>Zoning</vt:lpstr>
      <vt:lpstr>Special Considerations</vt:lpstr>
      <vt:lpstr>Special Considerations</vt:lpstr>
      <vt:lpstr>Special Considerations</vt:lpstr>
      <vt:lpstr>Special Considerations</vt:lpstr>
      <vt:lpstr>Many Options Considered</vt:lpstr>
      <vt:lpstr>Bridge + Elevator</vt:lpstr>
      <vt:lpstr>Bridge + Elevator</vt:lpstr>
      <vt:lpstr>Bridge + Elevator</vt:lpstr>
      <vt:lpstr>Tunnel + Elevator</vt:lpstr>
      <vt:lpstr>Tunnel + Elevator</vt:lpstr>
      <vt:lpstr>Tunnel + Elevator</vt:lpstr>
      <vt:lpstr>Inclined Elevator</vt:lpstr>
      <vt:lpstr>Inclined Elevator</vt:lpstr>
      <vt:lpstr>Inclined Elevator</vt:lpstr>
      <vt:lpstr>Aerial Tram</vt:lpstr>
      <vt:lpstr>Aerial Tram</vt:lpstr>
      <vt:lpstr>PowerPoint Presentation</vt:lpstr>
    </vt:vector>
  </TitlesOfParts>
  <Company>TriMet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Koozer, Jennifer</dc:creator>
  <cp:lastModifiedBy>Mahar, Josh</cp:lastModifiedBy>
  <cp:revision>109</cp:revision>
  <cp:lastPrinted>2019-03-07T04:39:39Z</cp:lastPrinted>
  <dcterms:created xsi:type="dcterms:W3CDTF">2019-01-31T22:11:12Z</dcterms:created>
  <dcterms:modified xsi:type="dcterms:W3CDTF">2019-04-18T19:00:07Z</dcterms:modified>
</cp:coreProperties>
</file>