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317" r:id="rId3"/>
    <p:sldId id="334" r:id="rId4"/>
    <p:sldId id="346" r:id="rId5"/>
    <p:sldId id="335" r:id="rId6"/>
    <p:sldId id="337" r:id="rId7"/>
    <p:sldId id="347" r:id="rId8"/>
    <p:sldId id="348" r:id="rId9"/>
    <p:sldId id="352" r:id="rId10"/>
    <p:sldId id="351" r:id="rId11"/>
    <p:sldId id="349" r:id="rId12"/>
    <p:sldId id="350" r:id="rId13"/>
  </p:sldIdLst>
  <p:sldSz cx="9144000" cy="6858000" type="screen4x3"/>
  <p:notesSz cx="9601200" cy="73152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F6667"/>
    <a:srgbClr val="FCB04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4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14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14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 defTabSz="483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474720"/>
            <a:ext cx="7680960" cy="3291840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7"/>
            <a:ext cx="4160520" cy="3657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 defTabSz="483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7"/>
            <a:ext cx="4160520" cy="365760"/>
          </a:xfrm>
          <a:prstGeom prst="rect">
            <a:avLst/>
          </a:prstGeom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436563" y="685313"/>
            <a:ext cx="812750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NE 97th Avenue Phase II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Resolution of Intent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556769" y="2673350"/>
            <a:ext cx="580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March 13, 2019 – Agenda Item #221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4144" y="6231560"/>
            <a:ext cx="8875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Local Improvement District Administrator</a:t>
            </a:r>
          </a:p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Slide #1-8 photos taken on 2/14/19 and slides #9-10 photos on 3/09/19 by Andrew Aebi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74902" y="340143"/>
            <a:ext cx="891994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Phasing of </a:t>
            </a:r>
            <a:r>
              <a:rPr lang="en-US" sz="4000" b="1" spc="-150" dirty="0" err="1">
                <a:solidFill>
                  <a:srgbClr val="00A0AE"/>
                </a:solidFill>
                <a:latin typeface="Trebuchet MS" charset="0"/>
              </a:rPr>
              <a:t>Orenco</a:t>
            </a: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 Station Development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1/3 Mile Walk to MAX Blue Line and 1 Bus Line 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03DC9-AC90-4FC2-B126-A5A8399B6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270000"/>
            <a:ext cx="4572000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5E1392-E3CE-4387-B2A1-F546D4E09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449" b="17449"/>
          <a:stretch/>
        </p:blipFill>
        <p:spPr>
          <a:xfrm>
            <a:off x="4894296" y="731520"/>
            <a:ext cx="4114800" cy="3086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500B9D-2D12-471F-9A65-34DFDAE9E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1" t="20000" r="32499" b="-33332"/>
          <a:stretch/>
        </p:blipFill>
        <p:spPr>
          <a:xfrm>
            <a:off x="4894296" y="3869158"/>
            <a:ext cx="1855694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7D7546-A005-4ED4-AE83-D8C05B33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3" b="9999"/>
          <a:stretch/>
        </p:blipFill>
        <p:spPr>
          <a:xfrm>
            <a:off x="6860256" y="3869158"/>
            <a:ext cx="2148840" cy="13967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E6EC8E-BE27-4303-97F9-2892D1280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246" y="5602542"/>
            <a:ext cx="337185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9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24057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Gateway URA Formed in 2001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Future View of I-205 &amp; E. Burnside St. at LID Completion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BC0EA-8A90-4B12-84A3-221619111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57" y="1381615"/>
            <a:ext cx="8686800" cy="4094769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6BE94E2F-32B1-43DB-B649-DC6BCA6D1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7" y="5519254"/>
            <a:ext cx="8875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 i="1" dirty="0"/>
              <a:t>Artistic renderings of slides #11 and #12 provided by HDR and Quatrefoil, respectively</a:t>
            </a:r>
          </a:p>
        </p:txBody>
      </p:sp>
    </p:spTree>
    <p:extLst>
      <p:ext uri="{BB962C8B-B14F-4D97-AF65-F5344CB8AC3E}">
        <p14:creationId xmlns:p14="http://schemas.microsoft.com/office/powerpoint/2010/main" val="155480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" y="395540"/>
            <a:ext cx="904569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Gateway URA Expires in 2022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Future View of Park at NE 99th &amp; Everett – Additional LID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0A9C6F-1412-4AAA-9236-E6B0ACE6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60" y="1276703"/>
            <a:ext cx="80320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76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12498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 97th Avenue Phase II LID (left) &amp;</a:t>
            </a:r>
          </a:p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planned NE Couch/Davis LID (right)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E762D-3CC2-4303-AD65-3D6E0B3B5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1285187"/>
            <a:ext cx="353291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B971C-8A31-4E7C-9D4A-78EC80E0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54" y="1285187"/>
            <a:ext cx="3532910" cy="4572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F5D4E2-1C3E-4C95-ABCB-F0B297E830C1}"/>
              </a:ext>
            </a:extLst>
          </p:cNvPr>
          <p:cNvSpPr/>
          <p:nvPr/>
        </p:nvSpPr>
        <p:spPr>
          <a:xfrm>
            <a:off x="1532732" y="4057650"/>
            <a:ext cx="685799" cy="15906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8AB126-054F-44E5-82D6-27873F4C3B45}"/>
              </a:ext>
            </a:extLst>
          </p:cNvPr>
          <p:cNvSpPr/>
          <p:nvPr/>
        </p:nvSpPr>
        <p:spPr>
          <a:xfrm>
            <a:off x="5429250" y="3429000"/>
            <a:ext cx="2419350" cy="15906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470501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Project Goals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Coordinated New Multiagency Infrastructure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72" y="1459244"/>
            <a:ext cx="892435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1)   Break up Burnside /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Glisan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/ I-205 / 102nd Avenue “superblock”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2)   Build 1,500 to 2,000 new housing units, 40% affordable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spcAft>
                <a:spcPts val="0"/>
              </a:spcAft>
              <a:buAutoNum type="arabicParenR" startAt="3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Achieve potential of Gateway URA before June 2022 expiration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4)   Add to ridership of 3 nearby MAX lines, new 24-hour bus line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5)   Improve pedestrian and bicyclist safety at light rail track crossing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6)   Replace “cattle chute” I-205 Multiuse Path, add drainage, lighting</a:t>
            </a: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spcAft>
                <a:spcPts val="0"/>
              </a:spcAft>
              <a:buAutoNum type="arabicParenR" startAt="7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Limit urban sprawl; target growth in Gateway Regional Center</a:t>
            </a:r>
          </a:p>
          <a:p>
            <a:pPr marL="457200" indent="-457200" eaLnBrk="1" hangingPunct="1">
              <a:spcAft>
                <a:spcPts val="0"/>
              </a:spcAft>
              <a:buAutoNum type="arabicParenR" startAt="7"/>
              <a:defRPr/>
            </a:pPr>
            <a:endParaRPr lang="en-US" sz="14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spcAft>
                <a:spcPts val="0"/>
              </a:spcAft>
              <a:buAutoNum type="arabicParenR" startAt="7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Transit-oriented placemaking in East Portland; equity score of 10</a:t>
            </a:r>
          </a:p>
        </p:txBody>
      </p:sp>
    </p:spTree>
    <p:extLst>
      <p:ext uri="{BB962C8B-B14F-4D97-AF65-F5344CB8AC3E}">
        <p14:creationId xmlns:p14="http://schemas.microsoft.com/office/powerpoint/2010/main" val="345568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63554" y="470501"/>
            <a:ext cx="9333394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Hypothetical Gateway County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If it were to become the 37th Oregon county, newly housed population to exceed 3 existing counties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B831F-BD7B-4514-BFD7-8390EE63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058" y="1604346"/>
            <a:ext cx="5791200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F54C7-AF3C-4DD4-AD4E-D54C8D81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42" y="2499246"/>
            <a:ext cx="3200400" cy="143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6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562312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41FD53"/>
                </a:solidFill>
                <a:latin typeface="Trebuchet MS" charset="0"/>
              </a:rPr>
              <a:t>4th Largest LID in City History</a:t>
            </a:r>
          </a:p>
          <a:p>
            <a:pPr algn="ctr" eaLnBrk="1" hangingPunct="1">
              <a:defRPr/>
            </a:pPr>
            <a:r>
              <a:rPr lang="en-US" sz="4000" b="1" spc="-150" dirty="0">
                <a:solidFill>
                  <a:srgbClr val="41FD53"/>
                </a:solidFill>
                <a:latin typeface="Trebuchet MS" charset="0"/>
              </a:rPr>
              <a:t>Outside Central City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Financial Overview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485" y="1873686"/>
            <a:ext cx="867886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3,018,000	  LID:  Private Property Owners	  	        (53.6%)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2,298,000	  LID: 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TriMet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								  (40.8%)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   319,000	  PBOT:  Overhead Funding				    (5.6%)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5,635,000	  Total Project Funding					(100.0%)</a:t>
            </a:r>
          </a:p>
          <a:p>
            <a:pPr eaLnBrk="1" hangingPunct="1">
              <a:defRPr/>
            </a:pP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Planned additional LIDs for NE Couch / Davis and NE Everett Ct.</a:t>
            </a:r>
          </a:p>
          <a:p>
            <a:pPr eaLnBrk="1" hangingPunct="1">
              <a:defRPr/>
            </a:pPr>
            <a:endParaRPr lang="en-US" sz="14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Combined Gateway LIDs would become largest in City …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… surpassing recently-formed NE 46th &amp; Bryant LID ($11,634K),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N.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Suttle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Rd. LID ($8,525K) and NW 20th Ave. LID ($7,565K)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7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24057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Improve safety at light rail crossing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MAX Blue Line at NE / SE 97th Ave. &amp; E. Burnside St.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49834-8F97-4084-9546-72C22CCB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92" y="1443510"/>
            <a:ext cx="5715000" cy="428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14B7D-AA22-419D-BC1C-EE2EF5F69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0" t="46158" r="41821" b="13292"/>
          <a:stretch/>
        </p:blipFill>
        <p:spPr>
          <a:xfrm>
            <a:off x="238125" y="3501231"/>
            <a:ext cx="2971800" cy="2003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52F6AE-7BDA-4949-B058-99F259EE6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27" y="1443510"/>
            <a:ext cx="29718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" y="523544"/>
            <a:ext cx="904569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Gateway District:  1954 and 2019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Hazelwood Neighborhood sidewalk coverage still less than Citywide average (58.9% vs. 62.5%) after 65 years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05A58-BE75-4ADA-B9A4-5A0AE7D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292" y="1697291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F0359-69A3-4923-83B2-2CD7247EE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7" y="3221248"/>
            <a:ext cx="3200400" cy="240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A82E69-37A0-4DD7-80FC-FF795FAAE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57" y="1714500"/>
            <a:ext cx="32004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9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24057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Second LID in Gateway URA since 2001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NE 97th &amp; Couch (left) and 133 NE 97th Avenue (right)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5779D-BE92-42B7-A6CF-044422DC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57" y="1355954"/>
            <a:ext cx="426720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41CE4-5090-4789-AF67-4ABFF3C9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74" y="1338870"/>
            <a:ext cx="4267200" cy="320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819B74-E632-49BD-83C8-1D5D0B501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795" y="4556354"/>
            <a:ext cx="7167205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62BCA5-858E-4FD4-B578-ACE9378B8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4" y="4629490"/>
            <a:ext cx="2057400" cy="8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0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74902" y="340143"/>
            <a:ext cx="891994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Phasing of Gateway Development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1/3 Mile Walk to 3 MAX Lines and 7 Bus Lines 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64B37-B895-4C31-B1FD-C78D3463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" y="1271016"/>
            <a:ext cx="4572000" cy="457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65A871-BDAE-4070-940D-FBF09C3F1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7" b="-16667"/>
          <a:stretch/>
        </p:blipFill>
        <p:spPr>
          <a:xfrm>
            <a:off x="4943856" y="1271016"/>
            <a:ext cx="3962400" cy="297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414C3A-A228-4237-AE81-61BB2D6F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296" y="3880505"/>
            <a:ext cx="4114800" cy="4630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72D2949-DC23-4A80-9474-D4F129ED8032}"/>
              </a:ext>
            </a:extLst>
          </p:cNvPr>
          <p:cNvSpPr/>
          <p:nvPr/>
        </p:nvSpPr>
        <p:spPr>
          <a:xfrm>
            <a:off x="4894296" y="4382456"/>
            <a:ext cx="420054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200" b="1" spc="-150" dirty="0">
                <a:latin typeface="Trebuchet MS" charset="0"/>
              </a:rPr>
              <a:t>“The transit center is next to the interchange of Interstate 84 and Interstate 205, and behind a Fred Meyer Store.”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3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8139</TotalTime>
  <Words>447</Words>
  <Application>Microsoft Office PowerPoint</Application>
  <PresentationFormat>On-screen Show (4:3)</PresentationFormat>
  <Paragraphs>155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ＭＳ Ｐゴシック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McClymont, Keelan</cp:lastModifiedBy>
  <cp:revision>510</cp:revision>
  <cp:lastPrinted>2019-03-10T07:05:01Z</cp:lastPrinted>
  <dcterms:created xsi:type="dcterms:W3CDTF">2014-02-13T04:24:49Z</dcterms:created>
  <dcterms:modified xsi:type="dcterms:W3CDTF">2019-03-11T21:17:24Z</dcterms:modified>
</cp:coreProperties>
</file>